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8" r:id="rId3"/>
    <p:sldId id="289" r:id="rId4"/>
    <p:sldId id="291" r:id="rId5"/>
    <p:sldId id="293" r:id="rId6"/>
    <p:sldId id="294" r:id="rId7"/>
    <p:sldId id="296" r:id="rId8"/>
    <p:sldId id="297" r:id="rId9"/>
    <p:sldId id="298" r:id="rId10"/>
    <p:sldId id="299" r:id="rId11"/>
    <p:sldId id="300" r:id="rId12"/>
    <p:sldId id="301" r:id="rId13"/>
    <p:sldId id="303" r:id="rId14"/>
    <p:sldId id="302" r:id="rId15"/>
    <p:sldId id="304" r:id="rId16"/>
    <p:sldId id="286"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1" d="100"/>
          <a:sy n="61" d="100"/>
        </p:scale>
        <p:origin x="72"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A2020-D9DF-48AA-828D-FDE7A17D43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10A240-725D-40E4-885F-1769EB0C98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4B64E9-B609-4A44-AE9F-4769F0676B80}"/>
              </a:ext>
            </a:extLst>
          </p:cNvPr>
          <p:cNvSpPr>
            <a:spLocks noGrp="1"/>
          </p:cNvSpPr>
          <p:nvPr>
            <p:ph type="dt" sz="half" idx="10"/>
          </p:nvPr>
        </p:nvSpPr>
        <p:spPr/>
        <p:txBody>
          <a:bodyPr/>
          <a:lstStyle/>
          <a:p>
            <a:fld id="{B044B210-7778-4539-BE7B-85ADE3A388B8}" type="datetimeFigureOut">
              <a:rPr lang="en-US" smtClean="0"/>
              <a:t>9/4/2020</a:t>
            </a:fld>
            <a:endParaRPr lang="en-US"/>
          </a:p>
        </p:txBody>
      </p:sp>
      <p:sp>
        <p:nvSpPr>
          <p:cNvPr id="5" name="Footer Placeholder 4">
            <a:extLst>
              <a:ext uri="{FF2B5EF4-FFF2-40B4-BE49-F238E27FC236}">
                <a16:creationId xmlns:a16="http://schemas.microsoft.com/office/drawing/2014/main" id="{C48EEAC1-94EF-46FE-A5ED-131F1A6DB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C0A09-63F3-4370-899D-0C8BA6F3F7EF}"/>
              </a:ext>
            </a:extLst>
          </p:cNvPr>
          <p:cNvSpPr>
            <a:spLocks noGrp="1"/>
          </p:cNvSpPr>
          <p:nvPr>
            <p:ph type="sldNum" sz="quarter" idx="12"/>
          </p:nvPr>
        </p:nvSpPr>
        <p:spPr/>
        <p:txBody>
          <a:bodyPr/>
          <a:lstStyle/>
          <a:p>
            <a:fld id="{005C46E5-7202-48B6-B6FB-97FCAA370B37}" type="slidenum">
              <a:rPr lang="en-US" smtClean="0"/>
              <a:t>‹#›</a:t>
            </a:fld>
            <a:endParaRPr lang="en-US"/>
          </a:p>
        </p:txBody>
      </p:sp>
    </p:spTree>
    <p:extLst>
      <p:ext uri="{BB962C8B-B14F-4D97-AF65-F5344CB8AC3E}">
        <p14:creationId xmlns:p14="http://schemas.microsoft.com/office/powerpoint/2010/main" val="23200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73BD-5554-4B7F-A71F-82C35BE59F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B4B0D9-2BBF-4641-B19B-39B3CBAFA4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555CCE-63B0-40C5-A754-C8DF252D3B52}"/>
              </a:ext>
            </a:extLst>
          </p:cNvPr>
          <p:cNvSpPr>
            <a:spLocks noGrp="1"/>
          </p:cNvSpPr>
          <p:nvPr>
            <p:ph type="dt" sz="half" idx="10"/>
          </p:nvPr>
        </p:nvSpPr>
        <p:spPr/>
        <p:txBody>
          <a:bodyPr/>
          <a:lstStyle/>
          <a:p>
            <a:fld id="{B044B210-7778-4539-BE7B-85ADE3A388B8}" type="datetimeFigureOut">
              <a:rPr lang="en-US" smtClean="0"/>
              <a:t>9/4/2020</a:t>
            </a:fld>
            <a:endParaRPr lang="en-US"/>
          </a:p>
        </p:txBody>
      </p:sp>
      <p:sp>
        <p:nvSpPr>
          <p:cNvPr id="5" name="Footer Placeholder 4">
            <a:extLst>
              <a:ext uri="{FF2B5EF4-FFF2-40B4-BE49-F238E27FC236}">
                <a16:creationId xmlns:a16="http://schemas.microsoft.com/office/drawing/2014/main" id="{4DB83AC6-ABB1-4546-AA3B-B380E88B4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46EE1-4F18-4C4B-B24F-38EEF4DE5D8F}"/>
              </a:ext>
            </a:extLst>
          </p:cNvPr>
          <p:cNvSpPr>
            <a:spLocks noGrp="1"/>
          </p:cNvSpPr>
          <p:nvPr>
            <p:ph type="sldNum" sz="quarter" idx="12"/>
          </p:nvPr>
        </p:nvSpPr>
        <p:spPr/>
        <p:txBody>
          <a:bodyPr/>
          <a:lstStyle/>
          <a:p>
            <a:fld id="{005C46E5-7202-48B6-B6FB-97FCAA370B37}" type="slidenum">
              <a:rPr lang="en-US" smtClean="0"/>
              <a:t>‹#›</a:t>
            </a:fld>
            <a:endParaRPr lang="en-US"/>
          </a:p>
        </p:txBody>
      </p:sp>
    </p:spTree>
    <p:extLst>
      <p:ext uri="{BB962C8B-B14F-4D97-AF65-F5344CB8AC3E}">
        <p14:creationId xmlns:p14="http://schemas.microsoft.com/office/powerpoint/2010/main" val="89561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961E0F-85DF-492E-A109-DDF882DED2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5BCC64-2CFA-4DCB-81A9-85BADC56A3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D0A8E-8AAD-43ED-A91B-77811CEBC48F}"/>
              </a:ext>
            </a:extLst>
          </p:cNvPr>
          <p:cNvSpPr>
            <a:spLocks noGrp="1"/>
          </p:cNvSpPr>
          <p:nvPr>
            <p:ph type="dt" sz="half" idx="10"/>
          </p:nvPr>
        </p:nvSpPr>
        <p:spPr/>
        <p:txBody>
          <a:bodyPr/>
          <a:lstStyle/>
          <a:p>
            <a:fld id="{B044B210-7778-4539-BE7B-85ADE3A388B8}" type="datetimeFigureOut">
              <a:rPr lang="en-US" smtClean="0"/>
              <a:t>9/4/2020</a:t>
            </a:fld>
            <a:endParaRPr lang="en-US"/>
          </a:p>
        </p:txBody>
      </p:sp>
      <p:sp>
        <p:nvSpPr>
          <p:cNvPr id="5" name="Footer Placeholder 4">
            <a:extLst>
              <a:ext uri="{FF2B5EF4-FFF2-40B4-BE49-F238E27FC236}">
                <a16:creationId xmlns:a16="http://schemas.microsoft.com/office/drawing/2014/main" id="{5CCC9854-6531-49E2-91C8-B2AF9DB44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16D68-B07E-4B5A-9425-3A8B4C1720E1}"/>
              </a:ext>
            </a:extLst>
          </p:cNvPr>
          <p:cNvSpPr>
            <a:spLocks noGrp="1"/>
          </p:cNvSpPr>
          <p:nvPr>
            <p:ph type="sldNum" sz="quarter" idx="12"/>
          </p:nvPr>
        </p:nvSpPr>
        <p:spPr/>
        <p:txBody>
          <a:bodyPr/>
          <a:lstStyle/>
          <a:p>
            <a:fld id="{005C46E5-7202-48B6-B6FB-97FCAA370B37}" type="slidenum">
              <a:rPr lang="en-US" smtClean="0"/>
              <a:t>‹#›</a:t>
            </a:fld>
            <a:endParaRPr lang="en-US"/>
          </a:p>
        </p:txBody>
      </p:sp>
    </p:spTree>
    <p:extLst>
      <p:ext uri="{BB962C8B-B14F-4D97-AF65-F5344CB8AC3E}">
        <p14:creationId xmlns:p14="http://schemas.microsoft.com/office/powerpoint/2010/main" val="203901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C363-A182-4E32-83D3-0354D58FAB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430BC4-00C2-49CC-8AB2-5CAA6D73BD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2E70C-EF43-472D-8B37-5D5C26D06F58}"/>
              </a:ext>
            </a:extLst>
          </p:cNvPr>
          <p:cNvSpPr>
            <a:spLocks noGrp="1"/>
          </p:cNvSpPr>
          <p:nvPr>
            <p:ph type="dt" sz="half" idx="10"/>
          </p:nvPr>
        </p:nvSpPr>
        <p:spPr/>
        <p:txBody>
          <a:bodyPr/>
          <a:lstStyle/>
          <a:p>
            <a:fld id="{B044B210-7778-4539-BE7B-85ADE3A388B8}" type="datetimeFigureOut">
              <a:rPr lang="en-US" smtClean="0"/>
              <a:t>9/4/2020</a:t>
            </a:fld>
            <a:endParaRPr lang="en-US"/>
          </a:p>
        </p:txBody>
      </p:sp>
      <p:sp>
        <p:nvSpPr>
          <p:cNvPr id="5" name="Footer Placeholder 4">
            <a:extLst>
              <a:ext uri="{FF2B5EF4-FFF2-40B4-BE49-F238E27FC236}">
                <a16:creationId xmlns:a16="http://schemas.microsoft.com/office/drawing/2014/main" id="{AB404218-FC2E-4B9A-94D3-5A8172A35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76F4E-296C-45ED-8A85-11BC4D378A60}"/>
              </a:ext>
            </a:extLst>
          </p:cNvPr>
          <p:cNvSpPr>
            <a:spLocks noGrp="1"/>
          </p:cNvSpPr>
          <p:nvPr>
            <p:ph type="sldNum" sz="quarter" idx="12"/>
          </p:nvPr>
        </p:nvSpPr>
        <p:spPr/>
        <p:txBody>
          <a:bodyPr/>
          <a:lstStyle/>
          <a:p>
            <a:fld id="{005C46E5-7202-48B6-B6FB-97FCAA370B37}" type="slidenum">
              <a:rPr lang="en-US" smtClean="0"/>
              <a:t>‹#›</a:t>
            </a:fld>
            <a:endParaRPr lang="en-US"/>
          </a:p>
        </p:txBody>
      </p:sp>
    </p:spTree>
    <p:extLst>
      <p:ext uri="{BB962C8B-B14F-4D97-AF65-F5344CB8AC3E}">
        <p14:creationId xmlns:p14="http://schemas.microsoft.com/office/powerpoint/2010/main" val="340070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0A4BC-B7D7-4D2B-84ED-0BF8CC2FF5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977FBC-8E0B-4880-BC8E-0B4B149D64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64528D-BAE7-465B-ABD2-AF1FDF67E97B}"/>
              </a:ext>
            </a:extLst>
          </p:cNvPr>
          <p:cNvSpPr>
            <a:spLocks noGrp="1"/>
          </p:cNvSpPr>
          <p:nvPr>
            <p:ph type="dt" sz="half" idx="10"/>
          </p:nvPr>
        </p:nvSpPr>
        <p:spPr/>
        <p:txBody>
          <a:bodyPr/>
          <a:lstStyle/>
          <a:p>
            <a:fld id="{B044B210-7778-4539-BE7B-85ADE3A388B8}" type="datetimeFigureOut">
              <a:rPr lang="en-US" smtClean="0"/>
              <a:t>9/4/2020</a:t>
            </a:fld>
            <a:endParaRPr lang="en-US"/>
          </a:p>
        </p:txBody>
      </p:sp>
      <p:sp>
        <p:nvSpPr>
          <p:cNvPr id="5" name="Footer Placeholder 4">
            <a:extLst>
              <a:ext uri="{FF2B5EF4-FFF2-40B4-BE49-F238E27FC236}">
                <a16:creationId xmlns:a16="http://schemas.microsoft.com/office/drawing/2014/main" id="{69D01924-2C5E-437F-AC14-54AD00022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B17D9-88A0-49AE-9468-5FE7D5B73251}"/>
              </a:ext>
            </a:extLst>
          </p:cNvPr>
          <p:cNvSpPr>
            <a:spLocks noGrp="1"/>
          </p:cNvSpPr>
          <p:nvPr>
            <p:ph type="sldNum" sz="quarter" idx="12"/>
          </p:nvPr>
        </p:nvSpPr>
        <p:spPr/>
        <p:txBody>
          <a:bodyPr/>
          <a:lstStyle/>
          <a:p>
            <a:fld id="{005C46E5-7202-48B6-B6FB-97FCAA370B37}" type="slidenum">
              <a:rPr lang="en-US" smtClean="0"/>
              <a:t>‹#›</a:t>
            </a:fld>
            <a:endParaRPr lang="en-US"/>
          </a:p>
        </p:txBody>
      </p:sp>
    </p:spTree>
    <p:extLst>
      <p:ext uri="{BB962C8B-B14F-4D97-AF65-F5344CB8AC3E}">
        <p14:creationId xmlns:p14="http://schemas.microsoft.com/office/powerpoint/2010/main" val="185540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1255-403D-4E4E-B4FE-3E7D3D3FB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3288B-3773-458A-8CB7-94A1584118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00A967-C964-48BD-841D-552CAE89AA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6F3830-3B87-4774-B08F-CD576580D415}"/>
              </a:ext>
            </a:extLst>
          </p:cNvPr>
          <p:cNvSpPr>
            <a:spLocks noGrp="1"/>
          </p:cNvSpPr>
          <p:nvPr>
            <p:ph type="dt" sz="half" idx="10"/>
          </p:nvPr>
        </p:nvSpPr>
        <p:spPr/>
        <p:txBody>
          <a:bodyPr/>
          <a:lstStyle/>
          <a:p>
            <a:fld id="{B044B210-7778-4539-BE7B-85ADE3A388B8}" type="datetimeFigureOut">
              <a:rPr lang="en-US" smtClean="0"/>
              <a:t>9/4/2020</a:t>
            </a:fld>
            <a:endParaRPr lang="en-US"/>
          </a:p>
        </p:txBody>
      </p:sp>
      <p:sp>
        <p:nvSpPr>
          <p:cNvPr id="6" name="Footer Placeholder 5">
            <a:extLst>
              <a:ext uri="{FF2B5EF4-FFF2-40B4-BE49-F238E27FC236}">
                <a16:creationId xmlns:a16="http://schemas.microsoft.com/office/drawing/2014/main" id="{4315B4BE-6350-4F3E-B26C-A0697F8BB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789FA6-17C4-4358-810B-0BED67CD5F8B}"/>
              </a:ext>
            </a:extLst>
          </p:cNvPr>
          <p:cNvSpPr>
            <a:spLocks noGrp="1"/>
          </p:cNvSpPr>
          <p:nvPr>
            <p:ph type="sldNum" sz="quarter" idx="12"/>
          </p:nvPr>
        </p:nvSpPr>
        <p:spPr/>
        <p:txBody>
          <a:bodyPr/>
          <a:lstStyle/>
          <a:p>
            <a:fld id="{005C46E5-7202-48B6-B6FB-97FCAA370B37}" type="slidenum">
              <a:rPr lang="en-US" smtClean="0"/>
              <a:t>‹#›</a:t>
            </a:fld>
            <a:endParaRPr lang="en-US"/>
          </a:p>
        </p:txBody>
      </p:sp>
    </p:spTree>
    <p:extLst>
      <p:ext uri="{BB962C8B-B14F-4D97-AF65-F5344CB8AC3E}">
        <p14:creationId xmlns:p14="http://schemas.microsoft.com/office/powerpoint/2010/main" val="26182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2432-6B28-4197-BAA6-E796AB8BBF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6761BB-FA32-49C3-AA87-3B1774C6FC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F3B0BC-4F46-4F03-8967-DB7F610AEA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224915-D818-4DA7-9B1F-2864CFF5DD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3C22C9-33ED-4355-84A3-A02D024226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11F7C2-2EF9-4771-B6BD-4581D2050FFD}"/>
              </a:ext>
            </a:extLst>
          </p:cNvPr>
          <p:cNvSpPr>
            <a:spLocks noGrp="1"/>
          </p:cNvSpPr>
          <p:nvPr>
            <p:ph type="dt" sz="half" idx="10"/>
          </p:nvPr>
        </p:nvSpPr>
        <p:spPr/>
        <p:txBody>
          <a:bodyPr/>
          <a:lstStyle/>
          <a:p>
            <a:fld id="{B044B210-7778-4539-BE7B-85ADE3A388B8}" type="datetimeFigureOut">
              <a:rPr lang="en-US" smtClean="0"/>
              <a:t>9/4/2020</a:t>
            </a:fld>
            <a:endParaRPr lang="en-US"/>
          </a:p>
        </p:txBody>
      </p:sp>
      <p:sp>
        <p:nvSpPr>
          <p:cNvPr id="8" name="Footer Placeholder 7">
            <a:extLst>
              <a:ext uri="{FF2B5EF4-FFF2-40B4-BE49-F238E27FC236}">
                <a16:creationId xmlns:a16="http://schemas.microsoft.com/office/drawing/2014/main" id="{E9BEAB9C-7945-4140-8B12-EF49EF21B8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EC3332-3256-4FAF-ADB7-CACBBA07D9C3}"/>
              </a:ext>
            </a:extLst>
          </p:cNvPr>
          <p:cNvSpPr>
            <a:spLocks noGrp="1"/>
          </p:cNvSpPr>
          <p:nvPr>
            <p:ph type="sldNum" sz="quarter" idx="12"/>
          </p:nvPr>
        </p:nvSpPr>
        <p:spPr/>
        <p:txBody>
          <a:bodyPr/>
          <a:lstStyle/>
          <a:p>
            <a:fld id="{005C46E5-7202-48B6-B6FB-97FCAA370B37}" type="slidenum">
              <a:rPr lang="en-US" smtClean="0"/>
              <a:t>‹#›</a:t>
            </a:fld>
            <a:endParaRPr lang="en-US"/>
          </a:p>
        </p:txBody>
      </p:sp>
    </p:spTree>
    <p:extLst>
      <p:ext uri="{BB962C8B-B14F-4D97-AF65-F5344CB8AC3E}">
        <p14:creationId xmlns:p14="http://schemas.microsoft.com/office/powerpoint/2010/main" val="418626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E1A9-DD00-4BCB-8FA9-4A62E7F09F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FA8386-C9C7-4836-8E22-FDECA26C12BE}"/>
              </a:ext>
            </a:extLst>
          </p:cNvPr>
          <p:cNvSpPr>
            <a:spLocks noGrp="1"/>
          </p:cNvSpPr>
          <p:nvPr>
            <p:ph type="dt" sz="half" idx="10"/>
          </p:nvPr>
        </p:nvSpPr>
        <p:spPr/>
        <p:txBody>
          <a:bodyPr/>
          <a:lstStyle/>
          <a:p>
            <a:fld id="{B044B210-7778-4539-BE7B-85ADE3A388B8}" type="datetimeFigureOut">
              <a:rPr lang="en-US" smtClean="0"/>
              <a:t>9/4/2020</a:t>
            </a:fld>
            <a:endParaRPr lang="en-US"/>
          </a:p>
        </p:txBody>
      </p:sp>
      <p:sp>
        <p:nvSpPr>
          <p:cNvPr id="4" name="Footer Placeholder 3">
            <a:extLst>
              <a:ext uri="{FF2B5EF4-FFF2-40B4-BE49-F238E27FC236}">
                <a16:creationId xmlns:a16="http://schemas.microsoft.com/office/drawing/2014/main" id="{57C235C2-63AD-41B9-8368-BE434248B2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CA1888-9CFF-4827-A098-F8387751A24D}"/>
              </a:ext>
            </a:extLst>
          </p:cNvPr>
          <p:cNvSpPr>
            <a:spLocks noGrp="1"/>
          </p:cNvSpPr>
          <p:nvPr>
            <p:ph type="sldNum" sz="quarter" idx="12"/>
          </p:nvPr>
        </p:nvSpPr>
        <p:spPr/>
        <p:txBody>
          <a:bodyPr/>
          <a:lstStyle/>
          <a:p>
            <a:fld id="{005C46E5-7202-48B6-B6FB-97FCAA370B37}" type="slidenum">
              <a:rPr lang="en-US" smtClean="0"/>
              <a:t>‹#›</a:t>
            </a:fld>
            <a:endParaRPr lang="en-US"/>
          </a:p>
        </p:txBody>
      </p:sp>
    </p:spTree>
    <p:extLst>
      <p:ext uri="{BB962C8B-B14F-4D97-AF65-F5344CB8AC3E}">
        <p14:creationId xmlns:p14="http://schemas.microsoft.com/office/powerpoint/2010/main" val="49023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A6D523-E115-45D8-8474-466D79B01FCB}"/>
              </a:ext>
            </a:extLst>
          </p:cNvPr>
          <p:cNvSpPr>
            <a:spLocks noGrp="1"/>
          </p:cNvSpPr>
          <p:nvPr>
            <p:ph type="dt" sz="half" idx="10"/>
          </p:nvPr>
        </p:nvSpPr>
        <p:spPr/>
        <p:txBody>
          <a:bodyPr/>
          <a:lstStyle/>
          <a:p>
            <a:fld id="{B044B210-7778-4539-BE7B-85ADE3A388B8}" type="datetimeFigureOut">
              <a:rPr lang="en-US" smtClean="0"/>
              <a:t>9/4/2020</a:t>
            </a:fld>
            <a:endParaRPr lang="en-US"/>
          </a:p>
        </p:txBody>
      </p:sp>
      <p:sp>
        <p:nvSpPr>
          <p:cNvPr id="3" name="Footer Placeholder 2">
            <a:extLst>
              <a:ext uri="{FF2B5EF4-FFF2-40B4-BE49-F238E27FC236}">
                <a16:creationId xmlns:a16="http://schemas.microsoft.com/office/drawing/2014/main" id="{02BE2818-153B-4F40-839A-58B577B424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C6D21B-0A3E-4791-B070-C7E80CDEC1F6}"/>
              </a:ext>
            </a:extLst>
          </p:cNvPr>
          <p:cNvSpPr>
            <a:spLocks noGrp="1"/>
          </p:cNvSpPr>
          <p:nvPr>
            <p:ph type="sldNum" sz="quarter" idx="12"/>
          </p:nvPr>
        </p:nvSpPr>
        <p:spPr/>
        <p:txBody>
          <a:bodyPr/>
          <a:lstStyle/>
          <a:p>
            <a:fld id="{005C46E5-7202-48B6-B6FB-97FCAA370B37}" type="slidenum">
              <a:rPr lang="en-US" smtClean="0"/>
              <a:t>‹#›</a:t>
            </a:fld>
            <a:endParaRPr lang="en-US"/>
          </a:p>
        </p:txBody>
      </p:sp>
    </p:spTree>
    <p:extLst>
      <p:ext uri="{BB962C8B-B14F-4D97-AF65-F5344CB8AC3E}">
        <p14:creationId xmlns:p14="http://schemas.microsoft.com/office/powerpoint/2010/main" val="327160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E563-4266-4150-B18D-2F0F3DDCF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F42843-CB47-4421-BA45-B81B80297A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3DE91B-A685-4CAA-88F3-25BE2A601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E5A19E-5BBC-4794-B173-2A6A327E619B}"/>
              </a:ext>
            </a:extLst>
          </p:cNvPr>
          <p:cNvSpPr>
            <a:spLocks noGrp="1"/>
          </p:cNvSpPr>
          <p:nvPr>
            <p:ph type="dt" sz="half" idx="10"/>
          </p:nvPr>
        </p:nvSpPr>
        <p:spPr/>
        <p:txBody>
          <a:bodyPr/>
          <a:lstStyle/>
          <a:p>
            <a:fld id="{B044B210-7778-4539-BE7B-85ADE3A388B8}" type="datetimeFigureOut">
              <a:rPr lang="en-US" smtClean="0"/>
              <a:t>9/4/2020</a:t>
            </a:fld>
            <a:endParaRPr lang="en-US"/>
          </a:p>
        </p:txBody>
      </p:sp>
      <p:sp>
        <p:nvSpPr>
          <p:cNvPr id="6" name="Footer Placeholder 5">
            <a:extLst>
              <a:ext uri="{FF2B5EF4-FFF2-40B4-BE49-F238E27FC236}">
                <a16:creationId xmlns:a16="http://schemas.microsoft.com/office/drawing/2014/main" id="{4A2D32FF-7B2F-4D86-9D5E-EDCF850C7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8E84C7-A216-4A0E-AC15-4DCA4AD47211}"/>
              </a:ext>
            </a:extLst>
          </p:cNvPr>
          <p:cNvSpPr>
            <a:spLocks noGrp="1"/>
          </p:cNvSpPr>
          <p:nvPr>
            <p:ph type="sldNum" sz="quarter" idx="12"/>
          </p:nvPr>
        </p:nvSpPr>
        <p:spPr/>
        <p:txBody>
          <a:bodyPr/>
          <a:lstStyle/>
          <a:p>
            <a:fld id="{005C46E5-7202-48B6-B6FB-97FCAA370B37}" type="slidenum">
              <a:rPr lang="en-US" smtClean="0"/>
              <a:t>‹#›</a:t>
            </a:fld>
            <a:endParaRPr lang="en-US"/>
          </a:p>
        </p:txBody>
      </p:sp>
    </p:spTree>
    <p:extLst>
      <p:ext uri="{BB962C8B-B14F-4D97-AF65-F5344CB8AC3E}">
        <p14:creationId xmlns:p14="http://schemas.microsoft.com/office/powerpoint/2010/main" val="8215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D11E-9F25-439D-9D5C-36D38C23B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72FA58-F24C-4711-B152-D212E3578C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A8E4DC-38CA-491B-9777-686DAD512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9188F-86CC-4157-9CB9-6B0019B3954C}"/>
              </a:ext>
            </a:extLst>
          </p:cNvPr>
          <p:cNvSpPr>
            <a:spLocks noGrp="1"/>
          </p:cNvSpPr>
          <p:nvPr>
            <p:ph type="dt" sz="half" idx="10"/>
          </p:nvPr>
        </p:nvSpPr>
        <p:spPr/>
        <p:txBody>
          <a:bodyPr/>
          <a:lstStyle/>
          <a:p>
            <a:fld id="{B044B210-7778-4539-BE7B-85ADE3A388B8}" type="datetimeFigureOut">
              <a:rPr lang="en-US" smtClean="0"/>
              <a:t>9/4/2020</a:t>
            </a:fld>
            <a:endParaRPr lang="en-US"/>
          </a:p>
        </p:txBody>
      </p:sp>
      <p:sp>
        <p:nvSpPr>
          <p:cNvPr id="6" name="Footer Placeholder 5">
            <a:extLst>
              <a:ext uri="{FF2B5EF4-FFF2-40B4-BE49-F238E27FC236}">
                <a16:creationId xmlns:a16="http://schemas.microsoft.com/office/drawing/2014/main" id="{400D97B0-A4E1-402B-9D27-1C50F8A59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E7316-066A-4D1C-AA6D-F580C4B7120E}"/>
              </a:ext>
            </a:extLst>
          </p:cNvPr>
          <p:cNvSpPr>
            <a:spLocks noGrp="1"/>
          </p:cNvSpPr>
          <p:nvPr>
            <p:ph type="sldNum" sz="quarter" idx="12"/>
          </p:nvPr>
        </p:nvSpPr>
        <p:spPr/>
        <p:txBody>
          <a:bodyPr/>
          <a:lstStyle/>
          <a:p>
            <a:fld id="{005C46E5-7202-48B6-B6FB-97FCAA370B37}" type="slidenum">
              <a:rPr lang="en-US" smtClean="0"/>
              <a:t>‹#›</a:t>
            </a:fld>
            <a:endParaRPr lang="en-US"/>
          </a:p>
        </p:txBody>
      </p:sp>
    </p:spTree>
    <p:extLst>
      <p:ext uri="{BB962C8B-B14F-4D97-AF65-F5344CB8AC3E}">
        <p14:creationId xmlns:p14="http://schemas.microsoft.com/office/powerpoint/2010/main" val="110008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71B63-C7C9-4F5F-90EC-8AE94D363A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B86F0D-90C3-4437-9E61-8E09BEB929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EA77C-0A9C-4161-B9DD-D0D91E721B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4B210-7778-4539-BE7B-85ADE3A388B8}" type="datetimeFigureOut">
              <a:rPr lang="en-US" smtClean="0"/>
              <a:t>9/4/2020</a:t>
            </a:fld>
            <a:endParaRPr lang="en-US"/>
          </a:p>
        </p:txBody>
      </p:sp>
      <p:sp>
        <p:nvSpPr>
          <p:cNvPr id="5" name="Footer Placeholder 4">
            <a:extLst>
              <a:ext uri="{FF2B5EF4-FFF2-40B4-BE49-F238E27FC236}">
                <a16:creationId xmlns:a16="http://schemas.microsoft.com/office/drawing/2014/main" id="{407F491B-6C6B-407E-89BC-DC2BB87354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77A92F-B56B-48EB-92B9-88BAF7E277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C46E5-7202-48B6-B6FB-97FCAA370B37}" type="slidenum">
              <a:rPr lang="en-US" smtClean="0"/>
              <a:t>‹#›</a:t>
            </a:fld>
            <a:endParaRPr lang="en-US"/>
          </a:p>
        </p:txBody>
      </p:sp>
    </p:spTree>
    <p:extLst>
      <p:ext uri="{BB962C8B-B14F-4D97-AF65-F5344CB8AC3E}">
        <p14:creationId xmlns:p14="http://schemas.microsoft.com/office/powerpoint/2010/main" val="3317478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412DD3-AE6D-4CFF-B52A-5A6D76626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90</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High Tower Text" panose="02040502050506030303" pitchFamily="18" charset="0"/>
              </a:rPr>
              <a:t>Making Right Decisions</a:t>
            </a:r>
          </a:p>
          <a:p>
            <a:pPr algn="ctr"/>
            <a:r>
              <a:rPr lang="en-US" sz="6000" dirty="0">
                <a:solidFill>
                  <a:schemeClr val="bg1"/>
                </a:solidFill>
                <a:latin typeface="High Tower Text" panose="02040502050506030303" pitchFamily="18" charset="0"/>
              </a:rPr>
              <a:t>Acts 12</a:t>
            </a:r>
            <a:endParaRPr lang="en-US" sz="4400" dirty="0">
              <a:solidFill>
                <a:schemeClr val="bg1"/>
              </a:solidFill>
              <a:latin typeface="High Tower Text" panose="02040502050506030303" pitchFamily="18" charset="0"/>
            </a:endParaRPr>
          </a:p>
        </p:txBody>
      </p:sp>
      <p:grpSp>
        <p:nvGrpSpPr>
          <p:cNvPr id="27" name="Group 26"/>
          <p:cNvGrpSpPr/>
          <p:nvPr/>
        </p:nvGrpSpPr>
        <p:grpSpPr>
          <a:xfrm>
            <a:off x="8260118" y="2037031"/>
            <a:ext cx="2417690" cy="3069124"/>
            <a:chOff x="5209514" y="968721"/>
            <a:chExt cx="3259248" cy="4137435"/>
          </a:xfrm>
        </p:grpSpPr>
        <p:sp>
          <p:nvSpPr>
            <p:cNvPr id="28" name="Oval 27"/>
            <p:cNvSpPr/>
            <p:nvPr/>
          </p:nvSpPr>
          <p:spPr>
            <a:xfrm>
              <a:off x="5209514" y="1846908"/>
              <a:ext cx="3259248" cy="3259248"/>
            </a:xfrm>
            <a:prstGeom prst="ellipse">
              <a:avLst/>
            </a:prstGeom>
            <a:solidFill>
              <a:schemeClr val="bg1">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321281" y="2017414"/>
              <a:ext cx="2968028" cy="2968028"/>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44970" y="2984626"/>
              <a:ext cx="988336" cy="988336"/>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6641343" y="2652665"/>
              <a:ext cx="395590" cy="1638677"/>
              <a:chOff x="3581272" y="2625504"/>
              <a:chExt cx="395590" cy="1638677"/>
            </a:xfrm>
          </p:grpSpPr>
          <p:grpSp>
            <p:nvGrpSpPr>
              <p:cNvPr id="40" name="Group 39"/>
              <p:cNvGrpSpPr/>
              <p:nvPr/>
            </p:nvGrpSpPr>
            <p:grpSpPr>
              <a:xfrm>
                <a:off x="3581272" y="2625504"/>
                <a:ext cx="395590" cy="1638677"/>
                <a:chOff x="10228908" y="407406"/>
                <a:chExt cx="869132" cy="3600259"/>
              </a:xfrm>
            </p:grpSpPr>
            <p:sp>
              <p:nvSpPr>
                <p:cNvPr id="42" name="Isosceles Triangle 41"/>
                <p:cNvSpPr/>
                <p:nvPr/>
              </p:nvSpPr>
              <p:spPr>
                <a:xfrm>
                  <a:off x="10655930" y="407406"/>
                  <a:ext cx="434566" cy="1792586"/>
                </a:xfrm>
                <a:prstGeom prst="triangle">
                  <a:avLst>
                    <a:gd name="adj" fmla="val 20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800000" flipH="1">
                  <a:off x="10663474" y="2207536"/>
                  <a:ext cx="434566" cy="1792586"/>
                </a:xfrm>
                <a:prstGeom prst="triangle">
                  <a:avLst>
                    <a:gd name="adj" fmla="val 20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0800000" flipV="1">
                  <a:off x="10228908" y="433057"/>
                  <a:ext cx="434566" cy="1792586"/>
                </a:xfrm>
                <a:prstGeom prst="triangle">
                  <a:avLst>
                    <a:gd name="adj" fmla="val 20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flipH="1" flipV="1">
                  <a:off x="10236452" y="2215079"/>
                  <a:ext cx="434566" cy="1792586"/>
                </a:xfrm>
                <a:prstGeom prst="triangle">
                  <a:avLst>
                    <a:gd name="adj" fmla="val 20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3696832" y="3352800"/>
                <a:ext cx="164471" cy="164471"/>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Donut 31"/>
            <p:cNvSpPr/>
            <p:nvPr/>
          </p:nvSpPr>
          <p:spPr>
            <a:xfrm>
              <a:off x="6455122" y="968721"/>
              <a:ext cx="751437" cy="751437"/>
            </a:xfrm>
            <a:prstGeom prst="donut">
              <a:avLst>
                <a:gd name="adj" fmla="val 854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3" name="Group 32"/>
            <p:cNvGrpSpPr/>
            <p:nvPr/>
          </p:nvGrpSpPr>
          <p:grpSpPr>
            <a:xfrm>
              <a:off x="6621856" y="1611518"/>
              <a:ext cx="434565" cy="289710"/>
              <a:chOff x="3123447" y="2960484"/>
              <a:chExt cx="1566248" cy="1919334"/>
            </a:xfrm>
          </p:grpSpPr>
          <p:sp>
            <p:nvSpPr>
              <p:cNvPr id="38" name="Rectangle 37"/>
              <p:cNvSpPr/>
              <p:nvPr/>
            </p:nvSpPr>
            <p:spPr>
              <a:xfrm>
                <a:off x="3132499" y="3802456"/>
                <a:ext cx="1557196" cy="1077362"/>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lay 38"/>
              <p:cNvSpPr/>
              <p:nvPr/>
            </p:nvSpPr>
            <p:spPr>
              <a:xfrm rot="16200000">
                <a:off x="3485585" y="2598346"/>
                <a:ext cx="841972" cy="1566248"/>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a:off x="6527740" y="1935240"/>
              <a:ext cx="622796" cy="788325"/>
            </a:xfrm>
            <a:prstGeom prst="rect">
              <a:avLst/>
            </a:prstGeom>
            <a:noFill/>
          </p:spPr>
          <p:txBody>
            <a:bodyPr wrap="none" lIns="91440" tIns="45720" rIns="91440" bIns="45720">
              <a:spAutoFit/>
            </a:bodyPr>
            <a:lstStyle/>
            <a:p>
              <a:pPr algn="ctr"/>
              <a:r>
                <a:rPr lang="en-US" sz="3200" b="1" cap="none" spc="50" dirty="0">
                  <a:ln w="0"/>
                  <a:solidFill>
                    <a:schemeClr val="bg2"/>
                  </a:solidFill>
                  <a:effectLst>
                    <a:innerShdw blurRad="63500" dist="50800" dir="13500000">
                      <a:srgbClr val="000000">
                        <a:alpha val="50000"/>
                      </a:srgbClr>
                    </a:innerShdw>
                  </a:effectLst>
                </a:rPr>
                <a:t>N</a:t>
              </a:r>
            </a:p>
          </p:txBody>
        </p:sp>
        <p:sp>
          <p:nvSpPr>
            <p:cNvPr id="35" name="Rectangle 34"/>
            <p:cNvSpPr/>
            <p:nvPr/>
          </p:nvSpPr>
          <p:spPr>
            <a:xfrm>
              <a:off x="6579604" y="4296686"/>
              <a:ext cx="519069" cy="788325"/>
            </a:xfrm>
            <a:prstGeom prst="rect">
              <a:avLst/>
            </a:prstGeom>
            <a:noFill/>
          </p:spPr>
          <p:txBody>
            <a:bodyPr wrap="none" lIns="91440" tIns="45720" rIns="91440" bIns="45720">
              <a:spAutoFit/>
            </a:bodyPr>
            <a:lstStyle/>
            <a:p>
              <a:pPr algn="ctr"/>
              <a:r>
                <a:rPr lang="en-US" sz="3200" b="1" cap="none" spc="50" dirty="0">
                  <a:ln w="0"/>
                  <a:solidFill>
                    <a:schemeClr val="bg2"/>
                  </a:solidFill>
                  <a:effectLst>
                    <a:innerShdw blurRad="63500" dist="50800" dir="13500000">
                      <a:srgbClr val="000000">
                        <a:alpha val="50000"/>
                      </a:srgbClr>
                    </a:innerShdw>
                  </a:effectLst>
                </a:rPr>
                <a:t>S</a:t>
              </a:r>
            </a:p>
          </p:txBody>
        </p:sp>
        <p:sp>
          <p:nvSpPr>
            <p:cNvPr id="36" name="Rectangle 35"/>
            <p:cNvSpPr/>
            <p:nvPr/>
          </p:nvSpPr>
          <p:spPr>
            <a:xfrm>
              <a:off x="5269787" y="3083521"/>
              <a:ext cx="758937" cy="788325"/>
            </a:xfrm>
            <a:prstGeom prst="rect">
              <a:avLst/>
            </a:prstGeom>
            <a:noFill/>
          </p:spPr>
          <p:txBody>
            <a:bodyPr wrap="none" lIns="91440" tIns="45720" rIns="91440" bIns="45720">
              <a:spAutoFit/>
            </a:bodyPr>
            <a:lstStyle/>
            <a:p>
              <a:pPr algn="ctr"/>
              <a:r>
                <a:rPr lang="en-US" sz="3200" b="1" cap="none" spc="50" dirty="0">
                  <a:ln w="0"/>
                  <a:solidFill>
                    <a:schemeClr val="bg2"/>
                  </a:solidFill>
                  <a:effectLst>
                    <a:innerShdw blurRad="63500" dist="50800" dir="13500000">
                      <a:srgbClr val="000000">
                        <a:alpha val="50000"/>
                      </a:srgbClr>
                    </a:innerShdw>
                  </a:effectLst>
                </a:rPr>
                <a:t>W</a:t>
              </a:r>
            </a:p>
          </p:txBody>
        </p:sp>
        <p:sp>
          <p:nvSpPr>
            <p:cNvPr id="37" name="Rectangle 36"/>
            <p:cNvSpPr/>
            <p:nvPr/>
          </p:nvSpPr>
          <p:spPr>
            <a:xfrm>
              <a:off x="7804881" y="3065415"/>
              <a:ext cx="527713" cy="788325"/>
            </a:xfrm>
            <a:prstGeom prst="rect">
              <a:avLst/>
            </a:prstGeom>
            <a:noFill/>
          </p:spPr>
          <p:txBody>
            <a:bodyPr wrap="none" lIns="91440" tIns="45720" rIns="91440" bIns="45720">
              <a:spAutoFit/>
            </a:bodyPr>
            <a:lstStyle/>
            <a:p>
              <a:pPr algn="ctr"/>
              <a:r>
                <a:rPr lang="en-US" sz="3200" b="1" cap="none" spc="50" dirty="0">
                  <a:ln w="0"/>
                  <a:solidFill>
                    <a:schemeClr val="bg2"/>
                  </a:solidFill>
                  <a:effectLst>
                    <a:innerShdw blurRad="63500" dist="50800" dir="13500000">
                      <a:srgbClr val="000000">
                        <a:alpha val="50000"/>
                      </a:srgbClr>
                    </a:innerShdw>
                  </a:effectLst>
                </a:rPr>
                <a:t>E</a:t>
              </a:r>
            </a:p>
          </p:txBody>
        </p:sp>
      </p:grpSp>
      <p:sp>
        <p:nvSpPr>
          <p:cNvPr id="46" name="Rectangle 45"/>
          <p:cNvSpPr/>
          <p:nvPr/>
        </p:nvSpPr>
        <p:spPr>
          <a:xfrm>
            <a:off x="1273521" y="3112190"/>
            <a:ext cx="6096000" cy="1200329"/>
          </a:xfrm>
          <a:prstGeom prst="rect">
            <a:avLst/>
          </a:prstGeom>
        </p:spPr>
        <p:txBody>
          <a:bodyPr>
            <a:spAutoFit/>
          </a:bodyPr>
          <a:lstStyle/>
          <a:p>
            <a:r>
              <a:rPr lang="en-US" i="1" dirty="0">
                <a:solidFill>
                  <a:srgbClr val="FFFF00"/>
                </a:solidFill>
                <a:latin typeface="Palatino"/>
              </a:rPr>
              <a:t>Hearken unto me, ye that know righteousness, the people in whose heart is my law; fear ye not the reproach of men, neither be ye afraid of their </a:t>
            </a:r>
            <a:r>
              <a:rPr lang="en-US" i="1" dirty="0" err="1">
                <a:solidFill>
                  <a:srgbClr val="FFFF00"/>
                </a:solidFill>
                <a:latin typeface="Palatino"/>
              </a:rPr>
              <a:t>revilings</a:t>
            </a:r>
            <a:r>
              <a:rPr lang="en-US" i="1" dirty="0">
                <a:solidFill>
                  <a:srgbClr val="FFFF00"/>
                </a:solidFill>
                <a:latin typeface="Palatino"/>
              </a:rPr>
              <a:t>.</a:t>
            </a:r>
          </a:p>
          <a:p>
            <a:r>
              <a:rPr lang="en-US" i="1" dirty="0">
                <a:solidFill>
                  <a:srgbClr val="FFFF00"/>
                </a:solidFill>
                <a:latin typeface="Palatino"/>
              </a:rPr>
              <a:t>Isaiah 51:7</a:t>
            </a:r>
            <a:endParaRPr lang="en-US" i="1" dirty="0">
              <a:solidFill>
                <a:srgbClr val="FFFF00"/>
              </a:solidFill>
            </a:endParaRPr>
          </a:p>
        </p:txBody>
      </p:sp>
      <p:grpSp>
        <p:nvGrpSpPr>
          <p:cNvPr id="47" name="Group 60"/>
          <p:cNvGrpSpPr/>
          <p:nvPr/>
        </p:nvGrpSpPr>
        <p:grpSpPr>
          <a:xfrm>
            <a:off x="1157130" y="4386943"/>
            <a:ext cx="1283448" cy="2198915"/>
            <a:chOff x="967740" y="838200"/>
            <a:chExt cx="2865120" cy="4700239"/>
          </a:xfrm>
        </p:grpSpPr>
        <p:sp>
          <p:nvSpPr>
            <p:cNvPr id="48" name="Oval 47"/>
            <p:cNvSpPr/>
            <p:nvPr/>
          </p:nvSpPr>
          <p:spPr>
            <a:xfrm rot="19336703">
              <a:off x="2316687" y="4995596"/>
              <a:ext cx="493986" cy="542843"/>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192056">
              <a:off x="1732370" y="4966140"/>
              <a:ext cx="493986" cy="540718"/>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1659321" y="2747298"/>
              <a:ext cx="1580756" cy="2453197"/>
            </a:xfrm>
            <a:prstGeom prst="trapezoid">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338874" y="3396674"/>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967740" y="3324521"/>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9984891">
              <a:off x="2845615" y="2361103"/>
              <a:ext cx="691581" cy="1318065"/>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090544">
              <a:off x="1319024" y="2409071"/>
              <a:ext cx="691581" cy="1248823"/>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1659321" y="2458687"/>
              <a:ext cx="1580756" cy="2453197"/>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rot="10800000">
              <a:off x="2153307" y="2530839"/>
              <a:ext cx="592783" cy="288611"/>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657615">
              <a:off x="1413759" y="2489013"/>
              <a:ext cx="790378" cy="2691381"/>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21232594">
              <a:off x="2547765" y="2481693"/>
              <a:ext cx="790378" cy="2726517"/>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44"/>
            <p:cNvGrpSpPr/>
            <p:nvPr/>
          </p:nvGrpSpPr>
          <p:grpSpPr>
            <a:xfrm>
              <a:off x="2057400" y="2590800"/>
              <a:ext cx="685800" cy="990600"/>
              <a:chOff x="5867400" y="3048000"/>
              <a:chExt cx="723987" cy="1541930"/>
            </a:xfrm>
            <a:solidFill>
              <a:srgbClr val="F5DE7B"/>
            </a:solidFill>
          </p:grpSpPr>
          <p:sp>
            <p:nvSpPr>
              <p:cNvPr id="82" name="Hexagon 81"/>
              <p:cNvSpPr/>
              <p:nvPr/>
            </p:nvSpPr>
            <p:spPr>
              <a:xfrm>
                <a:off x="5957047" y="3980330"/>
                <a:ext cx="609600" cy="609600"/>
              </a:xfrm>
              <a:prstGeom prst="hexag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3" name="Hexagon 82"/>
              <p:cNvSpPr/>
              <p:nvPr/>
            </p:nvSpPr>
            <p:spPr>
              <a:xfrm>
                <a:off x="6096000" y="4114800"/>
                <a:ext cx="309282" cy="349624"/>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84" name="Group 42"/>
              <p:cNvGrpSpPr/>
              <p:nvPr/>
            </p:nvGrpSpPr>
            <p:grpSpPr>
              <a:xfrm>
                <a:off x="5867400" y="3048000"/>
                <a:ext cx="723987" cy="1012242"/>
                <a:chOff x="6286413" y="968958"/>
                <a:chExt cx="2408834" cy="2185901"/>
              </a:xfrm>
              <a:grpFill/>
            </p:grpSpPr>
            <p:grpSp>
              <p:nvGrpSpPr>
                <p:cNvPr id="85" name="Group 37"/>
                <p:cNvGrpSpPr/>
                <p:nvPr/>
              </p:nvGrpSpPr>
              <p:grpSpPr>
                <a:xfrm>
                  <a:off x="6286413" y="968958"/>
                  <a:ext cx="1151447" cy="2164259"/>
                  <a:chOff x="6286413" y="968958"/>
                  <a:chExt cx="1151447" cy="2164259"/>
                </a:xfrm>
                <a:grpFill/>
              </p:grpSpPr>
              <p:sp>
                <p:nvSpPr>
                  <p:cNvPr id="90" name="Donut 89"/>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90"/>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onut 91"/>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 name="Group 38"/>
                <p:cNvGrpSpPr/>
                <p:nvPr/>
              </p:nvGrpSpPr>
              <p:grpSpPr>
                <a:xfrm flipH="1">
                  <a:off x="7543800" y="990600"/>
                  <a:ext cx="1151447" cy="2164259"/>
                  <a:chOff x="6286413" y="968958"/>
                  <a:chExt cx="1151447" cy="2164259"/>
                </a:xfrm>
                <a:grpFill/>
              </p:grpSpPr>
              <p:sp>
                <p:nvSpPr>
                  <p:cNvPr id="87" name="Donut 86"/>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onut 87"/>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Donut 88"/>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60" name="Group 58"/>
            <p:cNvGrpSpPr/>
            <p:nvPr/>
          </p:nvGrpSpPr>
          <p:grpSpPr>
            <a:xfrm>
              <a:off x="2133600" y="1219200"/>
              <a:ext cx="499126" cy="342307"/>
              <a:chOff x="5847812" y="3296093"/>
              <a:chExt cx="384964" cy="361507"/>
            </a:xfrm>
          </p:grpSpPr>
          <p:sp>
            <p:nvSpPr>
              <p:cNvPr id="80" name="Hexagon 79"/>
              <p:cNvSpPr/>
              <p:nvPr/>
            </p:nvSpPr>
            <p:spPr>
              <a:xfrm>
                <a:off x="5847812" y="3296093"/>
                <a:ext cx="384964" cy="361507"/>
              </a:xfrm>
              <a:prstGeom prst="hexagon">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Hexagon 80"/>
              <p:cNvSpPr/>
              <p:nvPr/>
            </p:nvSpPr>
            <p:spPr>
              <a:xfrm>
                <a:off x="5935562" y="3375837"/>
                <a:ext cx="195313" cy="207335"/>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61" name="Pentagon 60"/>
            <p:cNvSpPr/>
            <p:nvPr/>
          </p:nvSpPr>
          <p:spPr>
            <a:xfrm rot="5400000">
              <a:off x="1752600" y="1447800"/>
              <a:ext cx="1447800" cy="1295400"/>
            </a:xfrm>
            <a:prstGeom prst="homePlate">
              <a:avLst>
                <a:gd name="adj" fmla="val 3313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13"/>
            <p:cNvSpPr/>
            <p:nvPr/>
          </p:nvSpPr>
          <p:spPr>
            <a:xfrm rot="15902291">
              <a:off x="2393292" y="1430926"/>
              <a:ext cx="1346928"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14"/>
            <p:cNvSpPr/>
            <p:nvPr/>
          </p:nvSpPr>
          <p:spPr>
            <a:xfrm>
              <a:off x="1560523" y="1015630"/>
              <a:ext cx="1778350" cy="50507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rot="17395536">
              <a:off x="1026082" y="1454796"/>
              <a:ext cx="1450724"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7"/>
            <p:cNvGrpSpPr/>
            <p:nvPr/>
          </p:nvGrpSpPr>
          <p:grpSpPr>
            <a:xfrm>
              <a:off x="1371600" y="838200"/>
              <a:ext cx="2074742" cy="793681"/>
              <a:chOff x="5486400" y="1371600"/>
              <a:chExt cx="1143000" cy="762000"/>
            </a:xfrm>
          </p:grpSpPr>
          <p:sp>
            <p:nvSpPr>
              <p:cNvPr id="76"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25"/>
            <p:cNvGrpSpPr/>
            <p:nvPr/>
          </p:nvGrpSpPr>
          <p:grpSpPr>
            <a:xfrm rot="15446483">
              <a:off x="1976166" y="3755736"/>
              <a:ext cx="2107255" cy="430080"/>
              <a:chOff x="5638800" y="4267200"/>
              <a:chExt cx="2590800" cy="838200"/>
            </a:xfrm>
            <a:solidFill>
              <a:srgbClr val="F5DE7B"/>
            </a:solidFill>
          </p:grpSpPr>
          <p:sp>
            <p:nvSpPr>
              <p:cNvPr id="72"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5"/>
            <p:cNvGrpSpPr/>
            <p:nvPr/>
          </p:nvGrpSpPr>
          <p:grpSpPr>
            <a:xfrm rot="6153517" flipH="1">
              <a:off x="604568" y="3908136"/>
              <a:ext cx="2107255" cy="430080"/>
              <a:chOff x="5638800" y="4267200"/>
              <a:chExt cx="2590800" cy="838200"/>
            </a:xfrm>
            <a:solidFill>
              <a:srgbClr val="F5DE7B"/>
            </a:solidFill>
          </p:grpSpPr>
          <p:sp>
            <p:nvSpPr>
              <p:cNvPr id="68"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92"/>
          <p:cNvGrpSpPr/>
          <p:nvPr/>
        </p:nvGrpSpPr>
        <p:grpSpPr>
          <a:xfrm>
            <a:off x="5121148" y="4528459"/>
            <a:ext cx="1094671" cy="2100941"/>
            <a:chOff x="304800" y="466773"/>
            <a:chExt cx="2438400" cy="4679887"/>
          </a:xfrm>
        </p:grpSpPr>
        <p:sp>
          <p:nvSpPr>
            <p:cNvPr id="94" name="Cloud 93"/>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6487885" y="4397831"/>
            <a:ext cx="836650" cy="2120850"/>
            <a:chOff x="5199743" y="533154"/>
            <a:chExt cx="1886857" cy="4783054"/>
          </a:xfrm>
        </p:grpSpPr>
        <p:grpSp>
          <p:nvGrpSpPr>
            <p:cNvPr id="114" name="Group 113"/>
            <p:cNvGrpSpPr/>
            <p:nvPr/>
          </p:nvGrpSpPr>
          <p:grpSpPr>
            <a:xfrm>
              <a:off x="5199743" y="793067"/>
              <a:ext cx="1886857" cy="4523141"/>
              <a:chOff x="5199743" y="793067"/>
              <a:chExt cx="1886857" cy="4523141"/>
            </a:xfrm>
          </p:grpSpPr>
          <p:sp>
            <p:nvSpPr>
              <p:cNvPr id="117" name="Round Diagonal Corner Rectangle 116"/>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Diagonal Corner Rectangle 117"/>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33"/>
              <p:cNvGrpSpPr/>
              <p:nvPr/>
            </p:nvGrpSpPr>
            <p:grpSpPr>
              <a:xfrm rot="2754858">
                <a:off x="5674192" y="4718893"/>
                <a:ext cx="448734" cy="745895"/>
                <a:chOff x="1676400" y="2133600"/>
                <a:chExt cx="1447800" cy="2088845"/>
              </a:xfrm>
            </p:grpSpPr>
            <p:sp>
              <p:nvSpPr>
                <p:cNvPr id="137" name="Oval 136"/>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45"/>
              <p:cNvGrpSpPr/>
              <p:nvPr/>
            </p:nvGrpSpPr>
            <p:grpSpPr>
              <a:xfrm rot="18845142" flipH="1">
                <a:off x="6055984" y="4618707"/>
                <a:ext cx="488027" cy="752549"/>
                <a:chOff x="1676400" y="2133600"/>
                <a:chExt cx="1447800" cy="2088845"/>
              </a:xfrm>
            </p:grpSpPr>
            <p:sp>
              <p:nvSpPr>
                <p:cNvPr id="134" name="Oval 133"/>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49"/>
              <p:cNvGrpSpPr/>
              <p:nvPr/>
            </p:nvGrpSpPr>
            <p:grpSpPr>
              <a:xfrm>
                <a:off x="5199743" y="2466218"/>
                <a:ext cx="1886857" cy="2489323"/>
                <a:chOff x="4419600" y="2060454"/>
                <a:chExt cx="3045502" cy="4187946"/>
              </a:xfrm>
            </p:grpSpPr>
            <p:sp>
              <p:nvSpPr>
                <p:cNvPr id="125" name="Oval 124"/>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Round Diagonal Corner Rectangle 122"/>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Freeform 114"/>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Rectangle 115"/>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age result for dark green orange background">
            <a:extLst>
              <a:ext uri="{FF2B5EF4-FFF2-40B4-BE49-F238E27FC236}">
                <a16:creationId xmlns:a16="http://schemas.microsoft.com/office/drawing/2014/main" id="{2C25A396-9F99-416E-AF2E-6BCD26D92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79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092CCB-018B-4B64-817F-DF05994F0E3B}"/>
              </a:ext>
            </a:extLst>
          </p:cNvPr>
          <p:cNvSpPr txBox="1"/>
          <p:nvPr/>
        </p:nvSpPr>
        <p:spPr>
          <a:xfrm>
            <a:off x="0" y="6550223"/>
            <a:ext cx="4292419" cy="307777"/>
          </a:xfrm>
          <a:prstGeom prst="rect">
            <a:avLst/>
          </a:prstGeom>
          <a:noFill/>
        </p:spPr>
        <p:txBody>
          <a:bodyPr wrap="square" rtlCol="0">
            <a:spAutoFit/>
          </a:bodyPr>
          <a:lstStyle/>
          <a:p>
            <a:r>
              <a:rPr lang="en-US" sz="1400" dirty="0">
                <a:solidFill>
                  <a:schemeClr val="bg1"/>
                </a:solidFill>
              </a:rPr>
              <a:t>Acts 12:5</a:t>
            </a:r>
          </a:p>
        </p:txBody>
      </p:sp>
      <p:sp>
        <p:nvSpPr>
          <p:cNvPr id="5" name="TextBox 4">
            <a:extLst>
              <a:ext uri="{FF2B5EF4-FFF2-40B4-BE49-F238E27FC236}">
                <a16:creationId xmlns:a16="http://schemas.microsoft.com/office/drawing/2014/main" id="{DDC152F6-D98E-4206-AC39-E98ACCF4CEBB}"/>
              </a:ext>
            </a:extLst>
          </p:cNvPr>
          <p:cNvSpPr txBox="1"/>
          <p:nvPr/>
        </p:nvSpPr>
        <p:spPr>
          <a:xfrm>
            <a:off x="7899581" y="6550223"/>
            <a:ext cx="4292419" cy="307777"/>
          </a:xfrm>
          <a:prstGeom prst="rect">
            <a:avLst/>
          </a:prstGeom>
          <a:noFill/>
        </p:spPr>
        <p:txBody>
          <a:bodyPr wrap="square" rtlCol="0">
            <a:spAutoFit/>
          </a:bodyPr>
          <a:lstStyle/>
          <a:p>
            <a:pPr algn="r"/>
            <a:r>
              <a:rPr lang="en-US" sz="1400" dirty="0">
                <a:solidFill>
                  <a:schemeClr val="bg1"/>
                </a:solidFill>
              </a:rPr>
              <a:t>(6)</a:t>
            </a:r>
          </a:p>
        </p:txBody>
      </p:sp>
      <p:sp>
        <p:nvSpPr>
          <p:cNvPr id="6" name="Rectangle 5">
            <a:extLst>
              <a:ext uri="{FF2B5EF4-FFF2-40B4-BE49-F238E27FC236}">
                <a16:creationId xmlns:a16="http://schemas.microsoft.com/office/drawing/2014/main" id="{D1587F00-17A1-482E-9E5E-CEA7A08BEBB4}"/>
              </a:ext>
            </a:extLst>
          </p:cNvPr>
          <p:cNvSpPr/>
          <p:nvPr/>
        </p:nvSpPr>
        <p:spPr>
          <a:xfrm>
            <a:off x="5290458" y="2332282"/>
            <a:ext cx="6096000" cy="4093428"/>
          </a:xfrm>
          <a:prstGeom prst="rect">
            <a:avLst/>
          </a:prstGeom>
        </p:spPr>
        <p:txBody>
          <a:bodyPr>
            <a:spAutoFit/>
          </a:bodyPr>
          <a:lstStyle/>
          <a:p>
            <a:r>
              <a:rPr lang="en-US" sz="2000" dirty="0">
                <a:solidFill>
                  <a:schemeClr val="bg1"/>
                </a:solidFill>
                <a:latin typeface="Abadi" panose="020B0604020104020204" pitchFamily="34" charset="0"/>
              </a:rPr>
              <a:t>"Undoubtedly angels often guard us from accidents and harm, from temptation and sin. </a:t>
            </a:r>
          </a:p>
          <a:p>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They may properly be spoken of as guardian angels.</a:t>
            </a:r>
          </a:p>
          <a:p>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Many people have borne and may bear testimony to the guidance and protection that they have received from sources beyond their natural vision. </a:t>
            </a:r>
          </a:p>
          <a:p>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Without the help that we receive from the constant presence of the Holy Spirit, and from possible holy angels, the difficulties of life would be greatly multiplied.”</a:t>
            </a:r>
          </a:p>
        </p:txBody>
      </p:sp>
      <p:pic>
        <p:nvPicPr>
          <p:cNvPr id="7" name="Picture 6">
            <a:extLst>
              <a:ext uri="{FF2B5EF4-FFF2-40B4-BE49-F238E27FC236}">
                <a16:creationId xmlns:a16="http://schemas.microsoft.com/office/drawing/2014/main" id="{D28FDF2A-D726-4016-A0F1-96B1950B2A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6254" y="195262"/>
            <a:ext cx="1134283" cy="1687967"/>
          </a:xfrm>
          <a:prstGeom prst="rect">
            <a:avLst/>
          </a:prstGeom>
        </p:spPr>
      </p:pic>
      <p:pic>
        <p:nvPicPr>
          <p:cNvPr id="8" name="Picture 4" descr="Image result for peter in prison and angel">
            <a:extLst>
              <a:ext uri="{FF2B5EF4-FFF2-40B4-BE49-F238E27FC236}">
                <a16:creationId xmlns:a16="http://schemas.microsoft.com/office/drawing/2014/main" id="{A8E18952-5BE1-4887-8C28-13BBA420B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4" y="498247"/>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15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age result for dark green orange background">
            <a:extLst>
              <a:ext uri="{FF2B5EF4-FFF2-40B4-BE49-F238E27FC236}">
                <a16:creationId xmlns:a16="http://schemas.microsoft.com/office/drawing/2014/main" id="{022CBAEF-0B93-4BCF-A710-B3457AA421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79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4D6817A-FEB6-45F3-ADB2-9677B1564523}"/>
              </a:ext>
            </a:extLst>
          </p:cNvPr>
          <p:cNvSpPr txBox="1"/>
          <p:nvPr/>
        </p:nvSpPr>
        <p:spPr>
          <a:xfrm>
            <a:off x="0" y="79758"/>
            <a:ext cx="12192000" cy="1015663"/>
          </a:xfrm>
          <a:prstGeom prst="rect">
            <a:avLst/>
          </a:prstGeom>
          <a:noFill/>
        </p:spPr>
        <p:txBody>
          <a:bodyPr wrap="square" rtlCol="0">
            <a:spAutoFit/>
          </a:bodyPr>
          <a:lstStyle/>
          <a:p>
            <a:pPr algn="ctr"/>
            <a:r>
              <a:rPr lang="en-US" sz="6000" dirty="0">
                <a:solidFill>
                  <a:schemeClr val="bg1"/>
                </a:solidFill>
              </a:rPr>
              <a:t>Mary’s House</a:t>
            </a:r>
          </a:p>
        </p:txBody>
      </p:sp>
      <p:sp>
        <p:nvSpPr>
          <p:cNvPr id="5" name="TextBox 4">
            <a:extLst>
              <a:ext uri="{FF2B5EF4-FFF2-40B4-BE49-F238E27FC236}">
                <a16:creationId xmlns:a16="http://schemas.microsoft.com/office/drawing/2014/main" id="{CB98A4BB-AEC2-4387-B6A7-EA40755764A7}"/>
              </a:ext>
            </a:extLst>
          </p:cNvPr>
          <p:cNvSpPr txBox="1"/>
          <p:nvPr/>
        </p:nvSpPr>
        <p:spPr>
          <a:xfrm>
            <a:off x="0" y="6550223"/>
            <a:ext cx="4292419" cy="307777"/>
          </a:xfrm>
          <a:prstGeom prst="rect">
            <a:avLst/>
          </a:prstGeom>
          <a:noFill/>
        </p:spPr>
        <p:txBody>
          <a:bodyPr wrap="square" rtlCol="0">
            <a:spAutoFit/>
          </a:bodyPr>
          <a:lstStyle/>
          <a:p>
            <a:r>
              <a:rPr lang="en-US" sz="1400" dirty="0">
                <a:solidFill>
                  <a:schemeClr val="bg1"/>
                </a:solidFill>
              </a:rPr>
              <a:t>Acts 12:11-15, 25; Acts 13:5</a:t>
            </a:r>
          </a:p>
        </p:txBody>
      </p:sp>
      <p:sp>
        <p:nvSpPr>
          <p:cNvPr id="6" name="TextBox 5">
            <a:extLst>
              <a:ext uri="{FF2B5EF4-FFF2-40B4-BE49-F238E27FC236}">
                <a16:creationId xmlns:a16="http://schemas.microsoft.com/office/drawing/2014/main" id="{49242AEE-4F3F-47E8-9D03-F237DEC3D900}"/>
              </a:ext>
            </a:extLst>
          </p:cNvPr>
          <p:cNvSpPr txBox="1"/>
          <p:nvPr/>
        </p:nvSpPr>
        <p:spPr>
          <a:xfrm>
            <a:off x="7899581" y="6550223"/>
            <a:ext cx="4292419" cy="307777"/>
          </a:xfrm>
          <a:prstGeom prst="rect">
            <a:avLst/>
          </a:prstGeom>
          <a:noFill/>
        </p:spPr>
        <p:txBody>
          <a:bodyPr wrap="square" rtlCol="0">
            <a:spAutoFit/>
          </a:bodyPr>
          <a:lstStyle/>
          <a:p>
            <a:pPr algn="r"/>
            <a:r>
              <a:rPr lang="en-US" sz="1400" dirty="0">
                <a:solidFill>
                  <a:schemeClr val="bg1"/>
                </a:solidFill>
              </a:rPr>
              <a:t>(1,7)</a:t>
            </a:r>
          </a:p>
        </p:txBody>
      </p:sp>
      <p:sp>
        <p:nvSpPr>
          <p:cNvPr id="7" name="Rectangle 6">
            <a:extLst>
              <a:ext uri="{FF2B5EF4-FFF2-40B4-BE49-F238E27FC236}">
                <a16:creationId xmlns:a16="http://schemas.microsoft.com/office/drawing/2014/main" id="{C3FE241C-0585-4413-B429-896D97F50B19}"/>
              </a:ext>
            </a:extLst>
          </p:cNvPr>
          <p:cNvSpPr/>
          <p:nvPr/>
        </p:nvSpPr>
        <p:spPr>
          <a:xfrm>
            <a:off x="239485" y="1344695"/>
            <a:ext cx="4452258" cy="3477875"/>
          </a:xfrm>
          <a:prstGeom prst="rect">
            <a:avLst/>
          </a:prstGeom>
        </p:spPr>
        <p:txBody>
          <a:bodyPr wrap="square">
            <a:spAutoFit/>
          </a:bodyPr>
          <a:lstStyle/>
          <a:p>
            <a:r>
              <a:rPr lang="en-US" sz="2000" dirty="0">
                <a:solidFill>
                  <a:schemeClr val="bg1"/>
                </a:solidFill>
              </a:rPr>
              <a:t>John Mark, commonly known as Mark, is probably the author of the Gospel According to St. Mark. </a:t>
            </a:r>
          </a:p>
          <a:p>
            <a:endParaRPr lang="en-US" sz="2000" dirty="0">
              <a:solidFill>
                <a:schemeClr val="bg1"/>
              </a:solidFill>
            </a:endParaRPr>
          </a:p>
          <a:p>
            <a:r>
              <a:rPr lang="en-US" sz="2000" dirty="0">
                <a:solidFill>
                  <a:schemeClr val="bg1"/>
                </a:solidFill>
              </a:rPr>
              <a:t>He was the son of a woman named Mary, one of the leading women in the early Church in Jerusalem. </a:t>
            </a:r>
          </a:p>
          <a:p>
            <a:endParaRPr lang="en-US" sz="2000" dirty="0">
              <a:solidFill>
                <a:schemeClr val="bg1"/>
              </a:solidFill>
            </a:endParaRPr>
          </a:p>
          <a:p>
            <a:r>
              <a:rPr lang="en-US" sz="2000" dirty="0">
                <a:solidFill>
                  <a:schemeClr val="bg1"/>
                </a:solidFill>
              </a:rPr>
              <a:t>Believers assembled at her home, and Peter returned there after being freed from prison.</a:t>
            </a:r>
          </a:p>
        </p:txBody>
      </p:sp>
      <p:grpSp>
        <p:nvGrpSpPr>
          <p:cNvPr id="8" name="Group 7">
            <a:extLst>
              <a:ext uri="{FF2B5EF4-FFF2-40B4-BE49-F238E27FC236}">
                <a16:creationId xmlns:a16="http://schemas.microsoft.com/office/drawing/2014/main" id="{30043307-4BD3-4FD5-B1C6-9582ED4C59FC}"/>
              </a:ext>
            </a:extLst>
          </p:cNvPr>
          <p:cNvGrpSpPr/>
          <p:nvPr/>
        </p:nvGrpSpPr>
        <p:grpSpPr>
          <a:xfrm>
            <a:off x="5045012" y="1623608"/>
            <a:ext cx="1241701" cy="2850422"/>
            <a:chOff x="2438400" y="618365"/>
            <a:chExt cx="2286586" cy="5249035"/>
          </a:xfrm>
        </p:grpSpPr>
        <p:sp>
          <p:nvSpPr>
            <p:cNvPr id="9" name="Round Diagonal Corner Rectangle 25">
              <a:extLst>
                <a:ext uri="{FF2B5EF4-FFF2-40B4-BE49-F238E27FC236}">
                  <a16:creationId xmlns:a16="http://schemas.microsoft.com/office/drawing/2014/main" id="{F551081E-66A8-48A9-A4E5-7C295CCB0737}"/>
                </a:ext>
              </a:extLst>
            </p:cNvPr>
            <p:cNvSpPr/>
            <p:nvPr/>
          </p:nvSpPr>
          <p:spPr>
            <a:xfrm rot="6243236" flipH="1" flipV="1">
              <a:off x="2381857" y="1513740"/>
              <a:ext cx="1341226" cy="401618"/>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26">
              <a:extLst>
                <a:ext uri="{FF2B5EF4-FFF2-40B4-BE49-F238E27FC236}">
                  <a16:creationId xmlns:a16="http://schemas.microsoft.com/office/drawing/2014/main" id="{6D01A175-0B2D-4F5E-88D6-7FD599661A7E}"/>
                </a:ext>
              </a:extLst>
            </p:cNvPr>
            <p:cNvSpPr/>
            <p:nvPr/>
          </p:nvSpPr>
          <p:spPr>
            <a:xfrm rot="15759005" flipV="1">
              <a:off x="3479056" y="1477128"/>
              <a:ext cx="1317475" cy="401618"/>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47">
              <a:extLst>
                <a:ext uri="{FF2B5EF4-FFF2-40B4-BE49-F238E27FC236}">
                  <a16:creationId xmlns:a16="http://schemas.microsoft.com/office/drawing/2014/main" id="{C8C593A5-E702-4D2B-BF21-ECE5C6E56432}"/>
                </a:ext>
              </a:extLst>
            </p:cNvPr>
            <p:cNvGrpSpPr/>
            <p:nvPr/>
          </p:nvGrpSpPr>
          <p:grpSpPr>
            <a:xfrm>
              <a:off x="3471131" y="5233160"/>
              <a:ext cx="501493" cy="634240"/>
              <a:chOff x="6106804" y="4039302"/>
              <a:chExt cx="666047" cy="774146"/>
            </a:xfrm>
          </p:grpSpPr>
          <p:sp>
            <p:nvSpPr>
              <p:cNvPr id="73" name="Oval 72">
                <a:extLst>
                  <a:ext uri="{FF2B5EF4-FFF2-40B4-BE49-F238E27FC236}">
                    <a16:creationId xmlns:a16="http://schemas.microsoft.com/office/drawing/2014/main" id="{34427C0A-69B2-4BC4-B163-8EB8578B917B}"/>
                  </a:ext>
                </a:extLst>
              </p:cNvPr>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AD2FEAA7-AE9C-463E-995C-A3C414C1C785}"/>
                  </a:ext>
                </a:extLst>
              </p:cNvPr>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606D0156-FE71-4749-857A-FCA0EB04CEC3}"/>
                  </a:ext>
                </a:extLst>
              </p:cNvPr>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47">
              <a:extLst>
                <a:ext uri="{FF2B5EF4-FFF2-40B4-BE49-F238E27FC236}">
                  <a16:creationId xmlns:a16="http://schemas.microsoft.com/office/drawing/2014/main" id="{AA8C8288-5EDC-46A7-86CA-41F9498D95D4}"/>
                </a:ext>
              </a:extLst>
            </p:cNvPr>
            <p:cNvGrpSpPr/>
            <p:nvPr/>
          </p:nvGrpSpPr>
          <p:grpSpPr>
            <a:xfrm rot="2613352">
              <a:off x="3086557" y="5132460"/>
              <a:ext cx="501493" cy="634240"/>
              <a:chOff x="6106804" y="4039302"/>
              <a:chExt cx="666047" cy="774146"/>
            </a:xfrm>
          </p:grpSpPr>
          <p:sp>
            <p:nvSpPr>
              <p:cNvPr id="70" name="Oval 69">
                <a:extLst>
                  <a:ext uri="{FF2B5EF4-FFF2-40B4-BE49-F238E27FC236}">
                    <a16:creationId xmlns:a16="http://schemas.microsoft.com/office/drawing/2014/main" id="{F5C0B3F6-36C9-442D-BCCF-71A4CCD87339}"/>
                  </a:ext>
                </a:extLst>
              </p:cNvPr>
              <p:cNvSpPr/>
              <p:nvPr/>
            </p:nvSpPr>
            <p:spPr>
              <a:xfrm rot="20163506">
                <a:off x="6229710" y="4039302"/>
                <a:ext cx="543141" cy="774146"/>
              </a:xfrm>
              <a:prstGeom prst="ellipse">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9AD670E8-9327-4617-A309-1A9456140043}"/>
                  </a:ext>
                </a:extLst>
              </p:cNvPr>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95E9D643-1A02-4C25-8A8A-EA92EB8B5B18}"/>
                  </a:ext>
                </a:extLst>
              </p:cNvPr>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77">
              <a:extLst>
                <a:ext uri="{FF2B5EF4-FFF2-40B4-BE49-F238E27FC236}">
                  <a16:creationId xmlns:a16="http://schemas.microsoft.com/office/drawing/2014/main" id="{CD97BB54-76D5-4A61-A859-0AD91C9819A7}"/>
                </a:ext>
              </a:extLst>
            </p:cNvPr>
            <p:cNvGrpSpPr/>
            <p:nvPr/>
          </p:nvGrpSpPr>
          <p:grpSpPr>
            <a:xfrm>
              <a:off x="2438400" y="2059236"/>
              <a:ext cx="2286586" cy="3431088"/>
              <a:chOff x="3886200" y="1447800"/>
              <a:chExt cx="3036880" cy="4187946"/>
            </a:xfrm>
          </p:grpSpPr>
          <p:grpSp>
            <p:nvGrpSpPr>
              <p:cNvPr id="58" name="Group 54">
                <a:extLst>
                  <a:ext uri="{FF2B5EF4-FFF2-40B4-BE49-F238E27FC236}">
                    <a16:creationId xmlns:a16="http://schemas.microsoft.com/office/drawing/2014/main" id="{B338FC86-D558-4AF7-A3AA-34E2202A348B}"/>
                  </a:ext>
                </a:extLst>
              </p:cNvPr>
              <p:cNvGrpSpPr/>
              <p:nvPr/>
            </p:nvGrpSpPr>
            <p:grpSpPr>
              <a:xfrm>
                <a:off x="3886200" y="1447800"/>
                <a:ext cx="3036880" cy="4187946"/>
                <a:chOff x="4419600" y="2060454"/>
                <a:chExt cx="3036880" cy="4187946"/>
              </a:xfrm>
            </p:grpSpPr>
            <p:sp>
              <p:nvSpPr>
                <p:cNvPr id="61" name="Oval 60">
                  <a:extLst>
                    <a:ext uri="{FF2B5EF4-FFF2-40B4-BE49-F238E27FC236}">
                      <a16:creationId xmlns:a16="http://schemas.microsoft.com/office/drawing/2014/main" id="{655B06E1-F1A0-4681-8A77-D2B01E204FA1}"/>
                    </a:ext>
                  </a:extLst>
                </p:cNvPr>
                <p:cNvSpPr/>
                <p:nvPr/>
              </p:nvSpPr>
              <p:spPr>
                <a:xfrm rot="20216319">
                  <a:off x="6881857" y="3709053"/>
                  <a:ext cx="574623" cy="84444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139A683-562A-4105-A27F-505A91C08444}"/>
                    </a:ext>
                  </a:extLst>
                </p:cNvPr>
                <p:cNvSpPr/>
                <p:nvPr/>
              </p:nvSpPr>
              <p:spPr>
                <a:xfrm rot="1354115">
                  <a:off x="4419600" y="3736540"/>
                  <a:ext cx="574623" cy="84444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2E93EF92-D721-40B8-A7EE-F99779400671}"/>
                    </a:ext>
                  </a:extLst>
                </p:cNvPr>
                <p:cNvSpPr/>
                <p:nvPr/>
              </p:nvSpPr>
              <p:spPr>
                <a:xfrm rot="20102191">
                  <a:off x="6267526" y="2091421"/>
                  <a:ext cx="990600" cy="2115430"/>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a:extLst>
                    <a:ext uri="{FF2B5EF4-FFF2-40B4-BE49-F238E27FC236}">
                      <a16:creationId xmlns:a16="http://schemas.microsoft.com/office/drawing/2014/main" id="{6C72E338-280E-4A51-B1D8-75DA3C67381D}"/>
                    </a:ext>
                  </a:extLst>
                </p:cNvPr>
                <p:cNvSpPr/>
                <p:nvPr/>
              </p:nvSpPr>
              <p:spPr>
                <a:xfrm rot="1327004">
                  <a:off x="4648115" y="2060454"/>
                  <a:ext cx="990600" cy="2115430"/>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a:extLst>
                    <a:ext uri="{FF2B5EF4-FFF2-40B4-BE49-F238E27FC236}">
                      <a16:creationId xmlns:a16="http://schemas.microsoft.com/office/drawing/2014/main" id="{E1AEB21A-9D85-428B-8641-1A78DFD0CE70}"/>
                    </a:ext>
                  </a:extLst>
                </p:cNvPr>
                <p:cNvSpPr/>
                <p:nvPr/>
              </p:nvSpPr>
              <p:spPr>
                <a:xfrm>
                  <a:off x="4876800" y="2133600"/>
                  <a:ext cx="2133600" cy="4114800"/>
                </a:xfrm>
                <a:prstGeom prst="trapezoid">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D82F107B-B8C9-44A9-AA48-3488DAC33560}"/>
                    </a:ext>
                  </a:extLst>
                </p:cNvPr>
                <p:cNvSpPr/>
                <p:nvPr/>
              </p:nvSpPr>
              <p:spPr>
                <a:xfrm rot="10800000">
                  <a:off x="5638800" y="2133600"/>
                  <a:ext cx="609600" cy="762000"/>
                </a:xfrm>
                <a:prstGeom prst="triangl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8076C380-2098-42BC-B5B4-A1FB7B4DA5D0}"/>
                    </a:ext>
                  </a:extLst>
                </p:cNvPr>
                <p:cNvSpPr/>
                <p:nvPr/>
              </p:nvSpPr>
              <p:spPr>
                <a:xfrm>
                  <a:off x="5181600" y="4419600"/>
                  <a:ext cx="1524000" cy="228600"/>
                </a:xfrm>
                <a:prstGeom prst="rect">
                  <a:avLst/>
                </a:prstGeom>
                <a:solidFill>
                  <a:schemeClr val="bg2">
                    <a:lumMod val="1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a:extLst>
                    <a:ext uri="{FF2B5EF4-FFF2-40B4-BE49-F238E27FC236}">
                      <a16:creationId xmlns:a16="http://schemas.microsoft.com/office/drawing/2014/main" id="{6C708740-EC3E-469C-8141-062CC8596E69}"/>
                    </a:ext>
                  </a:extLst>
                </p:cNvPr>
                <p:cNvSpPr/>
                <p:nvPr/>
              </p:nvSpPr>
              <p:spPr>
                <a:xfrm rot="366654" flipH="1">
                  <a:off x="4940183" y="2083789"/>
                  <a:ext cx="706763" cy="3952346"/>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a:extLst>
                    <a:ext uri="{FF2B5EF4-FFF2-40B4-BE49-F238E27FC236}">
                      <a16:creationId xmlns:a16="http://schemas.microsoft.com/office/drawing/2014/main" id="{178371F6-BAFE-4391-B493-1F985966896A}"/>
                    </a:ext>
                  </a:extLst>
                </p:cNvPr>
                <p:cNvSpPr/>
                <p:nvPr/>
              </p:nvSpPr>
              <p:spPr>
                <a:xfrm rot="21233346">
                  <a:off x="6229030" y="2067506"/>
                  <a:ext cx="706763" cy="3967808"/>
                </a:xfrm>
                <a:prstGeom prst="trapezoid">
                  <a:avLst>
                    <a:gd name="adj" fmla="val 34133"/>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4910D546-C1D7-4BC1-8111-5AC7CE02FEA3}"/>
                  </a:ext>
                </a:extLst>
              </p:cNvPr>
              <p:cNvSpPr/>
              <p:nvPr/>
            </p:nvSpPr>
            <p:spPr>
              <a:xfrm rot="662489">
                <a:off x="4497112" y="1621162"/>
                <a:ext cx="381000" cy="1677051"/>
              </a:xfrm>
              <a:prstGeom prst="ellipse">
                <a:avLst/>
              </a:prstGeom>
              <a:solidFill>
                <a:schemeClr val="bg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9C38869-53BE-49C5-B8FA-792099D974BB}"/>
                  </a:ext>
                </a:extLst>
              </p:cNvPr>
              <p:cNvSpPr/>
              <p:nvPr/>
            </p:nvSpPr>
            <p:spPr>
              <a:xfrm rot="20760750">
                <a:off x="5888734" y="1668594"/>
                <a:ext cx="381000" cy="1700366"/>
              </a:xfrm>
              <a:prstGeom prst="ellipse">
                <a:avLst/>
              </a:prstGeom>
              <a:solidFill>
                <a:schemeClr val="bg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67">
              <a:extLst>
                <a:ext uri="{FF2B5EF4-FFF2-40B4-BE49-F238E27FC236}">
                  <a16:creationId xmlns:a16="http://schemas.microsoft.com/office/drawing/2014/main" id="{B76B8584-EDE1-4353-94F1-ADF18EA9D037}"/>
                </a:ext>
              </a:extLst>
            </p:cNvPr>
            <p:cNvGrpSpPr/>
            <p:nvPr/>
          </p:nvGrpSpPr>
          <p:grpSpPr>
            <a:xfrm rot="3964948">
              <a:off x="3047837" y="2527156"/>
              <a:ext cx="846586" cy="157044"/>
              <a:chOff x="6764312" y="5017957"/>
              <a:chExt cx="3174167" cy="544643"/>
            </a:xfrm>
          </p:grpSpPr>
          <p:sp>
            <p:nvSpPr>
              <p:cNvPr id="49" name="Rounded Rectangle 66">
                <a:extLst>
                  <a:ext uri="{FF2B5EF4-FFF2-40B4-BE49-F238E27FC236}">
                    <a16:creationId xmlns:a16="http://schemas.microsoft.com/office/drawing/2014/main" id="{371283C2-46AA-4997-9937-87FD1214A7C6}"/>
                  </a:ext>
                </a:extLst>
              </p:cNvPr>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115">
                <a:extLst>
                  <a:ext uri="{FF2B5EF4-FFF2-40B4-BE49-F238E27FC236}">
                    <a16:creationId xmlns:a16="http://schemas.microsoft.com/office/drawing/2014/main" id="{D1F58C49-AF19-4853-AC65-5F4289E8569E}"/>
                  </a:ext>
                </a:extLst>
              </p:cNvPr>
              <p:cNvGrpSpPr/>
              <p:nvPr/>
            </p:nvGrpSpPr>
            <p:grpSpPr>
              <a:xfrm>
                <a:off x="6764312" y="5017957"/>
                <a:ext cx="3174167" cy="543394"/>
                <a:chOff x="4419600" y="6019800"/>
                <a:chExt cx="4553263" cy="718278"/>
              </a:xfrm>
            </p:grpSpPr>
            <p:sp>
              <p:nvSpPr>
                <p:cNvPr id="51" name="Multiply 68">
                  <a:extLst>
                    <a:ext uri="{FF2B5EF4-FFF2-40B4-BE49-F238E27FC236}">
                      <a16:creationId xmlns:a16="http://schemas.microsoft.com/office/drawing/2014/main" id="{7845D35C-394A-4281-9B81-19EE0C440AFA}"/>
                    </a:ext>
                  </a:extLst>
                </p:cNvPr>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ultiply 69">
                  <a:extLst>
                    <a:ext uri="{FF2B5EF4-FFF2-40B4-BE49-F238E27FC236}">
                      <a16:creationId xmlns:a16="http://schemas.microsoft.com/office/drawing/2014/main" id="{26BA4F25-D6F9-47CE-8EB9-9B6C1465A1D5}"/>
                    </a:ext>
                  </a:extLst>
                </p:cNvPr>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AF32FF56-D8A3-4366-95FD-315A3B885F2F}"/>
                    </a:ext>
                  </a:extLst>
                </p:cNvPr>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a:extLst>
                    <a:ext uri="{FF2B5EF4-FFF2-40B4-BE49-F238E27FC236}">
                      <a16:creationId xmlns:a16="http://schemas.microsoft.com/office/drawing/2014/main" id="{076564E3-08F3-491D-857D-DE49F1802896}"/>
                    </a:ext>
                  </a:extLst>
                </p:cNvPr>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ultiply 72">
                  <a:extLst>
                    <a:ext uri="{FF2B5EF4-FFF2-40B4-BE49-F238E27FC236}">
                      <a16:creationId xmlns:a16="http://schemas.microsoft.com/office/drawing/2014/main" id="{B2552E5C-4FAA-434F-BDE3-81CAEA716CB7}"/>
                    </a:ext>
                  </a:extLst>
                </p:cNvPr>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a:extLst>
                    <a:ext uri="{FF2B5EF4-FFF2-40B4-BE49-F238E27FC236}">
                      <a16:creationId xmlns:a16="http://schemas.microsoft.com/office/drawing/2014/main" id="{F8B5357A-42DA-40FE-9895-84A868DF8B1C}"/>
                    </a:ext>
                  </a:extLst>
                </p:cNvPr>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ultiply 74">
                  <a:extLst>
                    <a:ext uri="{FF2B5EF4-FFF2-40B4-BE49-F238E27FC236}">
                      <a16:creationId xmlns:a16="http://schemas.microsoft.com/office/drawing/2014/main" id="{7D555DDC-004F-4295-89B1-9ECA6B1C40E7}"/>
                    </a:ext>
                  </a:extLst>
                </p:cNvPr>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Oval 14">
              <a:extLst>
                <a:ext uri="{FF2B5EF4-FFF2-40B4-BE49-F238E27FC236}">
                  <a16:creationId xmlns:a16="http://schemas.microsoft.com/office/drawing/2014/main" id="{F304C297-EC0C-48A0-81C7-A0CEF8BCCDD7}"/>
                </a:ext>
              </a:extLst>
            </p:cNvPr>
            <p:cNvSpPr/>
            <p:nvPr/>
          </p:nvSpPr>
          <p:spPr>
            <a:xfrm>
              <a:off x="3069514" y="685800"/>
              <a:ext cx="1032731" cy="162315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32">
              <a:extLst>
                <a:ext uri="{FF2B5EF4-FFF2-40B4-BE49-F238E27FC236}">
                  <a16:creationId xmlns:a16="http://schemas.microsoft.com/office/drawing/2014/main" id="{6A8F1CC8-FF56-4F90-817D-371F0193D656}"/>
                </a:ext>
              </a:extLst>
            </p:cNvPr>
            <p:cNvSpPr/>
            <p:nvPr/>
          </p:nvSpPr>
          <p:spPr>
            <a:xfrm rot="21077723">
              <a:off x="3103774" y="873946"/>
              <a:ext cx="897967" cy="437002"/>
            </a:xfrm>
            <a:prstGeom prst="round2DiagRect">
              <a:avLst>
                <a:gd name="adj1" fmla="val 0"/>
                <a:gd name="adj2" fmla="val 50000"/>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lay 16">
              <a:extLst>
                <a:ext uri="{FF2B5EF4-FFF2-40B4-BE49-F238E27FC236}">
                  <a16:creationId xmlns:a16="http://schemas.microsoft.com/office/drawing/2014/main" id="{48E76FAA-B471-44DB-9058-3D9FF5928759}"/>
                </a:ext>
              </a:extLst>
            </p:cNvPr>
            <p:cNvSpPr/>
            <p:nvPr/>
          </p:nvSpPr>
          <p:spPr>
            <a:xfrm rot="16200000">
              <a:off x="3396747" y="128560"/>
              <a:ext cx="374573" cy="1354183"/>
            </a:xfrm>
            <a:prstGeom prst="flowChartDelay">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84">
              <a:extLst>
                <a:ext uri="{FF2B5EF4-FFF2-40B4-BE49-F238E27FC236}">
                  <a16:creationId xmlns:a16="http://schemas.microsoft.com/office/drawing/2014/main" id="{75D6369C-5C55-4D87-B597-A608FD036AD0}"/>
                </a:ext>
              </a:extLst>
            </p:cNvPr>
            <p:cNvGrpSpPr/>
            <p:nvPr/>
          </p:nvGrpSpPr>
          <p:grpSpPr>
            <a:xfrm rot="17635052" flipH="1">
              <a:off x="3277333" y="2527157"/>
              <a:ext cx="846586" cy="157044"/>
              <a:chOff x="6764312" y="5017957"/>
              <a:chExt cx="3174167" cy="544643"/>
            </a:xfrm>
          </p:grpSpPr>
          <p:sp>
            <p:nvSpPr>
              <p:cNvPr id="40" name="Rounded Rectangle 57">
                <a:extLst>
                  <a:ext uri="{FF2B5EF4-FFF2-40B4-BE49-F238E27FC236}">
                    <a16:creationId xmlns:a16="http://schemas.microsoft.com/office/drawing/2014/main" id="{2B58487B-1CD5-4137-B81C-C4DF371FF5A3}"/>
                  </a:ext>
                </a:extLst>
              </p:cNvPr>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15">
                <a:extLst>
                  <a:ext uri="{FF2B5EF4-FFF2-40B4-BE49-F238E27FC236}">
                    <a16:creationId xmlns:a16="http://schemas.microsoft.com/office/drawing/2014/main" id="{CD1264B6-4475-4544-8EA6-0C8360701FBE}"/>
                  </a:ext>
                </a:extLst>
              </p:cNvPr>
              <p:cNvGrpSpPr/>
              <p:nvPr/>
            </p:nvGrpSpPr>
            <p:grpSpPr>
              <a:xfrm>
                <a:off x="6764312" y="5017957"/>
                <a:ext cx="3174167" cy="543394"/>
                <a:chOff x="4419600" y="6019800"/>
                <a:chExt cx="4553263" cy="718278"/>
              </a:xfrm>
            </p:grpSpPr>
            <p:sp>
              <p:nvSpPr>
                <p:cNvPr id="42" name="Multiply 59">
                  <a:extLst>
                    <a:ext uri="{FF2B5EF4-FFF2-40B4-BE49-F238E27FC236}">
                      <a16:creationId xmlns:a16="http://schemas.microsoft.com/office/drawing/2014/main" id="{24AE8ACB-529C-46F2-969B-D2362B718F8B}"/>
                    </a:ext>
                  </a:extLst>
                </p:cNvPr>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ultiply 60">
                  <a:extLst>
                    <a:ext uri="{FF2B5EF4-FFF2-40B4-BE49-F238E27FC236}">
                      <a16:creationId xmlns:a16="http://schemas.microsoft.com/office/drawing/2014/main" id="{1ACA1C15-4CF5-4DC7-B348-14C8A2BEEA41}"/>
                    </a:ext>
                  </a:extLst>
                </p:cNvPr>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D166FF3B-E2AA-4D64-8B32-9F40449F0CFF}"/>
                    </a:ext>
                  </a:extLst>
                </p:cNvPr>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F086463E-881A-4600-817C-F109B139F35C}"/>
                    </a:ext>
                  </a:extLst>
                </p:cNvPr>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ultiply 63">
                  <a:extLst>
                    <a:ext uri="{FF2B5EF4-FFF2-40B4-BE49-F238E27FC236}">
                      <a16:creationId xmlns:a16="http://schemas.microsoft.com/office/drawing/2014/main" id="{7198E4FB-CE23-4DB9-B965-8D1CBB926DEF}"/>
                    </a:ext>
                  </a:extLst>
                </p:cNvPr>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a:extLst>
                    <a:ext uri="{FF2B5EF4-FFF2-40B4-BE49-F238E27FC236}">
                      <a16:creationId xmlns:a16="http://schemas.microsoft.com/office/drawing/2014/main" id="{811E6EEB-1BB2-4E94-83F1-DAD21359826F}"/>
                    </a:ext>
                  </a:extLst>
                </p:cNvPr>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ultiply 65">
                  <a:extLst>
                    <a:ext uri="{FF2B5EF4-FFF2-40B4-BE49-F238E27FC236}">
                      <a16:creationId xmlns:a16="http://schemas.microsoft.com/office/drawing/2014/main" id="{9513EB96-2FD8-44BC-B6A1-4E9A7D4D4F77}"/>
                    </a:ext>
                  </a:extLst>
                </p:cNvPr>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94">
              <a:extLst>
                <a:ext uri="{FF2B5EF4-FFF2-40B4-BE49-F238E27FC236}">
                  <a16:creationId xmlns:a16="http://schemas.microsoft.com/office/drawing/2014/main" id="{BE9B2FDA-364B-48CF-85F1-1EA4028DF8C1}"/>
                </a:ext>
              </a:extLst>
            </p:cNvPr>
            <p:cNvGrpSpPr/>
            <p:nvPr/>
          </p:nvGrpSpPr>
          <p:grpSpPr>
            <a:xfrm flipH="1">
              <a:off x="2725269" y="5305541"/>
              <a:ext cx="1764485" cy="211849"/>
              <a:chOff x="6764312" y="5017957"/>
              <a:chExt cx="3174167" cy="544643"/>
            </a:xfrm>
          </p:grpSpPr>
          <p:sp>
            <p:nvSpPr>
              <p:cNvPr id="31" name="Rounded Rectangle 48">
                <a:extLst>
                  <a:ext uri="{FF2B5EF4-FFF2-40B4-BE49-F238E27FC236}">
                    <a16:creationId xmlns:a16="http://schemas.microsoft.com/office/drawing/2014/main" id="{A8435F6F-F744-4DB6-AE56-3A72A831D277}"/>
                  </a:ext>
                </a:extLst>
              </p:cNvPr>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15">
                <a:extLst>
                  <a:ext uri="{FF2B5EF4-FFF2-40B4-BE49-F238E27FC236}">
                    <a16:creationId xmlns:a16="http://schemas.microsoft.com/office/drawing/2014/main" id="{8D4CCDCD-73CB-4859-A87B-549D52FCCAEF}"/>
                  </a:ext>
                </a:extLst>
              </p:cNvPr>
              <p:cNvGrpSpPr/>
              <p:nvPr/>
            </p:nvGrpSpPr>
            <p:grpSpPr>
              <a:xfrm>
                <a:off x="6764312" y="5017957"/>
                <a:ext cx="3174167" cy="543394"/>
                <a:chOff x="4419600" y="6019800"/>
                <a:chExt cx="4553263" cy="718278"/>
              </a:xfrm>
            </p:grpSpPr>
            <p:sp>
              <p:nvSpPr>
                <p:cNvPr id="33" name="Multiply 50">
                  <a:extLst>
                    <a:ext uri="{FF2B5EF4-FFF2-40B4-BE49-F238E27FC236}">
                      <a16:creationId xmlns:a16="http://schemas.microsoft.com/office/drawing/2014/main" id="{3A1C2C8E-3704-4F78-A003-1BD01F67665C}"/>
                    </a:ext>
                  </a:extLst>
                </p:cNvPr>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y 51">
                  <a:extLst>
                    <a:ext uri="{FF2B5EF4-FFF2-40B4-BE49-F238E27FC236}">
                      <a16:creationId xmlns:a16="http://schemas.microsoft.com/office/drawing/2014/main" id="{DBBCF241-E871-4A7A-96E5-BE5074682895}"/>
                    </a:ext>
                  </a:extLst>
                </p:cNvPr>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3977C099-8B00-4621-82D0-D7922823793E}"/>
                    </a:ext>
                  </a:extLst>
                </p:cNvPr>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252B8466-E140-4120-947F-2B15E43FF7ED}"/>
                    </a:ext>
                  </a:extLst>
                </p:cNvPr>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ultiply 54">
                  <a:extLst>
                    <a:ext uri="{FF2B5EF4-FFF2-40B4-BE49-F238E27FC236}">
                      <a16:creationId xmlns:a16="http://schemas.microsoft.com/office/drawing/2014/main" id="{DE1C9FB8-D8BA-4006-BCDF-2EFC021DD86D}"/>
                    </a:ext>
                  </a:extLst>
                </p:cNvPr>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a:extLst>
                    <a:ext uri="{FF2B5EF4-FFF2-40B4-BE49-F238E27FC236}">
                      <a16:creationId xmlns:a16="http://schemas.microsoft.com/office/drawing/2014/main" id="{9DD1330F-7B7D-4551-87AB-1ED04233AC57}"/>
                    </a:ext>
                  </a:extLst>
                </p:cNvPr>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y 56">
                  <a:extLst>
                    <a:ext uri="{FF2B5EF4-FFF2-40B4-BE49-F238E27FC236}">
                      <a16:creationId xmlns:a16="http://schemas.microsoft.com/office/drawing/2014/main" id="{C5279D5A-62C6-4B60-B43D-F63A0219990F}"/>
                    </a:ext>
                  </a:extLst>
                </p:cNvPr>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ounded Rectangle 36">
              <a:extLst>
                <a:ext uri="{FF2B5EF4-FFF2-40B4-BE49-F238E27FC236}">
                  <a16:creationId xmlns:a16="http://schemas.microsoft.com/office/drawing/2014/main" id="{E6394E84-6440-4DCC-9B0F-C60A1F25C696}"/>
                </a:ext>
              </a:extLst>
            </p:cNvPr>
            <p:cNvSpPr/>
            <p:nvPr/>
          </p:nvSpPr>
          <p:spPr>
            <a:xfrm>
              <a:off x="2862156" y="919233"/>
              <a:ext cx="1434349" cy="250702"/>
            </a:xfrm>
            <a:prstGeom prst="roundRect">
              <a:avLst>
                <a:gd name="adj" fmla="val 31968"/>
              </a:avLst>
            </a:prstGeom>
            <a:solidFill>
              <a:schemeClr val="bg2">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84">
              <a:extLst>
                <a:ext uri="{FF2B5EF4-FFF2-40B4-BE49-F238E27FC236}">
                  <a16:creationId xmlns:a16="http://schemas.microsoft.com/office/drawing/2014/main" id="{7D8B1C22-DAE9-4A07-8B78-282DDB377AE4}"/>
                </a:ext>
              </a:extLst>
            </p:cNvPr>
            <p:cNvGrpSpPr/>
            <p:nvPr/>
          </p:nvGrpSpPr>
          <p:grpSpPr>
            <a:xfrm flipH="1">
              <a:off x="2958376" y="971261"/>
              <a:ext cx="1241512" cy="164101"/>
              <a:chOff x="6764312" y="5017957"/>
              <a:chExt cx="3174167" cy="544643"/>
            </a:xfrm>
          </p:grpSpPr>
          <p:sp>
            <p:nvSpPr>
              <p:cNvPr id="22" name="Rounded Rectangle 38">
                <a:extLst>
                  <a:ext uri="{FF2B5EF4-FFF2-40B4-BE49-F238E27FC236}">
                    <a16:creationId xmlns:a16="http://schemas.microsoft.com/office/drawing/2014/main" id="{ADD15F72-D92B-4571-AF12-768EC01E1906}"/>
                  </a:ext>
                </a:extLst>
              </p:cNvPr>
              <p:cNvSpPr/>
              <p:nvPr/>
            </p:nvSpPr>
            <p:spPr>
              <a:xfrm>
                <a:off x="6934200" y="5029200"/>
                <a:ext cx="2899348" cy="533400"/>
              </a:xfrm>
              <a:prstGeom prst="roundRect">
                <a:avLst/>
              </a:prstGeom>
              <a:solidFill>
                <a:schemeClr val="accent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5">
                <a:extLst>
                  <a:ext uri="{FF2B5EF4-FFF2-40B4-BE49-F238E27FC236}">
                    <a16:creationId xmlns:a16="http://schemas.microsoft.com/office/drawing/2014/main" id="{63FC22B2-F4BC-4CB8-BDD0-224740C3BA10}"/>
                  </a:ext>
                </a:extLst>
              </p:cNvPr>
              <p:cNvGrpSpPr/>
              <p:nvPr/>
            </p:nvGrpSpPr>
            <p:grpSpPr>
              <a:xfrm>
                <a:off x="6764312" y="5017957"/>
                <a:ext cx="3174167" cy="543394"/>
                <a:chOff x="4419600" y="6019800"/>
                <a:chExt cx="4553263" cy="718278"/>
              </a:xfrm>
            </p:grpSpPr>
            <p:sp>
              <p:nvSpPr>
                <p:cNvPr id="24" name="Multiply 40">
                  <a:extLst>
                    <a:ext uri="{FF2B5EF4-FFF2-40B4-BE49-F238E27FC236}">
                      <a16:creationId xmlns:a16="http://schemas.microsoft.com/office/drawing/2014/main" id="{9B8BE27B-51E4-4A8B-8DA4-20EE9BE81F64}"/>
                    </a:ext>
                  </a:extLst>
                </p:cNvPr>
                <p:cNvSpPr/>
                <p:nvPr/>
              </p:nvSpPr>
              <p:spPr>
                <a:xfrm>
                  <a:off x="4419600" y="6019800"/>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y 41">
                  <a:extLst>
                    <a:ext uri="{FF2B5EF4-FFF2-40B4-BE49-F238E27FC236}">
                      <a16:creationId xmlns:a16="http://schemas.microsoft.com/office/drawing/2014/main" id="{3FBF89EC-C8CE-4F74-A954-B673BFD32047}"/>
                    </a:ext>
                  </a:extLst>
                </p:cNvPr>
                <p:cNvSpPr/>
                <p:nvPr/>
              </p:nvSpPr>
              <p:spPr>
                <a:xfrm>
                  <a:off x="5461416" y="602229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C8221CE7-E35C-46DD-9018-90579C8A82B5}"/>
                    </a:ext>
                  </a:extLst>
                </p:cNvPr>
                <p:cNvSpPr/>
                <p:nvPr/>
              </p:nvSpPr>
              <p:spPr>
                <a:xfrm>
                  <a:off x="5471410" y="6096000"/>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A7E07D1B-F723-45FF-8C62-1C893E72D45F}"/>
                    </a:ext>
                  </a:extLst>
                </p:cNvPr>
                <p:cNvSpPr/>
                <p:nvPr/>
              </p:nvSpPr>
              <p:spPr>
                <a:xfrm>
                  <a:off x="6553201" y="6128479"/>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y 44">
                  <a:extLst>
                    <a:ext uri="{FF2B5EF4-FFF2-40B4-BE49-F238E27FC236}">
                      <a16:creationId xmlns:a16="http://schemas.microsoft.com/office/drawing/2014/main" id="{B9889248-5546-42DF-9718-53F5D8815900}"/>
                    </a:ext>
                  </a:extLst>
                </p:cNvPr>
                <p:cNvSpPr/>
                <p:nvPr/>
              </p:nvSpPr>
              <p:spPr>
                <a:xfrm>
                  <a:off x="6550702" y="6052278"/>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0725EF04-5EA0-458D-9B38-732A16276040}"/>
                    </a:ext>
                  </a:extLst>
                </p:cNvPr>
                <p:cNvSpPr/>
                <p:nvPr/>
              </p:nvSpPr>
              <p:spPr>
                <a:xfrm>
                  <a:off x="7649981" y="6130978"/>
                  <a:ext cx="243590" cy="529652"/>
                </a:xfrm>
                <a:prstGeom prst="diamond">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ultiply 46">
                  <a:extLst>
                    <a:ext uri="{FF2B5EF4-FFF2-40B4-BE49-F238E27FC236}">
                      <a16:creationId xmlns:a16="http://schemas.microsoft.com/office/drawing/2014/main" id="{418F3612-0517-4F4D-807C-A7A90A825B81}"/>
                    </a:ext>
                  </a:extLst>
                </p:cNvPr>
                <p:cNvSpPr/>
                <p:nvPr/>
              </p:nvSpPr>
              <p:spPr>
                <a:xfrm>
                  <a:off x="7677463" y="6024797"/>
                  <a:ext cx="1295400" cy="685800"/>
                </a:xfrm>
                <a:prstGeom prst="mathMultiply">
                  <a:avLst/>
                </a:prstGeom>
                <a:solidFill>
                  <a:srgbClr val="E9B87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6" name="Group 75">
            <a:extLst>
              <a:ext uri="{FF2B5EF4-FFF2-40B4-BE49-F238E27FC236}">
                <a16:creationId xmlns:a16="http://schemas.microsoft.com/office/drawing/2014/main" id="{126ADA6B-FCDA-4578-8A3E-8190B8748C3F}"/>
              </a:ext>
            </a:extLst>
          </p:cNvPr>
          <p:cNvGrpSpPr/>
          <p:nvPr/>
        </p:nvGrpSpPr>
        <p:grpSpPr>
          <a:xfrm>
            <a:off x="6694715" y="1828800"/>
            <a:ext cx="1205018" cy="2601685"/>
            <a:chOff x="7250292" y="1447800"/>
            <a:chExt cx="1857756" cy="4116333"/>
          </a:xfrm>
        </p:grpSpPr>
        <p:sp>
          <p:nvSpPr>
            <p:cNvPr id="77" name="Oval 76">
              <a:extLst>
                <a:ext uri="{FF2B5EF4-FFF2-40B4-BE49-F238E27FC236}">
                  <a16:creationId xmlns:a16="http://schemas.microsoft.com/office/drawing/2014/main" id="{505A1CC3-4C9D-454E-8EF7-86FEFD643627}"/>
                </a:ext>
              </a:extLst>
            </p:cNvPr>
            <p:cNvSpPr/>
            <p:nvPr/>
          </p:nvSpPr>
          <p:spPr>
            <a:xfrm rot="18316513" flipH="1">
              <a:off x="7780943" y="5211720"/>
              <a:ext cx="412005" cy="292821"/>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AD4A1AC-ECC1-4CDF-96C9-EE103BA9CBE5}"/>
                </a:ext>
              </a:extLst>
            </p:cNvPr>
            <p:cNvSpPr/>
            <p:nvPr/>
          </p:nvSpPr>
          <p:spPr>
            <a:xfrm rot="14462845" flipH="1">
              <a:off x="8175233" y="5210120"/>
              <a:ext cx="412005" cy="292821"/>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a:extLst>
                <a:ext uri="{FF2B5EF4-FFF2-40B4-BE49-F238E27FC236}">
                  <a16:creationId xmlns:a16="http://schemas.microsoft.com/office/drawing/2014/main" id="{C508EC75-8320-482E-AB6D-21B360E2B85B}"/>
                </a:ext>
              </a:extLst>
            </p:cNvPr>
            <p:cNvSpPr/>
            <p:nvPr/>
          </p:nvSpPr>
          <p:spPr>
            <a:xfrm rot="10800000">
              <a:off x="7696200" y="2971800"/>
              <a:ext cx="990600" cy="1066800"/>
            </a:xfrm>
            <a:prstGeom prst="trapezoid">
              <a:avLst>
                <a:gd name="adj" fmla="val 19726"/>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CAAE4F2F-7BB8-45BF-BD09-AA9EA9D56381}"/>
                </a:ext>
              </a:extLst>
            </p:cNvPr>
            <p:cNvSpPr/>
            <p:nvPr/>
          </p:nvSpPr>
          <p:spPr>
            <a:xfrm rot="10800000">
              <a:off x="7966166" y="2825931"/>
              <a:ext cx="407189" cy="52340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D7B8DC9-539E-42EB-8B2A-8360946240B5}"/>
                </a:ext>
              </a:extLst>
            </p:cNvPr>
            <p:cNvSpPr/>
            <p:nvPr/>
          </p:nvSpPr>
          <p:spPr>
            <a:xfrm rot="18316513" flipH="1">
              <a:off x="7209063" y="4283762"/>
              <a:ext cx="412005" cy="2513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9E592848-6150-4F5A-BC68-C906958EA5CA}"/>
                </a:ext>
              </a:extLst>
            </p:cNvPr>
            <p:cNvSpPr/>
            <p:nvPr/>
          </p:nvSpPr>
          <p:spPr>
            <a:xfrm rot="14645694" flipH="1">
              <a:off x="8776379" y="4229886"/>
              <a:ext cx="412005" cy="2513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100">
              <a:extLst>
                <a:ext uri="{FF2B5EF4-FFF2-40B4-BE49-F238E27FC236}">
                  <a16:creationId xmlns:a16="http://schemas.microsoft.com/office/drawing/2014/main" id="{1E00E590-0453-4C6C-9892-4CF25C22BF30}"/>
                </a:ext>
              </a:extLst>
            </p:cNvPr>
            <p:cNvSpPr/>
            <p:nvPr/>
          </p:nvSpPr>
          <p:spPr>
            <a:xfrm rot="1252567">
              <a:off x="7343101" y="3677366"/>
              <a:ext cx="423651" cy="774193"/>
            </a:xfrm>
            <a:prstGeom prst="roundRect">
              <a:avLst/>
            </a:prstGeom>
            <a:solidFill>
              <a:schemeClr val="accent5">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101">
              <a:extLst>
                <a:ext uri="{FF2B5EF4-FFF2-40B4-BE49-F238E27FC236}">
                  <a16:creationId xmlns:a16="http://schemas.microsoft.com/office/drawing/2014/main" id="{A39396CB-C7BF-4FA5-8E5E-E47DAF2EB176}"/>
                </a:ext>
              </a:extLst>
            </p:cNvPr>
            <p:cNvSpPr/>
            <p:nvPr/>
          </p:nvSpPr>
          <p:spPr>
            <a:xfrm rot="20282013">
              <a:off x="8621424" y="3631473"/>
              <a:ext cx="423651" cy="774193"/>
            </a:xfrm>
            <a:prstGeom prst="roundRect">
              <a:avLst/>
            </a:prstGeom>
            <a:solidFill>
              <a:schemeClr val="accent5">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154">
              <a:extLst>
                <a:ext uri="{FF2B5EF4-FFF2-40B4-BE49-F238E27FC236}">
                  <a16:creationId xmlns:a16="http://schemas.microsoft.com/office/drawing/2014/main" id="{175EBDE7-C573-42CC-AE54-F11DB38166D7}"/>
                </a:ext>
              </a:extLst>
            </p:cNvPr>
            <p:cNvSpPr/>
            <p:nvPr/>
          </p:nvSpPr>
          <p:spPr>
            <a:xfrm rot="1246248">
              <a:off x="7466732" y="2867788"/>
              <a:ext cx="525950" cy="1380723"/>
            </a:xfrm>
            <a:custGeom>
              <a:avLst/>
              <a:gdLst>
                <a:gd name="connsiteX0" fmla="*/ 0 w 990600"/>
                <a:gd name="connsiteY0" fmla="*/ 1322820 h 1322820"/>
                <a:gd name="connsiteX1" fmla="*/ 308612 w 990600"/>
                <a:gd name="connsiteY1" fmla="*/ 0 h 1322820"/>
                <a:gd name="connsiteX2" fmla="*/ 681988 w 990600"/>
                <a:gd name="connsiteY2" fmla="*/ 0 h 1322820"/>
                <a:gd name="connsiteX3" fmla="*/ 990600 w 990600"/>
                <a:gd name="connsiteY3" fmla="*/ 1322820 h 1322820"/>
                <a:gd name="connsiteX4" fmla="*/ 0 w 990600"/>
                <a:gd name="connsiteY4" fmla="*/ 1322820 h 1322820"/>
                <a:gd name="connsiteX0" fmla="*/ 68750 w 1059350"/>
                <a:gd name="connsiteY0" fmla="*/ 1322820 h 1322820"/>
                <a:gd name="connsiteX1" fmla="*/ 377362 w 1059350"/>
                <a:gd name="connsiteY1" fmla="*/ 0 h 1322820"/>
                <a:gd name="connsiteX2" fmla="*/ 750738 w 1059350"/>
                <a:gd name="connsiteY2" fmla="*/ 0 h 1322820"/>
                <a:gd name="connsiteX3" fmla="*/ 1059350 w 1059350"/>
                <a:gd name="connsiteY3" fmla="*/ 1322820 h 1322820"/>
                <a:gd name="connsiteX4" fmla="*/ 68750 w 1059350"/>
                <a:gd name="connsiteY4" fmla="*/ 1322820 h 1322820"/>
                <a:gd name="connsiteX0" fmla="*/ 68750 w 1059350"/>
                <a:gd name="connsiteY0" fmla="*/ 1322820 h 1411840"/>
                <a:gd name="connsiteX1" fmla="*/ 377362 w 1059350"/>
                <a:gd name="connsiteY1" fmla="*/ 0 h 1411840"/>
                <a:gd name="connsiteX2" fmla="*/ 750738 w 1059350"/>
                <a:gd name="connsiteY2" fmla="*/ 0 h 1411840"/>
                <a:gd name="connsiteX3" fmla="*/ 1059350 w 1059350"/>
                <a:gd name="connsiteY3" fmla="*/ 1322820 h 1411840"/>
                <a:gd name="connsiteX4" fmla="*/ 68750 w 1059350"/>
                <a:gd name="connsiteY4" fmla="*/ 1322820 h 1411840"/>
                <a:gd name="connsiteX0" fmla="*/ 68750 w 1059350"/>
                <a:gd name="connsiteY0" fmla="*/ 1322820 h 1414156"/>
                <a:gd name="connsiteX1" fmla="*/ 377362 w 1059350"/>
                <a:gd name="connsiteY1" fmla="*/ 0 h 1414156"/>
                <a:gd name="connsiteX2" fmla="*/ 750738 w 1059350"/>
                <a:gd name="connsiteY2" fmla="*/ 0 h 1414156"/>
                <a:gd name="connsiteX3" fmla="*/ 1059350 w 1059350"/>
                <a:gd name="connsiteY3" fmla="*/ 1331529 h 1414156"/>
                <a:gd name="connsiteX4" fmla="*/ 68750 w 1059350"/>
                <a:gd name="connsiteY4" fmla="*/ 1322820 h 1414156"/>
                <a:gd name="connsiteX0" fmla="*/ 68750 w 1059350"/>
                <a:gd name="connsiteY0" fmla="*/ 1322820 h 1380723"/>
                <a:gd name="connsiteX1" fmla="*/ 377362 w 1059350"/>
                <a:gd name="connsiteY1" fmla="*/ 0 h 1380723"/>
                <a:gd name="connsiteX2" fmla="*/ 750738 w 1059350"/>
                <a:gd name="connsiteY2" fmla="*/ 0 h 1380723"/>
                <a:gd name="connsiteX3" fmla="*/ 1059350 w 1059350"/>
                <a:gd name="connsiteY3" fmla="*/ 1331529 h 1380723"/>
                <a:gd name="connsiteX4" fmla="*/ 68750 w 1059350"/>
                <a:gd name="connsiteY4" fmla="*/ 1322820 h 1380723"/>
                <a:gd name="connsiteX0" fmla="*/ 68750 w 1104994"/>
                <a:gd name="connsiteY0" fmla="*/ 1322820 h 1380723"/>
                <a:gd name="connsiteX1" fmla="*/ 377362 w 1104994"/>
                <a:gd name="connsiteY1" fmla="*/ 0 h 1380723"/>
                <a:gd name="connsiteX2" fmla="*/ 750738 w 1104994"/>
                <a:gd name="connsiteY2" fmla="*/ 0 h 1380723"/>
                <a:gd name="connsiteX3" fmla="*/ 1059350 w 1104994"/>
                <a:gd name="connsiteY3" fmla="*/ 1331529 h 1380723"/>
                <a:gd name="connsiteX4" fmla="*/ 68750 w 1104994"/>
                <a:gd name="connsiteY4" fmla="*/ 1322820 h 1380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94" h="1380723">
                  <a:moveTo>
                    <a:pt x="68750" y="1322820"/>
                  </a:moveTo>
                  <a:cubicBezTo>
                    <a:pt x="-168013" y="820920"/>
                    <a:pt x="274491" y="440940"/>
                    <a:pt x="377362" y="0"/>
                  </a:cubicBezTo>
                  <a:lnTo>
                    <a:pt x="750738" y="0"/>
                  </a:lnTo>
                  <a:cubicBezTo>
                    <a:pt x="853609" y="443843"/>
                    <a:pt x="1235153" y="931229"/>
                    <a:pt x="1059350" y="1331529"/>
                  </a:cubicBezTo>
                  <a:cubicBezTo>
                    <a:pt x="729150" y="1122524"/>
                    <a:pt x="337990" y="1523117"/>
                    <a:pt x="68750" y="1322820"/>
                  </a:cubicBezTo>
                  <a:close/>
                </a:path>
              </a:pathLst>
            </a:cu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154">
              <a:extLst>
                <a:ext uri="{FF2B5EF4-FFF2-40B4-BE49-F238E27FC236}">
                  <a16:creationId xmlns:a16="http://schemas.microsoft.com/office/drawing/2014/main" id="{B145C6F3-1BDB-411E-B3B6-18E4879A4E37}"/>
                </a:ext>
              </a:extLst>
            </p:cNvPr>
            <p:cNvSpPr/>
            <p:nvPr/>
          </p:nvSpPr>
          <p:spPr>
            <a:xfrm rot="20383027" flipH="1">
              <a:off x="8395040" y="2867754"/>
              <a:ext cx="525950" cy="1380723"/>
            </a:xfrm>
            <a:custGeom>
              <a:avLst/>
              <a:gdLst>
                <a:gd name="connsiteX0" fmla="*/ 0 w 990600"/>
                <a:gd name="connsiteY0" fmla="*/ 1322820 h 1322820"/>
                <a:gd name="connsiteX1" fmla="*/ 308612 w 990600"/>
                <a:gd name="connsiteY1" fmla="*/ 0 h 1322820"/>
                <a:gd name="connsiteX2" fmla="*/ 681988 w 990600"/>
                <a:gd name="connsiteY2" fmla="*/ 0 h 1322820"/>
                <a:gd name="connsiteX3" fmla="*/ 990600 w 990600"/>
                <a:gd name="connsiteY3" fmla="*/ 1322820 h 1322820"/>
                <a:gd name="connsiteX4" fmla="*/ 0 w 990600"/>
                <a:gd name="connsiteY4" fmla="*/ 1322820 h 1322820"/>
                <a:gd name="connsiteX0" fmla="*/ 68750 w 1059350"/>
                <a:gd name="connsiteY0" fmla="*/ 1322820 h 1322820"/>
                <a:gd name="connsiteX1" fmla="*/ 377362 w 1059350"/>
                <a:gd name="connsiteY1" fmla="*/ 0 h 1322820"/>
                <a:gd name="connsiteX2" fmla="*/ 750738 w 1059350"/>
                <a:gd name="connsiteY2" fmla="*/ 0 h 1322820"/>
                <a:gd name="connsiteX3" fmla="*/ 1059350 w 1059350"/>
                <a:gd name="connsiteY3" fmla="*/ 1322820 h 1322820"/>
                <a:gd name="connsiteX4" fmla="*/ 68750 w 1059350"/>
                <a:gd name="connsiteY4" fmla="*/ 1322820 h 1322820"/>
                <a:gd name="connsiteX0" fmla="*/ 68750 w 1059350"/>
                <a:gd name="connsiteY0" fmla="*/ 1322820 h 1411840"/>
                <a:gd name="connsiteX1" fmla="*/ 377362 w 1059350"/>
                <a:gd name="connsiteY1" fmla="*/ 0 h 1411840"/>
                <a:gd name="connsiteX2" fmla="*/ 750738 w 1059350"/>
                <a:gd name="connsiteY2" fmla="*/ 0 h 1411840"/>
                <a:gd name="connsiteX3" fmla="*/ 1059350 w 1059350"/>
                <a:gd name="connsiteY3" fmla="*/ 1322820 h 1411840"/>
                <a:gd name="connsiteX4" fmla="*/ 68750 w 1059350"/>
                <a:gd name="connsiteY4" fmla="*/ 1322820 h 1411840"/>
                <a:gd name="connsiteX0" fmla="*/ 68750 w 1059350"/>
                <a:gd name="connsiteY0" fmla="*/ 1322820 h 1414156"/>
                <a:gd name="connsiteX1" fmla="*/ 377362 w 1059350"/>
                <a:gd name="connsiteY1" fmla="*/ 0 h 1414156"/>
                <a:gd name="connsiteX2" fmla="*/ 750738 w 1059350"/>
                <a:gd name="connsiteY2" fmla="*/ 0 h 1414156"/>
                <a:gd name="connsiteX3" fmla="*/ 1059350 w 1059350"/>
                <a:gd name="connsiteY3" fmla="*/ 1331529 h 1414156"/>
                <a:gd name="connsiteX4" fmla="*/ 68750 w 1059350"/>
                <a:gd name="connsiteY4" fmla="*/ 1322820 h 1414156"/>
                <a:gd name="connsiteX0" fmla="*/ 68750 w 1059350"/>
                <a:gd name="connsiteY0" fmla="*/ 1322820 h 1380723"/>
                <a:gd name="connsiteX1" fmla="*/ 377362 w 1059350"/>
                <a:gd name="connsiteY1" fmla="*/ 0 h 1380723"/>
                <a:gd name="connsiteX2" fmla="*/ 750738 w 1059350"/>
                <a:gd name="connsiteY2" fmla="*/ 0 h 1380723"/>
                <a:gd name="connsiteX3" fmla="*/ 1059350 w 1059350"/>
                <a:gd name="connsiteY3" fmla="*/ 1331529 h 1380723"/>
                <a:gd name="connsiteX4" fmla="*/ 68750 w 1059350"/>
                <a:gd name="connsiteY4" fmla="*/ 1322820 h 1380723"/>
                <a:gd name="connsiteX0" fmla="*/ 68750 w 1104994"/>
                <a:gd name="connsiteY0" fmla="*/ 1322820 h 1380723"/>
                <a:gd name="connsiteX1" fmla="*/ 377362 w 1104994"/>
                <a:gd name="connsiteY1" fmla="*/ 0 h 1380723"/>
                <a:gd name="connsiteX2" fmla="*/ 750738 w 1104994"/>
                <a:gd name="connsiteY2" fmla="*/ 0 h 1380723"/>
                <a:gd name="connsiteX3" fmla="*/ 1059350 w 1104994"/>
                <a:gd name="connsiteY3" fmla="*/ 1331529 h 1380723"/>
                <a:gd name="connsiteX4" fmla="*/ 68750 w 1104994"/>
                <a:gd name="connsiteY4" fmla="*/ 1322820 h 1380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94" h="1380723">
                  <a:moveTo>
                    <a:pt x="68750" y="1322820"/>
                  </a:moveTo>
                  <a:cubicBezTo>
                    <a:pt x="-168013" y="820920"/>
                    <a:pt x="274491" y="440940"/>
                    <a:pt x="377362" y="0"/>
                  </a:cubicBezTo>
                  <a:lnTo>
                    <a:pt x="750738" y="0"/>
                  </a:lnTo>
                  <a:cubicBezTo>
                    <a:pt x="853609" y="443843"/>
                    <a:pt x="1235153" y="931229"/>
                    <a:pt x="1059350" y="1331529"/>
                  </a:cubicBezTo>
                  <a:cubicBezTo>
                    <a:pt x="729150" y="1122524"/>
                    <a:pt x="337990" y="1523117"/>
                    <a:pt x="68750" y="1322820"/>
                  </a:cubicBezTo>
                  <a:close/>
                </a:path>
              </a:pathLst>
            </a:cu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a:extLst>
                <a:ext uri="{FF2B5EF4-FFF2-40B4-BE49-F238E27FC236}">
                  <a16:creationId xmlns:a16="http://schemas.microsoft.com/office/drawing/2014/main" id="{CFB3C5AE-7D80-4B93-951A-E11D0896A2B7}"/>
                </a:ext>
              </a:extLst>
            </p:cNvPr>
            <p:cNvSpPr/>
            <p:nvPr/>
          </p:nvSpPr>
          <p:spPr>
            <a:xfrm>
              <a:off x="7485016" y="4027715"/>
              <a:ext cx="1415143" cy="1322820"/>
            </a:xfrm>
            <a:prstGeom prst="trapezoid">
              <a:avLst>
                <a:gd name="adj" fmla="val 31154"/>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92">
              <a:extLst>
                <a:ext uri="{FF2B5EF4-FFF2-40B4-BE49-F238E27FC236}">
                  <a16:creationId xmlns:a16="http://schemas.microsoft.com/office/drawing/2014/main" id="{06C979FF-170A-4EBB-A011-61A4F7920181}"/>
                </a:ext>
              </a:extLst>
            </p:cNvPr>
            <p:cNvSpPr/>
            <p:nvPr/>
          </p:nvSpPr>
          <p:spPr>
            <a:xfrm>
              <a:off x="7741978" y="1981200"/>
              <a:ext cx="868621" cy="1143000"/>
            </a:xfrm>
            <a:custGeom>
              <a:avLst/>
              <a:gdLst>
                <a:gd name="connsiteX0" fmla="*/ 0 w 838200"/>
                <a:gd name="connsiteY0" fmla="*/ 571500 h 1143000"/>
                <a:gd name="connsiteX1" fmla="*/ 419100 w 838200"/>
                <a:gd name="connsiteY1" fmla="*/ 0 h 1143000"/>
                <a:gd name="connsiteX2" fmla="*/ 838200 w 838200"/>
                <a:gd name="connsiteY2" fmla="*/ 571500 h 1143000"/>
                <a:gd name="connsiteX3" fmla="*/ 419100 w 838200"/>
                <a:gd name="connsiteY3" fmla="*/ 1143000 h 1143000"/>
                <a:gd name="connsiteX4" fmla="*/ 0 w 838200"/>
                <a:gd name="connsiteY4" fmla="*/ 571500 h 1143000"/>
                <a:gd name="connsiteX0" fmla="*/ 30421 w 868621"/>
                <a:gd name="connsiteY0" fmla="*/ 571500 h 1143000"/>
                <a:gd name="connsiteX1" fmla="*/ 449521 w 868621"/>
                <a:gd name="connsiteY1" fmla="*/ 0 h 1143000"/>
                <a:gd name="connsiteX2" fmla="*/ 868621 w 868621"/>
                <a:gd name="connsiteY2" fmla="*/ 571500 h 1143000"/>
                <a:gd name="connsiteX3" fmla="*/ 449521 w 868621"/>
                <a:gd name="connsiteY3" fmla="*/ 1143000 h 1143000"/>
                <a:gd name="connsiteX4" fmla="*/ 30421 w 868621"/>
                <a:gd name="connsiteY4" fmla="*/ 571500 h 1143000"/>
                <a:gd name="connsiteX0" fmla="*/ 30421 w 868621"/>
                <a:gd name="connsiteY0" fmla="*/ 571500 h 1143000"/>
                <a:gd name="connsiteX1" fmla="*/ 449521 w 868621"/>
                <a:gd name="connsiteY1" fmla="*/ 0 h 1143000"/>
                <a:gd name="connsiteX2" fmla="*/ 868621 w 868621"/>
                <a:gd name="connsiteY2" fmla="*/ 571500 h 1143000"/>
                <a:gd name="connsiteX3" fmla="*/ 449521 w 868621"/>
                <a:gd name="connsiteY3" fmla="*/ 1143000 h 1143000"/>
                <a:gd name="connsiteX4" fmla="*/ 30421 w 868621"/>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21" h="1143000">
                  <a:moveTo>
                    <a:pt x="30421" y="571500"/>
                  </a:moveTo>
                  <a:cubicBezTo>
                    <a:pt x="-100207" y="290704"/>
                    <a:pt x="218058" y="0"/>
                    <a:pt x="449521" y="0"/>
                  </a:cubicBezTo>
                  <a:cubicBezTo>
                    <a:pt x="680984" y="0"/>
                    <a:pt x="868621" y="255869"/>
                    <a:pt x="868621" y="571500"/>
                  </a:cubicBezTo>
                  <a:cubicBezTo>
                    <a:pt x="737992" y="834880"/>
                    <a:pt x="680984" y="1143000"/>
                    <a:pt x="449521" y="1143000"/>
                  </a:cubicBezTo>
                  <a:cubicBezTo>
                    <a:pt x="218058" y="1143000"/>
                    <a:pt x="161049" y="852296"/>
                    <a:pt x="30421" y="571500"/>
                  </a:cubicBezTo>
                  <a:close/>
                </a:path>
              </a:pathLst>
            </a:cu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106">
              <a:extLst>
                <a:ext uri="{FF2B5EF4-FFF2-40B4-BE49-F238E27FC236}">
                  <a16:creationId xmlns:a16="http://schemas.microsoft.com/office/drawing/2014/main" id="{87CCE1CE-6809-4C1A-A391-F85CF9C25391}"/>
                </a:ext>
              </a:extLst>
            </p:cNvPr>
            <p:cNvSpPr/>
            <p:nvPr/>
          </p:nvSpPr>
          <p:spPr>
            <a:xfrm flipH="1">
              <a:off x="7391400" y="1523097"/>
              <a:ext cx="1600898" cy="1982546"/>
            </a:xfrm>
            <a:custGeom>
              <a:avLst/>
              <a:gdLst>
                <a:gd name="connsiteX0" fmla="*/ 843817 w 1600898"/>
                <a:gd name="connsiteY0" fmla="*/ 131 h 1982546"/>
                <a:gd name="connsiteX1" fmla="*/ 673196 w 1600898"/>
                <a:gd name="connsiteY1" fmla="*/ 67143 h 1982546"/>
                <a:gd name="connsiteX2" fmla="*/ 534388 w 1600898"/>
                <a:gd name="connsiteY2" fmla="*/ 78625 h 1982546"/>
                <a:gd name="connsiteX3" fmla="*/ 500165 w 1600898"/>
                <a:gd name="connsiteY3" fmla="*/ 188253 h 1982546"/>
                <a:gd name="connsiteX4" fmla="*/ 344838 w 1600898"/>
                <a:gd name="connsiteY4" fmla="*/ 245538 h 1982546"/>
                <a:gd name="connsiteX5" fmla="*/ 342794 w 1600898"/>
                <a:gd name="connsiteY5" fmla="*/ 313126 h 1982546"/>
                <a:gd name="connsiteX6" fmla="*/ 366625 w 1600898"/>
                <a:gd name="connsiteY6" fmla="*/ 343370 h 1982546"/>
                <a:gd name="connsiteX7" fmla="*/ 354292 w 1600898"/>
                <a:gd name="connsiteY7" fmla="*/ 380060 h 1982546"/>
                <a:gd name="connsiteX8" fmla="*/ 353920 w 1600898"/>
                <a:gd name="connsiteY8" fmla="*/ 381167 h 1982546"/>
                <a:gd name="connsiteX9" fmla="*/ 270179 w 1600898"/>
                <a:gd name="connsiteY9" fmla="*/ 362886 h 1982546"/>
                <a:gd name="connsiteX10" fmla="*/ 249597 w 1600898"/>
                <a:gd name="connsiteY10" fmla="*/ 421688 h 1982546"/>
                <a:gd name="connsiteX11" fmla="*/ 249574 w 1600898"/>
                <a:gd name="connsiteY11" fmla="*/ 421754 h 1982546"/>
                <a:gd name="connsiteX12" fmla="*/ 146080 w 1600898"/>
                <a:gd name="connsiteY12" fmla="*/ 460850 h 1982546"/>
                <a:gd name="connsiteX13" fmla="*/ 124805 w 1600898"/>
                <a:gd name="connsiteY13" fmla="*/ 631981 h 1982546"/>
                <a:gd name="connsiteX14" fmla="*/ 124349 w 1600898"/>
                <a:gd name="connsiteY14" fmla="*/ 635122 h 1982546"/>
                <a:gd name="connsiteX15" fmla="*/ 76590 w 1600898"/>
                <a:gd name="connsiteY15" fmla="*/ 754293 h 1982546"/>
                <a:gd name="connsiteX16" fmla="*/ 102741 w 1600898"/>
                <a:gd name="connsiteY16" fmla="*/ 888367 h 1982546"/>
                <a:gd name="connsiteX17" fmla="*/ 90357 w 1600898"/>
                <a:gd name="connsiteY17" fmla="*/ 1019049 h 1982546"/>
                <a:gd name="connsiteX18" fmla="*/ 110465 w 1600898"/>
                <a:gd name="connsiteY18" fmla="*/ 1087914 h 1982546"/>
                <a:gd name="connsiteX19" fmla="*/ 92501 w 1600898"/>
                <a:gd name="connsiteY19" fmla="*/ 1102723 h 1982546"/>
                <a:gd name="connsiteX20" fmla="*/ 69880 w 1600898"/>
                <a:gd name="connsiteY20" fmla="*/ 1146650 h 1982546"/>
                <a:gd name="connsiteX21" fmla="*/ 48605 w 1600898"/>
                <a:gd name="connsiteY21" fmla="*/ 1317781 h 1982546"/>
                <a:gd name="connsiteX22" fmla="*/ 48149 w 1600898"/>
                <a:gd name="connsiteY22" fmla="*/ 1320923 h 1982546"/>
                <a:gd name="connsiteX23" fmla="*/ 389 w 1600898"/>
                <a:gd name="connsiteY23" fmla="*/ 1440093 h 1982546"/>
                <a:gd name="connsiteX24" fmla="*/ 26541 w 1600898"/>
                <a:gd name="connsiteY24" fmla="*/ 1574168 h 1982546"/>
                <a:gd name="connsiteX25" fmla="*/ 14157 w 1600898"/>
                <a:gd name="connsiteY25" fmla="*/ 1704849 h 1982546"/>
                <a:gd name="connsiteX26" fmla="*/ 72115 w 1600898"/>
                <a:gd name="connsiteY26" fmla="*/ 1801662 h 1982546"/>
                <a:gd name="connsiteX27" fmla="*/ 203933 w 1600898"/>
                <a:gd name="connsiteY27" fmla="*/ 1888660 h 1982546"/>
                <a:gd name="connsiteX28" fmla="*/ 292673 w 1600898"/>
                <a:gd name="connsiteY28" fmla="*/ 1976714 h 1982546"/>
                <a:gd name="connsiteX29" fmla="*/ 353026 w 1600898"/>
                <a:gd name="connsiteY29" fmla="*/ 1832458 h 1982546"/>
                <a:gd name="connsiteX30" fmla="*/ 437481 w 1600898"/>
                <a:gd name="connsiteY30" fmla="*/ 1816085 h 1982546"/>
                <a:gd name="connsiteX31" fmla="*/ 462287 w 1600898"/>
                <a:gd name="connsiteY31" fmla="*/ 1680864 h 1982546"/>
                <a:gd name="connsiteX32" fmla="*/ 531579 w 1600898"/>
                <a:gd name="connsiteY32" fmla="*/ 1523056 h 1982546"/>
                <a:gd name="connsiteX33" fmla="*/ 516787 w 1600898"/>
                <a:gd name="connsiteY33" fmla="*/ 1342776 h 1982546"/>
                <a:gd name="connsiteX34" fmla="*/ 518812 w 1600898"/>
                <a:gd name="connsiteY34" fmla="*/ 1224867 h 1982546"/>
                <a:gd name="connsiteX35" fmla="*/ 501600 w 1600898"/>
                <a:gd name="connsiteY35" fmla="*/ 1156069 h 1982546"/>
                <a:gd name="connsiteX36" fmla="*/ 496306 w 1600898"/>
                <a:gd name="connsiteY36" fmla="*/ 1148525 h 1982546"/>
                <a:gd name="connsiteX37" fmla="*/ 513681 w 1600898"/>
                <a:gd name="connsiteY37" fmla="*/ 1130285 h 1982546"/>
                <a:gd name="connsiteX38" fmla="*/ 538487 w 1600898"/>
                <a:gd name="connsiteY38" fmla="*/ 995064 h 1982546"/>
                <a:gd name="connsiteX39" fmla="*/ 607779 w 1600898"/>
                <a:gd name="connsiteY39" fmla="*/ 837255 h 1982546"/>
                <a:gd name="connsiteX40" fmla="*/ 608556 w 1600898"/>
                <a:gd name="connsiteY40" fmla="*/ 742833 h 1982546"/>
                <a:gd name="connsiteX41" fmla="*/ 594619 w 1600898"/>
                <a:gd name="connsiteY41" fmla="*/ 665973 h 1982546"/>
                <a:gd name="connsiteX42" fmla="*/ 622148 w 1600898"/>
                <a:gd name="connsiteY42" fmla="*/ 670775 h 1982546"/>
                <a:gd name="connsiteX43" fmla="*/ 685368 w 1600898"/>
                <a:gd name="connsiteY43" fmla="*/ 663139 h 1982546"/>
                <a:gd name="connsiteX44" fmla="*/ 812149 w 1600898"/>
                <a:gd name="connsiteY44" fmla="*/ 719189 h 1982546"/>
                <a:gd name="connsiteX45" fmla="*/ 940018 w 1600898"/>
                <a:gd name="connsiteY45" fmla="*/ 674655 h 1982546"/>
                <a:gd name="connsiteX46" fmla="*/ 943218 w 1600898"/>
                <a:gd name="connsiteY46" fmla="*/ 674547 h 1982546"/>
                <a:gd name="connsiteX47" fmla="*/ 1003470 w 1600898"/>
                <a:gd name="connsiteY47" fmla="*/ 681467 h 1982546"/>
                <a:gd name="connsiteX48" fmla="*/ 992342 w 1600898"/>
                <a:gd name="connsiteY48" fmla="*/ 742834 h 1982546"/>
                <a:gd name="connsiteX49" fmla="*/ 993119 w 1600898"/>
                <a:gd name="connsiteY49" fmla="*/ 837255 h 1982546"/>
                <a:gd name="connsiteX50" fmla="*/ 1062411 w 1600898"/>
                <a:gd name="connsiteY50" fmla="*/ 995064 h 1982546"/>
                <a:gd name="connsiteX51" fmla="*/ 1087217 w 1600898"/>
                <a:gd name="connsiteY51" fmla="*/ 1130285 h 1982546"/>
                <a:gd name="connsiteX52" fmla="*/ 1104592 w 1600898"/>
                <a:gd name="connsiteY52" fmla="*/ 1148526 h 1982546"/>
                <a:gd name="connsiteX53" fmla="*/ 1099298 w 1600898"/>
                <a:gd name="connsiteY53" fmla="*/ 1156070 h 1982546"/>
                <a:gd name="connsiteX54" fmla="*/ 1082086 w 1600898"/>
                <a:gd name="connsiteY54" fmla="*/ 1224867 h 1982546"/>
                <a:gd name="connsiteX55" fmla="*/ 1084111 w 1600898"/>
                <a:gd name="connsiteY55" fmla="*/ 1342776 h 1982546"/>
                <a:gd name="connsiteX56" fmla="*/ 1069319 w 1600898"/>
                <a:gd name="connsiteY56" fmla="*/ 1523057 h 1982546"/>
                <a:gd name="connsiteX57" fmla="*/ 1138611 w 1600898"/>
                <a:gd name="connsiteY57" fmla="*/ 1680865 h 1982546"/>
                <a:gd name="connsiteX58" fmla="*/ 1163417 w 1600898"/>
                <a:gd name="connsiteY58" fmla="*/ 1816086 h 1982546"/>
                <a:gd name="connsiteX59" fmla="*/ 1247872 w 1600898"/>
                <a:gd name="connsiteY59" fmla="*/ 1832459 h 1982546"/>
                <a:gd name="connsiteX60" fmla="*/ 1308225 w 1600898"/>
                <a:gd name="connsiteY60" fmla="*/ 1976714 h 1982546"/>
                <a:gd name="connsiteX61" fmla="*/ 1396965 w 1600898"/>
                <a:gd name="connsiteY61" fmla="*/ 1888661 h 1982546"/>
                <a:gd name="connsiteX62" fmla="*/ 1528783 w 1600898"/>
                <a:gd name="connsiteY62" fmla="*/ 1801662 h 1982546"/>
                <a:gd name="connsiteX63" fmla="*/ 1586741 w 1600898"/>
                <a:gd name="connsiteY63" fmla="*/ 1704849 h 1982546"/>
                <a:gd name="connsiteX64" fmla="*/ 1574357 w 1600898"/>
                <a:gd name="connsiteY64" fmla="*/ 1574168 h 1982546"/>
                <a:gd name="connsiteX65" fmla="*/ 1600509 w 1600898"/>
                <a:gd name="connsiteY65" fmla="*/ 1440093 h 1982546"/>
                <a:gd name="connsiteX66" fmla="*/ 1552749 w 1600898"/>
                <a:gd name="connsiteY66" fmla="*/ 1320924 h 1982546"/>
                <a:gd name="connsiteX67" fmla="*/ 1552293 w 1600898"/>
                <a:gd name="connsiteY67" fmla="*/ 1317781 h 1982546"/>
                <a:gd name="connsiteX68" fmla="*/ 1531018 w 1600898"/>
                <a:gd name="connsiteY68" fmla="*/ 1146651 h 1982546"/>
                <a:gd name="connsiteX69" fmla="*/ 1508397 w 1600898"/>
                <a:gd name="connsiteY69" fmla="*/ 1102723 h 1982546"/>
                <a:gd name="connsiteX70" fmla="*/ 1490433 w 1600898"/>
                <a:gd name="connsiteY70" fmla="*/ 1087915 h 1982546"/>
                <a:gd name="connsiteX71" fmla="*/ 1510541 w 1600898"/>
                <a:gd name="connsiteY71" fmla="*/ 1019050 h 1982546"/>
                <a:gd name="connsiteX72" fmla="*/ 1498157 w 1600898"/>
                <a:gd name="connsiteY72" fmla="*/ 888368 h 1982546"/>
                <a:gd name="connsiteX73" fmla="*/ 1524308 w 1600898"/>
                <a:gd name="connsiteY73" fmla="*/ 754294 h 1982546"/>
                <a:gd name="connsiteX74" fmla="*/ 1476549 w 1600898"/>
                <a:gd name="connsiteY74" fmla="*/ 635122 h 1982546"/>
                <a:gd name="connsiteX75" fmla="*/ 1476093 w 1600898"/>
                <a:gd name="connsiteY75" fmla="*/ 631981 h 1982546"/>
                <a:gd name="connsiteX76" fmla="*/ 1454818 w 1600898"/>
                <a:gd name="connsiteY76" fmla="*/ 460850 h 1982546"/>
                <a:gd name="connsiteX77" fmla="*/ 1351324 w 1600898"/>
                <a:gd name="connsiteY77" fmla="*/ 421754 h 1982546"/>
                <a:gd name="connsiteX78" fmla="*/ 1351301 w 1600898"/>
                <a:gd name="connsiteY78" fmla="*/ 421689 h 1982546"/>
                <a:gd name="connsiteX79" fmla="*/ 1330719 w 1600898"/>
                <a:gd name="connsiteY79" fmla="*/ 362886 h 1982546"/>
                <a:gd name="connsiteX80" fmla="*/ 1323930 w 1600898"/>
                <a:gd name="connsiteY80" fmla="*/ 354926 h 1982546"/>
                <a:gd name="connsiteX81" fmla="*/ 1325033 w 1600898"/>
                <a:gd name="connsiteY81" fmla="*/ 348626 h 1982546"/>
                <a:gd name="connsiteX82" fmla="*/ 1318959 w 1600898"/>
                <a:gd name="connsiteY82" fmla="*/ 329031 h 1982546"/>
                <a:gd name="connsiteX83" fmla="*/ 1281945 w 1600898"/>
                <a:gd name="connsiteY83" fmla="*/ 293415 h 1982546"/>
                <a:gd name="connsiteX84" fmla="*/ 1280840 w 1600898"/>
                <a:gd name="connsiteY84" fmla="*/ 292351 h 1982546"/>
                <a:gd name="connsiteX85" fmla="*/ 1343953 w 1600898"/>
                <a:gd name="connsiteY85" fmla="*/ 233208 h 1982546"/>
                <a:gd name="connsiteX86" fmla="*/ 1336251 w 1600898"/>
                <a:gd name="connsiteY86" fmla="*/ 206500 h 1982546"/>
                <a:gd name="connsiteX87" fmla="*/ 1233172 w 1600898"/>
                <a:gd name="connsiteY87" fmla="*/ 141857 h 1982546"/>
                <a:gd name="connsiteX88" fmla="*/ 1232940 w 1600898"/>
                <a:gd name="connsiteY88" fmla="*/ 141555 h 1982546"/>
                <a:gd name="connsiteX89" fmla="*/ 1199733 w 1600898"/>
                <a:gd name="connsiteY89" fmla="*/ 98267 h 1982546"/>
                <a:gd name="connsiteX90" fmla="*/ 1135488 w 1600898"/>
                <a:gd name="connsiteY90" fmla="*/ 64466 h 1982546"/>
                <a:gd name="connsiteX91" fmla="*/ 1018645 w 1600898"/>
                <a:gd name="connsiteY91" fmla="*/ 48426 h 1982546"/>
                <a:gd name="connsiteX92" fmla="*/ 843817 w 1600898"/>
                <a:gd name="connsiteY92" fmla="*/ 131 h 198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600898" h="1982546">
                  <a:moveTo>
                    <a:pt x="843817" y="131"/>
                  </a:moveTo>
                  <a:cubicBezTo>
                    <a:pt x="759822" y="-2107"/>
                    <a:pt x="692387" y="24378"/>
                    <a:pt x="673196" y="67143"/>
                  </a:cubicBezTo>
                  <a:cubicBezTo>
                    <a:pt x="621839" y="59097"/>
                    <a:pt x="571228" y="63293"/>
                    <a:pt x="534388" y="78625"/>
                  </a:cubicBezTo>
                  <a:cubicBezTo>
                    <a:pt x="478406" y="101919"/>
                    <a:pt x="464545" y="146348"/>
                    <a:pt x="500165" y="188253"/>
                  </a:cubicBezTo>
                  <a:cubicBezTo>
                    <a:pt x="427402" y="188243"/>
                    <a:pt x="368268" y="210055"/>
                    <a:pt x="344838" y="245538"/>
                  </a:cubicBezTo>
                  <a:cubicBezTo>
                    <a:pt x="331034" y="266445"/>
                    <a:pt x="330910" y="290058"/>
                    <a:pt x="342794" y="313126"/>
                  </a:cubicBezTo>
                  <a:lnTo>
                    <a:pt x="366625" y="343370"/>
                  </a:lnTo>
                  <a:lnTo>
                    <a:pt x="354292" y="380060"/>
                  </a:lnTo>
                  <a:lnTo>
                    <a:pt x="353920" y="381167"/>
                  </a:lnTo>
                  <a:cubicBezTo>
                    <a:pt x="330380" y="322522"/>
                    <a:pt x="295075" y="319301"/>
                    <a:pt x="270179" y="362886"/>
                  </a:cubicBezTo>
                  <a:lnTo>
                    <a:pt x="249597" y="421688"/>
                  </a:lnTo>
                  <a:lnTo>
                    <a:pt x="249574" y="421754"/>
                  </a:lnTo>
                  <a:cubicBezTo>
                    <a:pt x="215730" y="371650"/>
                    <a:pt x="172651" y="387908"/>
                    <a:pt x="146080" y="460850"/>
                  </a:cubicBezTo>
                  <a:cubicBezTo>
                    <a:pt x="129263" y="507032"/>
                    <a:pt x="121459" y="569770"/>
                    <a:pt x="124805" y="631981"/>
                  </a:cubicBezTo>
                  <a:cubicBezTo>
                    <a:pt x="124657" y="633036"/>
                    <a:pt x="124497" y="634068"/>
                    <a:pt x="124349" y="635122"/>
                  </a:cubicBezTo>
                  <a:cubicBezTo>
                    <a:pt x="99432" y="641635"/>
                    <a:pt x="79602" y="691119"/>
                    <a:pt x="76590" y="754293"/>
                  </a:cubicBezTo>
                  <a:cubicBezTo>
                    <a:pt x="74021" y="808248"/>
                    <a:pt x="84294" y="860920"/>
                    <a:pt x="102741" y="888367"/>
                  </a:cubicBezTo>
                  <a:cubicBezTo>
                    <a:pt x="89739" y="923359"/>
                    <a:pt x="85035" y="973027"/>
                    <a:pt x="90357" y="1019049"/>
                  </a:cubicBezTo>
                  <a:lnTo>
                    <a:pt x="110465" y="1087914"/>
                  </a:lnTo>
                  <a:lnTo>
                    <a:pt x="92501" y="1102723"/>
                  </a:lnTo>
                  <a:cubicBezTo>
                    <a:pt x="84197" y="1113722"/>
                    <a:pt x="76523" y="1128415"/>
                    <a:pt x="69880" y="1146650"/>
                  </a:cubicBezTo>
                  <a:cubicBezTo>
                    <a:pt x="53063" y="1192833"/>
                    <a:pt x="45259" y="1255571"/>
                    <a:pt x="48605" y="1317781"/>
                  </a:cubicBezTo>
                  <a:cubicBezTo>
                    <a:pt x="48457" y="1318836"/>
                    <a:pt x="48297" y="1319868"/>
                    <a:pt x="48149" y="1320923"/>
                  </a:cubicBezTo>
                  <a:cubicBezTo>
                    <a:pt x="23232" y="1327435"/>
                    <a:pt x="3402" y="1376919"/>
                    <a:pt x="389" y="1440093"/>
                  </a:cubicBezTo>
                  <a:cubicBezTo>
                    <a:pt x="-2179" y="1494048"/>
                    <a:pt x="8094" y="1546720"/>
                    <a:pt x="26541" y="1574168"/>
                  </a:cubicBezTo>
                  <a:cubicBezTo>
                    <a:pt x="13539" y="1609160"/>
                    <a:pt x="8835" y="1658827"/>
                    <a:pt x="14157" y="1704849"/>
                  </a:cubicBezTo>
                  <a:cubicBezTo>
                    <a:pt x="21503" y="1768458"/>
                    <a:pt x="46013" y="1809389"/>
                    <a:pt x="72115" y="1801662"/>
                  </a:cubicBezTo>
                  <a:cubicBezTo>
                    <a:pt x="98686" y="1919227"/>
                    <a:pt x="158150" y="1958461"/>
                    <a:pt x="203933" y="1888660"/>
                  </a:cubicBezTo>
                  <a:cubicBezTo>
                    <a:pt x="223331" y="1962199"/>
                    <a:pt x="258743" y="1997328"/>
                    <a:pt x="292673" y="1976714"/>
                  </a:cubicBezTo>
                  <a:cubicBezTo>
                    <a:pt x="321467" y="1959218"/>
                    <a:pt x="344445" y="1904299"/>
                    <a:pt x="353026" y="1832458"/>
                  </a:cubicBezTo>
                  <a:cubicBezTo>
                    <a:pt x="379560" y="1874283"/>
                    <a:pt x="413787" y="1867656"/>
                    <a:pt x="437481" y="1816085"/>
                  </a:cubicBezTo>
                  <a:cubicBezTo>
                    <a:pt x="453076" y="1782148"/>
                    <a:pt x="462126" y="1732847"/>
                    <a:pt x="462287" y="1680864"/>
                  </a:cubicBezTo>
                  <a:cubicBezTo>
                    <a:pt x="495921" y="1668710"/>
                    <a:pt x="523307" y="1606339"/>
                    <a:pt x="531579" y="1523056"/>
                  </a:cubicBezTo>
                  <a:cubicBezTo>
                    <a:pt x="537802" y="1460409"/>
                    <a:pt x="532357" y="1394002"/>
                    <a:pt x="516787" y="1342776"/>
                  </a:cubicBezTo>
                  <a:cubicBezTo>
                    <a:pt x="523121" y="1305422"/>
                    <a:pt x="523838" y="1263482"/>
                    <a:pt x="518812" y="1224867"/>
                  </a:cubicBezTo>
                  <a:cubicBezTo>
                    <a:pt x="515355" y="1198267"/>
                    <a:pt x="509379" y="1174763"/>
                    <a:pt x="501600" y="1156069"/>
                  </a:cubicBezTo>
                  <a:lnTo>
                    <a:pt x="496306" y="1148525"/>
                  </a:lnTo>
                  <a:lnTo>
                    <a:pt x="513681" y="1130285"/>
                  </a:lnTo>
                  <a:cubicBezTo>
                    <a:pt x="529276" y="1096348"/>
                    <a:pt x="538326" y="1047047"/>
                    <a:pt x="538487" y="995064"/>
                  </a:cubicBezTo>
                  <a:cubicBezTo>
                    <a:pt x="572121" y="982910"/>
                    <a:pt x="599507" y="920539"/>
                    <a:pt x="607779" y="837255"/>
                  </a:cubicBezTo>
                  <a:cubicBezTo>
                    <a:pt x="610891" y="805932"/>
                    <a:pt x="611085" y="773669"/>
                    <a:pt x="608556" y="742833"/>
                  </a:cubicBezTo>
                  <a:lnTo>
                    <a:pt x="594619" y="665973"/>
                  </a:lnTo>
                  <a:lnTo>
                    <a:pt x="622148" y="670775"/>
                  </a:lnTo>
                  <a:cubicBezTo>
                    <a:pt x="644862" y="671518"/>
                    <a:pt x="666705" y="668998"/>
                    <a:pt x="685368" y="663139"/>
                  </a:cubicBezTo>
                  <a:cubicBezTo>
                    <a:pt x="708524" y="692012"/>
                    <a:pt x="758330" y="714030"/>
                    <a:pt x="812149" y="719189"/>
                  </a:cubicBezTo>
                  <a:cubicBezTo>
                    <a:pt x="875165" y="725221"/>
                    <a:pt x="928261" y="706730"/>
                    <a:pt x="940018" y="674655"/>
                  </a:cubicBezTo>
                  <a:cubicBezTo>
                    <a:pt x="941091" y="674625"/>
                    <a:pt x="942144" y="674576"/>
                    <a:pt x="943218" y="674547"/>
                  </a:cubicBezTo>
                  <a:lnTo>
                    <a:pt x="1003470" y="681467"/>
                  </a:lnTo>
                  <a:lnTo>
                    <a:pt x="992342" y="742834"/>
                  </a:lnTo>
                  <a:cubicBezTo>
                    <a:pt x="989813" y="773669"/>
                    <a:pt x="990007" y="805932"/>
                    <a:pt x="993119" y="837255"/>
                  </a:cubicBezTo>
                  <a:cubicBezTo>
                    <a:pt x="1001391" y="920540"/>
                    <a:pt x="1028777" y="982910"/>
                    <a:pt x="1062411" y="995064"/>
                  </a:cubicBezTo>
                  <a:cubicBezTo>
                    <a:pt x="1062572" y="1047047"/>
                    <a:pt x="1071622" y="1096349"/>
                    <a:pt x="1087217" y="1130285"/>
                  </a:cubicBezTo>
                  <a:lnTo>
                    <a:pt x="1104592" y="1148526"/>
                  </a:lnTo>
                  <a:lnTo>
                    <a:pt x="1099298" y="1156070"/>
                  </a:lnTo>
                  <a:cubicBezTo>
                    <a:pt x="1091519" y="1174763"/>
                    <a:pt x="1085543" y="1198268"/>
                    <a:pt x="1082086" y="1224867"/>
                  </a:cubicBezTo>
                  <a:cubicBezTo>
                    <a:pt x="1077060" y="1263482"/>
                    <a:pt x="1077777" y="1305423"/>
                    <a:pt x="1084111" y="1342776"/>
                  </a:cubicBezTo>
                  <a:cubicBezTo>
                    <a:pt x="1068541" y="1394002"/>
                    <a:pt x="1063096" y="1460409"/>
                    <a:pt x="1069319" y="1523057"/>
                  </a:cubicBezTo>
                  <a:cubicBezTo>
                    <a:pt x="1077591" y="1606339"/>
                    <a:pt x="1104977" y="1668711"/>
                    <a:pt x="1138611" y="1680865"/>
                  </a:cubicBezTo>
                  <a:cubicBezTo>
                    <a:pt x="1138772" y="1732848"/>
                    <a:pt x="1147822" y="1782148"/>
                    <a:pt x="1163417" y="1816086"/>
                  </a:cubicBezTo>
                  <a:cubicBezTo>
                    <a:pt x="1187111" y="1867656"/>
                    <a:pt x="1221338" y="1874284"/>
                    <a:pt x="1247872" y="1832459"/>
                  </a:cubicBezTo>
                  <a:cubicBezTo>
                    <a:pt x="1256453" y="1904299"/>
                    <a:pt x="1279431" y="1959219"/>
                    <a:pt x="1308225" y="1976714"/>
                  </a:cubicBezTo>
                  <a:cubicBezTo>
                    <a:pt x="1342155" y="1997329"/>
                    <a:pt x="1377567" y="1962199"/>
                    <a:pt x="1396965" y="1888661"/>
                  </a:cubicBezTo>
                  <a:cubicBezTo>
                    <a:pt x="1442748" y="1958461"/>
                    <a:pt x="1502212" y="1919227"/>
                    <a:pt x="1528783" y="1801662"/>
                  </a:cubicBezTo>
                  <a:cubicBezTo>
                    <a:pt x="1554885" y="1809390"/>
                    <a:pt x="1579395" y="1768459"/>
                    <a:pt x="1586741" y="1704849"/>
                  </a:cubicBezTo>
                  <a:cubicBezTo>
                    <a:pt x="1592063" y="1658827"/>
                    <a:pt x="1587359" y="1609160"/>
                    <a:pt x="1574357" y="1574168"/>
                  </a:cubicBezTo>
                  <a:cubicBezTo>
                    <a:pt x="1592804" y="1546720"/>
                    <a:pt x="1603077" y="1494048"/>
                    <a:pt x="1600509" y="1440093"/>
                  </a:cubicBezTo>
                  <a:cubicBezTo>
                    <a:pt x="1597496" y="1376919"/>
                    <a:pt x="1577666" y="1327436"/>
                    <a:pt x="1552749" y="1320924"/>
                  </a:cubicBezTo>
                  <a:cubicBezTo>
                    <a:pt x="1552601" y="1319868"/>
                    <a:pt x="1552441" y="1318836"/>
                    <a:pt x="1552293" y="1317781"/>
                  </a:cubicBezTo>
                  <a:cubicBezTo>
                    <a:pt x="1555639" y="1255571"/>
                    <a:pt x="1547835" y="1192834"/>
                    <a:pt x="1531018" y="1146651"/>
                  </a:cubicBezTo>
                  <a:cubicBezTo>
                    <a:pt x="1524375" y="1128415"/>
                    <a:pt x="1516701" y="1113722"/>
                    <a:pt x="1508397" y="1102723"/>
                  </a:cubicBezTo>
                  <a:lnTo>
                    <a:pt x="1490433" y="1087915"/>
                  </a:lnTo>
                  <a:lnTo>
                    <a:pt x="1510541" y="1019050"/>
                  </a:lnTo>
                  <a:cubicBezTo>
                    <a:pt x="1515863" y="973028"/>
                    <a:pt x="1511159" y="923360"/>
                    <a:pt x="1498157" y="888368"/>
                  </a:cubicBezTo>
                  <a:cubicBezTo>
                    <a:pt x="1516604" y="860921"/>
                    <a:pt x="1526877" y="808249"/>
                    <a:pt x="1524308" y="754294"/>
                  </a:cubicBezTo>
                  <a:cubicBezTo>
                    <a:pt x="1521295" y="691120"/>
                    <a:pt x="1501466" y="641635"/>
                    <a:pt x="1476549" y="635122"/>
                  </a:cubicBezTo>
                  <a:cubicBezTo>
                    <a:pt x="1476401" y="634069"/>
                    <a:pt x="1476241" y="633036"/>
                    <a:pt x="1476093" y="631981"/>
                  </a:cubicBezTo>
                  <a:cubicBezTo>
                    <a:pt x="1479439" y="569771"/>
                    <a:pt x="1471635" y="507032"/>
                    <a:pt x="1454818" y="460850"/>
                  </a:cubicBezTo>
                  <a:cubicBezTo>
                    <a:pt x="1428247" y="387908"/>
                    <a:pt x="1385168" y="371650"/>
                    <a:pt x="1351324" y="421754"/>
                  </a:cubicBezTo>
                  <a:lnTo>
                    <a:pt x="1351301" y="421689"/>
                  </a:lnTo>
                  <a:lnTo>
                    <a:pt x="1330719" y="362886"/>
                  </a:lnTo>
                  <a:lnTo>
                    <a:pt x="1323930" y="354926"/>
                  </a:lnTo>
                  <a:lnTo>
                    <a:pt x="1325033" y="348626"/>
                  </a:lnTo>
                  <a:cubicBezTo>
                    <a:pt x="1324545" y="342129"/>
                    <a:pt x="1322489" y="335540"/>
                    <a:pt x="1318959" y="329031"/>
                  </a:cubicBezTo>
                  <a:lnTo>
                    <a:pt x="1281945" y="293415"/>
                  </a:lnTo>
                  <a:lnTo>
                    <a:pt x="1280840" y="292351"/>
                  </a:lnTo>
                  <a:cubicBezTo>
                    <a:pt x="1321170" y="281393"/>
                    <a:pt x="1343905" y="259045"/>
                    <a:pt x="1343953" y="233208"/>
                  </a:cubicBezTo>
                  <a:cubicBezTo>
                    <a:pt x="1343969" y="224595"/>
                    <a:pt x="1341464" y="215595"/>
                    <a:pt x="1336251" y="206500"/>
                  </a:cubicBezTo>
                  <a:cubicBezTo>
                    <a:pt x="1320366" y="178779"/>
                    <a:pt x="1281675" y="154509"/>
                    <a:pt x="1233172" y="141857"/>
                  </a:cubicBezTo>
                  <a:lnTo>
                    <a:pt x="1232940" y="141555"/>
                  </a:lnTo>
                  <a:lnTo>
                    <a:pt x="1199733" y="98267"/>
                  </a:lnTo>
                  <a:cubicBezTo>
                    <a:pt x="1182939" y="84960"/>
                    <a:pt x="1161012" y="73286"/>
                    <a:pt x="1135488" y="64466"/>
                  </a:cubicBezTo>
                  <a:cubicBezTo>
                    <a:pt x="1098439" y="51654"/>
                    <a:pt x="1056879" y="45943"/>
                    <a:pt x="1018645" y="48426"/>
                  </a:cubicBezTo>
                  <a:cubicBezTo>
                    <a:pt x="971397" y="19598"/>
                    <a:pt x="906998" y="1813"/>
                    <a:pt x="843817" y="131"/>
                  </a:cubicBezTo>
                  <a:close/>
                </a:path>
              </a:pathLst>
            </a:cu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107">
              <a:extLst>
                <a:ext uri="{FF2B5EF4-FFF2-40B4-BE49-F238E27FC236}">
                  <a16:creationId xmlns:a16="http://schemas.microsoft.com/office/drawing/2014/main" id="{9314B406-07ED-4A90-951F-9986793814A2}"/>
                </a:ext>
              </a:extLst>
            </p:cNvPr>
            <p:cNvSpPr/>
            <p:nvPr/>
          </p:nvSpPr>
          <p:spPr>
            <a:xfrm>
              <a:off x="7848600" y="3962400"/>
              <a:ext cx="685800" cy="152400"/>
            </a:xfrm>
            <a:prstGeom prst="roundRect">
              <a:avLst/>
            </a:prstGeom>
            <a:solidFill>
              <a:schemeClr val="accent5">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E584000A-07EF-4981-AE4B-372B0D71953A}"/>
                </a:ext>
              </a:extLst>
            </p:cNvPr>
            <p:cNvGrpSpPr/>
            <p:nvPr/>
          </p:nvGrpSpPr>
          <p:grpSpPr>
            <a:xfrm rot="5400000">
              <a:off x="7434136" y="4376864"/>
              <a:ext cx="856748" cy="180221"/>
              <a:chOff x="3657600" y="5791200"/>
              <a:chExt cx="1923548" cy="404628"/>
            </a:xfrm>
          </p:grpSpPr>
          <p:grpSp>
            <p:nvGrpSpPr>
              <p:cNvPr id="126" name="Group 125">
                <a:extLst>
                  <a:ext uri="{FF2B5EF4-FFF2-40B4-BE49-F238E27FC236}">
                    <a16:creationId xmlns:a16="http://schemas.microsoft.com/office/drawing/2014/main" id="{6D04AA39-8542-414F-906E-690B0C343F3A}"/>
                  </a:ext>
                </a:extLst>
              </p:cNvPr>
              <p:cNvGrpSpPr/>
              <p:nvPr/>
            </p:nvGrpSpPr>
            <p:grpSpPr>
              <a:xfrm>
                <a:off x="3657600" y="5791200"/>
                <a:ext cx="399548" cy="404628"/>
                <a:chOff x="3181852" y="5386572"/>
                <a:chExt cx="538868" cy="451026"/>
              </a:xfrm>
            </p:grpSpPr>
            <p:sp>
              <p:nvSpPr>
                <p:cNvPr id="139" name="Quad Arrow 156">
                  <a:extLst>
                    <a:ext uri="{FF2B5EF4-FFF2-40B4-BE49-F238E27FC236}">
                      <a16:creationId xmlns:a16="http://schemas.microsoft.com/office/drawing/2014/main" id="{0D2F127B-E016-4F2C-9F4D-E977A4E80D2A}"/>
                    </a:ext>
                  </a:extLst>
                </p:cNvPr>
                <p:cNvSpPr/>
                <p:nvPr/>
              </p:nvSpPr>
              <p:spPr>
                <a:xfrm>
                  <a:off x="3181852" y="5386572"/>
                  <a:ext cx="538868" cy="451026"/>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a:extLst>
                    <a:ext uri="{FF2B5EF4-FFF2-40B4-BE49-F238E27FC236}">
                      <a16:creationId xmlns:a16="http://schemas.microsoft.com/office/drawing/2014/main" id="{C41F40D7-5347-46C9-AAF1-1CE6DF854D6B}"/>
                    </a:ext>
                  </a:extLst>
                </p:cNvPr>
                <p:cNvSpPr/>
                <p:nvPr/>
              </p:nvSpPr>
              <p:spPr>
                <a:xfrm>
                  <a:off x="3352800" y="5486400"/>
                  <a:ext cx="195370" cy="239587"/>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7454CA0C-9EEB-4CEF-8EE9-B8D46F193341}"/>
                  </a:ext>
                </a:extLst>
              </p:cNvPr>
              <p:cNvGrpSpPr/>
              <p:nvPr/>
            </p:nvGrpSpPr>
            <p:grpSpPr>
              <a:xfrm>
                <a:off x="4038600" y="5791200"/>
                <a:ext cx="399548" cy="404628"/>
                <a:chOff x="3181852" y="5386572"/>
                <a:chExt cx="538868" cy="451026"/>
              </a:xfrm>
            </p:grpSpPr>
            <p:sp>
              <p:nvSpPr>
                <p:cNvPr id="137" name="Quad Arrow 154">
                  <a:extLst>
                    <a:ext uri="{FF2B5EF4-FFF2-40B4-BE49-F238E27FC236}">
                      <a16:creationId xmlns:a16="http://schemas.microsoft.com/office/drawing/2014/main" id="{4BA7E8F4-403E-4FAB-8AC4-997F45331851}"/>
                    </a:ext>
                  </a:extLst>
                </p:cNvPr>
                <p:cNvSpPr/>
                <p:nvPr/>
              </p:nvSpPr>
              <p:spPr>
                <a:xfrm>
                  <a:off x="3181852" y="5386572"/>
                  <a:ext cx="538868" cy="451026"/>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a:extLst>
                    <a:ext uri="{FF2B5EF4-FFF2-40B4-BE49-F238E27FC236}">
                      <a16:creationId xmlns:a16="http://schemas.microsoft.com/office/drawing/2014/main" id="{07F2C604-06D9-480D-B09C-3F78B28DE66B}"/>
                    </a:ext>
                  </a:extLst>
                </p:cNvPr>
                <p:cNvSpPr/>
                <p:nvPr/>
              </p:nvSpPr>
              <p:spPr>
                <a:xfrm>
                  <a:off x="3352800" y="5486400"/>
                  <a:ext cx="195370" cy="239587"/>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CEE97C13-AA34-495A-A935-8DDC3F6A94A5}"/>
                  </a:ext>
                </a:extLst>
              </p:cNvPr>
              <p:cNvGrpSpPr/>
              <p:nvPr/>
            </p:nvGrpSpPr>
            <p:grpSpPr>
              <a:xfrm>
                <a:off x="4419600" y="5791200"/>
                <a:ext cx="399548" cy="404628"/>
                <a:chOff x="3181852" y="5386572"/>
                <a:chExt cx="538868" cy="451026"/>
              </a:xfrm>
            </p:grpSpPr>
            <p:sp>
              <p:nvSpPr>
                <p:cNvPr id="135" name="Quad Arrow 152">
                  <a:extLst>
                    <a:ext uri="{FF2B5EF4-FFF2-40B4-BE49-F238E27FC236}">
                      <a16:creationId xmlns:a16="http://schemas.microsoft.com/office/drawing/2014/main" id="{85C8F4F1-730B-4DC9-83CD-90DB2A04B544}"/>
                    </a:ext>
                  </a:extLst>
                </p:cNvPr>
                <p:cNvSpPr/>
                <p:nvPr/>
              </p:nvSpPr>
              <p:spPr>
                <a:xfrm>
                  <a:off x="3181852" y="5386572"/>
                  <a:ext cx="538868" cy="451026"/>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a:extLst>
                    <a:ext uri="{FF2B5EF4-FFF2-40B4-BE49-F238E27FC236}">
                      <a16:creationId xmlns:a16="http://schemas.microsoft.com/office/drawing/2014/main" id="{96B6F0A1-88A0-4306-BA3F-743B2E9F69A3}"/>
                    </a:ext>
                  </a:extLst>
                </p:cNvPr>
                <p:cNvSpPr/>
                <p:nvPr/>
              </p:nvSpPr>
              <p:spPr>
                <a:xfrm>
                  <a:off x="3352800" y="5486400"/>
                  <a:ext cx="195370" cy="239587"/>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a:extLst>
                  <a:ext uri="{FF2B5EF4-FFF2-40B4-BE49-F238E27FC236}">
                    <a16:creationId xmlns:a16="http://schemas.microsoft.com/office/drawing/2014/main" id="{F282189B-D125-400E-A721-BE9C0D1ED2E5}"/>
                  </a:ext>
                </a:extLst>
              </p:cNvPr>
              <p:cNvGrpSpPr/>
              <p:nvPr/>
            </p:nvGrpSpPr>
            <p:grpSpPr>
              <a:xfrm>
                <a:off x="4800600" y="5791200"/>
                <a:ext cx="399548" cy="404628"/>
                <a:chOff x="3181852" y="5386572"/>
                <a:chExt cx="538868" cy="451026"/>
              </a:xfrm>
            </p:grpSpPr>
            <p:sp>
              <p:nvSpPr>
                <p:cNvPr id="133" name="Quad Arrow 150">
                  <a:extLst>
                    <a:ext uri="{FF2B5EF4-FFF2-40B4-BE49-F238E27FC236}">
                      <a16:creationId xmlns:a16="http://schemas.microsoft.com/office/drawing/2014/main" id="{6B362E33-2D60-4B8F-B93E-290F24E4C5F9}"/>
                    </a:ext>
                  </a:extLst>
                </p:cNvPr>
                <p:cNvSpPr/>
                <p:nvPr/>
              </p:nvSpPr>
              <p:spPr>
                <a:xfrm>
                  <a:off x="3181852" y="5386572"/>
                  <a:ext cx="538868" cy="451026"/>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a:extLst>
                    <a:ext uri="{FF2B5EF4-FFF2-40B4-BE49-F238E27FC236}">
                      <a16:creationId xmlns:a16="http://schemas.microsoft.com/office/drawing/2014/main" id="{F5B921A1-E79B-4964-8B84-EB224C76C72A}"/>
                    </a:ext>
                  </a:extLst>
                </p:cNvPr>
                <p:cNvSpPr/>
                <p:nvPr/>
              </p:nvSpPr>
              <p:spPr>
                <a:xfrm>
                  <a:off x="3352800" y="5486400"/>
                  <a:ext cx="195370" cy="239587"/>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id="{0458E35F-F361-4257-A2F8-3F3C24C1E008}"/>
                  </a:ext>
                </a:extLst>
              </p:cNvPr>
              <p:cNvGrpSpPr/>
              <p:nvPr/>
            </p:nvGrpSpPr>
            <p:grpSpPr>
              <a:xfrm>
                <a:off x="5181600" y="5791200"/>
                <a:ext cx="399548" cy="404628"/>
                <a:chOff x="3181852" y="5386572"/>
                <a:chExt cx="538868" cy="451026"/>
              </a:xfrm>
            </p:grpSpPr>
            <p:sp>
              <p:nvSpPr>
                <p:cNvPr id="131" name="Quad Arrow 148">
                  <a:extLst>
                    <a:ext uri="{FF2B5EF4-FFF2-40B4-BE49-F238E27FC236}">
                      <a16:creationId xmlns:a16="http://schemas.microsoft.com/office/drawing/2014/main" id="{83474B0C-A2D0-431A-A824-A8E9CA9B757E}"/>
                    </a:ext>
                  </a:extLst>
                </p:cNvPr>
                <p:cNvSpPr/>
                <p:nvPr/>
              </p:nvSpPr>
              <p:spPr>
                <a:xfrm>
                  <a:off x="3181852" y="5386572"/>
                  <a:ext cx="538868" cy="451026"/>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a:extLst>
                    <a:ext uri="{FF2B5EF4-FFF2-40B4-BE49-F238E27FC236}">
                      <a16:creationId xmlns:a16="http://schemas.microsoft.com/office/drawing/2014/main" id="{3B84033D-88DF-4C7E-AE44-B2CA3E80AF28}"/>
                    </a:ext>
                  </a:extLst>
                </p:cNvPr>
                <p:cNvSpPr/>
                <p:nvPr/>
              </p:nvSpPr>
              <p:spPr>
                <a:xfrm>
                  <a:off x="3352800" y="5486400"/>
                  <a:ext cx="195370" cy="239587"/>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91">
              <a:extLst>
                <a:ext uri="{FF2B5EF4-FFF2-40B4-BE49-F238E27FC236}">
                  <a16:creationId xmlns:a16="http://schemas.microsoft.com/office/drawing/2014/main" id="{1441B6A2-E582-4CFE-B352-E9475369CF93}"/>
                </a:ext>
              </a:extLst>
            </p:cNvPr>
            <p:cNvGrpSpPr/>
            <p:nvPr/>
          </p:nvGrpSpPr>
          <p:grpSpPr>
            <a:xfrm rot="5400000">
              <a:off x="8048091" y="4381220"/>
              <a:ext cx="856748" cy="180221"/>
              <a:chOff x="3657600" y="5791200"/>
              <a:chExt cx="1923548" cy="404628"/>
            </a:xfrm>
          </p:grpSpPr>
          <p:grpSp>
            <p:nvGrpSpPr>
              <p:cNvPr id="111" name="Group 110">
                <a:extLst>
                  <a:ext uri="{FF2B5EF4-FFF2-40B4-BE49-F238E27FC236}">
                    <a16:creationId xmlns:a16="http://schemas.microsoft.com/office/drawing/2014/main" id="{B80F7A2A-1EC6-48E5-B01B-CA6C17A58585}"/>
                  </a:ext>
                </a:extLst>
              </p:cNvPr>
              <p:cNvGrpSpPr/>
              <p:nvPr/>
            </p:nvGrpSpPr>
            <p:grpSpPr>
              <a:xfrm>
                <a:off x="3657600" y="5791200"/>
                <a:ext cx="399548" cy="404628"/>
                <a:chOff x="3181852" y="5386572"/>
                <a:chExt cx="538868" cy="451026"/>
              </a:xfrm>
            </p:grpSpPr>
            <p:sp>
              <p:nvSpPr>
                <p:cNvPr id="124" name="Quad Arrow 141">
                  <a:extLst>
                    <a:ext uri="{FF2B5EF4-FFF2-40B4-BE49-F238E27FC236}">
                      <a16:creationId xmlns:a16="http://schemas.microsoft.com/office/drawing/2014/main" id="{FE144E67-729F-4EDB-B62C-C53650CF23B4}"/>
                    </a:ext>
                  </a:extLst>
                </p:cNvPr>
                <p:cNvSpPr/>
                <p:nvPr/>
              </p:nvSpPr>
              <p:spPr>
                <a:xfrm>
                  <a:off x="3181852" y="5386572"/>
                  <a:ext cx="538868" cy="451026"/>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a:extLst>
                    <a:ext uri="{FF2B5EF4-FFF2-40B4-BE49-F238E27FC236}">
                      <a16:creationId xmlns:a16="http://schemas.microsoft.com/office/drawing/2014/main" id="{503A577A-9150-4A3D-A0BB-0C64392D0C75}"/>
                    </a:ext>
                  </a:extLst>
                </p:cNvPr>
                <p:cNvSpPr/>
                <p:nvPr/>
              </p:nvSpPr>
              <p:spPr>
                <a:xfrm>
                  <a:off x="3352800" y="5486400"/>
                  <a:ext cx="195370" cy="239587"/>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96ECA740-F4B1-472F-8738-3EE13FBA9BCA}"/>
                  </a:ext>
                </a:extLst>
              </p:cNvPr>
              <p:cNvGrpSpPr/>
              <p:nvPr/>
            </p:nvGrpSpPr>
            <p:grpSpPr>
              <a:xfrm>
                <a:off x="4038600" y="5791200"/>
                <a:ext cx="399548" cy="404628"/>
                <a:chOff x="3181852" y="5386572"/>
                <a:chExt cx="538868" cy="451026"/>
              </a:xfrm>
            </p:grpSpPr>
            <p:sp>
              <p:nvSpPr>
                <p:cNvPr id="122" name="Quad Arrow 139">
                  <a:extLst>
                    <a:ext uri="{FF2B5EF4-FFF2-40B4-BE49-F238E27FC236}">
                      <a16:creationId xmlns:a16="http://schemas.microsoft.com/office/drawing/2014/main" id="{78171853-B575-48BC-B5E7-72EBE793354F}"/>
                    </a:ext>
                  </a:extLst>
                </p:cNvPr>
                <p:cNvSpPr/>
                <p:nvPr/>
              </p:nvSpPr>
              <p:spPr>
                <a:xfrm>
                  <a:off x="3181852" y="5386572"/>
                  <a:ext cx="538868" cy="451026"/>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a:extLst>
                    <a:ext uri="{FF2B5EF4-FFF2-40B4-BE49-F238E27FC236}">
                      <a16:creationId xmlns:a16="http://schemas.microsoft.com/office/drawing/2014/main" id="{88207693-FFC3-4101-BF59-B3E6BB51EC10}"/>
                    </a:ext>
                  </a:extLst>
                </p:cNvPr>
                <p:cNvSpPr/>
                <p:nvPr/>
              </p:nvSpPr>
              <p:spPr>
                <a:xfrm>
                  <a:off x="3352800" y="5486400"/>
                  <a:ext cx="195370" cy="239587"/>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4DD6BC21-87D5-46C3-936E-E3D335A9AB45}"/>
                  </a:ext>
                </a:extLst>
              </p:cNvPr>
              <p:cNvGrpSpPr/>
              <p:nvPr/>
            </p:nvGrpSpPr>
            <p:grpSpPr>
              <a:xfrm>
                <a:off x="4419600" y="5791200"/>
                <a:ext cx="399548" cy="404628"/>
                <a:chOff x="3181852" y="5386572"/>
                <a:chExt cx="538868" cy="451026"/>
              </a:xfrm>
            </p:grpSpPr>
            <p:sp>
              <p:nvSpPr>
                <p:cNvPr id="120" name="Quad Arrow 137">
                  <a:extLst>
                    <a:ext uri="{FF2B5EF4-FFF2-40B4-BE49-F238E27FC236}">
                      <a16:creationId xmlns:a16="http://schemas.microsoft.com/office/drawing/2014/main" id="{EB7056B9-9E03-402F-8C95-DC2CEB7C1966}"/>
                    </a:ext>
                  </a:extLst>
                </p:cNvPr>
                <p:cNvSpPr/>
                <p:nvPr/>
              </p:nvSpPr>
              <p:spPr>
                <a:xfrm>
                  <a:off x="3181852" y="5386572"/>
                  <a:ext cx="538868" cy="451026"/>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a:extLst>
                    <a:ext uri="{FF2B5EF4-FFF2-40B4-BE49-F238E27FC236}">
                      <a16:creationId xmlns:a16="http://schemas.microsoft.com/office/drawing/2014/main" id="{ECF8F8D7-1DE1-4C42-8EB7-99A8B8C10309}"/>
                    </a:ext>
                  </a:extLst>
                </p:cNvPr>
                <p:cNvSpPr/>
                <p:nvPr/>
              </p:nvSpPr>
              <p:spPr>
                <a:xfrm>
                  <a:off x="3352800" y="5486400"/>
                  <a:ext cx="195370" cy="239587"/>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a:extLst>
                  <a:ext uri="{FF2B5EF4-FFF2-40B4-BE49-F238E27FC236}">
                    <a16:creationId xmlns:a16="http://schemas.microsoft.com/office/drawing/2014/main" id="{70CC0CC5-DD8C-4120-8B75-F45708FA926A}"/>
                  </a:ext>
                </a:extLst>
              </p:cNvPr>
              <p:cNvGrpSpPr/>
              <p:nvPr/>
            </p:nvGrpSpPr>
            <p:grpSpPr>
              <a:xfrm>
                <a:off x="4800600" y="5791200"/>
                <a:ext cx="399548" cy="404628"/>
                <a:chOff x="3181852" y="5386572"/>
                <a:chExt cx="538868" cy="451026"/>
              </a:xfrm>
            </p:grpSpPr>
            <p:sp>
              <p:nvSpPr>
                <p:cNvPr id="118" name="Quad Arrow 135">
                  <a:extLst>
                    <a:ext uri="{FF2B5EF4-FFF2-40B4-BE49-F238E27FC236}">
                      <a16:creationId xmlns:a16="http://schemas.microsoft.com/office/drawing/2014/main" id="{9AC9B3F3-50B8-4292-A898-C03DD8B62C7B}"/>
                    </a:ext>
                  </a:extLst>
                </p:cNvPr>
                <p:cNvSpPr/>
                <p:nvPr/>
              </p:nvSpPr>
              <p:spPr>
                <a:xfrm>
                  <a:off x="3181852" y="5386572"/>
                  <a:ext cx="538868" cy="451026"/>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a:extLst>
                    <a:ext uri="{FF2B5EF4-FFF2-40B4-BE49-F238E27FC236}">
                      <a16:creationId xmlns:a16="http://schemas.microsoft.com/office/drawing/2014/main" id="{8719E889-E0FD-464F-BE02-4EA7119AE44F}"/>
                    </a:ext>
                  </a:extLst>
                </p:cNvPr>
                <p:cNvSpPr/>
                <p:nvPr/>
              </p:nvSpPr>
              <p:spPr>
                <a:xfrm>
                  <a:off x="3352800" y="5486400"/>
                  <a:ext cx="195370" cy="239587"/>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5A31C322-6070-4734-8DC3-FD5FB86A36D8}"/>
                  </a:ext>
                </a:extLst>
              </p:cNvPr>
              <p:cNvGrpSpPr/>
              <p:nvPr/>
            </p:nvGrpSpPr>
            <p:grpSpPr>
              <a:xfrm>
                <a:off x="5181600" y="5791200"/>
                <a:ext cx="399548" cy="404628"/>
                <a:chOff x="3181852" y="5386572"/>
                <a:chExt cx="538868" cy="451026"/>
              </a:xfrm>
            </p:grpSpPr>
            <p:sp>
              <p:nvSpPr>
                <p:cNvPr id="116" name="Quad Arrow 133">
                  <a:extLst>
                    <a:ext uri="{FF2B5EF4-FFF2-40B4-BE49-F238E27FC236}">
                      <a16:creationId xmlns:a16="http://schemas.microsoft.com/office/drawing/2014/main" id="{0D4888E0-B1DA-47D5-B26D-B2990005F7DC}"/>
                    </a:ext>
                  </a:extLst>
                </p:cNvPr>
                <p:cNvSpPr/>
                <p:nvPr/>
              </p:nvSpPr>
              <p:spPr>
                <a:xfrm>
                  <a:off x="3181852" y="5386572"/>
                  <a:ext cx="538868" cy="451026"/>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a:extLst>
                    <a:ext uri="{FF2B5EF4-FFF2-40B4-BE49-F238E27FC236}">
                      <a16:creationId xmlns:a16="http://schemas.microsoft.com/office/drawing/2014/main" id="{A759A1CF-EC4D-40E7-9711-AA57C9A8924F}"/>
                    </a:ext>
                  </a:extLst>
                </p:cNvPr>
                <p:cNvSpPr/>
                <p:nvPr/>
              </p:nvSpPr>
              <p:spPr>
                <a:xfrm>
                  <a:off x="3352800" y="5486400"/>
                  <a:ext cx="195370" cy="239587"/>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3" name="Flowchart: Stored Data 193">
              <a:extLst>
                <a:ext uri="{FF2B5EF4-FFF2-40B4-BE49-F238E27FC236}">
                  <a16:creationId xmlns:a16="http://schemas.microsoft.com/office/drawing/2014/main" id="{FB49D0DB-8819-4DB4-AEF0-DD1FA8221E4E}"/>
                </a:ext>
              </a:extLst>
            </p:cNvPr>
            <p:cNvSpPr/>
            <p:nvPr/>
          </p:nvSpPr>
          <p:spPr>
            <a:xfrm rot="5400000">
              <a:off x="7870590" y="1044810"/>
              <a:ext cx="545632" cy="1351612"/>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72 w 10005"/>
                <a:gd name="connsiteY0" fmla="*/ 0 h 10000"/>
                <a:gd name="connsiteX1" fmla="*/ 10005 w 10005"/>
                <a:gd name="connsiteY1" fmla="*/ 0 h 10000"/>
                <a:gd name="connsiteX2" fmla="*/ 8338 w 10005"/>
                <a:gd name="connsiteY2" fmla="*/ 5000 h 10000"/>
                <a:gd name="connsiteX3" fmla="*/ 10005 w 10005"/>
                <a:gd name="connsiteY3" fmla="*/ 10000 h 10000"/>
                <a:gd name="connsiteX4" fmla="*/ 2151 w 10005"/>
                <a:gd name="connsiteY4" fmla="*/ 8711 h 10000"/>
                <a:gd name="connsiteX5" fmla="*/ 5 w 10005"/>
                <a:gd name="connsiteY5" fmla="*/ 5000 h 10000"/>
                <a:gd name="connsiteX6" fmla="*/ 1672 w 10005"/>
                <a:gd name="connsiteY6" fmla="*/ 0 h 10000"/>
                <a:gd name="connsiteX0" fmla="*/ 1830 w 10003"/>
                <a:gd name="connsiteY0" fmla="*/ 1289 h 10000"/>
                <a:gd name="connsiteX1" fmla="*/ 10003 w 10003"/>
                <a:gd name="connsiteY1" fmla="*/ 0 h 10000"/>
                <a:gd name="connsiteX2" fmla="*/ 8336 w 10003"/>
                <a:gd name="connsiteY2" fmla="*/ 5000 h 10000"/>
                <a:gd name="connsiteX3" fmla="*/ 10003 w 10003"/>
                <a:gd name="connsiteY3" fmla="*/ 10000 h 10000"/>
                <a:gd name="connsiteX4" fmla="*/ 2149 w 10003"/>
                <a:gd name="connsiteY4" fmla="*/ 8711 h 10000"/>
                <a:gd name="connsiteX5" fmla="*/ 3 w 10003"/>
                <a:gd name="connsiteY5" fmla="*/ 5000 h 10000"/>
                <a:gd name="connsiteX6" fmla="*/ 1830 w 10003"/>
                <a:gd name="connsiteY6" fmla="*/ 128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3" h="10000">
                  <a:moveTo>
                    <a:pt x="1830" y="1289"/>
                  </a:moveTo>
                  <a:lnTo>
                    <a:pt x="10003" y="0"/>
                  </a:lnTo>
                  <a:cubicBezTo>
                    <a:pt x="9082" y="0"/>
                    <a:pt x="8336" y="2239"/>
                    <a:pt x="8336" y="5000"/>
                  </a:cubicBezTo>
                  <a:cubicBezTo>
                    <a:pt x="8336" y="7761"/>
                    <a:pt x="9082" y="10000"/>
                    <a:pt x="10003" y="10000"/>
                  </a:cubicBezTo>
                  <a:cubicBezTo>
                    <a:pt x="7225" y="10000"/>
                    <a:pt x="4927" y="8711"/>
                    <a:pt x="2149" y="8711"/>
                  </a:cubicBezTo>
                  <a:cubicBezTo>
                    <a:pt x="1228" y="8711"/>
                    <a:pt x="56" y="6237"/>
                    <a:pt x="3" y="5000"/>
                  </a:cubicBezTo>
                  <a:cubicBezTo>
                    <a:pt x="-50" y="3763"/>
                    <a:pt x="909" y="1289"/>
                    <a:pt x="1830" y="1289"/>
                  </a:cubicBezTo>
                  <a:close/>
                </a:path>
              </a:pathLst>
            </a:cu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111">
              <a:extLst>
                <a:ext uri="{FF2B5EF4-FFF2-40B4-BE49-F238E27FC236}">
                  <a16:creationId xmlns:a16="http://schemas.microsoft.com/office/drawing/2014/main" id="{58063244-D57D-4D81-8C2F-41353E7816D9}"/>
                </a:ext>
              </a:extLst>
            </p:cNvPr>
            <p:cNvSpPr/>
            <p:nvPr/>
          </p:nvSpPr>
          <p:spPr>
            <a:xfrm rot="4969600" flipH="1">
              <a:off x="7372449" y="1577432"/>
              <a:ext cx="1511374" cy="1755687"/>
            </a:xfrm>
            <a:custGeom>
              <a:avLst/>
              <a:gdLst>
                <a:gd name="connsiteX0" fmla="*/ 1511374 w 1511374"/>
                <a:gd name="connsiteY0" fmla="*/ 1381006 h 1721131"/>
                <a:gd name="connsiteX1" fmla="*/ 1342985 w 1511374"/>
                <a:gd name="connsiteY1" fmla="*/ 43061 h 1721131"/>
                <a:gd name="connsiteX2" fmla="*/ 1293723 w 1511374"/>
                <a:gd name="connsiteY2" fmla="*/ 49261 h 1721131"/>
                <a:gd name="connsiteX3" fmla="*/ 1287523 w 1511374"/>
                <a:gd name="connsiteY3" fmla="*/ 0 h 1721131"/>
                <a:gd name="connsiteX4" fmla="*/ 1154435 w 1511374"/>
                <a:gd name="connsiteY4" fmla="*/ 16750 h 1721131"/>
                <a:gd name="connsiteX5" fmla="*/ 1160635 w 1511374"/>
                <a:gd name="connsiteY5" fmla="*/ 66011 h 1721131"/>
                <a:gd name="connsiteX6" fmla="*/ 1160608 w 1511374"/>
                <a:gd name="connsiteY6" fmla="*/ 66014 h 1721131"/>
                <a:gd name="connsiteX7" fmla="*/ 1148608 w 1511374"/>
                <a:gd name="connsiteY7" fmla="*/ 61044 h 1721131"/>
                <a:gd name="connsiteX8" fmla="*/ 43039 w 1511374"/>
                <a:gd name="connsiteY8" fmla="*/ 61044 h 1721131"/>
                <a:gd name="connsiteX9" fmla="*/ 0 w 1511374"/>
                <a:gd name="connsiteY9" fmla="*/ 104083 h 1721131"/>
                <a:gd name="connsiteX10" fmla="*/ 0 w 1511374"/>
                <a:gd name="connsiteY10" fmla="*/ 276231 h 1721131"/>
                <a:gd name="connsiteX11" fmla="*/ 43039 w 1511374"/>
                <a:gd name="connsiteY11" fmla="*/ 319270 h 1721131"/>
                <a:gd name="connsiteX12" fmla="*/ 1142468 w 1511374"/>
                <a:gd name="connsiteY12" fmla="*/ 319270 h 1721131"/>
                <a:gd name="connsiteX13" fmla="*/ 1252886 w 1511374"/>
                <a:gd name="connsiteY13" fmla="*/ 1196602 h 1721131"/>
                <a:gd name="connsiteX14" fmla="*/ 185480 w 1511374"/>
                <a:gd name="connsiteY14" fmla="*/ 1469606 h 1721131"/>
                <a:gd name="connsiteX15" fmla="*/ 154448 w 1511374"/>
                <a:gd name="connsiteY15" fmla="*/ 1521967 h 1721131"/>
                <a:gd name="connsiteX16" fmla="*/ 197104 w 1511374"/>
                <a:gd name="connsiteY16" fmla="*/ 1688747 h 1721131"/>
                <a:gd name="connsiteX17" fmla="*/ 249466 w 1511374"/>
                <a:gd name="connsiteY17" fmla="*/ 1719779 h 1721131"/>
                <a:gd name="connsiteX18" fmla="*/ 1320556 w 1511374"/>
                <a:gd name="connsiteY18" fmla="*/ 1445832 h 1721131"/>
                <a:gd name="connsiteX19" fmla="*/ 1333111 w 1511374"/>
                <a:gd name="connsiteY19" fmla="*/ 1436424 h 1721131"/>
                <a:gd name="connsiteX20" fmla="*/ 1335224 w 1511374"/>
                <a:gd name="connsiteY20" fmla="*/ 1453218 h 1721131"/>
                <a:gd name="connsiteX21" fmla="*/ 1468312 w 1511374"/>
                <a:gd name="connsiteY21" fmla="*/ 1436468 h 1721131"/>
                <a:gd name="connsiteX22" fmla="*/ 1462112 w 1511374"/>
                <a:gd name="connsiteY22" fmla="*/ 1387206 h 172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11374" h="1721131">
                  <a:moveTo>
                    <a:pt x="1511374" y="1381006"/>
                  </a:moveTo>
                  <a:lnTo>
                    <a:pt x="1342985" y="43061"/>
                  </a:lnTo>
                  <a:lnTo>
                    <a:pt x="1293723" y="49261"/>
                  </a:lnTo>
                  <a:lnTo>
                    <a:pt x="1287523" y="0"/>
                  </a:lnTo>
                  <a:lnTo>
                    <a:pt x="1154435" y="16750"/>
                  </a:lnTo>
                  <a:lnTo>
                    <a:pt x="1160635" y="66011"/>
                  </a:lnTo>
                  <a:lnTo>
                    <a:pt x="1160608" y="66014"/>
                  </a:lnTo>
                  <a:lnTo>
                    <a:pt x="1148608" y="61044"/>
                  </a:lnTo>
                  <a:cubicBezTo>
                    <a:pt x="780085" y="61044"/>
                    <a:pt x="421349" y="138808"/>
                    <a:pt x="43039" y="61044"/>
                  </a:cubicBezTo>
                  <a:cubicBezTo>
                    <a:pt x="19269" y="61044"/>
                    <a:pt x="0" y="80313"/>
                    <a:pt x="0" y="104083"/>
                  </a:cubicBezTo>
                  <a:lnTo>
                    <a:pt x="0" y="276231"/>
                  </a:lnTo>
                  <a:cubicBezTo>
                    <a:pt x="0" y="300001"/>
                    <a:pt x="19269" y="319270"/>
                    <a:pt x="43039" y="319270"/>
                  </a:cubicBezTo>
                  <a:lnTo>
                    <a:pt x="1142468" y="319270"/>
                  </a:lnTo>
                  <a:lnTo>
                    <a:pt x="1252886" y="1196602"/>
                  </a:lnTo>
                  <a:lnTo>
                    <a:pt x="185480" y="1469606"/>
                  </a:lnTo>
                  <a:cubicBezTo>
                    <a:pt x="162452" y="1475496"/>
                    <a:pt x="148558" y="1498938"/>
                    <a:pt x="154448" y="1521967"/>
                  </a:cubicBezTo>
                  <a:lnTo>
                    <a:pt x="197104" y="1688747"/>
                  </a:lnTo>
                  <a:cubicBezTo>
                    <a:pt x="202994" y="1711776"/>
                    <a:pt x="226437" y="1725669"/>
                    <a:pt x="249466" y="1719779"/>
                  </a:cubicBezTo>
                  <a:cubicBezTo>
                    <a:pt x="596708" y="1550700"/>
                    <a:pt x="963526" y="1537148"/>
                    <a:pt x="1320556" y="1445832"/>
                  </a:cubicBezTo>
                  <a:lnTo>
                    <a:pt x="1333111" y="1436424"/>
                  </a:lnTo>
                  <a:lnTo>
                    <a:pt x="1335224" y="1453218"/>
                  </a:lnTo>
                  <a:lnTo>
                    <a:pt x="1468312" y="1436468"/>
                  </a:lnTo>
                  <a:lnTo>
                    <a:pt x="1462112" y="1387206"/>
                  </a:lnTo>
                  <a:close/>
                </a:path>
              </a:pathLst>
            </a:custGeom>
            <a:solidFill>
              <a:srgbClr val="F0CD6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EB6F24B8-7578-4894-A130-17407C1E62FD}"/>
                </a:ext>
              </a:extLst>
            </p:cNvPr>
            <p:cNvGrpSpPr/>
            <p:nvPr/>
          </p:nvGrpSpPr>
          <p:grpSpPr>
            <a:xfrm>
              <a:off x="7734582" y="1807835"/>
              <a:ext cx="856748" cy="180221"/>
              <a:chOff x="3657600" y="5791200"/>
              <a:chExt cx="1923548" cy="404628"/>
            </a:xfrm>
          </p:grpSpPr>
          <p:grpSp>
            <p:nvGrpSpPr>
              <p:cNvPr id="96" name="Group 95">
                <a:extLst>
                  <a:ext uri="{FF2B5EF4-FFF2-40B4-BE49-F238E27FC236}">
                    <a16:creationId xmlns:a16="http://schemas.microsoft.com/office/drawing/2014/main" id="{37FB8BE5-D316-4B79-A4EF-46B655C4C37A}"/>
                  </a:ext>
                </a:extLst>
              </p:cNvPr>
              <p:cNvGrpSpPr/>
              <p:nvPr/>
            </p:nvGrpSpPr>
            <p:grpSpPr>
              <a:xfrm>
                <a:off x="3657600" y="5791200"/>
                <a:ext cx="399548" cy="404628"/>
                <a:chOff x="3181852" y="5386572"/>
                <a:chExt cx="538868" cy="451026"/>
              </a:xfrm>
            </p:grpSpPr>
            <p:sp>
              <p:nvSpPr>
                <p:cNvPr id="109" name="Quad Arrow 126">
                  <a:extLst>
                    <a:ext uri="{FF2B5EF4-FFF2-40B4-BE49-F238E27FC236}">
                      <a16:creationId xmlns:a16="http://schemas.microsoft.com/office/drawing/2014/main" id="{1543ECF7-F6C7-4730-AB97-258543B42F69}"/>
                    </a:ext>
                  </a:extLst>
                </p:cNvPr>
                <p:cNvSpPr/>
                <p:nvPr/>
              </p:nvSpPr>
              <p:spPr>
                <a:xfrm>
                  <a:off x="3181852" y="5386572"/>
                  <a:ext cx="538868" cy="451026"/>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a:extLst>
                    <a:ext uri="{FF2B5EF4-FFF2-40B4-BE49-F238E27FC236}">
                      <a16:creationId xmlns:a16="http://schemas.microsoft.com/office/drawing/2014/main" id="{0B8548C6-5B0F-483B-A0EA-4433D6A13954}"/>
                    </a:ext>
                  </a:extLst>
                </p:cNvPr>
                <p:cNvSpPr/>
                <p:nvPr/>
              </p:nvSpPr>
              <p:spPr>
                <a:xfrm>
                  <a:off x="3352800" y="5486400"/>
                  <a:ext cx="195370" cy="239587"/>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3796D7A4-5A95-48CB-B508-EC3D0D625EB2}"/>
                  </a:ext>
                </a:extLst>
              </p:cNvPr>
              <p:cNvGrpSpPr/>
              <p:nvPr/>
            </p:nvGrpSpPr>
            <p:grpSpPr>
              <a:xfrm>
                <a:off x="4038600" y="5791200"/>
                <a:ext cx="399548" cy="404628"/>
                <a:chOff x="3181852" y="5386572"/>
                <a:chExt cx="538868" cy="451026"/>
              </a:xfrm>
            </p:grpSpPr>
            <p:sp>
              <p:nvSpPr>
                <p:cNvPr id="107" name="Quad Arrow 124">
                  <a:extLst>
                    <a:ext uri="{FF2B5EF4-FFF2-40B4-BE49-F238E27FC236}">
                      <a16:creationId xmlns:a16="http://schemas.microsoft.com/office/drawing/2014/main" id="{7A75B4D5-8811-4A36-8B8E-508810214022}"/>
                    </a:ext>
                  </a:extLst>
                </p:cNvPr>
                <p:cNvSpPr/>
                <p:nvPr/>
              </p:nvSpPr>
              <p:spPr>
                <a:xfrm>
                  <a:off x="3181852" y="5386572"/>
                  <a:ext cx="538868" cy="451026"/>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a:extLst>
                    <a:ext uri="{FF2B5EF4-FFF2-40B4-BE49-F238E27FC236}">
                      <a16:creationId xmlns:a16="http://schemas.microsoft.com/office/drawing/2014/main" id="{7F0FCA9F-8B54-48F6-9853-A54998B2BDD5}"/>
                    </a:ext>
                  </a:extLst>
                </p:cNvPr>
                <p:cNvSpPr/>
                <p:nvPr/>
              </p:nvSpPr>
              <p:spPr>
                <a:xfrm>
                  <a:off x="3352800" y="5486400"/>
                  <a:ext cx="195370" cy="239587"/>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49FCEC25-030F-4367-BB71-4DDB86523F75}"/>
                  </a:ext>
                </a:extLst>
              </p:cNvPr>
              <p:cNvGrpSpPr/>
              <p:nvPr/>
            </p:nvGrpSpPr>
            <p:grpSpPr>
              <a:xfrm>
                <a:off x="4419600" y="5791200"/>
                <a:ext cx="399548" cy="404628"/>
                <a:chOff x="3181852" y="5386572"/>
                <a:chExt cx="538868" cy="451026"/>
              </a:xfrm>
            </p:grpSpPr>
            <p:sp>
              <p:nvSpPr>
                <p:cNvPr id="105" name="Quad Arrow 122">
                  <a:extLst>
                    <a:ext uri="{FF2B5EF4-FFF2-40B4-BE49-F238E27FC236}">
                      <a16:creationId xmlns:a16="http://schemas.microsoft.com/office/drawing/2014/main" id="{EA3A4F30-6FEB-4C16-9DFE-4118D9826EC2}"/>
                    </a:ext>
                  </a:extLst>
                </p:cNvPr>
                <p:cNvSpPr/>
                <p:nvPr/>
              </p:nvSpPr>
              <p:spPr>
                <a:xfrm>
                  <a:off x="3181852" y="5386572"/>
                  <a:ext cx="538868" cy="451026"/>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a:extLst>
                    <a:ext uri="{FF2B5EF4-FFF2-40B4-BE49-F238E27FC236}">
                      <a16:creationId xmlns:a16="http://schemas.microsoft.com/office/drawing/2014/main" id="{64418534-2E91-4EBA-BB24-70EFBC0A292B}"/>
                    </a:ext>
                  </a:extLst>
                </p:cNvPr>
                <p:cNvSpPr/>
                <p:nvPr/>
              </p:nvSpPr>
              <p:spPr>
                <a:xfrm>
                  <a:off x="3352800" y="5486400"/>
                  <a:ext cx="195370" cy="239587"/>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944CC70C-0DCD-4A51-829A-9932987202C5}"/>
                  </a:ext>
                </a:extLst>
              </p:cNvPr>
              <p:cNvGrpSpPr/>
              <p:nvPr/>
            </p:nvGrpSpPr>
            <p:grpSpPr>
              <a:xfrm>
                <a:off x="4800600" y="5791200"/>
                <a:ext cx="399548" cy="404628"/>
                <a:chOff x="3181852" y="5386572"/>
                <a:chExt cx="538868" cy="451026"/>
              </a:xfrm>
            </p:grpSpPr>
            <p:sp>
              <p:nvSpPr>
                <p:cNvPr id="103" name="Quad Arrow 120">
                  <a:extLst>
                    <a:ext uri="{FF2B5EF4-FFF2-40B4-BE49-F238E27FC236}">
                      <a16:creationId xmlns:a16="http://schemas.microsoft.com/office/drawing/2014/main" id="{132B5F6B-4896-4BCF-ACC8-E4889FB6EBDC}"/>
                    </a:ext>
                  </a:extLst>
                </p:cNvPr>
                <p:cNvSpPr/>
                <p:nvPr/>
              </p:nvSpPr>
              <p:spPr>
                <a:xfrm>
                  <a:off x="3181852" y="5386572"/>
                  <a:ext cx="538868" cy="451026"/>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a:extLst>
                    <a:ext uri="{FF2B5EF4-FFF2-40B4-BE49-F238E27FC236}">
                      <a16:creationId xmlns:a16="http://schemas.microsoft.com/office/drawing/2014/main" id="{EE278F04-2895-4A84-92B8-676620A27F44}"/>
                    </a:ext>
                  </a:extLst>
                </p:cNvPr>
                <p:cNvSpPr/>
                <p:nvPr/>
              </p:nvSpPr>
              <p:spPr>
                <a:xfrm>
                  <a:off x="3352800" y="5486400"/>
                  <a:ext cx="195370" cy="239587"/>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46A17186-9A5E-40CF-A2D9-33B3AC4F4690}"/>
                  </a:ext>
                </a:extLst>
              </p:cNvPr>
              <p:cNvGrpSpPr/>
              <p:nvPr/>
            </p:nvGrpSpPr>
            <p:grpSpPr>
              <a:xfrm>
                <a:off x="5181600" y="5791200"/>
                <a:ext cx="399548" cy="404628"/>
                <a:chOff x="3181852" y="5386572"/>
                <a:chExt cx="538868" cy="451026"/>
              </a:xfrm>
            </p:grpSpPr>
            <p:sp>
              <p:nvSpPr>
                <p:cNvPr id="101" name="Quad Arrow 118">
                  <a:extLst>
                    <a:ext uri="{FF2B5EF4-FFF2-40B4-BE49-F238E27FC236}">
                      <a16:creationId xmlns:a16="http://schemas.microsoft.com/office/drawing/2014/main" id="{3D15B48C-E5BA-4ACF-8686-572CE14405C0}"/>
                    </a:ext>
                  </a:extLst>
                </p:cNvPr>
                <p:cNvSpPr/>
                <p:nvPr/>
              </p:nvSpPr>
              <p:spPr>
                <a:xfrm>
                  <a:off x="3181852" y="5386572"/>
                  <a:ext cx="538868" cy="451026"/>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a:extLst>
                    <a:ext uri="{FF2B5EF4-FFF2-40B4-BE49-F238E27FC236}">
                      <a16:creationId xmlns:a16="http://schemas.microsoft.com/office/drawing/2014/main" id="{5D7437BE-49FA-4272-A883-89B9044CD0F3}"/>
                    </a:ext>
                  </a:extLst>
                </p:cNvPr>
                <p:cNvSpPr/>
                <p:nvPr/>
              </p:nvSpPr>
              <p:spPr>
                <a:xfrm>
                  <a:off x="3352800" y="5486400"/>
                  <a:ext cx="195370" cy="239587"/>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1" name="Rectangle 140">
            <a:extLst>
              <a:ext uri="{FF2B5EF4-FFF2-40B4-BE49-F238E27FC236}">
                <a16:creationId xmlns:a16="http://schemas.microsoft.com/office/drawing/2014/main" id="{5BD96767-CDCA-4B09-9E20-47CC8A030E9A}"/>
              </a:ext>
            </a:extLst>
          </p:cNvPr>
          <p:cNvSpPr/>
          <p:nvPr/>
        </p:nvSpPr>
        <p:spPr>
          <a:xfrm>
            <a:off x="4822371" y="4837560"/>
            <a:ext cx="6945085" cy="1754326"/>
          </a:xfrm>
          <a:prstGeom prst="rect">
            <a:avLst/>
          </a:prstGeom>
        </p:spPr>
        <p:txBody>
          <a:bodyPr wrap="square">
            <a:spAutoFit/>
          </a:bodyPr>
          <a:lstStyle/>
          <a:p>
            <a:r>
              <a:rPr lang="en-US" dirty="0">
                <a:solidFill>
                  <a:schemeClr val="bg1"/>
                </a:solidFill>
                <a:latin typeface="Abadi" panose="020B0604020104020204" pitchFamily="34" charset="0"/>
              </a:rPr>
              <a:t>“To actually accept the miracle by looking at it was the last thing they did, and then they were so overwhelmed with their own reactions that they couldn't even welcome Peter properly. Their prayer of faith brought the miracle to their doorstep, but for a long, suspenseful moment they lacked the final ounce of faith to open the door and let the miracle enter."</a:t>
            </a:r>
            <a:endParaRPr lang="en-US" dirty="0">
              <a:solidFill>
                <a:schemeClr val="bg1"/>
              </a:solidFill>
            </a:endParaRPr>
          </a:p>
        </p:txBody>
      </p:sp>
      <p:pic>
        <p:nvPicPr>
          <p:cNvPr id="142" name="Picture 2" descr="Image result for Chieko Okazaki">
            <a:extLst>
              <a:ext uri="{FF2B5EF4-FFF2-40B4-BE49-F238E27FC236}">
                <a16:creationId xmlns:a16="http://schemas.microsoft.com/office/drawing/2014/main" id="{F7B51DAD-9470-4B71-B05B-48C0B7930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9137" y="185057"/>
            <a:ext cx="1127977" cy="143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35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6"/>
                                        </p:tgtEl>
                                        <p:attrNameLst>
                                          <p:attrName>style.visibility</p:attrName>
                                        </p:attrNameLst>
                                      </p:cBhvr>
                                      <p:to>
                                        <p:strVal val="visible"/>
                                      </p:to>
                                    </p:set>
                                    <p:animEffect transition="in" filter="wipe(down)">
                                      <p:cBhvr>
                                        <p:cTn id="9" dur="580">
                                          <p:stCondLst>
                                            <p:cond delay="0"/>
                                          </p:stCondLst>
                                        </p:cTn>
                                        <p:tgtEl>
                                          <p:spTgt spid="76"/>
                                        </p:tgtEl>
                                      </p:cBhvr>
                                    </p:animEffect>
                                    <p:anim calcmode="lin" valueType="num">
                                      <p:cBhvr>
                                        <p:cTn id="10" dur="1822"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6"/>
                                        </p:tgtEl>
                                        <p:attrNameLst>
                                          <p:attrName>ppt_y</p:attrName>
                                        </p:attrNameLst>
                                      </p:cBhvr>
                                      <p:tavLst>
                                        <p:tav tm="0" fmla="#ppt_y-sin(pi*$)/81">
                                          <p:val>
                                            <p:fltVal val="0"/>
                                          </p:val>
                                        </p:tav>
                                        <p:tav tm="100000">
                                          <p:val>
                                            <p:fltVal val="1"/>
                                          </p:val>
                                        </p:tav>
                                      </p:tavLst>
                                    </p:anim>
                                    <p:animScale>
                                      <p:cBhvr>
                                        <p:cTn id="15" dur="26">
                                          <p:stCondLst>
                                            <p:cond delay="650"/>
                                          </p:stCondLst>
                                        </p:cTn>
                                        <p:tgtEl>
                                          <p:spTgt spid="76"/>
                                        </p:tgtEl>
                                      </p:cBhvr>
                                      <p:to x="100000" y="60000"/>
                                    </p:animScale>
                                    <p:animScale>
                                      <p:cBhvr>
                                        <p:cTn id="16" dur="166" decel="50000">
                                          <p:stCondLst>
                                            <p:cond delay="676"/>
                                          </p:stCondLst>
                                        </p:cTn>
                                        <p:tgtEl>
                                          <p:spTgt spid="76"/>
                                        </p:tgtEl>
                                      </p:cBhvr>
                                      <p:to x="100000" y="100000"/>
                                    </p:animScale>
                                    <p:animScale>
                                      <p:cBhvr>
                                        <p:cTn id="17" dur="26">
                                          <p:stCondLst>
                                            <p:cond delay="1312"/>
                                          </p:stCondLst>
                                        </p:cTn>
                                        <p:tgtEl>
                                          <p:spTgt spid="76"/>
                                        </p:tgtEl>
                                      </p:cBhvr>
                                      <p:to x="100000" y="80000"/>
                                    </p:animScale>
                                    <p:animScale>
                                      <p:cBhvr>
                                        <p:cTn id="18" dur="166" decel="50000">
                                          <p:stCondLst>
                                            <p:cond delay="1338"/>
                                          </p:stCondLst>
                                        </p:cTn>
                                        <p:tgtEl>
                                          <p:spTgt spid="76"/>
                                        </p:tgtEl>
                                      </p:cBhvr>
                                      <p:to x="100000" y="100000"/>
                                    </p:animScale>
                                    <p:animScale>
                                      <p:cBhvr>
                                        <p:cTn id="19" dur="26">
                                          <p:stCondLst>
                                            <p:cond delay="1642"/>
                                          </p:stCondLst>
                                        </p:cTn>
                                        <p:tgtEl>
                                          <p:spTgt spid="76"/>
                                        </p:tgtEl>
                                      </p:cBhvr>
                                      <p:to x="100000" y="90000"/>
                                    </p:animScale>
                                    <p:animScale>
                                      <p:cBhvr>
                                        <p:cTn id="20" dur="166" decel="50000">
                                          <p:stCondLst>
                                            <p:cond delay="1668"/>
                                          </p:stCondLst>
                                        </p:cTn>
                                        <p:tgtEl>
                                          <p:spTgt spid="76"/>
                                        </p:tgtEl>
                                      </p:cBhvr>
                                      <p:to x="100000" y="100000"/>
                                    </p:animScale>
                                    <p:animScale>
                                      <p:cBhvr>
                                        <p:cTn id="21" dur="26">
                                          <p:stCondLst>
                                            <p:cond delay="1808"/>
                                          </p:stCondLst>
                                        </p:cTn>
                                        <p:tgtEl>
                                          <p:spTgt spid="76"/>
                                        </p:tgtEl>
                                      </p:cBhvr>
                                      <p:to x="100000" y="95000"/>
                                    </p:animScale>
                                    <p:animScale>
                                      <p:cBhvr>
                                        <p:cTn id="22" dur="166" decel="50000">
                                          <p:stCondLst>
                                            <p:cond delay="1834"/>
                                          </p:stCondLst>
                                        </p:cTn>
                                        <p:tgtEl>
                                          <p:spTgt spid="7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age result for dark green orange background">
            <a:extLst>
              <a:ext uri="{FF2B5EF4-FFF2-40B4-BE49-F238E27FC236}">
                <a16:creationId xmlns:a16="http://schemas.microsoft.com/office/drawing/2014/main" id="{6D86E880-EA28-4D62-9B86-7D5D479FD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79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10F922-BDCE-4D4E-8345-A895440FDED3}"/>
              </a:ext>
            </a:extLst>
          </p:cNvPr>
          <p:cNvSpPr txBox="1"/>
          <p:nvPr/>
        </p:nvSpPr>
        <p:spPr>
          <a:xfrm>
            <a:off x="0" y="6550223"/>
            <a:ext cx="4292419" cy="307777"/>
          </a:xfrm>
          <a:prstGeom prst="rect">
            <a:avLst/>
          </a:prstGeom>
          <a:noFill/>
        </p:spPr>
        <p:txBody>
          <a:bodyPr wrap="square" rtlCol="0">
            <a:spAutoFit/>
          </a:bodyPr>
          <a:lstStyle/>
          <a:p>
            <a:r>
              <a:rPr lang="en-US" sz="1400" dirty="0">
                <a:solidFill>
                  <a:schemeClr val="bg1"/>
                </a:solidFill>
              </a:rPr>
              <a:t>Acts 12:16</a:t>
            </a:r>
          </a:p>
        </p:txBody>
      </p:sp>
      <p:sp>
        <p:nvSpPr>
          <p:cNvPr id="5" name="TextBox 4">
            <a:extLst>
              <a:ext uri="{FF2B5EF4-FFF2-40B4-BE49-F238E27FC236}">
                <a16:creationId xmlns:a16="http://schemas.microsoft.com/office/drawing/2014/main" id="{1A3A5C25-3D21-42C6-859E-6F3AE1630B02}"/>
              </a:ext>
            </a:extLst>
          </p:cNvPr>
          <p:cNvSpPr txBox="1"/>
          <p:nvPr/>
        </p:nvSpPr>
        <p:spPr>
          <a:xfrm>
            <a:off x="7899581" y="6550223"/>
            <a:ext cx="4292419" cy="307777"/>
          </a:xfrm>
          <a:prstGeom prst="rect">
            <a:avLst/>
          </a:prstGeom>
          <a:noFill/>
        </p:spPr>
        <p:txBody>
          <a:bodyPr wrap="square" rtlCol="0">
            <a:spAutoFit/>
          </a:bodyPr>
          <a:lstStyle/>
          <a:p>
            <a:pPr algn="r"/>
            <a:r>
              <a:rPr lang="en-US" sz="1400" dirty="0">
                <a:solidFill>
                  <a:schemeClr val="bg1"/>
                </a:solidFill>
              </a:rPr>
              <a:t>(8)</a:t>
            </a:r>
          </a:p>
        </p:txBody>
      </p:sp>
      <p:sp>
        <p:nvSpPr>
          <p:cNvPr id="6" name="Rectangle 5">
            <a:extLst>
              <a:ext uri="{FF2B5EF4-FFF2-40B4-BE49-F238E27FC236}">
                <a16:creationId xmlns:a16="http://schemas.microsoft.com/office/drawing/2014/main" id="{D952D8E2-A940-4F1F-A92C-DF2D9D07C300}"/>
              </a:ext>
            </a:extLst>
          </p:cNvPr>
          <p:cNvSpPr/>
          <p:nvPr/>
        </p:nvSpPr>
        <p:spPr>
          <a:xfrm>
            <a:off x="1110343" y="299666"/>
            <a:ext cx="6411686" cy="2554545"/>
          </a:xfrm>
          <a:prstGeom prst="rect">
            <a:avLst/>
          </a:prstGeom>
        </p:spPr>
        <p:txBody>
          <a:bodyPr wrap="square">
            <a:spAutoFit/>
          </a:bodyPr>
          <a:lstStyle/>
          <a:p>
            <a:pPr fontAlgn="base"/>
            <a:r>
              <a:rPr lang="en-US" sz="2000" dirty="0">
                <a:solidFill>
                  <a:schemeClr val="bg1"/>
                </a:solidFill>
              </a:rPr>
              <a:t>"Peter kept knocking, and at last they opened the door, and were astonished to find him safe. </a:t>
            </a:r>
          </a:p>
          <a:p>
            <a:pPr fontAlgn="base"/>
            <a:endParaRPr lang="en-US" sz="2000" dirty="0">
              <a:solidFill>
                <a:schemeClr val="bg1"/>
              </a:solidFill>
            </a:endParaRPr>
          </a:p>
          <a:p>
            <a:pPr fontAlgn="base"/>
            <a:r>
              <a:rPr lang="en-US" sz="2000" dirty="0">
                <a:solidFill>
                  <a:schemeClr val="bg1"/>
                </a:solidFill>
              </a:rPr>
              <a:t>Why should they be so surprised, when they had been praying for that very blessing? One might think that their hearts would be so full of thanksgiving that there would be no room for astonishment.</a:t>
            </a:r>
          </a:p>
          <a:p>
            <a:pPr fontAlgn="base"/>
            <a:endParaRPr lang="en-US" sz="2000" dirty="0">
              <a:solidFill>
                <a:schemeClr val="bg1"/>
              </a:solidFill>
            </a:endParaRPr>
          </a:p>
        </p:txBody>
      </p:sp>
      <p:pic>
        <p:nvPicPr>
          <p:cNvPr id="7" name="Picture 2" descr="Image result for peter knocking on the door">
            <a:extLst>
              <a:ext uri="{FF2B5EF4-FFF2-40B4-BE49-F238E27FC236}">
                <a16:creationId xmlns:a16="http://schemas.microsoft.com/office/drawing/2014/main" id="{FF1C8A59-20D2-42DB-BA20-B156593005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176" b="5641"/>
          <a:stretch/>
        </p:blipFill>
        <p:spPr bwMode="auto">
          <a:xfrm>
            <a:off x="1720815" y="2690448"/>
            <a:ext cx="3134213" cy="37865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49F20A3-69A8-4319-BA7E-BBFD3CED7A5C}"/>
              </a:ext>
            </a:extLst>
          </p:cNvPr>
          <p:cNvSpPr/>
          <p:nvPr/>
        </p:nvSpPr>
        <p:spPr>
          <a:xfrm>
            <a:off x="5334000" y="3472267"/>
            <a:ext cx="6389914" cy="2862322"/>
          </a:xfrm>
          <a:prstGeom prst="rect">
            <a:avLst/>
          </a:prstGeom>
        </p:spPr>
        <p:txBody>
          <a:bodyPr wrap="square">
            <a:spAutoFit/>
          </a:bodyPr>
          <a:lstStyle/>
          <a:p>
            <a:pPr fontAlgn="base"/>
            <a:r>
              <a:rPr lang="en-US" sz="2000" dirty="0">
                <a:solidFill>
                  <a:schemeClr val="bg1"/>
                </a:solidFill>
              </a:rPr>
              <a:t>"Yet we to-day feel surprised when the Lord manifests His power to us in any strong or otherwise remarkable manner; our greatest cause for wonderment would seem to lie in the contemplation of His mercy, that He will interpose in behalf of such weak and sinful mortals as many of us are. </a:t>
            </a:r>
          </a:p>
          <a:p>
            <a:pPr fontAlgn="base"/>
            <a:endParaRPr lang="en-US" sz="2000" dirty="0">
              <a:solidFill>
                <a:schemeClr val="bg1"/>
              </a:solidFill>
            </a:endParaRPr>
          </a:p>
          <a:p>
            <a:pPr fontAlgn="base"/>
            <a:r>
              <a:rPr lang="en-US" sz="2000" dirty="0">
                <a:solidFill>
                  <a:schemeClr val="bg1"/>
                </a:solidFill>
              </a:rPr>
              <a:t>He is as willing to-day as ever in the past to assist His servants, and that too, by what we call miraculous means should it be necessary."</a:t>
            </a:r>
          </a:p>
        </p:txBody>
      </p:sp>
      <p:pic>
        <p:nvPicPr>
          <p:cNvPr id="9" name="Picture 8">
            <a:extLst>
              <a:ext uri="{FF2B5EF4-FFF2-40B4-BE49-F238E27FC236}">
                <a16:creationId xmlns:a16="http://schemas.microsoft.com/office/drawing/2014/main" id="{58447490-F6DF-4A05-9311-4036D9DD6B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632" y="141514"/>
            <a:ext cx="810060" cy="1077685"/>
          </a:xfrm>
          <a:prstGeom prst="rect">
            <a:avLst/>
          </a:prstGeom>
        </p:spPr>
      </p:pic>
      <p:pic>
        <p:nvPicPr>
          <p:cNvPr id="10" name="Picture 4" descr="Image result for peter knocking on the door">
            <a:extLst>
              <a:ext uri="{FF2B5EF4-FFF2-40B4-BE49-F238E27FC236}">
                <a16:creationId xmlns:a16="http://schemas.microsoft.com/office/drawing/2014/main" id="{4D81C5EF-1656-4B28-8A2A-F2F3E6300E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1217" b="45143"/>
          <a:stretch/>
        </p:blipFill>
        <p:spPr bwMode="auto">
          <a:xfrm>
            <a:off x="7546975" y="838200"/>
            <a:ext cx="2663825" cy="261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83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age result for dark green orange background">
            <a:extLst>
              <a:ext uri="{FF2B5EF4-FFF2-40B4-BE49-F238E27FC236}">
                <a16:creationId xmlns:a16="http://schemas.microsoft.com/office/drawing/2014/main" id="{6DF78EFE-046D-4232-A98E-4A0CC7ECB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79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66B3DF-86BE-4B85-A68D-9FBA7DF1A529}"/>
              </a:ext>
            </a:extLst>
          </p:cNvPr>
          <p:cNvSpPr txBox="1"/>
          <p:nvPr/>
        </p:nvSpPr>
        <p:spPr>
          <a:xfrm>
            <a:off x="0" y="6550223"/>
            <a:ext cx="4292419" cy="307777"/>
          </a:xfrm>
          <a:prstGeom prst="rect">
            <a:avLst/>
          </a:prstGeom>
          <a:noFill/>
        </p:spPr>
        <p:txBody>
          <a:bodyPr wrap="square" rtlCol="0">
            <a:spAutoFit/>
          </a:bodyPr>
          <a:lstStyle/>
          <a:p>
            <a:r>
              <a:rPr lang="en-US" sz="1400" dirty="0">
                <a:solidFill>
                  <a:schemeClr val="bg1"/>
                </a:solidFill>
              </a:rPr>
              <a:t>Acts 12:16</a:t>
            </a:r>
          </a:p>
        </p:txBody>
      </p:sp>
      <p:sp>
        <p:nvSpPr>
          <p:cNvPr id="5" name="TextBox 4">
            <a:extLst>
              <a:ext uri="{FF2B5EF4-FFF2-40B4-BE49-F238E27FC236}">
                <a16:creationId xmlns:a16="http://schemas.microsoft.com/office/drawing/2014/main" id="{FF61DBED-C4AA-4CDC-8FF2-5B3713983133}"/>
              </a:ext>
            </a:extLst>
          </p:cNvPr>
          <p:cNvSpPr txBox="1"/>
          <p:nvPr/>
        </p:nvSpPr>
        <p:spPr>
          <a:xfrm>
            <a:off x="7899581" y="6550223"/>
            <a:ext cx="4292419" cy="307777"/>
          </a:xfrm>
          <a:prstGeom prst="rect">
            <a:avLst/>
          </a:prstGeom>
          <a:noFill/>
        </p:spPr>
        <p:txBody>
          <a:bodyPr wrap="square" rtlCol="0">
            <a:spAutoFit/>
          </a:bodyPr>
          <a:lstStyle/>
          <a:p>
            <a:pPr algn="r"/>
            <a:r>
              <a:rPr lang="en-US" sz="1400" dirty="0">
                <a:solidFill>
                  <a:schemeClr val="bg1"/>
                </a:solidFill>
              </a:rPr>
              <a:t>(9)</a:t>
            </a:r>
          </a:p>
        </p:txBody>
      </p:sp>
      <p:sp>
        <p:nvSpPr>
          <p:cNvPr id="6" name="Rectangle 5">
            <a:extLst>
              <a:ext uri="{FF2B5EF4-FFF2-40B4-BE49-F238E27FC236}">
                <a16:creationId xmlns:a16="http://schemas.microsoft.com/office/drawing/2014/main" id="{8E22FFFE-9D42-427A-9296-810936F976B5}"/>
              </a:ext>
            </a:extLst>
          </p:cNvPr>
          <p:cNvSpPr/>
          <p:nvPr/>
        </p:nvSpPr>
        <p:spPr>
          <a:xfrm>
            <a:off x="4147457" y="3075523"/>
            <a:ext cx="7184572" cy="3170099"/>
          </a:xfrm>
          <a:prstGeom prst="rect">
            <a:avLst/>
          </a:prstGeom>
        </p:spPr>
        <p:txBody>
          <a:bodyPr wrap="square">
            <a:spAutoFit/>
          </a:bodyPr>
          <a:lstStyle/>
          <a:p>
            <a:pPr fontAlgn="base"/>
            <a:r>
              <a:rPr lang="en-US" sz="2000" dirty="0">
                <a:solidFill>
                  <a:schemeClr val="bg1"/>
                </a:solidFill>
              </a:rPr>
              <a:t>“Prayer is the act by which the will of the Father and the will of the child are brought into correspondence with each other.</a:t>
            </a:r>
          </a:p>
          <a:p>
            <a:pPr fontAlgn="base"/>
            <a:endParaRPr lang="en-US" sz="2000" dirty="0">
              <a:solidFill>
                <a:schemeClr val="bg1"/>
              </a:solidFill>
            </a:endParaRPr>
          </a:p>
          <a:p>
            <a:pPr fontAlgn="base"/>
            <a:r>
              <a:rPr lang="en-US" sz="2000" dirty="0">
                <a:solidFill>
                  <a:schemeClr val="bg1"/>
                </a:solidFill>
              </a:rPr>
              <a:t>The object of prayer is </a:t>
            </a:r>
            <a:r>
              <a:rPr lang="en-US" sz="2000" b="1" dirty="0">
                <a:solidFill>
                  <a:schemeClr val="bg1"/>
                </a:solidFill>
              </a:rPr>
              <a:t>not to change the will of God </a:t>
            </a:r>
            <a:r>
              <a:rPr lang="en-US" sz="2000" dirty="0">
                <a:solidFill>
                  <a:schemeClr val="bg1"/>
                </a:solidFill>
              </a:rPr>
              <a:t>but to secure for ourselves and for others blessings that God is already willing to grant but that are made conditional on our asking for them. </a:t>
            </a:r>
          </a:p>
          <a:p>
            <a:pPr fontAlgn="base"/>
            <a:endParaRPr lang="en-US" sz="2000" dirty="0">
              <a:solidFill>
                <a:schemeClr val="bg1"/>
              </a:solidFill>
            </a:endParaRPr>
          </a:p>
          <a:p>
            <a:pPr fontAlgn="base"/>
            <a:r>
              <a:rPr lang="en-US" sz="2000" dirty="0">
                <a:solidFill>
                  <a:schemeClr val="bg1"/>
                </a:solidFill>
              </a:rPr>
              <a:t>Blessings require some work or effort on our part before we can obtain them. Prayer is a form of work and is an appointed means for obtaining the highest of all blessings.”</a:t>
            </a:r>
          </a:p>
        </p:txBody>
      </p:sp>
      <p:grpSp>
        <p:nvGrpSpPr>
          <p:cNvPr id="7" name="Group 6">
            <a:extLst>
              <a:ext uri="{FF2B5EF4-FFF2-40B4-BE49-F238E27FC236}">
                <a16:creationId xmlns:a16="http://schemas.microsoft.com/office/drawing/2014/main" id="{74EE219F-AA25-4979-90D0-4AE3EBAA6534}"/>
              </a:ext>
            </a:extLst>
          </p:cNvPr>
          <p:cNvGrpSpPr/>
          <p:nvPr/>
        </p:nvGrpSpPr>
        <p:grpSpPr>
          <a:xfrm>
            <a:off x="5739977" y="304818"/>
            <a:ext cx="3289208" cy="2390250"/>
            <a:chOff x="384206" y="4158361"/>
            <a:chExt cx="3289208" cy="2390250"/>
          </a:xfrm>
        </p:grpSpPr>
        <p:grpSp>
          <p:nvGrpSpPr>
            <p:cNvPr id="8" name="Group 7">
              <a:extLst>
                <a:ext uri="{FF2B5EF4-FFF2-40B4-BE49-F238E27FC236}">
                  <a16:creationId xmlns:a16="http://schemas.microsoft.com/office/drawing/2014/main" id="{ADA08E4A-BAC8-4923-8D2B-D534FE49C83D}"/>
                </a:ext>
              </a:extLst>
            </p:cNvPr>
            <p:cNvGrpSpPr/>
            <p:nvPr/>
          </p:nvGrpSpPr>
          <p:grpSpPr>
            <a:xfrm>
              <a:off x="384206" y="4158361"/>
              <a:ext cx="3289208" cy="2390250"/>
              <a:chOff x="609599" y="833642"/>
              <a:chExt cx="7941747" cy="5771225"/>
            </a:xfrm>
          </p:grpSpPr>
          <p:grpSp>
            <p:nvGrpSpPr>
              <p:cNvPr id="10" name="Group 14">
                <a:extLst>
                  <a:ext uri="{FF2B5EF4-FFF2-40B4-BE49-F238E27FC236}">
                    <a16:creationId xmlns:a16="http://schemas.microsoft.com/office/drawing/2014/main" id="{2BF92726-913D-46A2-B7E8-6C7F30CF7D54}"/>
                  </a:ext>
                </a:extLst>
              </p:cNvPr>
              <p:cNvGrpSpPr/>
              <p:nvPr/>
            </p:nvGrpSpPr>
            <p:grpSpPr>
              <a:xfrm rot="10800000">
                <a:off x="7696200" y="5257800"/>
                <a:ext cx="621450" cy="1347067"/>
                <a:chOff x="7010400" y="381000"/>
                <a:chExt cx="762000" cy="2033666"/>
              </a:xfrm>
            </p:grpSpPr>
            <p:sp>
              <p:nvSpPr>
                <p:cNvPr id="23" name="Rounded Rectangle 25">
                  <a:extLst>
                    <a:ext uri="{FF2B5EF4-FFF2-40B4-BE49-F238E27FC236}">
                      <a16:creationId xmlns:a16="http://schemas.microsoft.com/office/drawing/2014/main" id="{5FFEDB75-BAA3-46AA-ACB4-B366439152B5}"/>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D5D62FE-F8BA-4C8F-BDDE-58D386751D70}"/>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a:extLst>
                  <a:ext uri="{FF2B5EF4-FFF2-40B4-BE49-F238E27FC236}">
                    <a16:creationId xmlns:a16="http://schemas.microsoft.com/office/drawing/2014/main" id="{74EAC515-028D-44DE-AD69-FB99BE6ECE6A}"/>
                  </a:ext>
                </a:extLst>
              </p:cNvPr>
              <p:cNvGrpSpPr/>
              <p:nvPr/>
            </p:nvGrpSpPr>
            <p:grpSpPr>
              <a:xfrm rot="10800000">
                <a:off x="939238" y="4923502"/>
                <a:ext cx="621450" cy="1347067"/>
                <a:chOff x="7010400" y="381000"/>
                <a:chExt cx="762000" cy="2033666"/>
              </a:xfrm>
            </p:grpSpPr>
            <p:sp>
              <p:nvSpPr>
                <p:cNvPr id="21" name="Rounded Rectangle 23">
                  <a:extLst>
                    <a:ext uri="{FF2B5EF4-FFF2-40B4-BE49-F238E27FC236}">
                      <a16:creationId xmlns:a16="http://schemas.microsoft.com/office/drawing/2014/main" id="{914B78E9-C066-4B86-85D4-F1105B079E2D}"/>
                    </a:ext>
                  </a:extLst>
                </p:cNvPr>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B1BFCA0-40F9-42D5-BFD1-A00F8D6717DB}"/>
                    </a:ext>
                  </a:extLst>
                </p:cNvPr>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Wave 2">
                <a:extLst>
                  <a:ext uri="{FF2B5EF4-FFF2-40B4-BE49-F238E27FC236}">
                    <a16:creationId xmlns:a16="http://schemas.microsoft.com/office/drawing/2014/main" id="{0E9992AF-11D6-4EB2-9C93-6DA950EDCB2C}"/>
                  </a:ext>
                </a:extLst>
              </p:cNvPr>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3">
                <a:extLst>
                  <a:ext uri="{FF2B5EF4-FFF2-40B4-BE49-F238E27FC236}">
                    <a16:creationId xmlns:a16="http://schemas.microsoft.com/office/drawing/2014/main" id="{4005AB33-C6BD-4E5C-97BE-91F45FC92CAC}"/>
                  </a:ext>
                </a:extLst>
              </p:cNvPr>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
                <a:extLst>
                  <a:ext uri="{FF2B5EF4-FFF2-40B4-BE49-F238E27FC236}">
                    <a16:creationId xmlns:a16="http://schemas.microsoft.com/office/drawing/2014/main" id="{505FD7F7-6479-4A3C-A4AA-1D95314963DD}"/>
                  </a:ext>
                </a:extLst>
              </p:cNvPr>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DCE5A37-D5A8-413F-A9AF-E9CC7283674E}"/>
                  </a:ext>
                </a:extLst>
              </p:cNvPr>
              <p:cNvGrpSpPr/>
              <p:nvPr/>
            </p:nvGrpSpPr>
            <p:grpSpPr>
              <a:xfrm>
                <a:off x="899460" y="833642"/>
                <a:ext cx="621450" cy="986197"/>
                <a:chOff x="7031201" y="834275"/>
                <a:chExt cx="762000" cy="1488861"/>
              </a:xfrm>
            </p:grpSpPr>
            <p:sp>
              <p:nvSpPr>
                <p:cNvPr id="19" name="Rounded Rectangle 21">
                  <a:extLst>
                    <a:ext uri="{FF2B5EF4-FFF2-40B4-BE49-F238E27FC236}">
                      <a16:creationId xmlns:a16="http://schemas.microsoft.com/office/drawing/2014/main" id="{E836777C-8894-4520-8819-E9251803AAD0}"/>
                    </a:ext>
                  </a:extLst>
                </p:cNvPr>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a:extLst>
                    <a:ext uri="{FF2B5EF4-FFF2-40B4-BE49-F238E27FC236}">
                      <a16:creationId xmlns:a16="http://schemas.microsoft.com/office/drawing/2014/main" id="{00204296-1759-4D5E-9ECD-75574D3BD6EA}"/>
                    </a:ext>
                  </a:extLst>
                </p:cNvPr>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193A1F0-064B-4340-B05B-23D4D4E849CB}"/>
                  </a:ext>
                </a:extLst>
              </p:cNvPr>
              <p:cNvGrpSpPr/>
              <p:nvPr/>
            </p:nvGrpSpPr>
            <p:grpSpPr>
              <a:xfrm>
                <a:off x="7646520" y="1148254"/>
                <a:ext cx="621450" cy="1017899"/>
                <a:chOff x="7087348" y="824753"/>
                <a:chExt cx="762000" cy="1536722"/>
              </a:xfrm>
            </p:grpSpPr>
            <p:sp>
              <p:nvSpPr>
                <p:cNvPr id="17" name="Rounded Rectangle 19">
                  <a:extLst>
                    <a:ext uri="{FF2B5EF4-FFF2-40B4-BE49-F238E27FC236}">
                      <a16:creationId xmlns:a16="http://schemas.microsoft.com/office/drawing/2014/main" id="{6CDC0B38-B352-4006-8C1A-DC4925C3D0DC}"/>
                    </a:ext>
                  </a:extLst>
                </p:cNvPr>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6384519-75B8-4E0E-AE1E-362EC44E5C5F}"/>
                    </a:ext>
                  </a:extLst>
                </p:cNvPr>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a:extLst>
                <a:ext uri="{FF2B5EF4-FFF2-40B4-BE49-F238E27FC236}">
                  <a16:creationId xmlns:a16="http://schemas.microsoft.com/office/drawing/2014/main" id="{C0D9C460-94CD-4123-B52B-4E1551D54E5A}"/>
                </a:ext>
              </a:extLst>
            </p:cNvPr>
            <p:cNvSpPr/>
            <p:nvPr/>
          </p:nvSpPr>
          <p:spPr>
            <a:xfrm>
              <a:off x="866968" y="4703434"/>
              <a:ext cx="2213690" cy="1323439"/>
            </a:xfrm>
            <a:prstGeom prst="rect">
              <a:avLst/>
            </a:prstGeom>
          </p:spPr>
          <p:txBody>
            <a:bodyPr wrap="square">
              <a:spAutoFit/>
            </a:bodyPr>
            <a:lstStyle/>
            <a:p>
              <a:pPr algn="ctr"/>
              <a:r>
                <a:rPr lang="en-US" sz="1600" dirty="0">
                  <a:solidFill>
                    <a:srgbClr val="333333"/>
                  </a:solidFill>
                  <a:latin typeface="Open Sans"/>
                </a:rPr>
                <a:t> </a:t>
              </a:r>
              <a:r>
                <a:rPr lang="en-US" sz="1600" b="1" dirty="0"/>
                <a:t>Our sincere and fervent prayers invite God’s miracles and blessings into our lives and the lives of others</a:t>
              </a:r>
              <a:endParaRPr lang="en-US" sz="1600" dirty="0"/>
            </a:p>
          </p:txBody>
        </p:sp>
      </p:grpSp>
      <p:grpSp>
        <p:nvGrpSpPr>
          <p:cNvPr id="25" name="Group 24">
            <a:extLst>
              <a:ext uri="{FF2B5EF4-FFF2-40B4-BE49-F238E27FC236}">
                <a16:creationId xmlns:a16="http://schemas.microsoft.com/office/drawing/2014/main" id="{84899BF9-2175-4200-9C00-844284F36244}"/>
              </a:ext>
            </a:extLst>
          </p:cNvPr>
          <p:cNvGrpSpPr/>
          <p:nvPr/>
        </p:nvGrpSpPr>
        <p:grpSpPr>
          <a:xfrm>
            <a:off x="609601" y="1382487"/>
            <a:ext cx="3124199" cy="4441371"/>
            <a:chOff x="609601" y="1382487"/>
            <a:chExt cx="3124199" cy="4441371"/>
          </a:xfrm>
        </p:grpSpPr>
        <p:pic>
          <p:nvPicPr>
            <p:cNvPr id="26" name="Picture 2" descr="Image result for prayer artwork">
              <a:extLst>
                <a:ext uri="{FF2B5EF4-FFF2-40B4-BE49-F238E27FC236}">
                  <a16:creationId xmlns:a16="http://schemas.microsoft.com/office/drawing/2014/main" id="{7610F32D-EC37-4677-AB00-F373F273AB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297" y="1382487"/>
              <a:ext cx="3030503" cy="410885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6C23E3B-6120-4DB5-9CB6-02CA8F80FB91}"/>
                </a:ext>
              </a:extLst>
            </p:cNvPr>
            <p:cNvSpPr txBox="1"/>
            <p:nvPr/>
          </p:nvSpPr>
          <p:spPr>
            <a:xfrm>
              <a:off x="609601" y="5516081"/>
              <a:ext cx="3073758" cy="307777"/>
            </a:xfrm>
            <a:prstGeom prst="rect">
              <a:avLst/>
            </a:prstGeom>
            <a:noFill/>
          </p:spPr>
          <p:txBody>
            <a:bodyPr wrap="square" rtlCol="0">
              <a:spAutoFit/>
            </a:bodyPr>
            <a:lstStyle/>
            <a:p>
              <a:r>
                <a:rPr lang="en-US" sz="1400" dirty="0">
                  <a:solidFill>
                    <a:schemeClr val="bg1"/>
                  </a:solidFill>
                </a:rPr>
                <a:t>Ron </a:t>
              </a:r>
              <a:r>
                <a:rPr lang="en-US" sz="1400" dirty="0" err="1">
                  <a:solidFill>
                    <a:schemeClr val="bg1"/>
                  </a:solidFill>
                </a:rPr>
                <a:t>DiCianni</a:t>
              </a:r>
              <a:endParaRPr lang="en-US" sz="1400" dirty="0">
                <a:solidFill>
                  <a:schemeClr val="bg1"/>
                </a:solidFill>
              </a:endParaRPr>
            </a:p>
          </p:txBody>
        </p:sp>
      </p:grpSp>
    </p:spTree>
    <p:extLst>
      <p:ext uri="{BB962C8B-B14F-4D97-AF65-F5344CB8AC3E}">
        <p14:creationId xmlns:p14="http://schemas.microsoft.com/office/powerpoint/2010/main" val="161783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age result for dark green orange background">
            <a:extLst>
              <a:ext uri="{FF2B5EF4-FFF2-40B4-BE49-F238E27FC236}">
                <a16:creationId xmlns:a16="http://schemas.microsoft.com/office/drawing/2014/main" id="{F86F2351-5649-4341-8055-49B3B050F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79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B9C29F-9BF8-4389-8DCA-C7B26BD546AB}"/>
              </a:ext>
            </a:extLst>
          </p:cNvPr>
          <p:cNvSpPr txBox="1"/>
          <p:nvPr/>
        </p:nvSpPr>
        <p:spPr>
          <a:xfrm>
            <a:off x="0" y="79758"/>
            <a:ext cx="12192000" cy="1015663"/>
          </a:xfrm>
          <a:prstGeom prst="rect">
            <a:avLst/>
          </a:prstGeom>
          <a:noFill/>
        </p:spPr>
        <p:txBody>
          <a:bodyPr wrap="square" rtlCol="0">
            <a:spAutoFit/>
          </a:bodyPr>
          <a:lstStyle/>
          <a:p>
            <a:pPr algn="ctr"/>
            <a:r>
              <a:rPr lang="en-US" sz="6000" dirty="0">
                <a:solidFill>
                  <a:schemeClr val="bg1"/>
                </a:solidFill>
              </a:rPr>
              <a:t>Herod’s Fate</a:t>
            </a:r>
          </a:p>
        </p:txBody>
      </p:sp>
      <p:sp>
        <p:nvSpPr>
          <p:cNvPr id="5" name="TextBox 4">
            <a:extLst>
              <a:ext uri="{FF2B5EF4-FFF2-40B4-BE49-F238E27FC236}">
                <a16:creationId xmlns:a16="http://schemas.microsoft.com/office/drawing/2014/main" id="{D95134A6-B909-4428-85ED-F80F0930A736}"/>
              </a:ext>
            </a:extLst>
          </p:cNvPr>
          <p:cNvSpPr txBox="1"/>
          <p:nvPr/>
        </p:nvSpPr>
        <p:spPr>
          <a:xfrm>
            <a:off x="0" y="6550223"/>
            <a:ext cx="4292419" cy="307777"/>
          </a:xfrm>
          <a:prstGeom prst="rect">
            <a:avLst/>
          </a:prstGeom>
          <a:noFill/>
        </p:spPr>
        <p:txBody>
          <a:bodyPr wrap="square" rtlCol="0">
            <a:spAutoFit/>
          </a:bodyPr>
          <a:lstStyle/>
          <a:p>
            <a:r>
              <a:rPr lang="en-US" sz="1400" dirty="0">
                <a:solidFill>
                  <a:schemeClr val="bg1"/>
                </a:solidFill>
              </a:rPr>
              <a:t>Acts 12:18-25</a:t>
            </a:r>
          </a:p>
        </p:txBody>
      </p:sp>
      <p:sp>
        <p:nvSpPr>
          <p:cNvPr id="6" name="Rectangle 5">
            <a:extLst>
              <a:ext uri="{FF2B5EF4-FFF2-40B4-BE49-F238E27FC236}">
                <a16:creationId xmlns:a16="http://schemas.microsoft.com/office/drawing/2014/main" id="{49293FD2-F77B-4CBF-ACE1-86DEB03BE2FE}"/>
              </a:ext>
            </a:extLst>
          </p:cNvPr>
          <p:cNvSpPr/>
          <p:nvPr/>
        </p:nvSpPr>
        <p:spPr>
          <a:xfrm>
            <a:off x="239485" y="1344695"/>
            <a:ext cx="6831016" cy="1938992"/>
          </a:xfrm>
          <a:prstGeom prst="rect">
            <a:avLst/>
          </a:prstGeom>
        </p:spPr>
        <p:txBody>
          <a:bodyPr wrap="square">
            <a:spAutoFit/>
          </a:bodyPr>
          <a:lstStyle/>
          <a:p>
            <a:r>
              <a:rPr lang="en-US" sz="2400" dirty="0">
                <a:solidFill>
                  <a:schemeClr val="bg1"/>
                </a:solidFill>
              </a:rPr>
              <a:t>Agrippa died at the age of 54, in A.D. 44, the same year James was martyred. </a:t>
            </a:r>
          </a:p>
          <a:p>
            <a:endParaRPr lang="en-US" sz="2400" dirty="0">
              <a:solidFill>
                <a:schemeClr val="bg1"/>
              </a:solidFill>
            </a:endParaRPr>
          </a:p>
          <a:p>
            <a:r>
              <a:rPr lang="en-US" sz="2400" dirty="0">
                <a:solidFill>
                  <a:schemeClr val="bg1"/>
                </a:solidFill>
              </a:rPr>
              <a:t>Luke saw Agrippa’s sudden death as divine retribution, administered by an angel of the Lord. </a:t>
            </a:r>
          </a:p>
        </p:txBody>
      </p:sp>
      <p:sp>
        <p:nvSpPr>
          <p:cNvPr id="7" name="Rectangle 6">
            <a:extLst>
              <a:ext uri="{FF2B5EF4-FFF2-40B4-BE49-F238E27FC236}">
                <a16:creationId xmlns:a16="http://schemas.microsoft.com/office/drawing/2014/main" id="{D047161D-C6BE-4370-8DDB-208A54D6A841}"/>
              </a:ext>
            </a:extLst>
          </p:cNvPr>
          <p:cNvSpPr/>
          <p:nvPr/>
        </p:nvSpPr>
        <p:spPr>
          <a:xfrm>
            <a:off x="3000777" y="5146805"/>
            <a:ext cx="6689960" cy="1200329"/>
          </a:xfrm>
          <a:prstGeom prst="rect">
            <a:avLst/>
          </a:prstGeom>
        </p:spPr>
        <p:txBody>
          <a:bodyPr wrap="square">
            <a:spAutoFit/>
          </a:bodyPr>
          <a:lstStyle/>
          <a:p>
            <a:r>
              <a:rPr lang="en-US" sz="2400" i="1" dirty="0">
                <a:solidFill>
                  <a:srgbClr val="FFFF00"/>
                </a:solidFill>
              </a:rPr>
              <a:t>And immediately the angel of the Lord smote him, because he gave not God the glory: and he was eaten of worms, and gave up the ghost.</a:t>
            </a:r>
          </a:p>
        </p:txBody>
      </p:sp>
      <p:grpSp>
        <p:nvGrpSpPr>
          <p:cNvPr id="8" name="Group 60">
            <a:extLst>
              <a:ext uri="{FF2B5EF4-FFF2-40B4-BE49-F238E27FC236}">
                <a16:creationId xmlns:a16="http://schemas.microsoft.com/office/drawing/2014/main" id="{F4592CC0-D8F9-4F82-81F8-66325C74A6AB}"/>
              </a:ext>
            </a:extLst>
          </p:cNvPr>
          <p:cNvGrpSpPr/>
          <p:nvPr/>
        </p:nvGrpSpPr>
        <p:grpSpPr>
          <a:xfrm>
            <a:off x="8610600" y="566057"/>
            <a:ext cx="2026920" cy="3472695"/>
            <a:chOff x="967740" y="838200"/>
            <a:chExt cx="2865120" cy="4700239"/>
          </a:xfrm>
        </p:grpSpPr>
        <p:sp>
          <p:nvSpPr>
            <p:cNvPr id="9" name="Oval 8">
              <a:extLst>
                <a:ext uri="{FF2B5EF4-FFF2-40B4-BE49-F238E27FC236}">
                  <a16:creationId xmlns:a16="http://schemas.microsoft.com/office/drawing/2014/main" id="{C0F3E09E-69CF-4587-AC73-8C68114D5E28}"/>
                </a:ext>
              </a:extLst>
            </p:cNvPr>
            <p:cNvSpPr/>
            <p:nvPr/>
          </p:nvSpPr>
          <p:spPr>
            <a:xfrm rot="19336703">
              <a:off x="2316687" y="4995596"/>
              <a:ext cx="493986" cy="542843"/>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CD1E99C-CC29-4C57-9ADC-98680810B921}"/>
                </a:ext>
              </a:extLst>
            </p:cNvPr>
            <p:cNvSpPr/>
            <p:nvPr/>
          </p:nvSpPr>
          <p:spPr>
            <a:xfrm rot="2192056">
              <a:off x="1732370" y="4966140"/>
              <a:ext cx="493986" cy="540718"/>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E193C47C-EB77-4DA4-96AD-D6A888811924}"/>
                </a:ext>
              </a:extLst>
            </p:cNvPr>
            <p:cNvSpPr/>
            <p:nvPr/>
          </p:nvSpPr>
          <p:spPr>
            <a:xfrm>
              <a:off x="1659321" y="2747298"/>
              <a:ext cx="1580756" cy="2453197"/>
            </a:xfrm>
            <a:prstGeom prst="trapezoid">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4199C2B-AE4C-44A6-9BEB-F05A6B9C786A}"/>
                </a:ext>
              </a:extLst>
            </p:cNvPr>
            <p:cNvSpPr/>
            <p:nvPr/>
          </p:nvSpPr>
          <p:spPr>
            <a:xfrm>
              <a:off x="3338874" y="3396674"/>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8BE03AA-C8CB-4CAA-9854-4CAC069C2934}"/>
                </a:ext>
              </a:extLst>
            </p:cNvPr>
            <p:cNvSpPr/>
            <p:nvPr/>
          </p:nvSpPr>
          <p:spPr>
            <a:xfrm>
              <a:off x="967740" y="3324521"/>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54978EB0-9043-4146-BCCA-875DD8018777}"/>
                </a:ext>
              </a:extLst>
            </p:cNvPr>
            <p:cNvSpPr/>
            <p:nvPr/>
          </p:nvSpPr>
          <p:spPr>
            <a:xfrm rot="19984891">
              <a:off x="2845615" y="2361103"/>
              <a:ext cx="691581" cy="1318065"/>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EAE078D0-F8AA-47C1-90DF-66D59E6D8CEC}"/>
                </a:ext>
              </a:extLst>
            </p:cNvPr>
            <p:cNvSpPr/>
            <p:nvPr/>
          </p:nvSpPr>
          <p:spPr>
            <a:xfrm rot="2090544">
              <a:off x="1319024" y="2409071"/>
              <a:ext cx="691581" cy="1248823"/>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A3F2725B-09CF-48D4-9339-297AAF58BB09}"/>
                </a:ext>
              </a:extLst>
            </p:cNvPr>
            <p:cNvSpPr/>
            <p:nvPr/>
          </p:nvSpPr>
          <p:spPr>
            <a:xfrm>
              <a:off x="1659321" y="2458687"/>
              <a:ext cx="1580756" cy="2453197"/>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89663C4B-D5AA-4C23-AE3B-3B838ED73398}"/>
                </a:ext>
              </a:extLst>
            </p:cNvPr>
            <p:cNvSpPr/>
            <p:nvPr/>
          </p:nvSpPr>
          <p:spPr>
            <a:xfrm rot="10800000">
              <a:off x="2153307" y="2530839"/>
              <a:ext cx="592783" cy="288611"/>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234A387E-6E09-4880-9349-430A3EAA0B04}"/>
                </a:ext>
              </a:extLst>
            </p:cNvPr>
            <p:cNvSpPr/>
            <p:nvPr/>
          </p:nvSpPr>
          <p:spPr>
            <a:xfrm rot="657615">
              <a:off x="1413759" y="2489013"/>
              <a:ext cx="790378" cy="2691381"/>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8FEC5D2B-D1DD-4AEC-BB2A-B5EA8D024CE8}"/>
                </a:ext>
              </a:extLst>
            </p:cNvPr>
            <p:cNvSpPr/>
            <p:nvPr/>
          </p:nvSpPr>
          <p:spPr>
            <a:xfrm rot="21232594">
              <a:off x="2547765" y="2481693"/>
              <a:ext cx="790378" cy="2726517"/>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44">
              <a:extLst>
                <a:ext uri="{FF2B5EF4-FFF2-40B4-BE49-F238E27FC236}">
                  <a16:creationId xmlns:a16="http://schemas.microsoft.com/office/drawing/2014/main" id="{542C0933-DC19-40DD-8D76-3394810630D3}"/>
                </a:ext>
              </a:extLst>
            </p:cNvPr>
            <p:cNvGrpSpPr/>
            <p:nvPr/>
          </p:nvGrpSpPr>
          <p:grpSpPr>
            <a:xfrm>
              <a:off x="2057400" y="2590800"/>
              <a:ext cx="685800" cy="990600"/>
              <a:chOff x="5867400" y="3048000"/>
              <a:chExt cx="723987" cy="1541930"/>
            </a:xfrm>
            <a:solidFill>
              <a:srgbClr val="F5DE7B"/>
            </a:solidFill>
          </p:grpSpPr>
          <p:sp>
            <p:nvSpPr>
              <p:cNvPr id="43" name="Hexagon 42">
                <a:extLst>
                  <a:ext uri="{FF2B5EF4-FFF2-40B4-BE49-F238E27FC236}">
                    <a16:creationId xmlns:a16="http://schemas.microsoft.com/office/drawing/2014/main" id="{D615A216-7B9F-42E0-BC01-95F5AE2C2701}"/>
                  </a:ext>
                </a:extLst>
              </p:cNvPr>
              <p:cNvSpPr/>
              <p:nvPr/>
            </p:nvSpPr>
            <p:spPr>
              <a:xfrm>
                <a:off x="5957047" y="3980330"/>
                <a:ext cx="609600" cy="609600"/>
              </a:xfrm>
              <a:prstGeom prst="hexag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Hexagon 43">
                <a:extLst>
                  <a:ext uri="{FF2B5EF4-FFF2-40B4-BE49-F238E27FC236}">
                    <a16:creationId xmlns:a16="http://schemas.microsoft.com/office/drawing/2014/main" id="{5C9FCE6C-BF56-41F8-8F34-570BEEFFA3F6}"/>
                  </a:ext>
                </a:extLst>
              </p:cNvPr>
              <p:cNvSpPr/>
              <p:nvPr/>
            </p:nvSpPr>
            <p:spPr>
              <a:xfrm>
                <a:off x="6096000" y="4114800"/>
                <a:ext cx="309282" cy="349624"/>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45" name="Group 42">
                <a:extLst>
                  <a:ext uri="{FF2B5EF4-FFF2-40B4-BE49-F238E27FC236}">
                    <a16:creationId xmlns:a16="http://schemas.microsoft.com/office/drawing/2014/main" id="{2829B386-3209-4F0C-A6D6-40FDEE7278C4}"/>
                  </a:ext>
                </a:extLst>
              </p:cNvPr>
              <p:cNvGrpSpPr/>
              <p:nvPr/>
            </p:nvGrpSpPr>
            <p:grpSpPr>
              <a:xfrm>
                <a:off x="5867400" y="3048000"/>
                <a:ext cx="723987" cy="1012242"/>
                <a:chOff x="6286413" y="968958"/>
                <a:chExt cx="2408834" cy="2185901"/>
              </a:xfrm>
              <a:grpFill/>
            </p:grpSpPr>
            <p:grpSp>
              <p:nvGrpSpPr>
                <p:cNvPr id="46" name="Group 37">
                  <a:extLst>
                    <a:ext uri="{FF2B5EF4-FFF2-40B4-BE49-F238E27FC236}">
                      <a16:creationId xmlns:a16="http://schemas.microsoft.com/office/drawing/2014/main" id="{32CBEAAE-F6DC-4AEE-B8F7-FB38976B9001}"/>
                    </a:ext>
                  </a:extLst>
                </p:cNvPr>
                <p:cNvGrpSpPr/>
                <p:nvPr/>
              </p:nvGrpSpPr>
              <p:grpSpPr>
                <a:xfrm>
                  <a:off x="6286413" y="968958"/>
                  <a:ext cx="1151447" cy="2164259"/>
                  <a:chOff x="6286413" y="968958"/>
                  <a:chExt cx="1151447" cy="2164259"/>
                </a:xfrm>
                <a:grpFill/>
              </p:grpSpPr>
              <p:sp>
                <p:nvSpPr>
                  <p:cNvPr id="51" name="Donut 202">
                    <a:extLst>
                      <a:ext uri="{FF2B5EF4-FFF2-40B4-BE49-F238E27FC236}">
                        <a16:creationId xmlns:a16="http://schemas.microsoft.com/office/drawing/2014/main" id="{0B12A069-04E5-447C-9AE4-0BD10B920436}"/>
                      </a:ext>
                    </a:extLst>
                  </p:cNvPr>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203">
                    <a:extLst>
                      <a:ext uri="{FF2B5EF4-FFF2-40B4-BE49-F238E27FC236}">
                        <a16:creationId xmlns:a16="http://schemas.microsoft.com/office/drawing/2014/main" id="{70B46548-CAC7-400F-AEE2-265531AB7A03}"/>
                      </a:ext>
                    </a:extLst>
                  </p:cNvPr>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204">
                    <a:extLst>
                      <a:ext uri="{FF2B5EF4-FFF2-40B4-BE49-F238E27FC236}">
                        <a16:creationId xmlns:a16="http://schemas.microsoft.com/office/drawing/2014/main" id="{1AAD1583-0948-4EF9-87DD-0DB44CF419EF}"/>
                      </a:ext>
                    </a:extLst>
                  </p:cNvPr>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 name="Group 38">
                  <a:extLst>
                    <a:ext uri="{FF2B5EF4-FFF2-40B4-BE49-F238E27FC236}">
                      <a16:creationId xmlns:a16="http://schemas.microsoft.com/office/drawing/2014/main" id="{CB3E1CEF-ECAA-4E6A-A61B-D116A8307A98}"/>
                    </a:ext>
                  </a:extLst>
                </p:cNvPr>
                <p:cNvGrpSpPr/>
                <p:nvPr/>
              </p:nvGrpSpPr>
              <p:grpSpPr>
                <a:xfrm flipH="1">
                  <a:off x="7543800" y="990600"/>
                  <a:ext cx="1151447" cy="2164259"/>
                  <a:chOff x="6286413" y="968958"/>
                  <a:chExt cx="1151447" cy="2164259"/>
                </a:xfrm>
                <a:grpFill/>
              </p:grpSpPr>
              <p:sp>
                <p:nvSpPr>
                  <p:cNvPr id="48" name="Donut 199">
                    <a:extLst>
                      <a:ext uri="{FF2B5EF4-FFF2-40B4-BE49-F238E27FC236}">
                        <a16:creationId xmlns:a16="http://schemas.microsoft.com/office/drawing/2014/main" id="{5B96BC90-8A91-4348-8501-A03FA946C893}"/>
                      </a:ext>
                    </a:extLst>
                  </p:cNvPr>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200">
                    <a:extLst>
                      <a:ext uri="{FF2B5EF4-FFF2-40B4-BE49-F238E27FC236}">
                        <a16:creationId xmlns:a16="http://schemas.microsoft.com/office/drawing/2014/main" id="{E3355BEC-4198-4E69-8DDE-0483F26BEFC6}"/>
                      </a:ext>
                    </a:extLst>
                  </p:cNvPr>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201">
                    <a:extLst>
                      <a:ext uri="{FF2B5EF4-FFF2-40B4-BE49-F238E27FC236}">
                        <a16:creationId xmlns:a16="http://schemas.microsoft.com/office/drawing/2014/main" id="{85EBECE3-B4AA-4594-91ED-6A232B240B69}"/>
                      </a:ext>
                    </a:extLst>
                  </p:cNvPr>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21" name="Group 58">
              <a:extLst>
                <a:ext uri="{FF2B5EF4-FFF2-40B4-BE49-F238E27FC236}">
                  <a16:creationId xmlns:a16="http://schemas.microsoft.com/office/drawing/2014/main" id="{68EACDB5-31AD-4BF6-9DC8-3429F37A22A9}"/>
                </a:ext>
              </a:extLst>
            </p:cNvPr>
            <p:cNvGrpSpPr/>
            <p:nvPr/>
          </p:nvGrpSpPr>
          <p:grpSpPr>
            <a:xfrm>
              <a:off x="2133600" y="1219200"/>
              <a:ext cx="499126" cy="342307"/>
              <a:chOff x="5847812" y="3296093"/>
              <a:chExt cx="384964" cy="361507"/>
            </a:xfrm>
          </p:grpSpPr>
          <p:sp>
            <p:nvSpPr>
              <p:cNvPr id="41" name="Hexagon 40">
                <a:extLst>
                  <a:ext uri="{FF2B5EF4-FFF2-40B4-BE49-F238E27FC236}">
                    <a16:creationId xmlns:a16="http://schemas.microsoft.com/office/drawing/2014/main" id="{4D30B597-96E4-47AB-AE39-6F3C5E3C4DCD}"/>
                  </a:ext>
                </a:extLst>
              </p:cNvPr>
              <p:cNvSpPr/>
              <p:nvPr/>
            </p:nvSpPr>
            <p:spPr>
              <a:xfrm>
                <a:off x="5847812" y="3296093"/>
                <a:ext cx="384964" cy="361507"/>
              </a:xfrm>
              <a:prstGeom prst="hexagon">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Hexagon 41">
                <a:extLst>
                  <a:ext uri="{FF2B5EF4-FFF2-40B4-BE49-F238E27FC236}">
                    <a16:creationId xmlns:a16="http://schemas.microsoft.com/office/drawing/2014/main" id="{30A2CC66-B41B-4428-B89A-3B0232EDEF1C}"/>
                  </a:ext>
                </a:extLst>
              </p:cNvPr>
              <p:cNvSpPr/>
              <p:nvPr/>
            </p:nvSpPr>
            <p:spPr>
              <a:xfrm>
                <a:off x="5935562" y="3375837"/>
                <a:ext cx="195313" cy="207335"/>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2" name="Pentagon 172">
              <a:extLst>
                <a:ext uri="{FF2B5EF4-FFF2-40B4-BE49-F238E27FC236}">
                  <a16:creationId xmlns:a16="http://schemas.microsoft.com/office/drawing/2014/main" id="{131944CF-1E8B-416E-B3EE-A9F6B7BACA8D}"/>
                </a:ext>
              </a:extLst>
            </p:cNvPr>
            <p:cNvSpPr/>
            <p:nvPr/>
          </p:nvSpPr>
          <p:spPr>
            <a:xfrm rot="5400000">
              <a:off x="1752600" y="1447800"/>
              <a:ext cx="1447800" cy="1295400"/>
            </a:xfrm>
            <a:prstGeom prst="homePlate">
              <a:avLst>
                <a:gd name="adj" fmla="val 3313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13">
              <a:extLst>
                <a:ext uri="{FF2B5EF4-FFF2-40B4-BE49-F238E27FC236}">
                  <a16:creationId xmlns:a16="http://schemas.microsoft.com/office/drawing/2014/main" id="{088C06F2-1DED-40FA-A568-2C26313D32A7}"/>
                </a:ext>
              </a:extLst>
            </p:cNvPr>
            <p:cNvSpPr/>
            <p:nvPr/>
          </p:nvSpPr>
          <p:spPr>
            <a:xfrm rot="15902291">
              <a:off x="2393292" y="1430926"/>
              <a:ext cx="1346928"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14">
              <a:extLst>
                <a:ext uri="{FF2B5EF4-FFF2-40B4-BE49-F238E27FC236}">
                  <a16:creationId xmlns:a16="http://schemas.microsoft.com/office/drawing/2014/main" id="{07B45F68-F3B3-42E0-8453-3B812259E263}"/>
                </a:ext>
              </a:extLst>
            </p:cNvPr>
            <p:cNvSpPr/>
            <p:nvPr/>
          </p:nvSpPr>
          <p:spPr>
            <a:xfrm>
              <a:off x="1560523" y="1015630"/>
              <a:ext cx="1778350" cy="50507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a:extLst>
                <a:ext uri="{FF2B5EF4-FFF2-40B4-BE49-F238E27FC236}">
                  <a16:creationId xmlns:a16="http://schemas.microsoft.com/office/drawing/2014/main" id="{87ECFD28-948F-4E16-9DD8-392123CECAF3}"/>
                </a:ext>
              </a:extLst>
            </p:cNvPr>
            <p:cNvSpPr/>
            <p:nvPr/>
          </p:nvSpPr>
          <p:spPr>
            <a:xfrm rot="17395536">
              <a:off x="1026082" y="1454796"/>
              <a:ext cx="1450724"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7">
              <a:extLst>
                <a:ext uri="{FF2B5EF4-FFF2-40B4-BE49-F238E27FC236}">
                  <a16:creationId xmlns:a16="http://schemas.microsoft.com/office/drawing/2014/main" id="{3CA644C6-D29D-4429-8B31-890B73ED3129}"/>
                </a:ext>
              </a:extLst>
            </p:cNvPr>
            <p:cNvGrpSpPr/>
            <p:nvPr/>
          </p:nvGrpSpPr>
          <p:grpSpPr>
            <a:xfrm>
              <a:off x="1371600" y="838200"/>
              <a:ext cx="2074742" cy="793681"/>
              <a:chOff x="5486400" y="1371600"/>
              <a:chExt cx="1143000" cy="762000"/>
            </a:xfrm>
          </p:grpSpPr>
          <p:sp>
            <p:nvSpPr>
              <p:cNvPr id="37" name="Isosceles Triangle 2">
                <a:extLst>
                  <a:ext uri="{FF2B5EF4-FFF2-40B4-BE49-F238E27FC236}">
                    <a16:creationId xmlns:a16="http://schemas.microsoft.com/office/drawing/2014/main" id="{F48ABFC3-2381-4909-8892-9B138631F2FE}"/>
                  </a:ext>
                </a:extLst>
              </p:cNvPr>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
                <a:extLst>
                  <a:ext uri="{FF2B5EF4-FFF2-40B4-BE49-F238E27FC236}">
                    <a16:creationId xmlns:a16="http://schemas.microsoft.com/office/drawing/2014/main" id="{F70D9DBA-12FD-4C0A-BF1B-2A8B6107F132}"/>
                  </a:ext>
                </a:extLst>
              </p:cNvPr>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4">
                <a:extLst>
                  <a:ext uri="{FF2B5EF4-FFF2-40B4-BE49-F238E27FC236}">
                    <a16:creationId xmlns:a16="http://schemas.microsoft.com/office/drawing/2014/main" id="{B5A98A4E-8C0E-4D18-8244-D180A2F484CC}"/>
                  </a:ext>
                </a:extLst>
              </p:cNvPr>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5">
                <a:extLst>
                  <a:ext uri="{FF2B5EF4-FFF2-40B4-BE49-F238E27FC236}">
                    <a16:creationId xmlns:a16="http://schemas.microsoft.com/office/drawing/2014/main" id="{A14398BA-5EE7-44B7-A822-56B6D3792A91}"/>
                  </a:ext>
                </a:extLst>
              </p:cNvPr>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5">
              <a:extLst>
                <a:ext uri="{FF2B5EF4-FFF2-40B4-BE49-F238E27FC236}">
                  <a16:creationId xmlns:a16="http://schemas.microsoft.com/office/drawing/2014/main" id="{AF0CFDFA-A2D4-40A0-B2C1-DF1D41514B22}"/>
                </a:ext>
              </a:extLst>
            </p:cNvPr>
            <p:cNvGrpSpPr/>
            <p:nvPr/>
          </p:nvGrpSpPr>
          <p:grpSpPr>
            <a:xfrm rot="15446483">
              <a:off x="1976166" y="3755736"/>
              <a:ext cx="2107255" cy="430080"/>
              <a:chOff x="5638800" y="4267200"/>
              <a:chExt cx="2590800" cy="838200"/>
            </a:xfrm>
            <a:solidFill>
              <a:srgbClr val="F5DE7B"/>
            </a:solidFill>
          </p:grpSpPr>
          <p:sp>
            <p:nvSpPr>
              <p:cNvPr id="33" name="Left-Right-Up Arrow 21">
                <a:extLst>
                  <a:ext uri="{FF2B5EF4-FFF2-40B4-BE49-F238E27FC236}">
                    <a16:creationId xmlns:a16="http://schemas.microsoft.com/office/drawing/2014/main" id="{FFFCBE63-8506-4147-8CB2-A6E6189D26AA}"/>
                  </a:ext>
                </a:extLst>
              </p:cNvPr>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22">
                <a:extLst>
                  <a:ext uri="{FF2B5EF4-FFF2-40B4-BE49-F238E27FC236}">
                    <a16:creationId xmlns:a16="http://schemas.microsoft.com/office/drawing/2014/main" id="{1F7AD0F1-094A-48C8-8CAE-94F3BA6E684C}"/>
                  </a:ext>
                </a:extLst>
              </p:cNvPr>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23">
                <a:extLst>
                  <a:ext uri="{FF2B5EF4-FFF2-40B4-BE49-F238E27FC236}">
                    <a16:creationId xmlns:a16="http://schemas.microsoft.com/office/drawing/2014/main" id="{CF1F192A-21F7-499C-A88F-BBDFE261B597}"/>
                  </a:ext>
                </a:extLst>
              </p:cNvPr>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Right-Up Arrow 24">
                <a:extLst>
                  <a:ext uri="{FF2B5EF4-FFF2-40B4-BE49-F238E27FC236}">
                    <a16:creationId xmlns:a16="http://schemas.microsoft.com/office/drawing/2014/main" id="{CF0ECEF8-6DD5-4873-B27C-B70922FB573E}"/>
                  </a:ext>
                </a:extLst>
              </p:cNvPr>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5">
              <a:extLst>
                <a:ext uri="{FF2B5EF4-FFF2-40B4-BE49-F238E27FC236}">
                  <a16:creationId xmlns:a16="http://schemas.microsoft.com/office/drawing/2014/main" id="{DE0D31C0-3085-4472-8663-5F243CA6869B}"/>
                </a:ext>
              </a:extLst>
            </p:cNvPr>
            <p:cNvGrpSpPr/>
            <p:nvPr/>
          </p:nvGrpSpPr>
          <p:grpSpPr>
            <a:xfrm rot="6153517" flipH="1">
              <a:off x="604568" y="3908136"/>
              <a:ext cx="2107255" cy="430080"/>
              <a:chOff x="5638800" y="4267200"/>
              <a:chExt cx="2590800" cy="838200"/>
            </a:xfrm>
            <a:solidFill>
              <a:srgbClr val="F5DE7B"/>
            </a:solidFill>
          </p:grpSpPr>
          <p:sp>
            <p:nvSpPr>
              <p:cNvPr id="29" name="Left-Right-Up Arrow 21">
                <a:extLst>
                  <a:ext uri="{FF2B5EF4-FFF2-40B4-BE49-F238E27FC236}">
                    <a16:creationId xmlns:a16="http://schemas.microsoft.com/office/drawing/2014/main" id="{93D9B2AA-F0CB-4F88-9AE2-A7288B3BBED1}"/>
                  </a:ext>
                </a:extLst>
              </p:cNvPr>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Right-Up Arrow 22">
                <a:extLst>
                  <a:ext uri="{FF2B5EF4-FFF2-40B4-BE49-F238E27FC236}">
                    <a16:creationId xmlns:a16="http://schemas.microsoft.com/office/drawing/2014/main" id="{93B017F6-A1E0-4440-B0EA-64FEB9E84528}"/>
                  </a:ext>
                </a:extLst>
              </p:cNvPr>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Up Arrow 23">
                <a:extLst>
                  <a:ext uri="{FF2B5EF4-FFF2-40B4-BE49-F238E27FC236}">
                    <a16:creationId xmlns:a16="http://schemas.microsoft.com/office/drawing/2014/main" id="{1F02FACC-4183-4434-9B80-A560DF435E64}"/>
                  </a:ext>
                </a:extLst>
              </p:cNvPr>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24">
                <a:extLst>
                  <a:ext uri="{FF2B5EF4-FFF2-40B4-BE49-F238E27FC236}">
                    <a16:creationId xmlns:a16="http://schemas.microsoft.com/office/drawing/2014/main" id="{790DC06F-6AFA-412E-8B44-3C3BAAEF46E9}"/>
                  </a:ext>
                </a:extLst>
              </p:cNvPr>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Double Wave 65">
            <a:extLst>
              <a:ext uri="{FF2B5EF4-FFF2-40B4-BE49-F238E27FC236}">
                <a16:creationId xmlns:a16="http://schemas.microsoft.com/office/drawing/2014/main" id="{2EE0307D-81A2-4B2A-ABBD-509439D67399}"/>
              </a:ext>
            </a:extLst>
          </p:cNvPr>
          <p:cNvSpPr/>
          <p:nvPr/>
        </p:nvSpPr>
        <p:spPr>
          <a:xfrm rot="1970401">
            <a:off x="9479214" y="4193512"/>
            <a:ext cx="1560679" cy="227736"/>
          </a:xfrm>
          <a:custGeom>
            <a:avLst/>
            <a:gdLst>
              <a:gd name="connsiteX0" fmla="*/ 0 w 1219200"/>
              <a:gd name="connsiteY0" fmla="*/ 68991 h 685800"/>
              <a:gd name="connsiteX1" fmla="*/ 609600 w 1219200"/>
              <a:gd name="connsiteY1" fmla="*/ 68991 h 685800"/>
              <a:gd name="connsiteX2" fmla="*/ 1219200 w 1219200"/>
              <a:gd name="connsiteY2" fmla="*/ 68991 h 685800"/>
              <a:gd name="connsiteX3" fmla="*/ 1219200 w 1219200"/>
              <a:gd name="connsiteY3" fmla="*/ 616809 h 685800"/>
              <a:gd name="connsiteX4" fmla="*/ 609600 w 1219200"/>
              <a:gd name="connsiteY4" fmla="*/ 616809 h 685800"/>
              <a:gd name="connsiteX5" fmla="*/ 0 w 1219200"/>
              <a:gd name="connsiteY5" fmla="*/ 616809 h 685800"/>
              <a:gd name="connsiteX6" fmla="*/ 0 w 1219200"/>
              <a:gd name="connsiteY6" fmla="*/ 68991 h 685800"/>
              <a:gd name="connsiteX0" fmla="*/ 433493 w 1652693"/>
              <a:gd name="connsiteY0" fmla="*/ 66387 h 680591"/>
              <a:gd name="connsiteX1" fmla="*/ 1043093 w 1652693"/>
              <a:gd name="connsiteY1" fmla="*/ 66387 h 680591"/>
              <a:gd name="connsiteX2" fmla="*/ 1652693 w 1652693"/>
              <a:gd name="connsiteY2" fmla="*/ 66387 h 680591"/>
              <a:gd name="connsiteX3" fmla="*/ 1652693 w 1652693"/>
              <a:gd name="connsiteY3" fmla="*/ 614205 h 680591"/>
              <a:gd name="connsiteX4" fmla="*/ 1043093 w 1652693"/>
              <a:gd name="connsiteY4" fmla="*/ 614205 h 680591"/>
              <a:gd name="connsiteX5" fmla="*/ 433493 w 1652693"/>
              <a:gd name="connsiteY5" fmla="*/ 614205 h 680591"/>
              <a:gd name="connsiteX6" fmla="*/ 433493 w 1652693"/>
              <a:gd name="connsiteY6" fmla="*/ 66387 h 680591"/>
              <a:gd name="connsiteX0" fmla="*/ 433493 w 2248746"/>
              <a:gd name="connsiteY0" fmla="*/ 66387 h 680591"/>
              <a:gd name="connsiteX1" fmla="*/ 1043093 w 2248746"/>
              <a:gd name="connsiteY1" fmla="*/ 66387 h 680591"/>
              <a:gd name="connsiteX2" fmla="*/ 1652693 w 2248746"/>
              <a:gd name="connsiteY2" fmla="*/ 66387 h 680591"/>
              <a:gd name="connsiteX3" fmla="*/ 1652693 w 2248746"/>
              <a:gd name="connsiteY3" fmla="*/ 614205 h 680591"/>
              <a:gd name="connsiteX4" fmla="*/ 1043093 w 2248746"/>
              <a:gd name="connsiteY4" fmla="*/ 614205 h 680591"/>
              <a:gd name="connsiteX5" fmla="*/ 433493 w 2248746"/>
              <a:gd name="connsiteY5" fmla="*/ 614205 h 680591"/>
              <a:gd name="connsiteX6" fmla="*/ 433493 w 2248746"/>
              <a:gd name="connsiteY6" fmla="*/ 66387 h 680591"/>
              <a:gd name="connsiteX0" fmla="*/ 433493 w 2248746"/>
              <a:gd name="connsiteY0" fmla="*/ 80296 h 694500"/>
              <a:gd name="connsiteX1" fmla="*/ 1043093 w 2248746"/>
              <a:gd name="connsiteY1" fmla="*/ 80296 h 694500"/>
              <a:gd name="connsiteX2" fmla="*/ 1652693 w 2248746"/>
              <a:gd name="connsiteY2" fmla="*/ 80296 h 694500"/>
              <a:gd name="connsiteX3" fmla="*/ 1652693 w 2248746"/>
              <a:gd name="connsiteY3" fmla="*/ 628114 h 694500"/>
              <a:gd name="connsiteX4" fmla="*/ 1043093 w 2248746"/>
              <a:gd name="connsiteY4" fmla="*/ 628114 h 694500"/>
              <a:gd name="connsiteX5" fmla="*/ 433493 w 2248746"/>
              <a:gd name="connsiteY5" fmla="*/ 628114 h 694500"/>
              <a:gd name="connsiteX6" fmla="*/ 433493 w 2248746"/>
              <a:gd name="connsiteY6" fmla="*/ 80296 h 694500"/>
              <a:gd name="connsiteX0" fmla="*/ 433493 w 2248746"/>
              <a:gd name="connsiteY0" fmla="*/ 80296 h 694500"/>
              <a:gd name="connsiteX1" fmla="*/ 1043093 w 2248746"/>
              <a:gd name="connsiteY1" fmla="*/ 80296 h 694500"/>
              <a:gd name="connsiteX2" fmla="*/ 1652693 w 2248746"/>
              <a:gd name="connsiteY2" fmla="*/ 80296 h 694500"/>
              <a:gd name="connsiteX3" fmla="*/ 1652693 w 2248746"/>
              <a:gd name="connsiteY3" fmla="*/ 628114 h 694500"/>
              <a:gd name="connsiteX4" fmla="*/ 1043093 w 2248746"/>
              <a:gd name="connsiteY4" fmla="*/ 628114 h 694500"/>
              <a:gd name="connsiteX5" fmla="*/ 433493 w 2248746"/>
              <a:gd name="connsiteY5" fmla="*/ 628114 h 694500"/>
              <a:gd name="connsiteX6" fmla="*/ 433493 w 2248746"/>
              <a:gd name="connsiteY6" fmla="*/ 80296 h 694500"/>
              <a:gd name="connsiteX0" fmla="*/ 433493 w 2250146"/>
              <a:gd name="connsiteY0" fmla="*/ 104172 h 718376"/>
              <a:gd name="connsiteX1" fmla="*/ 1043093 w 2250146"/>
              <a:gd name="connsiteY1" fmla="*/ 104172 h 718376"/>
              <a:gd name="connsiteX2" fmla="*/ 1658083 w 2250146"/>
              <a:gd name="connsiteY2" fmla="*/ 156424 h 718376"/>
              <a:gd name="connsiteX3" fmla="*/ 1652693 w 2250146"/>
              <a:gd name="connsiteY3" fmla="*/ 651990 h 718376"/>
              <a:gd name="connsiteX4" fmla="*/ 1043093 w 2250146"/>
              <a:gd name="connsiteY4" fmla="*/ 651990 h 718376"/>
              <a:gd name="connsiteX5" fmla="*/ 433493 w 2250146"/>
              <a:gd name="connsiteY5" fmla="*/ 651990 h 718376"/>
              <a:gd name="connsiteX6" fmla="*/ 433493 w 2250146"/>
              <a:gd name="connsiteY6" fmla="*/ 104172 h 718376"/>
              <a:gd name="connsiteX0" fmla="*/ 432299 w 2248952"/>
              <a:gd name="connsiteY0" fmla="*/ 104172 h 718376"/>
              <a:gd name="connsiteX1" fmla="*/ 1041899 w 2248952"/>
              <a:gd name="connsiteY1" fmla="*/ 104172 h 718376"/>
              <a:gd name="connsiteX2" fmla="*/ 1656889 w 2248952"/>
              <a:gd name="connsiteY2" fmla="*/ 156424 h 718376"/>
              <a:gd name="connsiteX3" fmla="*/ 1651499 w 2248952"/>
              <a:gd name="connsiteY3" fmla="*/ 651990 h 718376"/>
              <a:gd name="connsiteX4" fmla="*/ 1041899 w 2248952"/>
              <a:gd name="connsiteY4" fmla="*/ 651990 h 718376"/>
              <a:gd name="connsiteX5" fmla="*/ 432299 w 2248952"/>
              <a:gd name="connsiteY5" fmla="*/ 651990 h 718376"/>
              <a:gd name="connsiteX6" fmla="*/ 432299 w 2248952"/>
              <a:gd name="connsiteY6" fmla="*/ 104172 h 718376"/>
              <a:gd name="connsiteX0" fmla="*/ 472710 w 2235472"/>
              <a:gd name="connsiteY0" fmla="*/ 166503 h 650079"/>
              <a:gd name="connsiteX1" fmla="*/ 1028419 w 2235472"/>
              <a:gd name="connsiteY1" fmla="*/ 35875 h 650079"/>
              <a:gd name="connsiteX2" fmla="*/ 1643409 w 2235472"/>
              <a:gd name="connsiteY2" fmla="*/ 88127 h 650079"/>
              <a:gd name="connsiteX3" fmla="*/ 1638019 w 2235472"/>
              <a:gd name="connsiteY3" fmla="*/ 583693 h 650079"/>
              <a:gd name="connsiteX4" fmla="*/ 1028419 w 2235472"/>
              <a:gd name="connsiteY4" fmla="*/ 583693 h 650079"/>
              <a:gd name="connsiteX5" fmla="*/ 418819 w 2235472"/>
              <a:gd name="connsiteY5" fmla="*/ 583693 h 650079"/>
              <a:gd name="connsiteX6" fmla="*/ 472710 w 2235472"/>
              <a:gd name="connsiteY6" fmla="*/ 166503 h 650079"/>
              <a:gd name="connsiteX0" fmla="*/ 472710 w 2235472"/>
              <a:gd name="connsiteY0" fmla="*/ 166503 h 650079"/>
              <a:gd name="connsiteX1" fmla="*/ 1028419 w 2235472"/>
              <a:gd name="connsiteY1" fmla="*/ 35875 h 650079"/>
              <a:gd name="connsiteX2" fmla="*/ 1643409 w 2235472"/>
              <a:gd name="connsiteY2" fmla="*/ 88127 h 650079"/>
              <a:gd name="connsiteX3" fmla="*/ 1638019 w 2235472"/>
              <a:gd name="connsiteY3" fmla="*/ 583693 h 650079"/>
              <a:gd name="connsiteX4" fmla="*/ 1028419 w 2235472"/>
              <a:gd name="connsiteY4" fmla="*/ 583693 h 650079"/>
              <a:gd name="connsiteX5" fmla="*/ 418819 w 2235472"/>
              <a:gd name="connsiteY5" fmla="*/ 583693 h 650079"/>
              <a:gd name="connsiteX6" fmla="*/ 472710 w 2235472"/>
              <a:gd name="connsiteY6" fmla="*/ 166503 h 650079"/>
              <a:gd name="connsiteX0" fmla="*/ 511308 w 2274070"/>
              <a:gd name="connsiteY0" fmla="*/ 166503 h 650079"/>
              <a:gd name="connsiteX1" fmla="*/ 1067017 w 2274070"/>
              <a:gd name="connsiteY1" fmla="*/ 35875 h 650079"/>
              <a:gd name="connsiteX2" fmla="*/ 1682007 w 2274070"/>
              <a:gd name="connsiteY2" fmla="*/ 88127 h 650079"/>
              <a:gd name="connsiteX3" fmla="*/ 1676617 w 2274070"/>
              <a:gd name="connsiteY3" fmla="*/ 583693 h 650079"/>
              <a:gd name="connsiteX4" fmla="*/ 1067017 w 2274070"/>
              <a:gd name="connsiteY4" fmla="*/ 583693 h 650079"/>
              <a:gd name="connsiteX5" fmla="*/ 457417 w 2274070"/>
              <a:gd name="connsiteY5" fmla="*/ 583693 h 650079"/>
              <a:gd name="connsiteX6" fmla="*/ 511308 w 2274070"/>
              <a:gd name="connsiteY6" fmla="*/ 166503 h 650079"/>
              <a:gd name="connsiteX0" fmla="*/ 511308 w 2272670"/>
              <a:gd name="connsiteY0" fmla="*/ 132970 h 616546"/>
              <a:gd name="connsiteX1" fmla="*/ 1067017 w 2272670"/>
              <a:gd name="connsiteY1" fmla="*/ 2342 h 616546"/>
              <a:gd name="connsiteX2" fmla="*/ 1676618 w 2272670"/>
              <a:gd name="connsiteY2" fmla="*/ 141680 h 616546"/>
              <a:gd name="connsiteX3" fmla="*/ 1676617 w 2272670"/>
              <a:gd name="connsiteY3" fmla="*/ 550160 h 616546"/>
              <a:gd name="connsiteX4" fmla="*/ 1067017 w 2272670"/>
              <a:gd name="connsiteY4" fmla="*/ 550160 h 616546"/>
              <a:gd name="connsiteX5" fmla="*/ 457417 w 2272670"/>
              <a:gd name="connsiteY5" fmla="*/ 550160 h 616546"/>
              <a:gd name="connsiteX6" fmla="*/ 511308 w 2272670"/>
              <a:gd name="connsiteY6" fmla="*/ 132970 h 616546"/>
              <a:gd name="connsiteX0" fmla="*/ 511308 w 2341362"/>
              <a:gd name="connsiteY0" fmla="*/ 241696 h 725272"/>
              <a:gd name="connsiteX1" fmla="*/ 1067017 w 2341362"/>
              <a:gd name="connsiteY1" fmla="*/ 111068 h 725272"/>
              <a:gd name="connsiteX2" fmla="*/ 1676618 w 2341362"/>
              <a:gd name="connsiteY2" fmla="*/ 250406 h 725272"/>
              <a:gd name="connsiteX3" fmla="*/ 1676617 w 2341362"/>
              <a:gd name="connsiteY3" fmla="*/ 658886 h 725272"/>
              <a:gd name="connsiteX4" fmla="*/ 1067017 w 2341362"/>
              <a:gd name="connsiteY4" fmla="*/ 658886 h 725272"/>
              <a:gd name="connsiteX5" fmla="*/ 457417 w 2341362"/>
              <a:gd name="connsiteY5" fmla="*/ 658886 h 725272"/>
              <a:gd name="connsiteX6" fmla="*/ 511308 w 2341362"/>
              <a:gd name="connsiteY6" fmla="*/ 241696 h 72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1362" h="725272">
                <a:moveTo>
                  <a:pt x="511308" y="241696"/>
                </a:moveTo>
                <a:cubicBezTo>
                  <a:pt x="763010" y="534239"/>
                  <a:pt x="872799" y="109616"/>
                  <a:pt x="1067017" y="111068"/>
                </a:cubicBezTo>
                <a:cubicBezTo>
                  <a:pt x="1261235" y="112520"/>
                  <a:pt x="1473418" y="480378"/>
                  <a:pt x="1676618" y="250406"/>
                </a:cubicBezTo>
                <a:cubicBezTo>
                  <a:pt x="1962240" y="102086"/>
                  <a:pt x="3017737" y="-403285"/>
                  <a:pt x="1676617" y="658886"/>
                </a:cubicBezTo>
                <a:cubicBezTo>
                  <a:pt x="1473417" y="888857"/>
                  <a:pt x="1287634" y="246034"/>
                  <a:pt x="1067017" y="658886"/>
                </a:cubicBezTo>
                <a:cubicBezTo>
                  <a:pt x="863817" y="888857"/>
                  <a:pt x="660617" y="428914"/>
                  <a:pt x="457417" y="658886"/>
                </a:cubicBezTo>
                <a:cubicBezTo>
                  <a:pt x="-517943" y="580783"/>
                  <a:pt x="344246" y="337216"/>
                  <a:pt x="511308" y="241696"/>
                </a:cubicBezTo>
                <a:close/>
              </a:path>
            </a:pathLst>
          </a:custGeom>
          <a:gradFill flip="none" rotWithShape="1">
            <a:gsLst>
              <a:gs pos="0">
                <a:srgbClr val="996633">
                  <a:shade val="30000"/>
                  <a:satMod val="115000"/>
                </a:srgbClr>
              </a:gs>
              <a:gs pos="38000">
                <a:srgbClr val="996633">
                  <a:shade val="67500"/>
                  <a:satMod val="115000"/>
                </a:srgbClr>
              </a:gs>
              <a:gs pos="90000">
                <a:srgbClr val="996633">
                  <a:shade val="100000"/>
                  <a:satMod val="115000"/>
                </a:srgb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uble Wave 65">
            <a:extLst>
              <a:ext uri="{FF2B5EF4-FFF2-40B4-BE49-F238E27FC236}">
                <a16:creationId xmlns:a16="http://schemas.microsoft.com/office/drawing/2014/main" id="{5FB36F9D-04AA-4B1B-B05C-E85EEFE96305}"/>
              </a:ext>
            </a:extLst>
          </p:cNvPr>
          <p:cNvSpPr/>
          <p:nvPr/>
        </p:nvSpPr>
        <p:spPr>
          <a:xfrm rot="9474678">
            <a:off x="7664416" y="3753657"/>
            <a:ext cx="1560679" cy="295203"/>
          </a:xfrm>
          <a:custGeom>
            <a:avLst/>
            <a:gdLst>
              <a:gd name="connsiteX0" fmla="*/ 0 w 1219200"/>
              <a:gd name="connsiteY0" fmla="*/ 68991 h 685800"/>
              <a:gd name="connsiteX1" fmla="*/ 609600 w 1219200"/>
              <a:gd name="connsiteY1" fmla="*/ 68991 h 685800"/>
              <a:gd name="connsiteX2" fmla="*/ 1219200 w 1219200"/>
              <a:gd name="connsiteY2" fmla="*/ 68991 h 685800"/>
              <a:gd name="connsiteX3" fmla="*/ 1219200 w 1219200"/>
              <a:gd name="connsiteY3" fmla="*/ 616809 h 685800"/>
              <a:gd name="connsiteX4" fmla="*/ 609600 w 1219200"/>
              <a:gd name="connsiteY4" fmla="*/ 616809 h 685800"/>
              <a:gd name="connsiteX5" fmla="*/ 0 w 1219200"/>
              <a:gd name="connsiteY5" fmla="*/ 616809 h 685800"/>
              <a:gd name="connsiteX6" fmla="*/ 0 w 1219200"/>
              <a:gd name="connsiteY6" fmla="*/ 68991 h 685800"/>
              <a:gd name="connsiteX0" fmla="*/ 433493 w 1652693"/>
              <a:gd name="connsiteY0" fmla="*/ 66387 h 680591"/>
              <a:gd name="connsiteX1" fmla="*/ 1043093 w 1652693"/>
              <a:gd name="connsiteY1" fmla="*/ 66387 h 680591"/>
              <a:gd name="connsiteX2" fmla="*/ 1652693 w 1652693"/>
              <a:gd name="connsiteY2" fmla="*/ 66387 h 680591"/>
              <a:gd name="connsiteX3" fmla="*/ 1652693 w 1652693"/>
              <a:gd name="connsiteY3" fmla="*/ 614205 h 680591"/>
              <a:gd name="connsiteX4" fmla="*/ 1043093 w 1652693"/>
              <a:gd name="connsiteY4" fmla="*/ 614205 h 680591"/>
              <a:gd name="connsiteX5" fmla="*/ 433493 w 1652693"/>
              <a:gd name="connsiteY5" fmla="*/ 614205 h 680591"/>
              <a:gd name="connsiteX6" fmla="*/ 433493 w 1652693"/>
              <a:gd name="connsiteY6" fmla="*/ 66387 h 680591"/>
              <a:gd name="connsiteX0" fmla="*/ 433493 w 2248746"/>
              <a:gd name="connsiteY0" fmla="*/ 66387 h 680591"/>
              <a:gd name="connsiteX1" fmla="*/ 1043093 w 2248746"/>
              <a:gd name="connsiteY1" fmla="*/ 66387 h 680591"/>
              <a:gd name="connsiteX2" fmla="*/ 1652693 w 2248746"/>
              <a:gd name="connsiteY2" fmla="*/ 66387 h 680591"/>
              <a:gd name="connsiteX3" fmla="*/ 1652693 w 2248746"/>
              <a:gd name="connsiteY3" fmla="*/ 614205 h 680591"/>
              <a:gd name="connsiteX4" fmla="*/ 1043093 w 2248746"/>
              <a:gd name="connsiteY4" fmla="*/ 614205 h 680591"/>
              <a:gd name="connsiteX5" fmla="*/ 433493 w 2248746"/>
              <a:gd name="connsiteY5" fmla="*/ 614205 h 680591"/>
              <a:gd name="connsiteX6" fmla="*/ 433493 w 2248746"/>
              <a:gd name="connsiteY6" fmla="*/ 66387 h 680591"/>
              <a:gd name="connsiteX0" fmla="*/ 433493 w 2248746"/>
              <a:gd name="connsiteY0" fmla="*/ 80296 h 694500"/>
              <a:gd name="connsiteX1" fmla="*/ 1043093 w 2248746"/>
              <a:gd name="connsiteY1" fmla="*/ 80296 h 694500"/>
              <a:gd name="connsiteX2" fmla="*/ 1652693 w 2248746"/>
              <a:gd name="connsiteY2" fmla="*/ 80296 h 694500"/>
              <a:gd name="connsiteX3" fmla="*/ 1652693 w 2248746"/>
              <a:gd name="connsiteY3" fmla="*/ 628114 h 694500"/>
              <a:gd name="connsiteX4" fmla="*/ 1043093 w 2248746"/>
              <a:gd name="connsiteY4" fmla="*/ 628114 h 694500"/>
              <a:gd name="connsiteX5" fmla="*/ 433493 w 2248746"/>
              <a:gd name="connsiteY5" fmla="*/ 628114 h 694500"/>
              <a:gd name="connsiteX6" fmla="*/ 433493 w 2248746"/>
              <a:gd name="connsiteY6" fmla="*/ 80296 h 694500"/>
              <a:gd name="connsiteX0" fmla="*/ 433493 w 2248746"/>
              <a:gd name="connsiteY0" fmla="*/ 80296 h 694500"/>
              <a:gd name="connsiteX1" fmla="*/ 1043093 w 2248746"/>
              <a:gd name="connsiteY1" fmla="*/ 80296 h 694500"/>
              <a:gd name="connsiteX2" fmla="*/ 1652693 w 2248746"/>
              <a:gd name="connsiteY2" fmla="*/ 80296 h 694500"/>
              <a:gd name="connsiteX3" fmla="*/ 1652693 w 2248746"/>
              <a:gd name="connsiteY3" fmla="*/ 628114 h 694500"/>
              <a:gd name="connsiteX4" fmla="*/ 1043093 w 2248746"/>
              <a:gd name="connsiteY4" fmla="*/ 628114 h 694500"/>
              <a:gd name="connsiteX5" fmla="*/ 433493 w 2248746"/>
              <a:gd name="connsiteY5" fmla="*/ 628114 h 694500"/>
              <a:gd name="connsiteX6" fmla="*/ 433493 w 2248746"/>
              <a:gd name="connsiteY6" fmla="*/ 80296 h 694500"/>
              <a:gd name="connsiteX0" fmla="*/ 433493 w 2250146"/>
              <a:gd name="connsiteY0" fmla="*/ 104172 h 718376"/>
              <a:gd name="connsiteX1" fmla="*/ 1043093 w 2250146"/>
              <a:gd name="connsiteY1" fmla="*/ 104172 h 718376"/>
              <a:gd name="connsiteX2" fmla="*/ 1658083 w 2250146"/>
              <a:gd name="connsiteY2" fmla="*/ 156424 h 718376"/>
              <a:gd name="connsiteX3" fmla="*/ 1652693 w 2250146"/>
              <a:gd name="connsiteY3" fmla="*/ 651990 h 718376"/>
              <a:gd name="connsiteX4" fmla="*/ 1043093 w 2250146"/>
              <a:gd name="connsiteY4" fmla="*/ 651990 h 718376"/>
              <a:gd name="connsiteX5" fmla="*/ 433493 w 2250146"/>
              <a:gd name="connsiteY5" fmla="*/ 651990 h 718376"/>
              <a:gd name="connsiteX6" fmla="*/ 433493 w 2250146"/>
              <a:gd name="connsiteY6" fmla="*/ 104172 h 718376"/>
              <a:gd name="connsiteX0" fmla="*/ 432299 w 2248952"/>
              <a:gd name="connsiteY0" fmla="*/ 104172 h 718376"/>
              <a:gd name="connsiteX1" fmla="*/ 1041899 w 2248952"/>
              <a:gd name="connsiteY1" fmla="*/ 104172 h 718376"/>
              <a:gd name="connsiteX2" fmla="*/ 1656889 w 2248952"/>
              <a:gd name="connsiteY2" fmla="*/ 156424 h 718376"/>
              <a:gd name="connsiteX3" fmla="*/ 1651499 w 2248952"/>
              <a:gd name="connsiteY3" fmla="*/ 651990 h 718376"/>
              <a:gd name="connsiteX4" fmla="*/ 1041899 w 2248952"/>
              <a:gd name="connsiteY4" fmla="*/ 651990 h 718376"/>
              <a:gd name="connsiteX5" fmla="*/ 432299 w 2248952"/>
              <a:gd name="connsiteY5" fmla="*/ 651990 h 718376"/>
              <a:gd name="connsiteX6" fmla="*/ 432299 w 2248952"/>
              <a:gd name="connsiteY6" fmla="*/ 104172 h 718376"/>
              <a:gd name="connsiteX0" fmla="*/ 472710 w 2235472"/>
              <a:gd name="connsiteY0" fmla="*/ 166503 h 650079"/>
              <a:gd name="connsiteX1" fmla="*/ 1028419 w 2235472"/>
              <a:gd name="connsiteY1" fmla="*/ 35875 h 650079"/>
              <a:gd name="connsiteX2" fmla="*/ 1643409 w 2235472"/>
              <a:gd name="connsiteY2" fmla="*/ 88127 h 650079"/>
              <a:gd name="connsiteX3" fmla="*/ 1638019 w 2235472"/>
              <a:gd name="connsiteY3" fmla="*/ 583693 h 650079"/>
              <a:gd name="connsiteX4" fmla="*/ 1028419 w 2235472"/>
              <a:gd name="connsiteY4" fmla="*/ 583693 h 650079"/>
              <a:gd name="connsiteX5" fmla="*/ 418819 w 2235472"/>
              <a:gd name="connsiteY5" fmla="*/ 583693 h 650079"/>
              <a:gd name="connsiteX6" fmla="*/ 472710 w 2235472"/>
              <a:gd name="connsiteY6" fmla="*/ 166503 h 650079"/>
              <a:gd name="connsiteX0" fmla="*/ 472710 w 2235472"/>
              <a:gd name="connsiteY0" fmla="*/ 166503 h 650079"/>
              <a:gd name="connsiteX1" fmla="*/ 1028419 w 2235472"/>
              <a:gd name="connsiteY1" fmla="*/ 35875 h 650079"/>
              <a:gd name="connsiteX2" fmla="*/ 1643409 w 2235472"/>
              <a:gd name="connsiteY2" fmla="*/ 88127 h 650079"/>
              <a:gd name="connsiteX3" fmla="*/ 1638019 w 2235472"/>
              <a:gd name="connsiteY3" fmla="*/ 583693 h 650079"/>
              <a:gd name="connsiteX4" fmla="*/ 1028419 w 2235472"/>
              <a:gd name="connsiteY4" fmla="*/ 583693 h 650079"/>
              <a:gd name="connsiteX5" fmla="*/ 418819 w 2235472"/>
              <a:gd name="connsiteY5" fmla="*/ 583693 h 650079"/>
              <a:gd name="connsiteX6" fmla="*/ 472710 w 2235472"/>
              <a:gd name="connsiteY6" fmla="*/ 166503 h 650079"/>
              <a:gd name="connsiteX0" fmla="*/ 511308 w 2274070"/>
              <a:gd name="connsiteY0" fmla="*/ 166503 h 650079"/>
              <a:gd name="connsiteX1" fmla="*/ 1067017 w 2274070"/>
              <a:gd name="connsiteY1" fmla="*/ 35875 h 650079"/>
              <a:gd name="connsiteX2" fmla="*/ 1682007 w 2274070"/>
              <a:gd name="connsiteY2" fmla="*/ 88127 h 650079"/>
              <a:gd name="connsiteX3" fmla="*/ 1676617 w 2274070"/>
              <a:gd name="connsiteY3" fmla="*/ 583693 h 650079"/>
              <a:gd name="connsiteX4" fmla="*/ 1067017 w 2274070"/>
              <a:gd name="connsiteY4" fmla="*/ 583693 h 650079"/>
              <a:gd name="connsiteX5" fmla="*/ 457417 w 2274070"/>
              <a:gd name="connsiteY5" fmla="*/ 583693 h 650079"/>
              <a:gd name="connsiteX6" fmla="*/ 511308 w 2274070"/>
              <a:gd name="connsiteY6" fmla="*/ 166503 h 650079"/>
              <a:gd name="connsiteX0" fmla="*/ 511308 w 2272670"/>
              <a:gd name="connsiteY0" fmla="*/ 132970 h 616546"/>
              <a:gd name="connsiteX1" fmla="*/ 1067017 w 2272670"/>
              <a:gd name="connsiteY1" fmla="*/ 2342 h 616546"/>
              <a:gd name="connsiteX2" fmla="*/ 1676618 w 2272670"/>
              <a:gd name="connsiteY2" fmla="*/ 141680 h 616546"/>
              <a:gd name="connsiteX3" fmla="*/ 1676617 w 2272670"/>
              <a:gd name="connsiteY3" fmla="*/ 550160 h 616546"/>
              <a:gd name="connsiteX4" fmla="*/ 1067017 w 2272670"/>
              <a:gd name="connsiteY4" fmla="*/ 550160 h 616546"/>
              <a:gd name="connsiteX5" fmla="*/ 457417 w 2272670"/>
              <a:gd name="connsiteY5" fmla="*/ 550160 h 616546"/>
              <a:gd name="connsiteX6" fmla="*/ 511308 w 2272670"/>
              <a:gd name="connsiteY6" fmla="*/ 132970 h 616546"/>
              <a:gd name="connsiteX0" fmla="*/ 511308 w 2341362"/>
              <a:gd name="connsiteY0" fmla="*/ 241696 h 725272"/>
              <a:gd name="connsiteX1" fmla="*/ 1067017 w 2341362"/>
              <a:gd name="connsiteY1" fmla="*/ 111068 h 725272"/>
              <a:gd name="connsiteX2" fmla="*/ 1676618 w 2341362"/>
              <a:gd name="connsiteY2" fmla="*/ 250406 h 725272"/>
              <a:gd name="connsiteX3" fmla="*/ 1676617 w 2341362"/>
              <a:gd name="connsiteY3" fmla="*/ 658886 h 725272"/>
              <a:gd name="connsiteX4" fmla="*/ 1067017 w 2341362"/>
              <a:gd name="connsiteY4" fmla="*/ 658886 h 725272"/>
              <a:gd name="connsiteX5" fmla="*/ 457417 w 2341362"/>
              <a:gd name="connsiteY5" fmla="*/ 658886 h 725272"/>
              <a:gd name="connsiteX6" fmla="*/ 511308 w 2341362"/>
              <a:gd name="connsiteY6" fmla="*/ 241696 h 72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1362" h="725272">
                <a:moveTo>
                  <a:pt x="511308" y="241696"/>
                </a:moveTo>
                <a:cubicBezTo>
                  <a:pt x="763010" y="534239"/>
                  <a:pt x="872799" y="109616"/>
                  <a:pt x="1067017" y="111068"/>
                </a:cubicBezTo>
                <a:cubicBezTo>
                  <a:pt x="1261235" y="112520"/>
                  <a:pt x="1473418" y="480378"/>
                  <a:pt x="1676618" y="250406"/>
                </a:cubicBezTo>
                <a:cubicBezTo>
                  <a:pt x="1962240" y="102086"/>
                  <a:pt x="3017737" y="-403285"/>
                  <a:pt x="1676617" y="658886"/>
                </a:cubicBezTo>
                <a:cubicBezTo>
                  <a:pt x="1473417" y="888857"/>
                  <a:pt x="1287634" y="246034"/>
                  <a:pt x="1067017" y="658886"/>
                </a:cubicBezTo>
                <a:cubicBezTo>
                  <a:pt x="863817" y="888857"/>
                  <a:pt x="660617" y="428914"/>
                  <a:pt x="457417" y="658886"/>
                </a:cubicBezTo>
                <a:cubicBezTo>
                  <a:pt x="-517943" y="580783"/>
                  <a:pt x="344246" y="337216"/>
                  <a:pt x="511308" y="241696"/>
                </a:cubicBezTo>
                <a:close/>
              </a:path>
            </a:pathLst>
          </a:custGeom>
          <a:gradFill flip="none" rotWithShape="1">
            <a:gsLst>
              <a:gs pos="0">
                <a:srgbClr val="996633">
                  <a:shade val="30000"/>
                  <a:satMod val="115000"/>
                </a:srgbClr>
              </a:gs>
              <a:gs pos="38000">
                <a:srgbClr val="996633">
                  <a:shade val="67500"/>
                  <a:satMod val="115000"/>
                </a:srgbClr>
              </a:gs>
              <a:gs pos="90000">
                <a:srgbClr val="996633">
                  <a:shade val="100000"/>
                  <a:satMod val="115000"/>
                </a:srgb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uble Wave 65">
            <a:extLst>
              <a:ext uri="{FF2B5EF4-FFF2-40B4-BE49-F238E27FC236}">
                <a16:creationId xmlns:a16="http://schemas.microsoft.com/office/drawing/2014/main" id="{B063CD09-3332-41C9-927A-117A98D24998}"/>
              </a:ext>
            </a:extLst>
          </p:cNvPr>
          <p:cNvSpPr/>
          <p:nvPr/>
        </p:nvSpPr>
        <p:spPr>
          <a:xfrm rot="1970401">
            <a:off x="10010222" y="3935276"/>
            <a:ext cx="887225" cy="220599"/>
          </a:xfrm>
          <a:custGeom>
            <a:avLst/>
            <a:gdLst>
              <a:gd name="connsiteX0" fmla="*/ 0 w 1219200"/>
              <a:gd name="connsiteY0" fmla="*/ 68991 h 685800"/>
              <a:gd name="connsiteX1" fmla="*/ 609600 w 1219200"/>
              <a:gd name="connsiteY1" fmla="*/ 68991 h 685800"/>
              <a:gd name="connsiteX2" fmla="*/ 1219200 w 1219200"/>
              <a:gd name="connsiteY2" fmla="*/ 68991 h 685800"/>
              <a:gd name="connsiteX3" fmla="*/ 1219200 w 1219200"/>
              <a:gd name="connsiteY3" fmla="*/ 616809 h 685800"/>
              <a:gd name="connsiteX4" fmla="*/ 609600 w 1219200"/>
              <a:gd name="connsiteY4" fmla="*/ 616809 h 685800"/>
              <a:gd name="connsiteX5" fmla="*/ 0 w 1219200"/>
              <a:gd name="connsiteY5" fmla="*/ 616809 h 685800"/>
              <a:gd name="connsiteX6" fmla="*/ 0 w 1219200"/>
              <a:gd name="connsiteY6" fmla="*/ 68991 h 685800"/>
              <a:gd name="connsiteX0" fmla="*/ 433493 w 1652693"/>
              <a:gd name="connsiteY0" fmla="*/ 66387 h 680591"/>
              <a:gd name="connsiteX1" fmla="*/ 1043093 w 1652693"/>
              <a:gd name="connsiteY1" fmla="*/ 66387 h 680591"/>
              <a:gd name="connsiteX2" fmla="*/ 1652693 w 1652693"/>
              <a:gd name="connsiteY2" fmla="*/ 66387 h 680591"/>
              <a:gd name="connsiteX3" fmla="*/ 1652693 w 1652693"/>
              <a:gd name="connsiteY3" fmla="*/ 614205 h 680591"/>
              <a:gd name="connsiteX4" fmla="*/ 1043093 w 1652693"/>
              <a:gd name="connsiteY4" fmla="*/ 614205 h 680591"/>
              <a:gd name="connsiteX5" fmla="*/ 433493 w 1652693"/>
              <a:gd name="connsiteY5" fmla="*/ 614205 h 680591"/>
              <a:gd name="connsiteX6" fmla="*/ 433493 w 1652693"/>
              <a:gd name="connsiteY6" fmla="*/ 66387 h 680591"/>
              <a:gd name="connsiteX0" fmla="*/ 433493 w 2248746"/>
              <a:gd name="connsiteY0" fmla="*/ 66387 h 680591"/>
              <a:gd name="connsiteX1" fmla="*/ 1043093 w 2248746"/>
              <a:gd name="connsiteY1" fmla="*/ 66387 h 680591"/>
              <a:gd name="connsiteX2" fmla="*/ 1652693 w 2248746"/>
              <a:gd name="connsiteY2" fmla="*/ 66387 h 680591"/>
              <a:gd name="connsiteX3" fmla="*/ 1652693 w 2248746"/>
              <a:gd name="connsiteY3" fmla="*/ 614205 h 680591"/>
              <a:gd name="connsiteX4" fmla="*/ 1043093 w 2248746"/>
              <a:gd name="connsiteY4" fmla="*/ 614205 h 680591"/>
              <a:gd name="connsiteX5" fmla="*/ 433493 w 2248746"/>
              <a:gd name="connsiteY5" fmla="*/ 614205 h 680591"/>
              <a:gd name="connsiteX6" fmla="*/ 433493 w 2248746"/>
              <a:gd name="connsiteY6" fmla="*/ 66387 h 680591"/>
              <a:gd name="connsiteX0" fmla="*/ 433493 w 2248746"/>
              <a:gd name="connsiteY0" fmla="*/ 80296 h 694500"/>
              <a:gd name="connsiteX1" fmla="*/ 1043093 w 2248746"/>
              <a:gd name="connsiteY1" fmla="*/ 80296 h 694500"/>
              <a:gd name="connsiteX2" fmla="*/ 1652693 w 2248746"/>
              <a:gd name="connsiteY2" fmla="*/ 80296 h 694500"/>
              <a:gd name="connsiteX3" fmla="*/ 1652693 w 2248746"/>
              <a:gd name="connsiteY3" fmla="*/ 628114 h 694500"/>
              <a:gd name="connsiteX4" fmla="*/ 1043093 w 2248746"/>
              <a:gd name="connsiteY4" fmla="*/ 628114 h 694500"/>
              <a:gd name="connsiteX5" fmla="*/ 433493 w 2248746"/>
              <a:gd name="connsiteY5" fmla="*/ 628114 h 694500"/>
              <a:gd name="connsiteX6" fmla="*/ 433493 w 2248746"/>
              <a:gd name="connsiteY6" fmla="*/ 80296 h 694500"/>
              <a:gd name="connsiteX0" fmla="*/ 433493 w 2248746"/>
              <a:gd name="connsiteY0" fmla="*/ 80296 h 694500"/>
              <a:gd name="connsiteX1" fmla="*/ 1043093 w 2248746"/>
              <a:gd name="connsiteY1" fmla="*/ 80296 h 694500"/>
              <a:gd name="connsiteX2" fmla="*/ 1652693 w 2248746"/>
              <a:gd name="connsiteY2" fmla="*/ 80296 h 694500"/>
              <a:gd name="connsiteX3" fmla="*/ 1652693 w 2248746"/>
              <a:gd name="connsiteY3" fmla="*/ 628114 h 694500"/>
              <a:gd name="connsiteX4" fmla="*/ 1043093 w 2248746"/>
              <a:gd name="connsiteY4" fmla="*/ 628114 h 694500"/>
              <a:gd name="connsiteX5" fmla="*/ 433493 w 2248746"/>
              <a:gd name="connsiteY5" fmla="*/ 628114 h 694500"/>
              <a:gd name="connsiteX6" fmla="*/ 433493 w 2248746"/>
              <a:gd name="connsiteY6" fmla="*/ 80296 h 694500"/>
              <a:gd name="connsiteX0" fmla="*/ 433493 w 2250146"/>
              <a:gd name="connsiteY0" fmla="*/ 104172 h 718376"/>
              <a:gd name="connsiteX1" fmla="*/ 1043093 w 2250146"/>
              <a:gd name="connsiteY1" fmla="*/ 104172 h 718376"/>
              <a:gd name="connsiteX2" fmla="*/ 1658083 w 2250146"/>
              <a:gd name="connsiteY2" fmla="*/ 156424 h 718376"/>
              <a:gd name="connsiteX3" fmla="*/ 1652693 w 2250146"/>
              <a:gd name="connsiteY3" fmla="*/ 651990 h 718376"/>
              <a:gd name="connsiteX4" fmla="*/ 1043093 w 2250146"/>
              <a:gd name="connsiteY4" fmla="*/ 651990 h 718376"/>
              <a:gd name="connsiteX5" fmla="*/ 433493 w 2250146"/>
              <a:gd name="connsiteY5" fmla="*/ 651990 h 718376"/>
              <a:gd name="connsiteX6" fmla="*/ 433493 w 2250146"/>
              <a:gd name="connsiteY6" fmla="*/ 104172 h 718376"/>
              <a:gd name="connsiteX0" fmla="*/ 432299 w 2248952"/>
              <a:gd name="connsiteY0" fmla="*/ 104172 h 718376"/>
              <a:gd name="connsiteX1" fmla="*/ 1041899 w 2248952"/>
              <a:gd name="connsiteY1" fmla="*/ 104172 h 718376"/>
              <a:gd name="connsiteX2" fmla="*/ 1656889 w 2248952"/>
              <a:gd name="connsiteY2" fmla="*/ 156424 h 718376"/>
              <a:gd name="connsiteX3" fmla="*/ 1651499 w 2248952"/>
              <a:gd name="connsiteY3" fmla="*/ 651990 h 718376"/>
              <a:gd name="connsiteX4" fmla="*/ 1041899 w 2248952"/>
              <a:gd name="connsiteY4" fmla="*/ 651990 h 718376"/>
              <a:gd name="connsiteX5" fmla="*/ 432299 w 2248952"/>
              <a:gd name="connsiteY5" fmla="*/ 651990 h 718376"/>
              <a:gd name="connsiteX6" fmla="*/ 432299 w 2248952"/>
              <a:gd name="connsiteY6" fmla="*/ 104172 h 718376"/>
              <a:gd name="connsiteX0" fmla="*/ 472710 w 2235472"/>
              <a:gd name="connsiteY0" fmla="*/ 166503 h 650079"/>
              <a:gd name="connsiteX1" fmla="*/ 1028419 w 2235472"/>
              <a:gd name="connsiteY1" fmla="*/ 35875 h 650079"/>
              <a:gd name="connsiteX2" fmla="*/ 1643409 w 2235472"/>
              <a:gd name="connsiteY2" fmla="*/ 88127 h 650079"/>
              <a:gd name="connsiteX3" fmla="*/ 1638019 w 2235472"/>
              <a:gd name="connsiteY3" fmla="*/ 583693 h 650079"/>
              <a:gd name="connsiteX4" fmla="*/ 1028419 w 2235472"/>
              <a:gd name="connsiteY4" fmla="*/ 583693 h 650079"/>
              <a:gd name="connsiteX5" fmla="*/ 418819 w 2235472"/>
              <a:gd name="connsiteY5" fmla="*/ 583693 h 650079"/>
              <a:gd name="connsiteX6" fmla="*/ 472710 w 2235472"/>
              <a:gd name="connsiteY6" fmla="*/ 166503 h 650079"/>
              <a:gd name="connsiteX0" fmla="*/ 472710 w 2235472"/>
              <a:gd name="connsiteY0" fmla="*/ 166503 h 650079"/>
              <a:gd name="connsiteX1" fmla="*/ 1028419 w 2235472"/>
              <a:gd name="connsiteY1" fmla="*/ 35875 h 650079"/>
              <a:gd name="connsiteX2" fmla="*/ 1643409 w 2235472"/>
              <a:gd name="connsiteY2" fmla="*/ 88127 h 650079"/>
              <a:gd name="connsiteX3" fmla="*/ 1638019 w 2235472"/>
              <a:gd name="connsiteY3" fmla="*/ 583693 h 650079"/>
              <a:gd name="connsiteX4" fmla="*/ 1028419 w 2235472"/>
              <a:gd name="connsiteY4" fmla="*/ 583693 h 650079"/>
              <a:gd name="connsiteX5" fmla="*/ 418819 w 2235472"/>
              <a:gd name="connsiteY5" fmla="*/ 583693 h 650079"/>
              <a:gd name="connsiteX6" fmla="*/ 472710 w 2235472"/>
              <a:gd name="connsiteY6" fmla="*/ 166503 h 650079"/>
              <a:gd name="connsiteX0" fmla="*/ 511308 w 2274070"/>
              <a:gd name="connsiteY0" fmla="*/ 166503 h 650079"/>
              <a:gd name="connsiteX1" fmla="*/ 1067017 w 2274070"/>
              <a:gd name="connsiteY1" fmla="*/ 35875 h 650079"/>
              <a:gd name="connsiteX2" fmla="*/ 1682007 w 2274070"/>
              <a:gd name="connsiteY2" fmla="*/ 88127 h 650079"/>
              <a:gd name="connsiteX3" fmla="*/ 1676617 w 2274070"/>
              <a:gd name="connsiteY3" fmla="*/ 583693 h 650079"/>
              <a:gd name="connsiteX4" fmla="*/ 1067017 w 2274070"/>
              <a:gd name="connsiteY4" fmla="*/ 583693 h 650079"/>
              <a:gd name="connsiteX5" fmla="*/ 457417 w 2274070"/>
              <a:gd name="connsiteY5" fmla="*/ 583693 h 650079"/>
              <a:gd name="connsiteX6" fmla="*/ 511308 w 2274070"/>
              <a:gd name="connsiteY6" fmla="*/ 166503 h 650079"/>
              <a:gd name="connsiteX0" fmla="*/ 511308 w 2272670"/>
              <a:gd name="connsiteY0" fmla="*/ 132970 h 616546"/>
              <a:gd name="connsiteX1" fmla="*/ 1067017 w 2272670"/>
              <a:gd name="connsiteY1" fmla="*/ 2342 h 616546"/>
              <a:gd name="connsiteX2" fmla="*/ 1676618 w 2272670"/>
              <a:gd name="connsiteY2" fmla="*/ 141680 h 616546"/>
              <a:gd name="connsiteX3" fmla="*/ 1676617 w 2272670"/>
              <a:gd name="connsiteY3" fmla="*/ 550160 h 616546"/>
              <a:gd name="connsiteX4" fmla="*/ 1067017 w 2272670"/>
              <a:gd name="connsiteY4" fmla="*/ 550160 h 616546"/>
              <a:gd name="connsiteX5" fmla="*/ 457417 w 2272670"/>
              <a:gd name="connsiteY5" fmla="*/ 550160 h 616546"/>
              <a:gd name="connsiteX6" fmla="*/ 511308 w 2272670"/>
              <a:gd name="connsiteY6" fmla="*/ 132970 h 616546"/>
              <a:gd name="connsiteX0" fmla="*/ 511308 w 2341362"/>
              <a:gd name="connsiteY0" fmla="*/ 241696 h 725272"/>
              <a:gd name="connsiteX1" fmla="*/ 1067017 w 2341362"/>
              <a:gd name="connsiteY1" fmla="*/ 111068 h 725272"/>
              <a:gd name="connsiteX2" fmla="*/ 1676618 w 2341362"/>
              <a:gd name="connsiteY2" fmla="*/ 250406 h 725272"/>
              <a:gd name="connsiteX3" fmla="*/ 1676617 w 2341362"/>
              <a:gd name="connsiteY3" fmla="*/ 658886 h 725272"/>
              <a:gd name="connsiteX4" fmla="*/ 1067017 w 2341362"/>
              <a:gd name="connsiteY4" fmla="*/ 658886 h 725272"/>
              <a:gd name="connsiteX5" fmla="*/ 457417 w 2341362"/>
              <a:gd name="connsiteY5" fmla="*/ 658886 h 725272"/>
              <a:gd name="connsiteX6" fmla="*/ 511308 w 2341362"/>
              <a:gd name="connsiteY6" fmla="*/ 241696 h 72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1362" h="725272">
                <a:moveTo>
                  <a:pt x="511308" y="241696"/>
                </a:moveTo>
                <a:cubicBezTo>
                  <a:pt x="763010" y="534239"/>
                  <a:pt x="872799" y="109616"/>
                  <a:pt x="1067017" y="111068"/>
                </a:cubicBezTo>
                <a:cubicBezTo>
                  <a:pt x="1261235" y="112520"/>
                  <a:pt x="1473418" y="480378"/>
                  <a:pt x="1676618" y="250406"/>
                </a:cubicBezTo>
                <a:cubicBezTo>
                  <a:pt x="1962240" y="102086"/>
                  <a:pt x="3017737" y="-403285"/>
                  <a:pt x="1676617" y="658886"/>
                </a:cubicBezTo>
                <a:cubicBezTo>
                  <a:pt x="1473417" y="888857"/>
                  <a:pt x="1287634" y="246034"/>
                  <a:pt x="1067017" y="658886"/>
                </a:cubicBezTo>
                <a:cubicBezTo>
                  <a:pt x="863817" y="888857"/>
                  <a:pt x="660617" y="428914"/>
                  <a:pt x="457417" y="658886"/>
                </a:cubicBezTo>
                <a:cubicBezTo>
                  <a:pt x="-517943" y="580783"/>
                  <a:pt x="344246" y="337216"/>
                  <a:pt x="511308" y="241696"/>
                </a:cubicBezTo>
                <a:close/>
              </a:path>
            </a:pathLst>
          </a:custGeom>
          <a:gradFill flip="none" rotWithShape="1">
            <a:gsLst>
              <a:gs pos="0">
                <a:srgbClr val="996633">
                  <a:shade val="30000"/>
                  <a:satMod val="115000"/>
                </a:srgbClr>
              </a:gs>
              <a:gs pos="38000">
                <a:srgbClr val="996633">
                  <a:shade val="67500"/>
                  <a:satMod val="115000"/>
                </a:srgbClr>
              </a:gs>
              <a:gs pos="90000">
                <a:srgbClr val="996633">
                  <a:shade val="100000"/>
                  <a:satMod val="115000"/>
                </a:srgb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uble Wave 65">
            <a:extLst>
              <a:ext uri="{FF2B5EF4-FFF2-40B4-BE49-F238E27FC236}">
                <a16:creationId xmlns:a16="http://schemas.microsoft.com/office/drawing/2014/main" id="{8295386A-5211-4CDC-BCE4-8EE3F96501F9}"/>
              </a:ext>
            </a:extLst>
          </p:cNvPr>
          <p:cNvSpPr/>
          <p:nvPr/>
        </p:nvSpPr>
        <p:spPr>
          <a:xfrm rot="9414735">
            <a:off x="8542126" y="3945654"/>
            <a:ext cx="825960" cy="120525"/>
          </a:xfrm>
          <a:custGeom>
            <a:avLst/>
            <a:gdLst>
              <a:gd name="connsiteX0" fmla="*/ 0 w 1219200"/>
              <a:gd name="connsiteY0" fmla="*/ 68991 h 685800"/>
              <a:gd name="connsiteX1" fmla="*/ 609600 w 1219200"/>
              <a:gd name="connsiteY1" fmla="*/ 68991 h 685800"/>
              <a:gd name="connsiteX2" fmla="*/ 1219200 w 1219200"/>
              <a:gd name="connsiteY2" fmla="*/ 68991 h 685800"/>
              <a:gd name="connsiteX3" fmla="*/ 1219200 w 1219200"/>
              <a:gd name="connsiteY3" fmla="*/ 616809 h 685800"/>
              <a:gd name="connsiteX4" fmla="*/ 609600 w 1219200"/>
              <a:gd name="connsiteY4" fmla="*/ 616809 h 685800"/>
              <a:gd name="connsiteX5" fmla="*/ 0 w 1219200"/>
              <a:gd name="connsiteY5" fmla="*/ 616809 h 685800"/>
              <a:gd name="connsiteX6" fmla="*/ 0 w 1219200"/>
              <a:gd name="connsiteY6" fmla="*/ 68991 h 685800"/>
              <a:gd name="connsiteX0" fmla="*/ 433493 w 1652693"/>
              <a:gd name="connsiteY0" fmla="*/ 66387 h 680591"/>
              <a:gd name="connsiteX1" fmla="*/ 1043093 w 1652693"/>
              <a:gd name="connsiteY1" fmla="*/ 66387 h 680591"/>
              <a:gd name="connsiteX2" fmla="*/ 1652693 w 1652693"/>
              <a:gd name="connsiteY2" fmla="*/ 66387 h 680591"/>
              <a:gd name="connsiteX3" fmla="*/ 1652693 w 1652693"/>
              <a:gd name="connsiteY3" fmla="*/ 614205 h 680591"/>
              <a:gd name="connsiteX4" fmla="*/ 1043093 w 1652693"/>
              <a:gd name="connsiteY4" fmla="*/ 614205 h 680591"/>
              <a:gd name="connsiteX5" fmla="*/ 433493 w 1652693"/>
              <a:gd name="connsiteY5" fmla="*/ 614205 h 680591"/>
              <a:gd name="connsiteX6" fmla="*/ 433493 w 1652693"/>
              <a:gd name="connsiteY6" fmla="*/ 66387 h 680591"/>
              <a:gd name="connsiteX0" fmla="*/ 433493 w 2248746"/>
              <a:gd name="connsiteY0" fmla="*/ 66387 h 680591"/>
              <a:gd name="connsiteX1" fmla="*/ 1043093 w 2248746"/>
              <a:gd name="connsiteY1" fmla="*/ 66387 h 680591"/>
              <a:gd name="connsiteX2" fmla="*/ 1652693 w 2248746"/>
              <a:gd name="connsiteY2" fmla="*/ 66387 h 680591"/>
              <a:gd name="connsiteX3" fmla="*/ 1652693 w 2248746"/>
              <a:gd name="connsiteY3" fmla="*/ 614205 h 680591"/>
              <a:gd name="connsiteX4" fmla="*/ 1043093 w 2248746"/>
              <a:gd name="connsiteY4" fmla="*/ 614205 h 680591"/>
              <a:gd name="connsiteX5" fmla="*/ 433493 w 2248746"/>
              <a:gd name="connsiteY5" fmla="*/ 614205 h 680591"/>
              <a:gd name="connsiteX6" fmla="*/ 433493 w 2248746"/>
              <a:gd name="connsiteY6" fmla="*/ 66387 h 680591"/>
              <a:gd name="connsiteX0" fmla="*/ 433493 w 2248746"/>
              <a:gd name="connsiteY0" fmla="*/ 80296 h 694500"/>
              <a:gd name="connsiteX1" fmla="*/ 1043093 w 2248746"/>
              <a:gd name="connsiteY1" fmla="*/ 80296 h 694500"/>
              <a:gd name="connsiteX2" fmla="*/ 1652693 w 2248746"/>
              <a:gd name="connsiteY2" fmla="*/ 80296 h 694500"/>
              <a:gd name="connsiteX3" fmla="*/ 1652693 w 2248746"/>
              <a:gd name="connsiteY3" fmla="*/ 628114 h 694500"/>
              <a:gd name="connsiteX4" fmla="*/ 1043093 w 2248746"/>
              <a:gd name="connsiteY4" fmla="*/ 628114 h 694500"/>
              <a:gd name="connsiteX5" fmla="*/ 433493 w 2248746"/>
              <a:gd name="connsiteY5" fmla="*/ 628114 h 694500"/>
              <a:gd name="connsiteX6" fmla="*/ 433493 w 2248746"/>
              <a:gd name="connsiteY6" fmla="*/ 80296 h 694500"/>
              <a:gd name="connsiteX0" fmla="*/ 433493 w 2248746"/>
              <a:gd name="connsiteY0" fmla="*/ 80296 h 694500"/>
              <a:gd name="connsiteX1" fmla="*/ 1043093 w 2248746"/>
              <a:gd name="connsiteY1" fmla="*/ 80296 h 694500"/>
              <a:gd name="connsiteX2" fmla="*/ 1652693 w 2248746"/>
              <a:gd name="connsiteY2" fmla="*/ 80296 h 694500"/>
              <a:gd name="connsiteX3" fmla="*/ 1652693 w 2248746"/>
              <a:gd name="connsiteY3" fmla="*/ 628114 h 694500"/>
              <a:gd name="connsiteX4" fmla="*/ 1043093 w 2248746"/>
              <a:gd name="connsiteY4" fmla="*/ 628114 h 694500"/>
              <a:gd name="connsiteX5" fmla="*/ 433493 w 2248746"/>
              <a:gd name="connsiteY5" fmla="*/ 628114 h 694500"/>
              <a:gd name="connsiteX6" fmla="*/ 433493 w 2248746"/>
              <a:gd name="connsiteY6" fmla="*/ 80296 h 694500"/>
              <a:gd name="connsiteX0" fmla="*/ 433493 w 2250146"/>
              <a:gd name="connsiteY0" fmla="*/ 104172 h 718376"/>
              <a:gd name="connsiteX1" fmla="*/ 1043093 w 2250146"/>
              <a:gd name="connsiteY1" fmla="*/ 104172 h 718376"/>
              <a:gd name="connsiteX2" fmla="*/ 1658083 w 2250146"/>
              <a:gd name="connsiteY2" fmla="*/ 156424 h 718376"/>
              <a:gd name="connsiteX3" fmla="*/ 1652693 w 2250146"/>
              <a:gd name="connsiteY3" fmla="*/ 651990 h 718376"/>
              <a:gd name="connsiteX4" fmla="*/ 1043093 w 2250146"/>
              <a:gd name="connsiteY4" fmla="*/ 651990 h 718376"/>
              <a:gd name="connsiteX5" fmla="*/ 433493 w 2250146"/>
              <a:gd name="connsiteY5" fmla="*/ 651990 h 718376"/>
              <a:gd name="connsiteX6" fmla="*/ 433493 w 2250146"/>
              <a:gd name="connsiteY6" fmla="*/ 104172 h 718376"/>
              <a:gd name="connsiteX0" fmla="*/ 432299 w 2248952"/>
              <a:gd name="connsiteY0" fmla="*/ 104172 h 718376"/>
              <a:gd name="connsiteX1" fmla="*/ 1041899 w 2248952"/>
              <a:gd name="connsiteY1" fmla="*/ 104172 h 718376"/>
              <a:gd name="connsiteX2" fmla="*/ 1656889 w 2248952"/>
              <a:gd name="connsiteY2" fmla="*/ 156424 h 718376"/>
              <a:gd name="connsiteX3" fmla="*/ 1651499 w 2248952"/>
              <a:gd name="connsiteY3" fmla="*/ 651990 h 718376"/>
              <a:gd name="connsiteX4" fmla="*/ 1041899 w 2248952"/>
              <a:gd name="connsiteY4" fmla="*/ 651990 h 718376"/>
              <a:gd name="connsiteX5" fmla="*/ 432299 w 2248952"/>
              <a:gd name="connsiteY5" fmla="*/ 651990 h 718376"/>
              <a:gd name="connsiteX6" fmla="*/ 432299 w 2248952"/>
              <a:gd name="connsiteY6" fmla="*/ 104172 h 718376"/>
              <a:gd name="connsiteX0" fmla="*/ 472710 w 2235472"/>
              <a:gd name="connsiteY0" fmla="*/ 166503 h 650079"/>
              <a:gd name="connsiteX1" fmla="*/ 1028419 w 2235472"/>
              <a:gd name="connsiteY1" fmla="*/ 35875 h 650079"/>
              <a:gd name="connsiteX2" fmla="*/ 1643409 w 2235472"/>
              <a:gd name="connsiteY2" fmla="*/ 88127 h 650079"/>
              <a:gd name="connsiteX3" fmla="*/ 1638019 w 2235472"/>
              <a:gd name="connsiteY3" fmla="*/ 583693 h 650079"/>
              <a:gd name="connsiteX4" fmla="*/ 1028419 w 2235472"/>
              <a:gd name="connsiteY4" fmla="*/ 583693 h 650079"/>
              <a:gd name="connsiteX5" fmla="*/ 418819 w 2235472"/>
              <a:gd name="connsiteY5" fmla="*/ 583693 h 650079"/>
              <a:gd name="connsiteX6" fmla="*/ 472710 w 2235472"/>
              <a:gd name="connsiteY6" fmla="*/ 166503 h 650079"/>
              <a:gd name="connsiteX0" fmla="*/ 472710 w 2235472"/>
              <a:gd name="connsiteY0" fmla="*/ 166503 h 650079"/>
              <a:gd name="connsiteX1" fmla="*/ 1028419 w 2235472"/>
              <a:gd name="connsiteY1" fmla="*/ 35875 h 650079"/>
              <a:gd name="connsiteX2" fmla="*/ 1643409 w 2235472"/>
              <a:gd name="connsiteY2" fmla="*/ 88127 h 650079"/>
              <a:gd name="connsiteX3" fmla="*/ 1638019 w 2235472"/>
              <a:gd name="connsiteY3" fmla="*/ 583693 h 650079"/>
              <a:gd name="connsiteX4" fmla="*/ 1028419 w 2235472"/>
              <a:gd name="connsiteY4" fmla="*/ 583693 h 650079"/>
              <a:gd name="connsiteX5" fmla="*/ 418819 w 2235472"/>
              <a:gd name="connsiteY5" fmla="*/ 583693 h 650079"/>
              <a:gd name="connsiteX6" fmla="*/ 472710 w 2235472"/>
              <a:gd name="connsiteY6" fmla="*/ 166503 h 650079"/>
              <a:gd name="connsiteX0" fmla="*/ 511308 w 2274070"/>
              <a:gd name="connsiteY0" fmla="*/ 166503 h 650079"/>
              <a:gd name="connsiteX1" fmla="*/ 1067017 w 2274070"/>
              <a:gd name="connsiteY1" fmla="*/ 35875 h 650079"/>
              <a:gd name="connsiteX2" fmla="*/ 1682007 w 2274070"/>
              <a:gd name="connsiteY2" fmla="*/ 88127 h 650079"/>
              <a:gd name="connsiteX3" fmla="*/ 1676617 w 2274070"/>
              <a:gd name="connsiteY3" fmla="*/ 583693 h 650079"/>
              <a:gd name="connsiteX4" fmla="*/ 1067017 w 2274070"/>
              <a:gd name="connsiteY4" fmla="*/ 583693 h 650079"/>
              <a:gd name="connsiteX5" fmla="*/ 457417 w 2274070"/>
              <a:gd name="connsiteY5" fmla="*/ 583693 h 650079"/>
              <a:gd name="connsiteX6" fmla="*/ 511308 w 2274070"/>
              <a:gd name="connsiteY6" fmla="*/ 166503 h 650079"/>
              <a:gd name="connsiteX0" fmla="*/ 511308 w 2272670"/>
              <a:gd name="connsiteY0" fmla="*/ 132970 h 616546"/>
              <a:gd name="connsiteX1" fmla="*/ 1067017 w 2272670"/>
              <a:gd name="connsiteY1" fmla="*/ 2342 h 616546"/>
              <a:gd name="connsiteX2" fmla="*/ 1676618 w 2272670"/>
              <a:gd name="connsiteY2" fmla="*/ 141680 h 616546"/>
              <a:gd name="connsiteX3" fmla="*/ 1676617 w 2272670"/>
              <a:gd name="connsiteY3" fmla="*/ 550160 h 616546"/>
              <a:gd name="connsiteX4" fmla="*/ 1067017 w 2272670"/>
              <a:gd name="connsiteY4" fmla="*/ 550160 h 616546"/>
              <a:gd name="connsiteX5" fmla="*/ 457417 w 2272670"/>
              <a:gd name="connsiteY5" fmla="*/ 550160 h 616546"/>
              <a:gd name="connsiteX6" fmla="*/ 511308 w 2272670"/>
              <a:gd name="connsiteY6" fmla="*/ 132970 h 616546"/>
              <a:gd name="connsiteX0" fmla="*/ 511308 w 2341362"/>
              <a:gd name="connsiteY0" fmla="*/ 241696 h 725272"/>
              <a:gd name="connsiteX1" fmla="*/ 1067017 w 2341362"/>
              <a:gd name="connsiteY1" fmla="*/ 111068 h 725272"/>
              <a:gd name="connsiteX2" fmla="*/ 1676618 w 2341362"/>
              <a:gd name="connsiteY2" fmla="*/ 250406 h 725272"/>
              <a:gd name="connsiteX3" fmla="*/ 1676617 w 2341362"/>
              <a:gd name="connsiteY3" fmla="*/ 658886 h 725272"/>
              <a:gd name="connsiteX4" fmla="*/ 1067017 w 2341362"/>
              <a:gd name="connsiteY4" fmla="*/ 658886 h 725272"/>
              <a:gd name="connsiteX5" fmla="*/ 457417 w 2341362"/>
              <a:gd name="connsiteY5" fmla="*/ 658886 h 725272"/>
              <a:gd name="connsiteX6" fmla="*/ 511308 w 2341362"/>
              <a:gd name="connsiteY6" fmla="*/ 241696 h 72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1362" h="725272">
                <a:moveTo>
                  <a:pt x="511308" y="241696"/>
                </a:moveTo>
                <a:cubicBezTo>
                  <a:pt x="763010" y="534239"/>
                  <a:pt x="872799" y="109616"/>
                  <a:pt x="1067017" y="111068"/>
                </a:cubicBezTo>
                <a:cubicBezTo>
                  <a:pt x="1261235" y="112520"/>
                  <a:pt x="1473418" y="480378"/>
                  <a:pt x="1676618" y="250406"/>
                </a:cubicBezTo>
                <a:cubicBezTo>
                  <a:pt x="1962240" y="102086"/>
                  <a:pt x="3017737" y="-403285"/>
                  <a:pt x="1676617" y="658886"/>
                </a:cubicBezTo>
                <a:cubicBezTo>
                  <a:pt x="1473417" y="888857"/>
                  <a:pt x="1287634" y="246034"/>
                  <a:pt x="1067017" y="658886"/>
                </a:cubicBezTo>
                <a:cubicBezTo>
                  <a:pt x="863817" y="888857"/>
                  <a:pt x="660617" y="428914"/>
                  <a:pt x="457417" y="658886"/>
                </a:cubicBezTo>
                <a:cubicBezTo>
                  <a:pt x="-517943" y="580783"/>
                  <a:pt x="344246" y="337216"/>
                  <a:pt x="511308" y="241696"/>
                </a:cubicBezTo>
                <a:close/>
              </a:path>
            </a:pathLst>
          </a:custGeom>
          <a:gradFill flip="none" rotWithShape="1">
            <a:gsLst>
              <a:gs pos="0">
                <a:srgbClr val="996633">
                  <a:shade val="30000"/>
                  <a:satMod val="115000"/>
                </a:srgbClr>
              </a:gs>
              <a:gs pos="38000">
                <a:srgbClr val="996633">
                  <a:shade val="67500"/>
                  <a:satMod val="115000"/>
                </a:srgbClr>
              </a:gs>
              <a:gs pos="90000">
                <a:srgbClr val="996633">
                  <a:shade val="100000"/>
                  <a:satMod val="115000"/>
                </a:srgb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uble Wave 65">
            <a:extLst>
              <a:ext uri="{FF2B5EF4-FFF2-40B4-BE49-F238E27FC236}">
                <a16:creationId xmlns:a16="http://schemas.microsoft.com/office/drawing/2014/main" id="{1F932B08-ECF2-4EE7-8A03-D6D2AC4F1BC2}"/>
              </a:ext>
            </a:extLst>
          </p:cNvPr>
          <p:cNvSpPr/>
          <p:nvPr/>
        </p:nvSpPr>
        <p:spPr>
          <a:xfrm rot="1540468">
            <a:off x="10263992" y="3441103"/>
            <a:ext cx="1316467" cy="466265"/>
          </a:xfrm>
          <a:custGeom>
            <a:avLst/>
            <a:gdLst>
              <a:gd name="connsiteX0" fmla="*/ 0 w 1219200"/>
              <a:gd name="connsiteY0" fmla="*/ 68991 h 685800"/>
              <a:gd name="connsiteX1" fmla="*/ 609600 w 1219200"/>
              <a:gd name="connsiteY1" fmla="*/ 68991 h 685800"/>
              <a:gd name="connsiteX2" fmla="*/ 1219200 w 1219200"/>
              <a:gd name="connsiteY2" fmla="*/ 68991 h 685800"/>
              <a:gd name="connsiteX3" fmla="*/ 1219200 w 1219200"/>
              <a:gd name="connsiteY3" fmla="*/ 616809 h 685800"/>
              <a:gd name="connsiteX4" fmla="*/ 609600 w 1219200"/>
              <a:gd name="connsiteY4" fmla="*/ 616809 h 685800"/>
              <a:gd name="connsiteX5" fmla="*/ 0 w 1219200"/>
              <a:gd name="connsiteY5" fmla="*/ 616809 h 685800"/>
              <a:gd name="connsiteX6" fmla="*/ 0 w 1219200"/>
              <a:gd name="connsiteY6" fmla="*/ 68991 h 685800"/>
              <a:gd name="connsiteX0" fmla="*/ 433493 w 1652693"/>
              <a:gd name="connsiteY0" fmla="*/ 66387 h 680591"/>
              <a:gd name="connsiteX1" fmla="*/ 1043093 w 1652693"/>
              <a:gd name="connsiteY1" fmla="*/ 66387 h 680591"/>
              <a:gd name="connsiteX2" fmla="*/ 1652693 w 1652693"/>
              <a:gd name="connsiteY2" fmla="*/ 66387 h 680591"/>
              <a:gd name="connsiteX3" fmla="*/ 1652693 w 1652693"/>
              <a:gd name="connsiteY3" fmla="*/ 614205 h 680591"/>
              <a:gd name="connsiteX4" fmla="*/ 1043093 w 1652693"/>
              <a:gd name="connsiteY4" fmla="*/ 614205 h 680591"/>
              <a:gd name="connsiteX5" fmla="*/ 433493 w 1652693"/>
              <a:gd name="connsiteY5" fmla="*/ 614205 h 680591"/>
              <a:gd name="connsiteX6" fmla="*/ 433493 w 1652693"/>
              <a:gd name="connsiteY6" fmla="*/ 66387 h 680591"/>
              <a:gd name="connsiteX0" fmla="*/ 433493 w 2248746"/>
              <a:gd name="connsiteY0" fmla="*/ 66387 h 680591"/>
              <a:gd name="connsiteX1" fmla="*/ 1043093 w 2248746"/>
              <a:gd name="connsiteY1" fmla="*/ 66387 h 680591"/>
              <a:gd name="connsiteX2" fmla="*/ 1652693 w 2248746"/>
              <a:gd name="connsiteY2" fmla="*/ 66387 h 680591"/>
              <a:gd name="connsiteX3" fmla="*/ 1652693 w 2248746"/>
              <a:gd name="connsiteY3" fmla="*/ 614205 h 680591"/>
              <a:gd name="connsiteX4" fmla="*/ 1043093 w 2248746"/>
              <a:gd name="connsiteY4" fmla="*/ 614205 h 680591"/>
              <a:gd name="connsiteX5" fmla="*/ 433493 w 2248746"/>
              <a:gd name="connsiteY5" fmla="*/ 614205 h 680591"/>
              <a:gd name="connsiteX6" fmla="*/ 433493 w 2248746"/>
              <a:gd name="connsiteY6" fmla="*/ 66387 h 680591"/>
              <a:gd name="connsiteX0" fmla="*/ 433493 w 2248746"/>
              <a:gd name="connsiteY0" fmla="*/ 80296 h 694500"/>
              <a:gd name="connsiteX1" fmla="*/ 1043093 w 2248746"/>
              <a:gd name="connsiteY1" fmla="*/ 80296 h 694500"/>
              <a:gd name="connsiteX2" fmla="*/ 1652693 w 2248746"/>
              <a:gd name="connsiteY2" fmla="*/ 80296 h 694500"/>
              <a:gd name="connsiteX3" fmla="*/ 1652693 w 2248746"/>
              <a:gd name="connsiteY3" fmla="*/ 628114 h 694500"/>
              <a:gd name="connsiteX4" fmla="*/ 1043093 w 2248746"/>
              <a:gd name="connsiteY4" fmla="*/ 628114 h 694500"/>
              <a:gd name="connsiteX5" fmla="*/ 433493 w 2248746"/>
              <a:gd name="connsiteY5" fmla="*/ 628114 h 694500"/>
              <a:gd name="connsiteX6" fmla="*/ 433493 w 2248746"/>
              <a:gd name="connsiteY6" fmla="*/ 80296 h 694500"/>
              <a:gd name="connsiteX0" fmla="*/ 433493 w 2248746"/>
              <a:gd name="connsiteY0" fmla="*/ 80296 h 694500"/>
              <a:gd name="connsiteX1" fmla="*/ 1043093 w 2248746"/>
              <a:gd name="connsiteY1" fmla="*/ 80296 h 694500"/>
              <a:gd name="connsiteX2" fmla="*/ 1652693 w 2248746"/>
              <a:gd name="connsiteY2" fmla="*/ 80296 h 694500"/>
              <a:gd name="connsiteX3" fmla="*/ 1652693 w 2248746"/>
              <a:gd name="connsiteY3" fmla="*/ 628114 h 694500"/>
              <a:gd name="connsiteX4" fmla="*/ 1043093 w 2248746"/>
              <a:gd name="connsiteY4" fmla="*/ 628114 h 694500"/>
              <a:gd name="connsiteX5" fmla="*/ 433493 w 2248746"/>
              <a:gd name="connsiteY5" fmla="*/ 628114 h 694500"/>
              <a:gd name="connsiteX6" fmla="*/ 433493 w 2248746"/>
              <a:gd name="connsiteY6" fmla="*/ 80296 h 694500"/>
              <a:gd name="connsiteX0" fmla="*/ 433493 w 2250146"/>
              <a:gd name="connsiteY0" fmla="*/ 104172 h 718376"/>
              <a:gd name="connsiteX1" fmla="*/ 1043093 w 2250146"/>
              <a:gd name="connsiteY1" fmla="*/ 104172 h 718376"/>
              <a:gd name="connsiteX2" fmla="*/ 1658083 w 2250146"/>
              <a:gd name="connsiteY2" fmla="*/ 156424 h 718376"/>
              <a:gd name="connsiteX3" fmla="*/ 1652693 w 2250146"/>
              <a:gd name="connsiteY3" fmla="*/ 651990 h 718376"/>
              <a:gd name="connsiteX4" fmla="*/ 1043093 w 2250146"/>
              <a:gd name="connsiteY4" fmla="*/ 651990 h 718376"/>
              <a:gd name="connsiteX5" fmla="*/ 433493 w 2250146"/>
              <a:gd name="connsiteY5" fmla="*/ 651990 h 718376"/>
              <a:gd name="connsiteX6" fmla="*/ 433493 w 2250146"/>
              <a:gd name="connsiteY6" fmla="*/ 104172 h 718376"/>
              <a:gd name="connsiteX0" fmla="*/ 432299 w 2248952"/>
              <a:gd name="connsiteY0" fmla="*/ 104172 h 718376"/>
              <a:gd name="connsiteX1" fmla="*/ 1041899 w 2248952"/>
              <a:gd name="connsiteY1" fmla="*/ 104172 h 718376"/>
              <a:gd name="connsiteX2" fmla="*/ 1656889 w 2248952"/>
              <a:gd name="connsiteY2" fmla="*/ 156424 h 718376"/>
              <a:gd name="connsiteX3" fmla="*/ 1651499 w 2248952"/>
              <a:gd name="connsiteY3" fmla="*/ 651990 h 718376"/>
              <a:gd name="connsiteX4" fmla="*/ 1041899 w 2248952"/>
              <a:gd name="connsiteY4" fmla="*/ 651990 h 718376"/>
              <a:gd name="connsiteX5" fmla="*/ 432299 w 2248952"/>
              <a:gd name="connsiteY5" fmla="*/ 651990 h 718376"/>
              <a:gd name="connsiteX6" fmla="*/ 432299 w 2248952"/>
              <a:gd name="connsiteY6" fmla="*/ 104172 h 718376"/>
              <a:gd name="connsiteX0" fmla="*/ 472710 w 2235472"/>
              <a:gd name="connsiteY0" fmla="*/ 166503 h 650079"/>
              <a:gd name="connsiteX1" fmla="*/ 1028419 w 2235472"/>
              <a:gd name="connsiteY1" fmla="*/ 35875 h 650079"/>
              <a:gd name="connsiteX2" fmla="*/ 1643409 w 2235472"/>
              <a:gd name="connsiteY2" fmla="*/ 88127 h 650079"/>
              <a:gd name="connsiteX3" fmla="*/ 1638019 w 2235472"/>
              <a:gd name="connsiteY3" fmla="*/ 583693 h 650079"/>
              <a:gd name="connsiteX4" fmla="*/ 1028419 w 2235472"/>
              <a:gd name="connsiteY4" fmla="*/ 583693 h 650079"/>
              <a:gd name="connsiteX5" fmla="*/ 418819 w 2235472"/>
              <a:gd name="connsiteY5" fmla="*/ 583693 h 650079"/>
              <a:gd name="connsiteX6" fmla="*/ 472710 w 2235472"/>
              <a:gd name="connsiteY6" fmla="*/ 166503 h 650079"/>
              <a:gd name="connsiteX0" fmla="*/ 472710 w 2235472"/>
              <a:gd name="connsiteY0" fmla="*/ 166503 h 650079"/>
              <a:gd name="connsiteX1" fmla="*/ 1028419 w 2235472"/>
              <a:gd name="connsiteY1" fmla="*/ 35875 h 650079"/>
              <a:gd name="connsiteX2" fmla="*/ 1643409 w 2235472"/>
              <a:gd name="connsiteY2" fmla="*/ 88127 h 650079"/>
              <a:gd name="connsiteX3" fmla="*/ 1638019 w 2235472"/>
              <a:gd name="connsiteY3" fmla="*/ 583693 h 650079"/>
              <a:gd name="connsiteX4" fmla="*/ 1028419 w 2235472"/>
              <a:gd name="connsiteY4" fmla="*/ 583693 h 650079"/>
              <a:gd name="connsiteX5" fmla="*/ 418819 w 2235472"/>
              <a:gd name="connsiteY5" fmla="*/ 583693 h 650079"/>
              <a:gd name="connsiteX6" fmla="*/ 472710 w 2235472"/>
              <a:gd name="connsiteY6" fmla="*/ 166503 h 650079"/>
              <a:gd name="connsiteX0" fmla="*/ 511308 w 2274070"/>
              <a:gd name="connsiteY0" fmla="*/ 166503 h 650079"/>
              <a:gd name="connsiteX1" fmla="*/ 1067017 w 2274070"/>
              <a:gd name="connsiteY1" fmla="*/ 35875 h 650079"/>
              <a:gd name="connsiteX2" fmla="*/ 1682007 w 2274070"/>
              <a:gd name="connsiteY2" fmla="*/ 88127 h 650079"/>
              <a:gd name="connsiteX3" fmla="*/ 1676617 w 2274070"/>
              <a:gd name="connsiteY3" fmla="*/ 583693 h 650079"/>
              <a:gd name="connsiteX4" fmla="*/ 1067017 w 2274070"/>
              <a:gd name="connsiteY4" fmla="*/ 583693 h 650079"/>
              <a:gd name="connsiteX5" fmla="*/ 457417 w 2274070"/>
              <a:gd name="connsiteY5" fmla="*/ 583693 h 650079"/>
              <a:gd name="connsiteX6" fmla="*/ 511308 w 2274070"/>
              <a:gd name="connsiteY6" fmla="*/ 166503 h 650079"/>
              <a:gd name="connsiteX0" fmla="*/ 511308 w 2272670"/>
              <a:gd name="connsiteY0" fmla="*/ 132970 h 616546"/>
              <a:gd name="connsiteX1" fmla="*/ 1067017 w 2272670"/>
              <a:gd name="connsiteY1" fmla="*/ 2342 h 616546"/>
              <a:gd name="connsiteX2" fmla="*/ 1676618 w 2272670"/>
              <a:gd name="connsiteY2" fmla="*/ 141680 h 616546"/>
              <a:gd name="connsiteX3" fmla="*/ 1676617 w 2272670"/>
              <a:gd name="connsiteY3" fmla="*/ 550160 h 616546"/>
              <a:gd name="connsiteX4" fmla="*/ 1067017 w 2272670"/>
              <a:gd name="connsiteY4" fmla="*/ 550160 h 616546"/>
              <a:gd name="connsiteX5" fmla="*/ 457417 w 2272670"/>
              <a:gd name="connsiteY5" fmla="*/ 550160 h 616546"/>
              <a:gd name="connsiteX6" fmla="*/ 511308 w 2272670"/>
              <a:gd name="connsiteY6" fmla="*/ 132970 h 616546"/>
              <a:gd name="connsiteX0" fmla="*/ 511308 w 2341362"/>
              <a:gd name="connsiteY0" fmla="*/ 241696 h 725272"/>
              <a:gd name="connsiteX1" fmla="*/ 1067017 w 2341362"/>
              <a:gd name="connsiteY1" fmla="*/ 111068 h 725272"/>
              <a:gd name="connsiteX2" fmla="*/ 1676618 w 2341362"/>
              <a:gd name="connsiteY2" fmla="*/ 250406 h 725272"/>
              <a:gd name="connsiteX3" fmla="*/ 1676617 w 2341362"/>
              <a:gd name="connsiteY3" fmla="*/ 658886 h 725272"/>
              <a:gd name="connsiteX4" fmla="*/ 1067017 w 2341362"/>
              <a:gd name="connsiteY4" fmla="*/ 658886 h 725272"/>
              <a:gd name="connsiteX5" fmla="*/ 457417 w 2341362"/>
              <a:gd name="connsiteY5" fmla="*/ 658886 h 725272"/>
              <a:gd name="connsiteX6" fmla="*/ 511308 w 2341362"/>
              <a:gd name="connsiteY6" fmla="*/ 241696 h 725272"/>
              <a:gd name="connsiteX0" fmla="*/ 511308 w 2259322"/>
              <a:gd name="connsiteY0" fmla="*/ 307567 h 791143"/>
              <a:gd name="connsiteX1" fmla="*/ 1067017 w 2259322"/>
              <a:gd name="connsiteY1" fmla="*/ 176939 h 791143"/>
              <a:gd name="connsiteX2" fmla="*/ 1676618 w 2259322"/>
              <a:gd name="connsiteY2" fmla="*/ 316277 h 791143"/>
              <a:gd name="connsiteX3" fmla="*/ 1554703 w 2259322"/>
              <a:gd name="connsiteY3" fmla="*/ 607435 h 791143"/>
              <a:gd name="connsiteX4" fmla="*/ 1067017 w 2259322"/>
              <a:gd name="connsiteY4" fmla="*/ 724757 h 791143"/>
              <a:gd name="connsiteX5" fmla="*/ 457417 w 2259322"/>
              <a:gd name="connsiteY5" fmla="*/ 724757 h 791143"/>
              <a:gd name="connsiteX6" fmla="*/ 511308 w 2259322"/>
              <a:gd name="connsiteY6" fmla="*/ 307567 h 791143"/>
              <a:gd name="connsiteX0" fmla="*/ 584714 w 2332728"/>
              <a:gd name="connsiteY0" fmla="*/ 307567 h 778023"/>
              <a:gd name="connsiteX1" fmla="*/ 1140423 w 2332728"/>
              <a:gd name="connsiteY1" fmla="*/ 176939 h 778023"/>
              <a:gd name="connsiteX2" fmla="*/ 1750024 w 2332728"/>
              <a:gd name="connsiteY2" fmla="*/ 316277 h 778023"/>
              <a:gd name="connsiteX3" fmla="*/ 1628109 w 2332728"/>
              <a:gd name="connsiteY3" fmla="*/ 607435 h 778023"/>
              <a:gd name="connsiteX4" fmla="*/ 1140423 w 2332728"/>
              <a:gd name="connsiteY4" fmla="*/ 724757 h 778023"/>
              <a:gd name="connsiteX5" fmla="*/ 430842 w 2332728"/>
              <a:gd name="connsiteY5" fmla="*/ 581421 h 778023"/>
              <a:gd name="connsiteX6" fmla="*/ 584714 w 2332728"/>
              <a:gd name="connsiteY6" fmla="*/ 307567 h 778023"/>
              <a:gd name="connsiteX0" fmla="*/ 584714 w 2332728"/>
              <a:gd name="connsiteY0" fmla="*/ 307567 h 778023"/>
              <a:gd name="connsiteX1" fmla="*/ 1090101 w 2332728"/>
              <a:gd name="connsiteY1" fmla="*/ 336085 h 778023"/>
              <a:gd name="connsiteX2" fmla="*/ 1750024 w 2332728"/>
              <a:gd name="connsiteY2" fmla="*/ 316277 h 778023"/>
              <a:gd name="connsiteX3" fmla="*/ 1628109 w 2332728"/>
              <a:gd name="connsiteY3" fmla="*/ 607435 h 778023"/>
              <a:gd name="connsiteX4" fmla="*/ 1140423 w 2332728"/>
              <a:gd name="connsiteY4" fmla="*/ 724757 h 778023"/>
              <a:gd name="connsiteX5" fmla="*/ 430842 w 2332728"/>
              <a:gd name="connsiteY5" fmla="*/ 581421 h 778023"/>
              <a:gd name="connsiteX6" fmla="*/ 584714 w 2332728"/>
              <a:gd name="connsiteY6" fmla="*/ 307567 h 77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728" h="778023">
                <a:moveTo>
                  <a:pt x="584714" y="307567"/>
                </a:moveTo>
                <a:cubicBezTo>
                  <a:pt x="836416" y="600110"/>
                  <a:pt x="895883" y="334633"/>
                  <a:pt x="1090101" y="336085"/>
                </a:cubicBezTo>
                <a:cubicBezTo>
                  <a:pt x="1284319" y="337537"/>
                  <a:pt x="1546824" y="546249"/>
                  <a:pt x="1750024" y="316277"/>
                </a:cubicBezTo>
                <a:cubicBezTo>
                  <a:pt x="2035646" y="167957"/>
                  <a:pt x="2969229" y="-454736"/>
                  <a:pt x="1628109" y="607435"/>
                </a:cubicBezTo>
                <a:cubicBezTo>
                  <a:pt x="1424909" y="837406"/>
                  <a:pt x="1361040" y="311905"/>
                  <a:pt x="1140423" y="724757"/>
                </a:cubicBezTo>
                <a:cubicBezTo>
                  <a:pt x="937223" y="954728"/>
                  <a:pt x="634042" y="351449"/>
                  <a:pt x="430842" y="581421"/>
                </a:cubicBezTo>
                <a:cubicBezTo>
                  <a:pt x="-544518" y="503318"/>
                  <a:pt x="417652" y="403087"/>
                  <a:pt x="584714" y="307567"/>
                </a:cubicBezTo>
                <a:close/>
              </a:path>
            </a:pathLst>
          </a:custGeom>
          <a:gradFill flip="none" rotWithShape="1">
            <a:gsLst>
              <a:gs pos="0">
                <a:srgbClr val="996633">
                  <a:shade val="30000"/>
                  <a:satMod val="115000"/>
                </a:srgbClr>
              </a:gs>
              <a:gs pos="38000">
                <a:srgbClr val="996633">
                  <a:shade val="67500"/>
                  <a:satMod val="115000"/>
                </a:srgbClr>
              </a:gs>
              <a:gs pos="90000">
                <a:srgbClr val="996633">
                  <a:shade val="100000"/>
                  <a:satMod val="115000"/>
                </a:srgb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uble Wave 65">
            <a:extLst>
              <a:ext uri="{FF2B5EF4-FFF2-40B4-BE49-F238E27FC236}">
                <a16:creationId xmlns:a16="http://schemas.microsoft.com/office/drawing/2014/main" id="{EF80AE37-0C83-4345-9696-08E7D53C8D33}"/>
              </a:ext>
            </a:extLst>
          </p:cNvPr>
          <p:cNvSpPr/>
          <p:nvPr/>
        </p:nvSpPr>
        <p:spPr>
          <a:xfrm rot="20059532" flipH="1">
            <a:off x="8130391" y="4126903"/>
            <a:ext cx="1316467" cy="466265"/>
          </a:xfrm>
          <a:custGeom>
            <a:avLst/>
            <a:gdLst>
              <a:gd name="connsiteX0" fmla="*/ 0 w 1219200"/>
              <a:gd name="connsiteY0" fmla="*/ 68991 h 685800"/>
              <a:gd name="connsiteX1" fmla="*/ 609600 w 1219200"/>
              <a:gd name="connsiteY1" fmla="*/ 68991 h 685800"/>
              <a:gd name="connsiteX2" fmla="*/ 1219200 w 1219200"/>
              <a:gd name="connsiteY2" fmla="*/ 68991 h 685800"/>
              <a:gd name="connsiteX3" fmla="*/ 1219200 w 1219200"/>
              <a:gd name="connsiteY3" fmla="*/ 616809 h 685800"/>
              <a:gd name="connsiteX4" fmla="*/ 609600 w 1219200"/>
              <a:gd name="connsiteY4" fmla="*/ 616809 h 685800"/>
              <a:gd name="connsiteX5" fmla="*/ 0 w 1219200"/>
              <a:gd name="connsiteY5" fmla="*/ 616809 h 685800"/>
              <a:gd name="connsiteX6" fmla="*/ 0 w 1219200"/>
              <a:gd name="connsiteY6" fmla="*/ 68991 h 685800"/>
              <a:gd name="connsiteX0" fmla="*/ 433493 w 1652693"/>
              <a:gd name="connsiteY0" fmla="*/ 66387 h 680591"/>
              <a:gd name="connsiteX1" fmla="*/ 1043093 w 1652693"/>
              <a:gd name="connsiteY1" fmla="*/ 66387 h 680591"/>
              <a:gd name="connsiteX2" fmla="*/ 1652693 w 1652693"/>
              <a:gd name="connsiteY2" fmla="*/ 66387 h 680591"/>
              <a:gd name="connsiteX3" fmla="*/ 1652693 w 1652693"/>
              <a:gd name="connsiteY3" fmla="*/ 614205 h 680591"/>
              <a:gd name="connsiteX4" fmla="*/ 1043093 w 1652693"/>
              <a:gd name="connsiteY4" fmla="*/ 614205 h 680591"/>
              <a:gd name="connsiteX5" fmla="*/ 433493 w 1652693"/>
              <a:gd name="connsiteY5" fmla="*/ 614205 h 680591"/>
              <a:gd name="connsiteX6" fmla="*/ 433493 w 1652693"/>
              <a:gd name="connsiteY6" fmla="*/ 66387 h 680591"/>
              <a:gd name="connsiteX0" fmla="*/ 433493 w 2248746"/>
              <a:gd name="connsiteY0" fmla="*/ 66387 h 680591"/>
              <a:gd name="connsiteX1" fmla="*/ 1043093 w 2248746"/>
              <a:gd name="connsiteY1" fmla="*/ 66387 h 680591"/>
              <a:gd name="connsiteX2" fmla="*/ 1652693 w 2248746"/>
              <a:gd name="connsiteY2" fmla="*/ 66387 h 680591"/>
              <a:gd name="connsiteX3" fmla="*/ 1652693 w 2248746"/>
              <a:gd name="connsiteY3" fmla="*/ 614205 h 680591"/>
              <a:gd name="connsiteX4" fmla="*/ 1043093 w 2248746"/>
              <a:gd name="connsiteY4" fmla="*/ 614205 h 680591"/>
              <a:gd name="connsiteX5" fmla="*/ 433493 w 2248746"/>
              <a:gd name="connsiteY5" fmla="*/ 614205 h 680591"/>
              <a:gd name="connsiteX6" fmla="*/ 433493 w 2248746"/>
              <a:gd name="connsiteY6" fmla="*/ 66387 h 680591"/>
              <a:gd name="connsiteX0" fmla="*/ 433493 w 2248746"/>
              <a:gd name="connsiteY0" fmla="*/ 80296 h 694500"/>
              <a:gd name="connsiteX1" fmla="*/ 1043093 w 2248746"/>
              <a:gd name="connsiteY1" fmla="*/ 80296 h 694500"/>
              <a:gd name="connsiteX2" fmla="*/ 1652693 w 2248746"/>
              <a:gd name="connsiteY2" fmla="*/ 80296 h 694500"/>
              <a:gd name="connsiteX3" fmla="*/ 1652693 w 2248746"/>
              <a:gd name="connsiteY3" fmla="*/ 628114 h 694500"/>
              <a:gd name="connsiteX4" fmla="*/ 1043093 w 2248746"/>
              <a:gd name="connsiteY4" fmla="*/ 628114 h 694500"/>
              <a:gd name="connsiteX5" fmla="*/ 433493 w 2248746"/>
              <a:gd name="connsiteY5" fmla="*/ 628114 h 694500"/>
              <a:gd name="connsiteX6" fmla="*/ 433493 w 2248746"/>
              <a:gd name="connsiteY6" fmla="*/ 80296 h 694500"/>
              <a:gd name="connsiteX0" fmla="*/ 433493 w 2248746"/>
              <a:gd name="connsiteY0" fmla="*/ 80296 h 694500"/>
              <a:gd name="connsiteX1" fmla="*/ 1043093 w 2248746"/>
              <a:gd name="connsiteY1" fmla="*/ 80296 h 694500"/>
              <a:gd name="connsiteX2" fmla="*/ 1652693 w 2248746"/>
              <a:gd name="connsiteY2" fmla="*/ 80296 h 694500"/>
              <a:gd name="connsiteX3" fmla="*/ 1652693 w 2248746"/>
              <a:gd name="connsiteY3" fmla="*/ 628114 h 694500"/>
              <a:gd name="connsiteX4" fmla="*/ 1043093 w 2248746"/>
              <a:gd name="connsiteY4" fmla="*/ 628114 h 694500"/>
              <a:gd name="connsiteX5" fmla="*/ 433493 w 2248746"/>
              <a:gd name="connsiteY5" fmla="*/ 628114 h 694500"/>
              <a:gd name="connsiteX6" fmla="*/ 433493 w 2248746"/>
              <a:gd name="connsiteY6" fmla="*/ 80296 h 694500"/>
              <a:gd name="connsiteX0" fmla="*/ 433493 w 2250146"/>
              <a:gd name="connsiteY0" fmla="*/ 104172 h 718376"/>
              <a:gd name="connsiteX1" fmla="*/ 1043093 w 2250146"/>
              <a:gd name="connsiteY1" fmla="*/ 104172 h 718376"/>
              <a:gd name="connsiteX2" fmla="*/ 1658083 w 2250146"/>
              <a:gd name="connsiteY2" fmla="*/ 156424 h 718376"/>
              <a:gd name="connsiteX3" fmla="*/ 1652693 w 2250146"/>
              <a:gd name="connsiteY3" fmla="*/ 651990 h 718376"/>
              <a:gd name="connsiteX4" fmla="*/ 1043093 w 2250146"/>
              <a:gd name="connsiteY4" fmla="*/ 651990 h 718376"/>
              <a:gd name="connsiteX5" fmla="*/ 433493 w 2250146"/>
              <a:gd name="connsiteY5" fmla="*/ 651990 h 718376"/>
              <a:gd name="connsiteX6" fmla="*/ 433493 w 2250146"/>
              <a:gd name="connsiteY6" fmla="*/ 104172 h 718376"/>
              <a:gd name="connsiteX0" fmla="*/ 432299 w 2248952"/>
              <a:gd name="connsiteY0" fmla="*/ 104172 h 718376"/>
              <a:gd name="connsiteX1" fmla="*/ 1041899 w 2248952"/>
              <a:gd name="connsiteY1" fmla="*/ 104172 h 718376"/>
              <a:gd name="connsiteX2" fmla="*/ 1656889 w 2248952"/>
              <a:gd name="connsiteY2" fmla="*/ 156424 h 718376"/>
              <a:gd name="connsiteX3" fmla="*/ 1651499 w 2248952"/>
              <a:gd name="connsiteY3" fmla="*/ 651990 h 718376"/>
              <a:gd name="connsiteX4" fmla="*/ 1041899 w 2248952"/>
              <a:gd name="connsiteY4" fmla="*/ 651990 h 718376"/>
              <a:gd name="connsiteX5" fmla="*/ 432299 w 2248952"/>
              <a:gd name="connsiteY5" fmla="*/ 651990 h 718376"/>
              <a:gd name="connsiteX6" fmla="*/ 432299 w 2248952"/>
              <a:gd name="connsiteY6" fmla="*/ 104172 h 718376"/>
              <a:gd name="connsiteX0" fmla="*/ 472710 w 2235472"/>
              <a:gd name="connsiteY0" fmla="*/ 166503 h 650079"/>
              <a:gd name="connsiteX1" fmla="*/ 1028419 w 2235472"/>
              <a:gd name="connsiteY1" fmla="*/ 35875 h 650079"/>
              <a:gd name="connsiteX2" fmla="*/ 1643409 w 2235472"/>
              <a:gd name="connsiteY2" fmla="*/ 88127 h 650079"/>
              <a:gd name="connsiteX3" fmla="*/ 1638019 w 2235472"/>
              <a:gd name="connsiteY3" fmla="*/ 583693 h 650079"/>
              <a:gd name="connsiteX4" fmla="*/ 1028419 w 2235472"/>
              <a:gd name="connsiteY4" fmla="*/ 583693 h 650079"/>
              <a:gd name="connsiteX5" fmla="*/ 418819 w 2235472"/>
              <a:gd name="connsiteY5" fmla="*/ 583693 h 650079"/>
              <a:gd name="connsiteX6" fmla="*/ 472710 w 2235472"/>
              <a:gd name="connsiteY6" fmla="*/ 166503 h 650079"/>
              <a:gd name="connsiteX0" fmla="*/ 472710 w 2235472"/>
              <a:gd name="connsiteY0" fmla="*/ 166503 h 650079"/>
              <a:gd name="connsiteX1" fmla="*/ 1028419 w 2235472"/>
              <a:gd name="connsiteY1" fmla="*/ 35875 h 650079"/>
              <a:gd name="connsiteX2" fmla="*/ 1643409 w 2235472"/>
              <a:gd name="connsiteY2" fmla="*/ 88127 h 650079"/>
              <a:gd name="connsiteX3" fmla="*/ 1638019 w 2235472"/>
              <a:gd name="connsiteY3" fmla="*/ 583693 h 650079"/>
              <a:gd name="connsiteX4" fmla="*/ 1028419 w 2235472"/>
              <a:gd name="connsiteY4" fmla="*/ 583693 h 650079"/>
              <a:gd name="connsiteX5" fmla="*/ 418819 w 2235472"/>
              <a:gd name="connsiteY5" fmla="*/ 583693 h 650079"/>
              <a:gd name="connsiteX6" fmla="*/ 472710 w 2235472"/>
              <a:gd name="connsiteY6" fmla="*/ 166503 h 650079"/>
              <a:gd name="connsiteX0" fmla="*/ 511308 w 2274070"/>
              <a:gd name="connsiteY0" fmla="*/ 166503 h 650079"/>
              <a:gd name="connsiteX1" fmla="*/ 1067017 w 2274070"/>
              <a:gd name="connsiteY1" fmla="*/ 35875 h 650079"/>
              <a:gd name="connsiteX2" fmla="*/ 1682007 w 2274070"/>
              <a:gd name="connsiteY2" fmla="*/ 88127 h 650079"/>
              <a:gd name="connsiteX3" fmla="*/ 1676617 w 2274070"/>
              <a:gd name="connsiteY3" fmla="*/ 583693 h 650079"/>
              <a:gd name="connsiteX4" fmla="*/ 1067017 w 2274070"/>
              <a:gd name="connsiteY4" fmla="*/ 583693 h 650079"/>
              <a:gd name="connsiteX5" fmla="*/ 457417 w 2274070"/>
              <a:gd name="connsiteY5" fmla="*/ 583693 h 650079"/>
              <a:gd name="connsiteX6" fmla="*/ 511308 w 2274070"/>
              <a:gd name="connsiteY6" fmla="*/ 166503 h 650079"/>
              <a:gd name="connsiteX0" fmla="*/ 511308 w 2272670"/>
              <a:gd name="connsiteY0" fmla="*/ 132970 h 616546"/>
              <a:gd name="connsiteX1" fmla="*/ 1067017 w 2272670"/>
              <a:gd name="connsiteY1" fmla="*/ 2342 h 616546"/>
              <a:gd name="connsiteX2" fmla="*/ 1676618 w 2272670"/>
              <a:gd name="connsiteY2" fmla="*/ 141680 h 616546"/>
              <a:gd name="connsiteX3" fmla="*/ 1676617 w 2272670"/>
              <a:gd name="connsiteY3" fmla="*/ 550160 h 616546"/>
              <a:gd name="connsiteX4" fmla="*/ 1067017 w 2272670"/>
              <a:gd name="connsiteY4" fmla="*/ 550160 h 616546"/>
              <a:gd name="connsiteX5" fmla="*/ 457417 w 2272670"/>
              <a:gd name="connsiteY5" fmla="*/ 550160 h 616546"/>
              <a:gd name="connsiteX6" fmla="*/ 511308 w 2272670"/>
              <a:gd name="connsiteY6" fmla="*/ 132970 h 616546"/>
              <a:gd name="connsiteX0" fmla="*/ 511308 w 2341362"/>
              <a:gd name="connsiteY0" fmla="*/ 241696 h 725272"/>
              <a:gd name="connsiteX1" fmla="*/ 1067017 w 2341362"/>
              <a:gd name="connsiteY1" fmla="*/ 111068 h 725272"/>
              <a:gd name="connsiteX2" fmla="*/ 1676618 w 2341362"/>
              <a:gd name="connsiteY2" fmla="*/ 250406 h 725272"/>
              <a:gd name="connsiteX3" fmla="*/ 1676617 w 2341362"/>
              <a:gd name="connsiteY3" fmla="*/ 658886 h 725272"/>
              <a:gd name="connsiteX4" fmla="*/ 1067017 w 2341362"/>
              <a:gd name="connsiteY4" fmla="*/ 658886 h 725272"/>
              <a:gd name="connsiteX5" fmla="*/ 457417 w 2341362"/>
              <a:gd name="connsiteY5" fmla="*/ 658886 h 725272"/>
              <a:gd name="connsiteX6" fmla="*/ 511308 w 2341362"/>
              <a:gd name="connsiteY6" fmla="*/ 241696 h 725272"/>
              <a:gd name="connsiteX0" fmla="*/ 511308 w 2259322"/>
              <a:gd name="connsiteY0" fmla="*/ 307567 h 791143"/>
              <a:gd name="connsiteX1" fmla="*/ 1067017 w 2259322"/>
              <a:gd name="connsiteY1" fmla="*/ 176939 h 791143"/>
              <a:gd name="connsiteX2" fmla="*/ 1676618 w 2259322"/>
              <a:gd name="connsiteY2" fmla="*/ 316277 h 791143"/>
              <a:gd name="connsiteX3" fmla="*/ 1554703 w 2259322"/>
              <a:gd name="connsiteY3" fmla="*/ 607435 h 791143"/>
              <a:gd name="connsiteX4" fmla="*/ 1067017 w 2259322"/>
              <a:gd name="connsiteY4" fmla="*/ 724757 h 791143"/>
              <a:gd name="connsiteX5" fmla="*/ 457417 w 2259322"/>
              <a:gd name="connsiteY5" fmla="*/ 724757 h 791143"/>
              <a:gd name="connsiteX6" fmla="*/ 511308 w 2259322"/>
              <a:gd name="connsiteY6" fmla="*/ 307567 h 791143"/>
              <a:gd name="connsiteX0" fmla="*/ 584714 w 2332728"/>
              <a:gd name="connsiteY0" fmla="*/ 307567 h 778023"/>
              <a:gd name="connsiteX1" fmla="*/ 1140423 w 2332728"/>
              <a:gd name="connsiteY1" fmla="*/ 176939 h 778023"/>
              <a:gd name="connsiteX2" fmla="*/ 1750024 w 2332728"/>
              <a:gd name="connsiteY2" fmla="*/ 316277 h 778023"/>
              <a:gd name="connsiteX3" fmla="*/ 1628109 w 2332728"/>
              <a:gd name="connsiteY3" fmla="*/ 607435 h 778023"/>
              <a:gd name="connsiteX4" fmla="*/ 1140423 w 2332728"/>
              <a:gd name="connsiteY4" fmla="*/ 724757 h 778023"/>
              <a:gd name="connsiteX5" fmla="*/ 430842 w 2332728"/>
              <a:gd name="connsiteY5" fmla="*/ 581421 h 778023"/>
              <a:gd name="connsiteX6" fmla="*/ 584714 w 2332728"/>
              <a:gd name="connsiteY6" fmla="*/ 307567 h 778023"/>
              <a:gd name="connsiteX0" fmla="*/ 584714 w 2332728"/>
              <a:gd name="connsiteY0" fmla="*/ 307567 h 778023"/>
              <a:gd name="connsiteX1" fmla="*/ 1090101 w 2332728"/>
              <a:gd name="connsiteY1" fmla="*/ 336085 h 778023"/>
              <a:gd name="connsiteX2" fmla="*/ 1750024 w 2332728"/>
              <a:gd name="connsiteY2" fmla="*/ 316277 h 778023"/>
              <a:gd name="connsiteX3" fmla="*/ 1628109 w 2332728"/>
              <a:gd name="connsiteY3" fmla="*/ 607435 h 778023"/>
              <a:gd name="connsiteX4" fmla="*/ 1140423 w 2332728"/>
              <a:gd name="connsiteY4" fmla="*/ 724757 h 778023"/>
              <a:gd name="connsiteX5" fmla="*/ 430842 w 2332728"/>
              <a:gd name="connsiteY5" fmla="*/ 581421 h 778023"/>
              <a:gd name="connsiteX6" fmla="*/ 584714 w 2332728"/>
              <a:gd name="connsiteY6" fmla="*/ 307567 h 77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728" h="778023">
                <a:moveTo>
                  <a:pt x="584714" y="307567"/>
                </a:moveTo>
                <a:cubicBezTo>
                  <a:pt x="836416" y="600110"/>
                  <a:pt x="895883" y="334633"/>
                  <a:pt x="1090101" y="336085"/>
                </a:cubicBezTo>
                <a:cubicBezTo>
                  <a:pt x="1284319" y="337537"/>
                  <a:pt x="1546824" y="546249"/>
                  <a:pt x="1750024" y="316277"/>
                </a:cubicBezTo>
                <a:cubicBezTo>
                  <a:pt x="2035646" y="167957"/>
                  <a:pt x="2969229" y="-454736"/>
                  <a:pt x="1628109" y="607435"/>
                </a:cubicBezTo>
                <a:cubicBezTo>
                  <a:pt x="1424909" y="837406"/>
                  <a:pt x="1361040" y="311905"/>
                  <a:pt x="1140423" y="724757"/>
                </a:cubicBezTo>
                <a:cubicBezTo>
                  <a:pt x="937223" y="954728"/>
                  <a:pt x="634042" y="351449"/>
                  <a:pt x="430842" y="581421"/>
                </a:cubicBezTo>
                <a:cubicBezTo>
                  <a:pt x="-544518" y="503318"/>
                  <a:pt x="417652" y="403087"/>
                  <a:pt x="584714" y="307567"/>
                </a:cubicBezTo>
                <a:close/>
              </a:path>
            </a:pathLst>
          </a:custGeom>
          <a:gradFill flip="none" rotWithShape="1">
            <a:gsLst>
              <a:gs pos="0">
                <a:srgbClr val="996633">
                  <a:shade val="30000"/>
                  <a:satMod val="115000"/>
                </a:srgbClr>
              </a:gs>
              <a:gs pos="38000">
                <a:srgbClr val="996633">
                  <a:shade val="67500"/>
                  <a:satMod val="115000"/>
                </a:srgbClr>
              </a:gs>
              <a:gs pos="90000">
                <a:srgbClr val="996633">
                  <a:shade val="100000"/>
                  <a:satMod val="115000"/>
                </a:srgbClr>
              </a:gs>
            </a:gsLst>
            <a:lin ang="162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9B5F353-9F8A-4A50-BEA8-D2F7AA4BC529}"/>
              </a:ext>
            </a:extLst>
          </p:cNvPr>
          <p:cNvSpPr/>
          <p:nvPr/>
        </p:nvSpPr>
        <p:spPr>
          <a:xfrm>
            <a:off x="11749250" y="6488668"/>
            <a:ext cx="442750" cy="369332"/>
          </a:xfrm>
          <a:prstGeom prst="rect">
            <a:avLst/>
          </a:prstGeom>
        </p:spPr>
        <p:txBody>
          <a:bodyPr wrap="none">
            <a:spAutoFit/>
          </a:bodyPr>
          <a:lstStyle/>
          <a:p>
            <a:r>
              <a:rPr lang="en-US" dirty="0">
                <a:solidFill>
                  <a:schemeClr val="bg1"/>
                </a:solidFill>
              </a:rPr>
              <a:t>(1)</a:t>
            </a:r>
          </a:p>
        </p:txBody>
      </p:sp>
    </p:spTree>
    <p:extLst>
      <p:ext uri="{BB962C8B-B14F-4D97-AF65-F5344CB8AC3E}">
        <p14:creationId xmlns:p14="http://schemas.microsoft.com/office/powerpoint/2010/main" val="217910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2" presetClass="entr" presetSubtype="12"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000" fill="hold"/>
                                        <p:tgtEl>
                                          <p:spTgt spid="55"/>
                                        </p:tgtEl>
                                        <p:attrNameLst>
                                          <p:attrName>ppt_x</p:attrName>
                                        </p:attrNameLst>
                                      </p:cBhvr>
                                      <p:tavLst>
                                        <p:tav tm="0">
                                          <p:val>
                                            <p:strVal val="0-#ppt_w/2"/>
                                          </p:val>
                                        </p:tav>
                                        <p:tav tm="100000">
                                          <p:val>
                                            <p:strVal val="#ppt_x"/>
                                          </p:val>
                                        </p:tav>
                                      </p:tavLst>
                                    </p:anim>
                                    <p:anim calcmode="lin" valueType="num">
                                      <p:cBhvr additive="base">
                                        <p:cTn id="12" dur="10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1500" fill="hold"/>
                                        <p:tgtEl>
                                          <p:spTgt spid="57"/>
                                        </p:tgtEl>
                                        <p:attrNameLst>
                                          <p:attrName>ppt_x</p:attrName>
                                        </p:attrNameLst>
                                      </p:cBhvr>
                                      <p:tavLst>
                                        <p:tav tm="0">
                                          <p:val>
                                            <p:strVal val="0-#ppt_w/2"/>
                                          </p:val>
                                        </p:tav>
                                        <p:tav tm="100000">
                                          <p:val>
                                            <p:strVal val="#ppt_x"/>
                                          </p:val>
                                        </p:tav>
                                      </p:tavLst>
                                    </p:anim>
                                    <p:anim calcmode="lin" valueType="num">
                                      <p:cBhvr additive="base">
                                        <p:cTn id="16" dur="1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1500" fill="hold"/>
                                        <p:tgtEl>
                                          <p:spTgt spid="59"/>
                                        </p:tgtEl>
                                        <p:attrNameLst>
                                          <p:attrName>ppt_x</p:attrName>
                                        </p:attrNameLst>
                                      </p:cBhvr>
                                      <p:tavLst>
                                        <p:tav tm="0">
                                          <p:val>
                                            <p:strVal val="0-#ppt_w/2"/>
                                          </p:val>
                                        </p:tav>
                                        <p:tav tm="100000">
                                          <p:val>
                                            <p:strVal val="#ppt_x"/>
                                          </p:val>
                                        </p:tav>
                                      </p:tavLst>
                                    </p:anim>
                                    <p:anim calcmode="lin" valueType="num">
                                      <p:cBhvr additive="base">
                                        <p:cTn id="20" dur="1500" fill="hold"/>
                                        <p:tgtEl>
                                          <p:spTgt spid="59"/>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1+#ppt_w/2"/>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1750" fill="hold"/>
                                        <p:tgtEl>
                                          <p:spTgt spid="56"/>
                                        </p:tgtEl>
                                        <p:attrNameLst>
                                          <p:attrName>ppt_x</p:attrName>
                                        </p:attrNameLst>
                                      </p:cBhvr>
                                      <p:tavLst>
                                        <p:tav tm="0">
                                          <p:val>
                                            <p:strVal val="1+#ppt_w/2"/>
                                          </p:val>
                                        </p:tav>
                                        <p:tav tm="100000">
                                          <p:val>
                                            <p:strVal val="#ppt_x"/>
                                          </p:val>
                                        </p:tav>
                                      </p:tavLst>
                                    </p:anim>
                                    <p:anim calcmode="lin" valueType="num">
                                      <p:cBhvr additive="base">
                                        <p:cTn id="28" dur="175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1750" fill="hold"/>
                                        <p:tgtEl>
                                          <p:spTgt spid="58"/>
                                        </p:tgtEl>
                                        <p:attrNameLst>
                                          <p:attrName>ppt_x</p:attrName>
                                        </p:attrNameLst>
                                      </p:cBhvr>
                                      <p:tavLst>
                                        <p:tav tm="0">
                                          <p:val>
                                            <p:strVal val="1+#ppt_w/2"/>
                                          </p:val>
                                        </p:tav>
                                        <p:tav tm="100000">
                                          <p:val>
                                            <p:strVal val="#ppt_x"/>
                                          </p:val>
                                        </p:tav>
                                      </p:tavLst>
                                    </p:anim>
                                    <p:anim calcmode="lin" valueType="num">
                                      <p:cBhvr additive="base">
                                        <p:cTn id="32" dur="17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4" grpId="0" animBg="1"/>
      <p:bldP spid="55" grpId="0" animBg="1"/>
      <p:bldP spid="56" grpId="0" animBg="1"/>
      <p:bldP spid="57" grpId="0" animBg="1"/>
      <p:bldP spid="58"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age result for dark green orange background">
            <a:extLst>
              <a:ext uri="{FF2B5EF4-FFF2-40B4-BE49-F238E27FC236}">
                <a16:creationId xmlns:a16="http://schemas.microsoft.com/office/drawing/2014/main" id="{C4A06932-9350-468F-93E6-CAD4A09DC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79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BFAB54-313D-4B97-80C2-F02DD3BDA0D8}"/>
              </a:ext>
            </a:extLst>
          </p:cNvPr>
          <p:cNvSpPr txBox="1"/>
          <p:nvPr/>
        </p:nvSpPr>
        <p:spPr>
          <a:xfrm>
            <a:off x="199697" y="-1"/>
            <a:ext cx="6201102" cy="5909310"/>
          </a:xfrm>
          <a:prstGeom prst="rect">
            <a:avLst/>
          </a:prstGeom>
          <a:noFill/>
        </p:spPr>
        <p:txBody>
          <a:bodyPr wrap="square">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#239 </a:t>
            </a:r>
            <a:r>
              <a:rPr lang="en-US" i="1" dirty="0">
                <a:solidFill>
                  <a:schemeClr val="bg1"/>
                </a:solidFill>
              </a:rPr>
              <a:t>Choose the </a:t>
            </a:r>
            <a:r>
              <a:rPr lang="en-US" i="1" dirty="0" err="1">
                <a:solidFill>
                  <a:schemeClr val="bg1"/>
                </a:solidFill>
              </a:rPr>
              <a:t>Rigth</a:t>
            </a:r>
            <a:endParaRPr lang="en-US" i="1"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Which Way Do You Face?</a:t>
            </a:r>
            <a:r>
              <a:rPr lang="en-US" dirty="0">
                <a:solidFill>
                  <a:schemeClr val="bg1"/>
                </a:solidFill>
              </a:rPr>
              <a:t> (1:30)</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31</a:t>
            </a:r>
          </a:p>
          <a:p>
            <a:pPr marL="342900" indent="-342900">
              <a:buFontTx/>
              <a:buAutoNum type="arabicPeriod"/>
            </a:pPr>
            <a:r>
              <a:rPr lang="en-US" dirty="0">
                <a:solidFill>
                  <a:schemeClr val="bg1"/>
                </a:solidFill>
              </a:rPr>
              <a:t>President Gordon B. Hinckley </a:t>
            </a:r>
            <a:r>
              <a:rPr lang="en-US" i="1" dirty="0">
                <a:solidFill>
                  <a:schemeClr val="bg1"/>
                </a:solidFill>
              </a:rPr>
              <a:t>To Please Our Heavenly Father </a:t>
            </a:r>
            <a:r>
              <a:rPr lang="en-US" dirty="0">
                <a:solidFill>
                  <a:schemeClr val="bg1"/>
                </a:solidFill>
              </a:rPr>
              <a:t>April 1985 Gen. Conf.</a:t>
            </a:r>
          </a:p>
          <a:p>
            <a:pPr marL="342900" indent="-342900">
              <a:buFontTx/>
              <a:buAutoNum type="arabicPeriod"/>
            </a:pPr>
            <a:r>
              <a:rPr lang="en-US" dirty="0">
                <a:solidFill>
                  <a:schemeClr val="bg1"/>
                </a:solidFill>
              </a:rPr>
              <a:t>Elder Lynn G. Robbins (“Which Way Do You Face?”</a:t>
            </a:r>
            <a:r>
              <a:rPr lang="en-US" i="1" dirty="0">
                <a:solidFill>
                  <a:schemeClr val="bg1"/>
                </a:solidFill>
              </a:rPr>
              <a:t> Ensign</a:t>
            </a:r>
            <a:r>
              <a:rPr lang="en-US" dirty="0">
                <a:solidFill>
                  <a:schemeClr val="bg1"/>
                </a:solidFill>
              </a:rPr>
              <a:t> or </a:t>
            </a:r>
            <a:r>
              <a:rPr lang="en-US" i="1" dirty="0">
                <a:solidFill>
                  <a:schemeClr val="bg1"/>
                </a:solidFill>
              </a:rPr>
              <a:t>Liahona, </a:t>
            </a:r>
            <a:r>
              <a:rPr lang="en-US" dirty="0">
                <a:solidFill>
                  <a:schemeClr val="bg1"/>
                </a:solidFill>
              </a:rPr>
              <a:t>Nov. 2014, 9).</a:t>
            </a:r>
          </a:p>
          <a:p>
            <a:pPr marL="342900" indent="-342900">
              <a:buFontTx/>
              <a:buAutoNum type="arabicPeriod"/>
            </a:pPr>
            <a:r>
              <a:rPr lang="en-US" dirty="0">
                <a:solidFill>
                  <a:schemeClr val="bg1"/>
                </a:solidFill>
                <a:latin typeface="Abadi" panose="020B0604020104020204" pitchFamily="34" charset="0"/>
              </a:rPr>
              <a:t>Joseph Smith (</a:t>
            </a:r>
            <a:r>
              <a:rPr lang="en-US" i="1" dirty="0">
                <a:solidFill>
                  <a:schemeClr val="bg1"/>
                </a:solidFill>
                <a:latin typeface="Abadi" panose="020B0604020104020204" pitchFamily="34" charset="0"/>
              </a:rPr>
              <a:t>Teachings</a:t>
            </a:r>
            <a:r>
              <a:rPr lang="en-US" dirty="0">
                <a:solidFill>
                  <a:schemeClr val="bg1"/>
                </a:solidFill>
                <a:latin typeface="Abadi" panose="020B0604020104020204" pitchFamily="34" charset="0"/>
              </a:rPr>
              <a:t>, p. 183)</a:t>
            </a:r>
          </a:p>
          <a:p>
            <a:pPr marL="342900" indent="-342900">
              <a:buFontTx/>
              <a:buAutoNum type="arabicPeriod"/>
            </a:pPr>
            <a:r>
              <a:rPr lang="en-US" dirty="0">
                <a:solidFill>
                  <a:schemeClr val="bg1"/>
                </a:solidFill>
                <a:latin typeface="Abadi" panose="020B0604020104020204" pitchFamily="34" charset="0"/>
              </a:rPr>
              <a:t>Gospeldoctrine.com</a:t>
            </a:r>
          </a:p>
          <a:p>
            <a:pPr marL="342900" indent="-342900">
              <a:buFontTx/>
              <a:buAutoNum type="arabicPeriod"/>
            </a:pPr>
            <a:r>
              <a:rPr lang="en-US" dirty="0">
                <a:solidFill>
                  <a:schemeClr val="bg1"/>
                </a:solidFill>
                <a:latin typeface="Abadi" panose="020B0604020104020204" pitchFamily="34" charset="0"/>
              </a:rPr>
              <a:t>John A. </a:t>
            </a:r>
            <a:r>
              <a:rPr lang="en-US" dirty="0" err="1">
                <a:solidFill>
                  <a:schemeClr val="bg1"/>
                </a:solidFill>
                <a:latin typeface="Abadi" panose="020B0604020104020204" pitchFamily="34" charset="0"/>
              </a:rPr>
              <a:t>Widstoe</a:t>
            </a:r>
            <a:r>
              <a:rPr lang="en-US" dirty="0">
                <a:solidFill>
                  <a:schemeClr val="bg1"/>
                </a:solidFill>
                <a:latin typeface="Abadi" panose="020B0604020104020204" pitchFamily="34" charset="0"/>
              </a:rPr>
              <a:t> (</a:t>
            </a:r>
            <a:r>
              <a:rPr lang="en-US" i="1" dirty="0">
                <a:solidFill>
                  <a:schemeClr val="bg1"/>
                </a:solidFill>
                <a:latin typeface="Abadi" panose="020B0604020104020204" pitchFamily="34" charset="0"/>
              </a:rPr>
              <a:t>Evidences and Reconciliations</a:t>
            </a:r>
            <a:r>
              <a:rPr lang="en-US" dirty="0">
                <a:solidFill>
                  <a:schemeClr val="bg1"/>
                </a:solidFill>
                <a:latin typeface="Abadi" panose="020B0604020104020204" pitchFamily="34" charset="0"/>
              </a:rPr>
              <a:t>, p. 402.)</a:t>
            </a:r>
          </a:p>
          <a:p>
            <a:pPr marL="342900" indent="-342900">
              <a:buFontTx/>
              <a:buAutoNum type="arabicPeriod"/>
            </a:pPr>
            <a:r>
              <a:rPr lang="en-US" dirty="0">
                <a:solidFill>
                  <a:schemeClr val="bg1"/>
                </a:solidFill>
                <a:latin typeface="Abadi" panose="020B0604020104020204" pitchFamily="34" charset="0"/>
              </a:rPr>
              <a:t>Chieko Okazaki, </a:t>
            </a:r>
            <a:r>
              <a:rPr lang="en-US" i="1" dirty="0">
                <a:solidFill>
                  <a:schemeClr val="bg1"/>
                </a:solidFill>
                <a:latin typeface="Abadi" panose="020B0604020104020204" pitchFamily="34" charset="0"/>
              </a:rPr>
              <a:t>Sanctuary</a:t>
            </a:r>
            <a:r>
              <a:rPr lang="en-US" dirty="0">
                <a:solidFill>
                  <a:schemeClr val="bg1"/>
                </a:solidFill>
                <a:latin typeface="Abadi" panose="020B0604020104020204" pitchFamily="34" charset="0"/>
              </a:rPr>
              <a:t>, 34</a:t>
            </a:r>
          </a:p>
          <a:p>
            <a:pPr marL="342900" indent="-342900">
              <a:buFontTx/>
              <a:buAutoNum type="arabicPeriod"/>
            </a:pPr>
            <a:r>
              <a:rPr lang="en-US" dirty="0">
                <a:solidFill>
                  <a:schemeClr val="bg1"/>
                </a:solidFill>
              </a:rPr>
              <a:t>James E. Talmage (Brian H. </a:t>
            </a:r>
            <a:r>
              <a:rPr lang="en-US" dirty="0" err="1">
                <a:solidFill>
                  <a:schemeClr val="bg1"/>
                </a:solidFill>
              </a:rPr>
              <a:t>Stuy</a:t>
            </a:r>
            <a:r>
              <a:rPr lang="en-US" dirty="0">
                <a:solidFill>
                  <a:schemeClr val="bg1"/>
                </a:solidFill>
              </a:rPr>
              <a:t>, ed., </a:t>
            </a:r>
            <a:r>
              <a:rPr lang="en-US" i="1" dirty="0">
                <a:solidFill>
                  <a:schemeClr val="bg1"/>
                </a:solidFill>
              </a:rPr>
              <a:t>Collected Discourses,</a:t>
            </a:r>
            <a:r>
              <a:rPr lang="en-US" dirty="0">
                <a:solidFill>
                  <a:schemeClr val="bg1"/>
                </a:solidFill>
              </a:rPr>
              <a:t> 5 vols. [Burbank, Calif., and Woodland Hills, </a:t>
            </a:r>
            <a:r>
              <a:rPr lang="en-US" dirty="0" err="1">
                <a:solidFill>
                  <a:schemeClr val="bg1"/>
                </a:solidFill>
              </a:rPr>
              <a:t>Ut.</a:t>
            </a:r>
            <a:r>
              <a:rPr lang="en-US" dirty="0">
                <a:solidFill>
                  <a:schemeClr val="bg1"/>
                </a:solidFill>
              </a:rPr>
              <a:t>: B.H.S. Publishing, 1987-1992], 3: June 25, 1893.)</a:t>
            </a:r>
          </a:p>
          <a:p>
            <a:pPr marL="342900" indent="-342900">
              <a:buFontTx/>
              <a:buAutoNum type="arabicPeriod"/>
            </a:pPr>
            <a:r>
              <a:rPr lang="en-US" dirty="0">
                <a:solidFill>
                  <a:schemeClr val="bg1"/>
                </a:solidFill>
              </a:rPr>
              <a:t>Bible Dictionary</a:t>
            </a:r>
          </a:p>
        </p:txBody>
      </p:sp>
      <p:grpSp>
        <p:nvGrpSpPr>
          <p:cNvPr id="6" name="Group 7">
            <a:extLst>
              <a:ext uri="{FF2B5EF4-FFF2-40B4-BE49-F238E27FC236}">
                <a16:creationId xmlns:a16="http://schemas.microsoft.com/office/drawing/2014/main" id="{77253B27-506F-4B62-AA3B-1383C23DA178}"/>
              </a:ext>
            </a:extLst>
          </p:cNvPr>
          <p:cNvGrpSpPr/>
          <p:nvPr/>
        </p:nvGrpSpPr>
        <p:grpSpPr>
          <a:xfrm>
            <a:off x="3391665" y="995037"/>
            <a:ext cx="1071418" cy="970800"/>
            <a:chOff x="5305110" y="533400"/>
            <a:chExt cx="1705290" cy="1545145"/>
          </a:xfrm>
        </p:grpSpPr>
        <p:sp>
          <p:nvSpPr>
            <p:cNvPr id="7" name="Right Arrow Callout 8">
              <a:extLst>
                <a:ext uri="{FF2B5EF4-FFF2-40B4-BE49-F238E27FC236}">
                  <a16:creationId xmlns:a16="http://schemas.microsoft.com/office/drawing/2014/main" id="{4AD7456C-C336-4F5E-B0CB-EB83AFC96AC2}"/>
                </a:ext>
              </a:extLst>
            </p:cNvPr>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9">
              <a:extLst>
                <a:ext uri="{FF2B5EF4-FFF2-40B4-BE49-F238E27FC236}">
                  <a16:creationId xmlns:a16="http://schemas.microsoft.com/office/drawing/2014/main" id="{436D3F62-7A72-41FE-981A-F19BE65C5507}"/>
                </a:ext>
              </a:extLst>
            </p:cNvPr>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4849897-716A-41AF-AE00-2BE4B4449F05}"/>
                </a:ext>
              </a:extLst>
            </p:cNvPr>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FCBDA16-2BBC-4196-8F91-4B2771B12464}"/>
                </a:ext>
              </a:extLst>
            </p:cNvPr>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14">
            <a:extLst>
              <a:ext uri="{FF2B5EF4-FFF2-40B4-BE49-F238E27FC236}">
                <a16:creationId xmlns:a16="http://schemas.microsoft.com/office/drawing/2014/main" id="{7DA2EBDE-E0AA-44DE-A0B9-C63E68E60E21}"/>
              </a:ext>
            </a:extLst>
          </p:cNvPr>
          <p:cNvSpPr>
            <a:spLocks noGrp="1"/>
          </p:cNvSpPr>
          <p:nvPr/>
        </p:nvSpPr>
        <p:spPr>
          <a:xfrm>
            <a:off x="45766" y="651617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711786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23083"/>
          <a:ext cx="3951514" cy="317373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1208314">
                  <a:extLst>
                    <a:ext uri="{9D8B030D-6E8A-4147-A177-3AD203B41FA5}">
                      <a16:colId xmlns:a16="http://schemas.microsoft.com/office/drawing/2014/main" val="20001"/>
                    </a:ext>
                  </a:extLst>
                </a:gridCol>
              </a:tblGrid>
              <a:tr h="275264">
                <a:tc gridSpan="2">
                  <a:txBody>
                    <a:bodyPr/>
                    <a:lstStyle/>
                    <a:p>
                      <a:pPr algn="ctr" fontAlgn="base"/>
                      <a:r>
                        <a:rPr lang="en-US" sz="1050" b="1" i="0" kern="1200" cap="all" dirty="0">
                          <a:solidFill>
                            <a:schemeClr val="tx1"/>
                          </a:solidFill>
                          <a:effectLst/>
                          <a:latin typeface="+mn-lt"/>
                          <a:ea typeface="+mn-ea"/>
                          <a:cs typeface="+mn-cs"/>
                        </a:rPr>
                        <a:t>THE ACTS OF THE APOSTLES—EVENTS OCCURRED CA. A.D. 40–44 (10–13:1–5)</a:t>
                      </a:r>
                      <a:endParaRPr lang="en-US" sz="1050" b="1" i="0" cap="all" dirty="0">
                        <a:solidFill>
                          <a:schemeClr val="tx1"/>
                        </a:solidFill>
                        <a:effectLst/>
                        <a:latin typeface="+mn-lt"/>
                      </a:endParaRP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77762">
                <a:tc>
                  <a:txBody>
                    <a:bodyPr/>
                    <a:lstStyle/>
                    <a:p>
                      <a:pPr algn="l" fontAlgn="base"/>
                      <a:r>
                        <a:rPr lang="en-US" sz="1050">
                          <a:solidFill>
                            <a:srgbClr val="434444"/>
                          </a:solidFill>
                          <a:effectLst/>
                        </a:rPr>
                        <a:t>Jerusalem, Judea</a:t>
                      </a:r>
                    </a:p>
                    <a:p>
                      <a:pPr algn="l" fontAlgn="base"/>
                      <a:r>
                        <a:rPr lang="en-US" sz="1050">
                          <a:solidFill>
                            <a:srgbClr val="434444"/>
                          </a:solidFill>
                          <a:effectLst/>
                        </a:rPr>
                        <a:t>Peter is Freed from Prison</a:t>
                      </a:r>
                    </a:p>
                  </a:txBody>
                  <a:tcPr marL="95250" marR="95250" marT="66675" marB="66675" anchor="ctr"/>
                </a:tc>
                <a:tc>
                  <a:txBody>
                    <a:bodyPr/>
                    <a:lstStyle/>
                    <a:p>
                      <a:pPr algn="l" fontAlgn="base"/>
                      <a:r>
                        <a:rPr lang="en-US" sz="1050">
                          <a:solidFill>
                            <a:srgbClr val="434444"/>
                          </a:solidFill>
                          <a:effectLst/>
                        </a:rPr>
                        <a:t>12:1–19</a:t>
                      </a:r>
                    </a:p>
                  </a:txBody>
                  <a:tcPr marL="95250" marR="95250" marT="66675" marB="66675" anchor="ctr"/>
                </a:tc>
                <a:extLst>
                  <a:ext uri="{0D108BD9-81ED-4DB2-BD59-A6C34878D82A}">
                    <a16:rowId xmlns:a16="http://schemas.microsoft.com/office/drawing/2014/main" val="10001"/>
                  </a:ext>
                </a:extLst>
              </a:tr>
              <a:tr h="277762">
                <a:tc>
                  <a:txBody>
                    <a:bodyPr/>
                    <a:lstStyle/>
                    <a:p>
                      <a:pPr algn="l" fontAlgn="base"/>
                      <a:r>
                        <a:rPr lang="en-US" sz="1050">
                          <a:solidFill>
                            <a:srgbClr val="434444"/>
                          </a:solidFill>
                          <a:effectLst/>
                        </a:rPr>
                        <a:t>Caesarea:</a:t>
                      </a:r>
                    </a:p>
                    <a:p>
                      <a:pPr algn="l" fontAlgn="base"/>
                      <a:r>
                        <a:rPr lang="en-US" sz="1050">
                          <a:solidFill>
                            <a:srgbClr val="434444"/>
                          </a:solidFill>
                          <a:effectLst/>
                        </a:rPr>
                        <a:t>Herod Dies of Disease</a:t>
                      </a:r>
                    </a:p>
                  </a:txBody>
                  <a:tcPr marL="95250" marR="95250" marT="66675" marB="66675" anchor="ctr"/>
                </a:tc>
                <a:tc>
                  <a:txBody>
                    <a:bodyPr/>
                    <a:lstStyle/>
                    <a:p>
                      <a:pPr algn="l" fontAlgn="base"/>
                      <a:r>
                        <a:rPr lang="en-US" sz="1050">
                          <a:solidFill>
                            <a:srgbClr val="434444"/>
                          </a:solidFill>
                          <a:effectLst/>
                        </a:rPr>
                        <a:t>12:20–23</a:t>
                      </a:r>
                    </a:p>
                  </a:txBody>
                  <a:tcPr marL="95250" marR="95250" marT="66675" marB="66675" anchor="ctr"/>
                </a:tc>
                <a:extLst>
                  <a:ext uri="{0D108BD9-81ED-4DB2-BD59-A6C34878D82A}">
                    <a16:rowId xmlns:a16="http://schemas.microsoft.com/office/drawing/2014/main" val="10002"/>
                  </a:ext>
                </a:extLst>
              </a:tr>
              <a:tr h="277762">
                <a:tc>
                  <a:txBody>
                    <a:bodyPr/>
                    <a:lstStyle/>
                    <a:p>
                      <a:pPr algn="l" fontAlgn="base"/>
                      <a:r>
                        <a:rPr lang="en-US" sz="1050">
                          <a:solidFill>
                            <a:srgbClr val="434444"/>
                          </a:solidFill>
                          <a:effectLst/>
                        </a:rPr>
                        <a:t>Antioch, Syria</a:t>
                      </a:r>
                    </a:p>
                    <a:p>
                      <a:pPr algn="l" fontAlgn="base"/>
                      <a:r>
                        <a:rPr lang="en-US" sz="1050">
                          <a:solidFill>
                            <a:srgbClr val="434444"/>
                          </a:solidFill>
                          <a:effectLst/>
                        </a:rPr>
                        <a:t>Saul and Barnabas Called to the Ministry</a:t>
                      </a:r>
                    </a:p>
                  </a:txBody>
                  <a:tcPr marL="95250" marR="95250" marT="66675" marB="66675" anchor="ctr"/>
                </a:tc>
                <a:tc>
                  <a:txBody>
                    <a:bodyPr/>
                    <a:lstStyle/>
                    <a:p>
                      <a:pPr algn="l" fontAlgn="base"/>
                      <a:r>
                        <a:rPr lang="en-US" sz="1050">
                          <a:solidFill>
                            <a:srgbClr val="434444"/>
                          </a:solidFill>
                          <a:effectLst/>
                        </a:rPr>
                        <a:t>12:24, 25; 13:1–5</a:t>
                      </a:r>
                    </a:p>
                  </a:txBody>
                  <a:tcPr marL="95250" marR="95250" marT="66675" marB="66675" anchor="ctr"/>
                </a:tc>
                <a:extLst>
                  <a:ext uri="{0D108BD9-81ED-4DB2-BD59-A6C34878D82A}">
                    <a16:rowId xmlns:a16="http://schemas.microsoft.com/office/drawing/2014/main" val="10003"/>
                  </a:ext>
                </a:extLst>
              </a:tr>
              <a:tr h="277762">
                <a:tc>
                  <a:txBody>
                    <a:bodyPr/>
                    <a:lstStyle/>
                    <a:p>
                      <a:pPr algn="l" fontAlgn="base"/>
                      <a:r>
                        <a:rPr lang="en-US" sz="1050">
                          <a:solidFill>
                            <a:srgbClr val="434444"/>
                          </a:solidFill>
                          <a:effectLst/>
                        </a:rPr>
                        <a:t>Jerusalem, Judea</a:t>
                      </a:r>
                    </a:p>
                    <a:p>
                      <a:pPr algn="l" fontAlgn="base"/>
                      <a:r>
                        <a:rPr lang="en-US" sz="1050">
                          <a:solidFill>
                            <a:srgbClr val="434444"/>
                          </a:solidFill>
                          <a:effectLst/>
                        </a:rPr>
                        <a:t>Peter is Freed from Prison</a:t>
                      </a:r>
                    </a:p>
                  </a:txBody>
                  <a:tcPr marL="95250" marR="95250" marT="66675" marB="66675" anchor="ctr"/>
                </a:tc>
                <a:tc>
                  <a:txBody>
                    <a:bodyPr/>
                    <a:lstStyle/>
                    <a:p>
                      <a:pPr algn="l" fontAlgn="base"/>
                      <a:r>
                        <a:rPr lang="en-US" sz="1050" dirty="0">
                          <a:solidFill>
                            <a:srgbClr val="434444"/>
                          </a:solidFill>
                          <a:effectLst/>
                        </a:rPr>
                        <a:t>12:1–19</a:t>
                      </a:r>
                    </a:p>
                  </a:txBody>
                  <a:tcPr marL="95250" marR="95250" marT="66675" marB="66675" anchor="ctr"/>
                </a:tc>
                <a:extLst>
                  <a:ext uri="{0D108BD9-81ED-4DB2-BD59-A6C34878D82A}">
                    <a16:rowId xmlns:a16="http://schemas.microsoft.com/office/drawing/2014/main" val="10004"/>
                  </a:ext>
                </a:extLst>
              </a:tr>
              <a:tr h="277762">
                <a:tc>
                  <a:txBody>
                    <a:bodyPr/>
                    <a:lstStyle/>
                    <a:p>
                      <a:pPr algn="l" fontAlgn="base"/>
                      <a:r>
                        <a:rPr lang="en-US" sz="1050">
                          <a:solidFill>
                            <a:srgbClr val="434444"/>
                          </a:solidFill>
                          <a:effectLst/>
                        </a:rPr>
                        <a:t>Caesarea:</a:t>
                      </a:r>
                    </a:p>
                    <a:p>
                      <a:pPr algn="l" fontAlgn="base"/>
                      <a:r>
                        <a:rPr lang="en-US" sz="1050">
                          <a:solidFill>
                            <a:srgbClr val="434444"/>
                          </a:solidFill>
                          <a:effectLst/>
                        </a:rPr>
                        <a:t>Herod Dies of Disease</a:t>
                      </a:r>
                    </a:p>
                  </a:txBody>
                  <a:tcPr marL="95250" marR="95250" marT="66675" marB="66675" anchor="ctr"/>
                </a:tc>
                <a:tc>
                  <a:txBody>
                    <a:bodyPr/>
                    <a:lstStyle/>
                    <a:p>
                      <a:pPr algn="l" fontAlgn="base"/>
                      <a:r>
                        <a:rPr lang="en-US" sz="1050">
                          <a:solidFill>
                            <a:srgbClr val="434444"/>
                          </a:solidFill>
                          <a:effectLst/>
                        </a:rPr>
                        <a:t>12:20–23</a:t>
                      </a:r>
                    </a:p>
                  </a:txBody>
                  <a:tcPr marL="95250" marR="95250" marT="66675" marB="66675" anchor="ctr"/>
                </a:tc>
                <a:extLst>
                  <a:ext uri="{0D108BD9-81ED-4DB2-BD59-A6C34878D82A}">
                    <a16:rowId xmlns:a16="http://schemas.microsoft.com/office/drawing/2014/main" val="10005"/>
                  </a:ext>
                </a:extLst>
              </a:tr>
              <a:tr h="277762">
                <a:tc>
                  <a:txBody>
                    <a:bodyPr/>
                    <a:lstStyle/>
                    <a:p>
                      <a:pPr algn="l" fontAlgn="base"/>
                      <a:r>
                        <a:rPr lang="en-US" sz="1050">
                          <a:solidFill>
                            <a:srgbClr val="434444"/>
                          </a:solidFill>
                          <a:effectLst/>
                        </a:rPr>
                        <a:t>Antioch, Syria</a:t>
                      </a:r>
                    </a:p>
                    <a:p>
                      <a:pPr algn="l" fontAlgn="base"/>
                      <a:r>
                        <a:rPr lang="en-US" sz="1050">
                          <a:solidFill>
                            <a:srgbClr val="434444"/>
                          </a:solidFill>
                          <a:effectLst/>
                        </a:rPr>
                        <a:t>Saul and Barnabas Called to the Ministry</a:t>
                      </a:r>
                    </a:p>
                  </a:txBody>
                  <a:tcPr marL="95250" marR="95250" marT="66675" marB="66675" anchor="ctr"/>
                </a:tc>
                <a:tc>
                  <a:txBody>
                    <a:bodyPr/>
                    <a:lstStyle/>
                    <a:p>
                      <a:pPr algn="l" fontAlgn="base"/>
                      <a:r>
                        <a:rPr lang="en-US" sz="1050" dirty="0">
                          <a:solidFill>
                            <a:srgbClr val="434444"/>
                          </a:solidFill>
                          <a:effectLst/>
                        </a:rPr>
                        <a:t>12:24, 25; 13:1–5</a:t>
                      </a:r>
                    </a:p>
                  </a:txBody>
                  <a:tcPr marL="95250" marR="95250" marT="66675" marB="66675" anchor="ctr"/>
                </a:tc>
                <a:extLst>
                  <a:ext uri="{0D108BD9-81ED-4DB2-BD59-A6C34878D82A}">
                    <a16:rowId xmlns:a16="http://schemas.microsoft.com/office/drawing/2014/main" val="10006"/>
                  </a:ext>
                </a:extLst>
              </a:tr>
            </a:tbl>
          </a:graphicData>
        </a:graphic>
      </p:graphicFrame>
      <p:sp>
        <p:nvSpPr>
          <p:cNvPr id="3" name="TextBox 2"/>
          <p:cNvSpPr txBox="1"/>
          <p:nvPr/>
        </p:nvSpPr>
        <p:spPr>
          <a:xfrm>
            <a:off x="0" y="3317165"/>
            <a:ext cx="4038600" cy="261610"/>
          </a:xfrm>
          <a:prstGeom prst="rect">
            <a:avLst/>
          </a:prstGeom>
          <a:noFill/>
        </p:spPr>
        <p:txBody>
          <a:bodyPr wrap="square" rtlCol="0">
            <a:spAutoFit/>
          </a:bodyPr>
          <a:lstStyle/>
          <a:p>
            <a:r>
              <a:rPr lang="en-US" sz="1100" dirty="0"/>
              <a:t>Life and Teachings of Jesus and His Apostles Section 7 Chapter 30</a:t>
            </a:r>
          </a:p>
        </p:txBody>
      </p:sp>
      <p:sp>
        <p:nvSpPr>
          <p:cNvPr id="4" name="Rectangle 3"/>
          <p:cNvSpPr/>
          <p:nvPr/>
        </p:nvSpPr>
        <p:spPr>
          <a:xfrm>
            <a:off x="3940628" y="123655"/>
            <a:ext cx="8164285" cy="1384995"/>
          </a:xfrm>
          <a:prstGeom prst="rect">
            <a:avLst/>
          </a:prstGeom>
          <a:ln>
            <a:solidFill>
              <a:schemeClr val="tx1"/>
            </a:solidFill>
          </a:ln>
        </p:spPr>
        <p:txBody>
          <a:bodyPr wrap="square">
            <a:spAutoFit/>
          </a:bodyPr>
          <a:lstStyle/>
          <a:p>
            <a:r>
              <a:rPr lang="en-US" sz="1200" b="1" dirty="0"/>
              <a:t>Death of James The Apostle Acts 12:1-2:</a:t>
            </a:r>
          </a:p>
          <a:p>
            <a:r>
              <a:rPr lang="en-US" sz="1200" dirty="0"/>
              <a:t>"This martyrdom of James is one of the strongest testimonies to his prominence and importance among the Apostles, and does much to correct the impression naturally formed by the lack of prominent mention of him by the evangelists. Surely, since Herod undertook this persecution for the sake of gaining the favor of the Jews, and since, no doubt, he could choose the victim, he would surely select one of the most influential and prominent of the Apostles. His selection of James, therefore, is a high tribute to the Apostle's worth and dignity." (Willard Done, "Lives of the Apostles", </a:t>
            </a:r>
            <a:r>
              <a:rPr lang="en-US" sz="1200" i="1" dirty="0"/>
              <a:t>Improvement Era, 1899</a:t>
            </a:r>
            <a:r>
              <a:rPr lang="en-US" sz="1200" dirty="0"/>
              <a:t>, Vol. ii. February, 1899. No. 4. .)</a:t>
            </a:r>
          </a:p>
        </p:txBody>
      </p:sp>
      <p:sp>
        <p:nvSpPr>
          <p:cNvPr id="5" name="Rectangle 4"/>
          <p:cNvSpPr/>
          <p:nvPr/>
        </p:nvSpPr>
        <p:spPr>
          <a:xfrm>
            <a:off x="3929743" y="1517027"/>
            <a:ext cx="8131628" cy="2123658"/>
          </a:xfrm>
          <a:prstGeom prst="rect">
            <a:avLst/>
          </a:prstGeom>
          <a:ln>
            <a:solidFill>
              <a:schemeClr val="tx1"/>
            </a:solidFill>
          </a:ln>
        </p:spPr>
        <p:txBody>
          <a:bodyPr wrap="square">
            <a:spAutoFit/>
          </a:bodyPr>
          <a:lstStyle/>
          <a:p>
            <a:r>
              <a:rPr lang="en-US" sz="1200" b="1" dirty="0"/>
              <a:t>Easter Acts 12:4:</a:t>
            </a:r>
          </a:p>
          <a:p>
            <a:r>
              <a:rPr lang="en-US" sz="1200" dirty="0"/>
              <a:t>"The term </a:t>
            </a:r>
            <a:r>
              <a:rPr lang="en-US" sz="1200" i="1" dirty="0"/>
              <a:t>Easter</a:t>
            </a:r>
            <a:r>
              <a:rPr lang="en-US" sz="1200" dirty="0"/>
              <a:t> as used here by King James translators is an anachronism, for there was no Easter celebration as such for many, many years following the Savior's death and resurrection. The Greek word</a:t>
            </a:r>
            <a:r>
              <a:rPr lang="en-US" sz="1200" i="1" dirty="0"/>
              <a:t> </a:t>
            </a:r>
            <a:r>
              <a:rPr lang="en-US" sz="1200" i="1" dirty="0" err="1"/>
              <a:t>pascha</a:t>
            </a:r>
            <a:r>
              <a:rPr lang="en-US" sz="1200" i="1" dirty="0"/>
              <a:t>,</a:t>
            </a:r>
            <a:r>
              <a:rPr lang="en-US" sz="1200" dirty="0"/>
              <a:t> equivalent to the Hebrew </a:t>
            </a:r>
            <a:r>
              <a:rPr lang="en-US" sz="1200" i="1" dirty="0" err="1"/>
              <a:t>Payach</a:t>
            </a:r>
            <a:r>
              <a:rPr lang="en-US" sz="1200" dirty="0"/>
              <a:t>, translates itself as</a:t>
            </a:r>
            <a:r>
              <a:rPr lang="en-US" sz="1200" i="1" dirty="0"/>
              <a:t> Passover.</a:t>
            </a:r>
            <a:r>
              <a:rPr lang="en-US" sz="1200" dirty="0"/>
              <a:t> Early Christians changed the Hebrew custom of celebrating Passover into their own commemoration of the resurrection of Jesus, whom they regarded as the true Paschal lamb of God and the first fruits of the resurrection." (Institute Manual, </a:t>
            </a:r>
            <a:r>
              <a:rPr lang="en-US" sz="1200" i="1" dirty="0"/>
              <a:t>The Life and Teachings of Jesus &amp; his Apostles</a:t>
            </a:r>
            <a:r>
              <a:rPr lang="en-US" sz="1200" dirty="0"/>
              <a:t>, 2</a:t>
            </a:r>
            <a:r>
              <a:rPr lang="en-US" sz="1200" baseline="30000" dirty="0"/>
              <a:t>nd</a:t>
            </a:r>
            <a:r>
              <a:rPr lang="en-US" sz="1200" dirty="0"/>
              <a:t> ed., p. 253)</a:t>
            </a:r>
          </a:p>
          <a:p>
            <a:endParaRPr lang="en-US" sz="1200" dirty="0"/>
          </a:p>
          <a:p>
            <a:r>
              <a:rPr lang="en-US" sz="1200" dirty="0"/>
              <a:t>"The word </a:t>
            </a:r>
            <a:r>
              <a:rPr lang="en-US" sz="1200" i="1" dirty="0"/>
              <a:t>Easter </a:t>
            </a:r>
            <a:r>
              <a:rPr lang="en-US" sz="1200" dirty="0"/>
              <a:t>is from </a:t>
            </a:r>
            <a:r>
              <a:rPr lang="en-US" sz="1200" dirty="0" err="1"/>
              <a:t>Eastre</a:t>
            </a:r>
            <a:r>
              <a:rPr lang="en-US" sz="1200" dirty="0"/>
              <a:t>, a Norse goddess whose pagan festival was observed at the spring equinox. The association of this pagan goddess with the celebration of the resurrection of Jesus Christ was only by adaptation and synthesis. There is no real connection. Jesus being the Lamb of God, was crucified at the Passover time and is the true Passover (see 1 Cor. 5:7).“ Bible Dictionary</a:t>
            </a:r>
          </a:p>
        </p:txBody>
      </p:sp>
      <p:sp>
        <p:nvSpPr>
          <p:cNvPr id="6" name="Rectangle 5"/>
          <p:cNvSpPr/>
          <p:nvPr/>
        </p:nvSpPr>
        <p:spPr>
          <a:xfrm>
            <a:off x="1" y="3650627"/>
            <a:ext cx="4103914" cy="3139321"/>
          </a:xfrm>
          <a:prstGeom prst="rect">
            <a:avLst/>
          </a:prstGeom>
          <a:ln>
            <a:solidFill>
              <a:schemeClr val="tx1"/>
            </a:solidFill>
          </a:ln>
        </p:spPr>
        <p:txBody>
          <a:bodyPr wrap="square">
            <a:spAutoFit/>
          </a:bodyPr>
          <a:lstStyle/>
          <a:p>
            <a:r>
              <a:rPr lang="en-US" sz="1100" b="1" dirty="0"/>
              <a:t>Peter Chained to Two Soldiers Acts 12:7-10</a:t>
            </a:r>
          </a:p>
          <a:p>
            <a:r>
              <a:rPr lang="en-US" sz="1100" dirty="0"/>
              <a:t>"The fisherman apostle lay in the dungeon, the last night before he was to be brought before the people, and probably to be put to death. He was sleeping peacefully; why should he not rest when his conscience was void of offense? What was death to him? it meant an escape from the cruel persecutions of his enemies, and a reunion with the Master who had died so bravely on the cross, and whom he had learned to love so well. He was chained to two soldiers, one lying on either side of him as he slept; he could not move without disturbing his guards. The door of the prison was fastened, and before it other guards were stationed, and beyond these again was the great gate that divided the prison grounds from the city. The guards were vigilant, for it was in accordance with Roman law, that if a soldier ever allowed a prisoner to escape from his custody, the soldier should be subject to the extreme penalty that the prisoner would have received." James E. Talmage (Brian H. </a:t>
            </a:r>
            <a:r>
              <a:rPr lang="en-US" sz="1100" dirty="0" err="1"/>
              <a:t>Stuy</a:t>
            </a:r>
            <a:r>
              <a:rPr lang="en-US" sz="1100" dirty="0"/>
              <a:t>, ed., </a:t>
            </a:r>
            <a:r>
              <a:rPr lang="en-US" sz="1100" i="1" dirty="0"/>
              <a:t>Collected Discourses,</a:t>
            </a:r>
            <a:r>
              <a:rPr lang="en-US" sz="1100" dirty="0"/>
              <a:t> 5 vols. [Burbank, Calif., and Woodland Hills, </a:t>
            </a:r>
            <a:r>
              <a:rPr lang="en-US" sz="1100" dirty="0" err="1"/>
              <a:t>Ut.</a:t>
            </a:r>
            <a:r>
              <a:rPr lang="en-US" sz="1100" dirty="0"/>
              <a:t>: B.H.S. Publishing, 1987-1992], 3: June 25, 1893.)</a:t>
            </a:r>
          </a:p>
        </p:txBody>
      </p:sp>
      <p:sp>
        <p:nvSpPr>
          <p:cNvPr id="8" name="Rectangle 7"/>
          <p:cNvSpPr/>
          <p:nvPr/>
        </p:nvSpPr>
        <p:spPr>
          <a:xfrm>
            <a:off x="4103915" y="3626346"/>
            <a:ext cx="7935686" cy="900246"/>
          </a:xfrm>
          <a:prstGeom prst="rect">
            <a:avLst/>
          </a:prstGeom>
          <a:ln>
            <a:solidFill>
              <a:schemeClr val="tx1"/>
            </a:solidFill>
          </a:ln>
        </p:spPr>
        <p:txBody>
          <a:bodyPr wrap="square">
            <a:spAutoFit/>
          </a:bodyPr>
          <a:lstStyle/>
          <a:p>
            <a:r>
              <a:rPr lang="en-US" sz="1050" b="1" dirty="0"/>
              <a:t>Who Was John Mark? Acts 12:12:</a:t>
            </a:r>
          </a:p>
          <a:p>
            <a:r>
              <a:rPr lang="en-US" sz="1050" dirty="0"/>
              <a:t>According to early Christian sources, Mark was not among the original disciples of Jesus Christ, but he later converted, became an assistant to the Apostle Peter, and wrote his Gospel based on what he learned from Peter. </a:t>
            </a:r>
          </a:p>
          <a:p>
            <a:r>
              <a:rPr lang="en-US" sz="1050" dirty="0"/>
              <a:t>Mark (also called John Mark) and his mother, Mary, lived in Jerusalem; their home was a gathering place for some of the earliest Christians. New Testament Institute Manual Chapter 11</a:t>
            </a:r>
          </a:p>
        </p:txBody>
      </p:sp>
      <p:sp>
        <p:nvSpPr>
          <p:cNvPr id="9" name="Rectangle 8"/>
          <p:cNvSpPr/>
          <p:nvPr/>
        </p:nvSpPr>
        <p:spPr>
          <a:xfrm>
            <a:off x="4114801" y="4540746"/>
            <a:ext cx="7913914" cy="2354491"/>
          </a:xfrm>
          <a:prstGeom prst="rect">
            <a:avLst/>
          </a:prstGeom>
          <a:ln>
            <a:solidFill>
              <a:schemeClr val="tx1"/>
            </a:solidFill>
          </a:ln>
        </p:spPr>
        <p:txBody>
          <a:bodyPr wrap="square">
            <a:spAutoFit/>
          </a:bodyPr>
          <a:lstStyle/>
          <a:p>
            <a:pPr fontAlgn="base"/>
            <a:r>
              <a:rPr lang="en-US" sz="1050" b="1" dirty="0"/>
              <a:t>Death of Herod Acts 12:18-25: </a:t>
            </a:r>
            <a:r>
              <a:rPr lang="en-US" sz="1050" dirty="0"/>
              <a:t>"The Roman Emperor Claudius had obtained great victories in Great Britain. On his return to Rome there was great rejoicing. Herod thought he would gain great favor with the emperor by a grand festival in his honor in Caesarea, to which he hastened from Jerusalem. On the morning of the second day the theatre was filled with a mass of human beings to witness the inhuman exhibition of gladiators who fought one another for public amusement. Herod appeared in a magnificent robe, sparkling with silver. As the rays of the early morning sun fell upon him, the eyes of the beholders were dazzled by the brilliant robe. Flattered by their foolish cries of admiration he made an oration to the people who gave a shout, crying, 'It is the voice of a God and not of a man.' He was willing to be so called, though this was blasphemy, giving to a man what belongs to God alone. 'Immediately the angel of the Lord smote him because he gave not God the glory.' This was very different from the experience of Peter in prison when the angel of the Lord came upon him, and smote him upon the side; and led him from death.</a:t>
            </a:r>
          </a:p>
          <a:p>
            <a:pPr fontAlgn="base"/>
            <a:r>
              <a:rPr lang="en-US" sz="1050" dirty="0"/>
              <a:t>"The smiting of Herod by the angel was with a dreadful disease such as had caused the death of his grandfather. He was carried from the theatre to his palace where he, lingered five days in agony until death closed his life in the fifty-fourth year of his age. It was the fourth year of his reign over the region where had ruled his grandfather, whose wicked example he had followed to a like inglorious end.</a:t>
            </a:r>
          </a:p>
          <a:p>
            <a:pPr fontAlgn="base"/>
            <a:r>
              <a:rPr lang="en-US" sz="1050" dirty="0"/>
              <a:t>"When in the theatre the scene was suddenly changed from the gladiatorial and other wicked amusements to the judgment on the king, the multitude fled, rending their clothes according to the custom in horror." (</a:t>
            </a:r>
            <a:r>
              <a:rPr lang="en-US" sz="1050" i="1" dirty="0"/>
              <a:t>Ancient Apostles</a:t>
            </a:r>
            <a:r>
              <a:rPr lang="en-US" sz="1050" dirty="0"/>
              <a:t>, 158-9.)</a:t>
            </a:r>
          </a:p>
        </p:txBody>
      </p:sp>
    </p:spTree>
    <p:extLst>
      <p:ext uri="{BB962C8B-B14F-4D97-AF65-F5344CB8AC3E}">
        <p14:creationId xmlns:p14="http://schemas.microsoft.com/office/powerpoint/2010/main" val="150760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0904"/>
            <a:ext cx="6096000" cy="3231654"/>
          </a:xfrm>
          <a:prstGeom prst="rect">
            <a:avLst/>
          </a:prstGeom>
          <a:ln>
            <a:solidFill>
              <a:schemeClr val="tx1"/>
            </a:solidFill>
          </a:ln>
        </p:spPr>
        <p:txBody>
          <a:bodyPr>
            <a:spAutoFit/>
          </a:bodyPr>
          <a:lstStyle/>
          <a:p>
            <a:r>
              <a:rPr lang="en-US" sz="1200" b="1" dirty="0">
                <a:solidFill>
                  <a:srgbClr val="333333"/>
                </a:solidFill>
                <a:latin typeface="Open Sans"/>
              </a:rPr>
              <a:t>The Herodian family </a:t>
            </a:r>
            <a:r>
              <a:rPr lang="en-US" sz="1200" dirty="0">
                <a:solidFill>
                  <a:srgbClr val="333333"/>
                </a:solidFill>
                <a:latin typeface="Open Sans"/>
              </a:rPr>
              <a:t>were </a:t>
            </a:r>
            <a:r>
              <a:rPr lang="en-US" sz="1200" dirty="0" err="1">
                <a:solidFill>
                  <a:srgbClr val="333333"/>
                </a:solidFill>
                <a:latin typeface="Open Sans"/>
              </a:rPr>
              <a:t>Idumeans</a:t>
            </a:r>
            <a:r>
              <a:rPr lang="en-US" sz="1200" dirty="0">
                <a:solidFill>
                  <a:srgbClr val="333333"/>
                </a:solidFill>
                <a:latin typeface="Open Sans"/>
              </a:rPr>
              <a:t> by birth but had become converts to the Jewish faith. Their object was to found, under the protection of Rome, a semi-independent kingdom. By his marriage with </a:t>
            </a:r>
            <a:r>
              <a:rPr lang="en-US" sz="1200" dirty="0" err="1">
                <a:solidFill>
                  <a:srgbClr val="333333"/>
                </a:solidFill>
                <a:latin typeface="Open Sans"/>
              </a:rPr>
              <a:t>Mariamne</a:t>
            </a:r>
            <a:r>
              <a:rPr lang="en-US" sz="1200" dirty="0">
                <a:solidFill>
                  <a:srgbClr val="333333"/>
                </a:solidFill>
                <a:latin typeface="Open Sans"/>
              </a:rPr>
              <a:t>, Herod the Great allied himself with the family of the Maccabees, who had been for several generations the leaders of the patriotic party among the Jews. </a:t>
            </a:r>
          </a:p>
          <a:p>
            <a:endParaRPr lang="en-US" sz="1200" dirty="0">
              <a:solidFill>
                <a:srgbClr val="333333"/>
              </a:solidFill>
              <a:latin typeface="Open Sans"/>
            </a:endParaRPr>
          </a:p>
          <a:p>
            <a:r>
              <a:rPr lang="en-US" sz="1200" b="1" dirty="0">
                <a:solidFill>
                  <a:srgbClr val="333333"/>
                </a:solidFill>
                <a:latin typeface="Open Sans"/>
              </a:rPr>
              <a:t>Herod (The Great</a:t>
            </a:r>
            <a:r>
              <a:rPr lang="en-US" sz="1200" dirty="0">
                <a:solidFill>
                  <a:srgbClr val="333333"/>
                </a:solidFill>
                <a:latin typeface="Open Sans"/>
              </a:rPr>
              <a:t>)  was a successful ruler and was on terms of friendship with Augustus, the Roman Emperor. In order to gain favor with his subjects, with whom he was most unpopular, he rebuilt the temple at an immense cost</a:t>
            </a:r>
          </a:p>
          <a:p>
            <a:endParaRPr lang="en-US" sz="1200" dirty="0">
              <a:solidFill>
                <a:srgbClr val="333333"/>
              </a:solidFill>
              <a:latin typeface="Open Sans"/>
            </a:endParaRPr>
          </a:p>
          <a:p>
            <a:r>
              <a:rPr lang="en-US" sz="1200" dirty="0">
                <a:solidFill>
                  <a:srgbClr val="333333"/>
                </a:solidFill>
                <a:latin typeface="Open Sans"/>
              </a:rPr>
              <a:t>His reign was disgraced by many acts of cruelty. In a fit of jealousy he had his wife, whom he dearly loved, put to death; later on he had her two sons, Alexander and </a:t>
            </a:r>
            <a:r>
              <a:rPr lang="en-US" sz="1200" dirty="0" err="1">
                <a:solidFill>
                  <a:srgbClr val="333333"/>
                </a:solidFill>
                <a:latin typeface="Open Sans"/>
              </a:rPr>
              <a:t>Aristobulus</a:t>
            </a:r>
            <a:r>
              <a:rPr lang="en-US" sz="1200" dirty="0">
                <a:solidFill>
                  <a:srgbClr val="333333"/>
                </a:solidFill>
                <a:latin typeface="Open Sans"/>
              </a:rPr>
              <a:t>, also murdered. In the same year in which he gave the order for the massacre of the infants at Bethlehem, he had Antipater, another of his own sons, put to death. A few months later Herod himself died. His kingdom was then divided between three of his sons: </a:t>
            </a:r>
            <a:r>
              <a:rPr lang="en-US" sz="1200" dirty="0" err="1">
                <a:solidFill>
                  <a:srgbClr val="333333"/>
                </a:solidFill>
                <a:latin typeface="Open Sans"/>
              </a:rPr>
              <a:t>Archelaus</a:t>
            </a:r>
            <a:r>
              <a:rPr lang="en-US" sz="1200" dirty="0">
                <a:solidFill>
                  <a:srgbClr val="333333"/>
                </a:solidFill>
                <a:latin typeface="Open Sans"/>
              </a:rPr>
              <a:t>, who received Judea, </a:t>
            </a:r>
            <a:r>
              <a:rPr lang="en-US" sz="1200" dirty="0" err="1">
                <a:solidFill>
                  <a:srgbClr val="333333"/>
                </a:solidFill>
                <a:latin typeface="Open Sans"/>
              </a:rPr>
              <a:t>Idumea</a:t>
            </a:r>
            <a:r>
              <a:rPr lang="en-US" sz="1200" dirty="0">
                <a:solidFill>
                  <a:srgbClr val="333333"/>
                </a:solidFill>
                <a:latin typeface="Open Sans"/>
              </a:rPr>
              <a:t>, and Samaria; Antipas, who had Galilee and </a:t>
            </a:r>
            <a:r>
              <a:rPr lang="en-US" sz="1200" dirty="0" err="1">
                <a:solidFill>
                  <a:srgbClr val="333333"/>
                </a:solidFill>
                <a:latin typeface="Open Sans"/>
              </a:rPr>
              <a:t>Perea</a:t>
            </a:r>
            <a:r>
              <a:rPr lang="en-US" sz="1200" dirty="0">
                <a:solidFill>
                  <a:srgbClr val="333333"/>
                </a:solidFill>
                <a:latin typeface="Open Sans"/>
              </a:rPr>
              <a:t>; and Philip, who had the northeast districts of Palestine.</a:t>
            </a:r>
            <a:endParaRPr lang="en-US" sz="1200" dirty="0"/>
          </a:p>
        </p:txBody>
      </p:sp>
      <p:sp>
        <p:nvSpPr>
          <p:cNvPr id="3" name="TextBox 2"/>
          <p:cNvSpPr txBox="1"/>
          <p:nvPr/>
        </p:nvSpPr>
        <p:spPr>
          <a:xfrm>
            <a:off x="4626428" y="0"/>
            <a:ext cx="3004458" cy="369332"/>
          </a:xfrm>
          <a:prstGeom prst="rect">
            <a:avLst/>
          </a:prstGeom>
          <a:noFill/>
        </p:spPr>
        <p:txBody>
          <a:bodyPr wrap="square" rtlCol="0">
            <a:spAutoFit/>
          </a:bodyPr>
          <a:lstStyle/>
          <a:p>
            <a:pPr algn="ctr"/>
            <a:r>
              <a:rPr lang="en-US" b="1" dirty="0"/>
              <a:t>Herodian Family</a:t>
            </a:r>
          </a:p>
        </p:txBody>
      </p:sp>
      <p:sp>
        <p:nvSpPr>
          <p:cNvPr id="4" name="Rectangle 3"/>
          <p:cNvSpPr/>
          <p:nvPr/>
        </p:nvSpPr>
        <p:spPr>
          <a:xfrm>
            <a:off x="0" y="3743075"/>
            <a:ext cx="6096000" cy="1938992"/>
          </a:xfrm>
          <a:prstGeom prst="rect">
            <a:avLst/>
          </a:prstGeom>
          <a:ln>
            <a:solidFill>
              <a:schemeClr val="tx1"/>
            </a:solidFill>
          </a:ln>
        </p:spPr>
        <p:txBody>
          <a:bodyPr>
            <a:spAutoFit/>
          </a:bodyPr>
          <a:lstStyle/>
          <a:p>
            <a:r>
              <a:rPr lang="en-US" sz="1200" b="1" dirty="0"/>
              <a:t>Herod (Antipas) </a:t>
            </a:r>
            <a:r>
              <a:rPr lang="en-US" sz="1200" dirty="0"/>
              <a:t>After a reign of nine years </a:t>
            </a:r>
            <a:r>
              <a:rPr lang="en-US" sz="1200" dirty="0" err="1"/>
              <a:t>Archelaus</a:t>
            </a:r>
            <a:r>
              <a:rPr lang="en-US" sz="1200" dirty="0"/>
              <a:t> was deposed by Augustus, and Judea was attached to the Roman province of Syria, being governed by a prefect. Antipas (called in the New Testament “Herod the tetrarch”) built as his capital </a:t>
            </a:r>
            <a:r>
              <a:rPr lang="en-US" sz="1200" dirty="0" err="1"/>
              <a:t>Tiberias</a:t>
            </a:r>
            <a:r>
              <a:rPr lang="en-US" sz="1200" dirty="0"/>
              <a:t> on the Sea of Galilee; he is frequently mentioned in the Gospels.</a:t>
            </a:r>
          </a:p>
          <a:p>
            <a:r>
              <a:rPr lang="en-US" sz="1200" dirty="0"/>
              <a:t>He took as his wife Herodias, the wife of his half-brother Philip. He was deposed by the Emperor Caligula and banished to </a:t>
            </a:r>
            <a:r>
              <a:rPr lang="en-US" sz="1200" dirty="0" err="1"/>
              <a:t>Lugdunum</a:t>
            </a:r>
            <a:r>
              <a:rPr lang="en-US" sz="1200" dirty="0"/>
              <a:t> in Gaul, </a:t>
            </a:r>
            <a:r>
              <a:rPr lang="en-US" sz="1200" cap="all" dirty="0"/>
              <a:t>A.D.</a:t>
            </a:r>
            <a:r>
              <a:rPr lang="en-US" sz="1200" dirty="0"/>
              <a:t> 39. Philip made Caesarea Philippi (previously called </a:t>
            </a:r>
            <a:r>
              <a:rPr lang="en-US" sz="1200" dirty="0" err="1"/>
              <a:t>Panias</a:t>
            </a:r>
            <a:r>
              <a:rPr lang="en-US" sz="1200" dirty="0"/>
              <a:t>) his capital and remained in possession of his tetrarchy until his death in </a:t>
            </a:r>
            <a:r>
              <a:rPr lang="en-US" sz="1200" cap="all" dirty="0"/>
              <a:t>A.D.</a:t>
            </a:r>
            <a:r>
              <a:rPr lang="en-US" sz="1200" dirty="0"/>
              <a:t> 33. His territory then became part of the province of Syria, but in </a:t>
            </a:r>
            <a:r>
              <a:rPr lang="en-US" sz="1200" cap="all" dirty="0"/>
              <a:t>A.D.</a:t>
            </a:r>
            <a:r>
              <a:rPr lang="en-US" sz="1200" dirty="0"/>
              <a:t> 37 it was given by Caligula, along with Abilene (the tetrarchy of </a:t>
            </a:r>
            <a:r>
              <a:rPr lang="en-US" sz="1200" dirty="0" err="1"/>
              <a:t>Lysanias</a:t>
            </a:r>
            <a:r>
              <a:rPr lang="en-US" sz="1200" dirty="0"/>
              <a:t>), </a:t>
            </a:r>
            <a:r>
              <a:rPr lang="en-US" sz="1200" b="1" dirty="0"/>
              <a:t>to Agrippa</a:t>
            </a:r>
            <a:r>
              <a:rPr lang="en-US" sz="1200" dirty="0"/>
              <a:t>, who was allowed to assume the title of king. </a:t>
            </a:r>
          </a:p>
        </p:txBody>
      </p:sp>
      <p:sp>
        <p:nvSpPr>
          <p:cNvPr id="5" name="Rectangle 4"/>
          <p:cNvSpPr/>
          <p:nvPr/>
        </p:nvSpPr>
        <p:spPr>
          <a:xfrm>
            <a:off x="0" y="5680732"/>
            <a:ext cx="6096000" cy="1200329"/>
          </a:xfrm>
          <a:prstGeom prst="rect">
            <a:avLst/>
          </a:prstGeom>
          <a:ln>
            <a:solidFill>
              <a:schemeClr val="tx1"/>
            </a:solidFill>
          </a:ln>
        </p:spPr>
        <p:txBody>
          <a:bodyPr>
            <a:spAutoFit/>
          </a:bodyPr>
          <a:lstStyle/>
          <a:p>
            <a:r>
              <a:rPr lang="en-US" sz="1200" b="1" dirty="0"/>
              <a:t>Herod Agrippa I:</a:t>
            </a:r>
          </a:p>
          <a:p>
            <a:r>
              <a:rPr lang="en-US" sz="1200" dirty="0"/>
              <a:t>On the deposition of Antipas he obtained the tetrarchy of Galilee, and in </a:t>
            </a:r>
            <a:r>
              <a:rPr lang="en-US" sz="1200" cap="all" dirty="0"/>
              <a:t>A.D.</a:t>
            </a:r>
            <a:r>
              <a:rPr lang="en-US" sz="1200" dirty="0"/>
              <a:t> 41, on the accession of the Emperor Claudius, he received Judea and Samaria as well, and so became ruler of the whole territory governed by his grandfather. He lived in Jerusalem and was anxious to be regarded as an orthodox Jew. </a:t>
            </a:r>
            <a:r>
              <a:rPr lang="en-US" sz="1200" b="1" dirty="0"/>
              <a:t>He began a persecution of the Church and put James to death, Peter escaping by a miracle (Acts 12:1–23). His death is described in Acts 12:20–23.</a:t>
            </a:r>
            <a:r>
              <a:rPr lang="en-US" sz="1200" dirty="0"/>
              <a:t> </a:t>
            </a:r>
          </a:p>
        </p:txBody>
      </p:sp>
      <p:sp>
        <p:nvSpPr>
          <p:cNvPr id="6" name="Rectangle 5"/>
          <p:cNvSpPr/>
          <p:nvPr/>
        </p:nvSpPr>
        <p:spPr>
          <a:xfrm>
            <a:off x="6096000" y="510018"/>
            <a:ext cx="6096000" cy="5170646"/>
          </a:xfrm>
          <a:prstGeom prst="rect">
            <a:avLst/>
          </a:prstGeom>
          <a:ln>
            <a:solidFill>
              <a:schemeClr val="tx1"/>
            </a:solidFill>
          </a:ln>
        </p:spPr>
        <p:txBody>
          <a:bodyPr>
            <a:spAutoFit/>
          </a:bodyPr>
          <a:lstStyle/>
          <a:p>
            <a:r>
              <a:rPr lang="en-US" sz="1200" b="1" dirty="0"/>
              <a:t>Herod Agrippa II:</a:t>
            </a:r>
          </a:p>
          <a:p>
            <a:r>
              <a:rPr lang="en-US" sz="1200" dirty="0"/>
              <a:t>Herod Agrippa I’s son (Agrippa II), was allowed by the Emperor Claudius to succeed to only a small part of his father’s dominions. He never ruled Jerusalem. He was the 7</a:t>
            </a:r>
            <a:r>
              <a:rPr lang="en-US" sz="1200" baseline="30000" dirty="0"/>
              <a:t>th</a:t>
            </a:r>
            <a:r>
              <a:rPr lang="en-US" sz="1200" dirty="0"/>
              <a:t> king and last king of the Herodian Dynasty.  He is mentioned in Acts 25:13.</a:t>
            </a:r>
          </a:p>
          <a:p>
            <a:r>
              <a:rPr lang="en-US" sz="1200" dirty="0"/>
              <a:t>He was only seventeen when his father died. Claudius kept him in Rome, and sent </a:t>
            </a:r>
            <a:r>
              <a:rPr lang="en-US" sz="1200" dirty="0" err="1"/>
              <a:t>Cuspius</a:t>
            </a:r>
            <a:r>
              <a:rPr lang="en-US" sz="1200" dirty="0"/>
              <a:t> </a:t>
            </a:r>
            <a:r>
              <a:rPr lang="en-US" sz="1200" dirty="0" err="1"/>
              <a:t>Fadus</a:t>
            </a:r>
            <a:r>
              <a:rPr lang="en-US" sz="1200" dirty="0"/>
              <a:t> to govern the Roman province of Judea. While in Rome, he voiced support for the Jews to Claudius, and spoke against the Samaritans.</a:t>
            </a:r>
          </a:p>
          <a:p>
            <a:r>
              <a:rPr lang="en-US" sz="1200" dirty="0"/>
              <a:t>The Jews only came in contact with him because he supervised the temple and appointed the high priests. In the New Testament he is mentioned as having paid a visit to Festus, the procurator, at Caesarea, where Paul delivered a speech before him in 60 A.D.</a:t>
            </a:r>
          </a:p>
          <a:p>
            <a:endParaRPr lang="en-US" sz="1200" dirty="0"/>
          </a:p>
          <a:p>
            <a:r>
              <a:rPr lang="en-US" sz="1200" dirty="0"/>
              <a:t>His sister, Berenice became Emperor Titus’ mistress. His sister Drusilla, married Roman procurator Felix, and also heard Paul speak (Acts 24:24). </a:t>
            </a:r>
          </a:p>
          <a:p>
            <a:endParaRPr lang="en-US" sz="1200" dirty="0"/>
          </a:p>
          <a:p>
            <a:r>
              <a:rPr lang="en-US" sz="1200" dirty="0"/>
              <a:t>Between 52 and 60 A.D., he arbitrarily appointed several high priests, which angered the Jews. The Jews also hated him for adopting heathen emblems on his coins.</a:t>
            </a:r>
          </a:p>
          <a:p>
            <a:endParaRPr lang="en-US" sz="1200" dirty="0"/>
          </a:p>
          <a:p>
            <a:r>
              <a:rPr lang="en-US" sz="1200" dirty="0"/>
              <a:t>The Apostle Paul pleaded his case at Caesarea </a:t>
            </a:r>
            <a:r>
              <a:rPr lang="en-US" sz="1200" dirty="0" err="1"/>
              <a:t>Maritima</a:t>
            </a:r>
            <a:r>
              <a:rPr lang="en-US" sz="1200" dirty="0"/>
              <a:t> before Herod Agrippa II and his sister Berenice, possibly in 59 A.D. The Roman procurator, Festus, was also present. Paul presented his salvation testimony. He also gave an impassioned plea for his audience to consider the Lordship of Jesus Christ. Herod Agrippa II mocked Paul for trying to make him a Christian, but he rejected his personal need for salvation.</a:t>
            </a:r>
          </a:p>
          <a:p>
            <a:endParaRPr lang="en-US" sz="1200" dirty="0"/>
          </a:p>
          <a:p>
            <a:r>
              <a:rPr lang="en-US" sz="1200" dirty="0"/>
              <a:t>According to </a:t>
            </a:r>
            <a:r>
              <a:rPr lang="en-US" sz="1200" dirty="0" err="1"/>
              <a:t>Photius</a:t>
            </a:r>
            <a:r>
              <a:rPr lang="en-US" sz="1200" dirty="0"/>
              <a:t>, Agrippa died, childless, at the age of seventy.</a:t>
            </a:r>
          </a:p>
          <a:p>
            <a:endParaRPr lang="en-US" sz="1200" dirty="0"/>
          </a:p>
          <a:p>
            <a:r>
              <a:rPr lang="en-US" sz="1200" dirty="0"/>
              <a:t>Dr. Merrill's Seminary Papers and other Reflections</a:t>
            </a:r>
          </a:p>
          <a:p>
            <a:endParaRPr lang="en-US" sz="1200" dirty="0"/>
          </a:p>
        </p:txBody>
      </p:sp>
      <p:sp>
        <p:nvSpPr>
          <p:cNvPr id="7" name="Rectangle 6"/>
          <p:cNvSpPr/>
          <p:nvPr/>
        </p:nvSpPr>
        <p:spPr>
          <a:xfrm>
            <a:off x="6374227" y="6063734"/>
            <a:ext cx="1787669" cy="369332"/>
          </a:xfrm>
          <a:prstGeom prst="rect">
            <a:avLst/>
          </a:prstGeom>
        </p:spPr>
        <p:txBody>
          <a:bodyPr wrap="none">
            <a:spAutoFit/>
          </a:bodyPr>
          <a:lstStyle/>
          <a:p>
            <a:r>
              <a:rPr lang="en-US" dirty="0">
                <a:latin typeface="Arial" panose="020B0604020202020204" pitchFamily="34" charset="0"/>
              </a:rPr>
              <a:t>Bible Dictionary</a:t>
            </a:r>
            <a:endParaRPr lang="en-US" b="0" i="0" dirty="0">
              <a:effectLst/>
              <a:latin typeface="Arial" panose="020B0604020202020204" pitchFamily="34" charset="0"/>
            </a:endParaRPr>
          </a:p>
        </p:txBody>
      </p:sp>
    </p:spTree>
    <p:extLst>
      <p:ext uri="{BB962C8B-B14F-4D97-AF65-F5344CB8AC3E}">
        <p14:creationId xmlns:p14="http://schemas.microsoft.com/office/powerpoint/2010/main" val="193888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dark green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79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11366" y="5849531"/>
            <a:ext cx="6880634" cy="707886"/>
          </a:xfrm>
          <a:prstGeom prst="rect">
            <a:avLst/>
          </a:prstGeom>
          <a:noFill/>
        </p:spPr>
        <p:txBody>
          <a:bodyPr wrap="square" rtlCol="0">
            <a:spAutoFit/>
          </a:bodyPr>
          <a:lstStyle/>
          <a:p>
            <a:r>
              <a:rPr lang="en-US" sz="2000" dirty="0">
                <a:solidFill>
                  <a:schemeClr val="bg1"/>
                </a:solidFill>
              </a:rPr>
              <a:t>How would this magnet affect your ability to make the right choice about what direction you should go?</a:t>
            </a:r>
          </a:p>
        </p:txBody>
      </p:sp>
      <p:sp>
        <p:nvSpPr>
          <p:cNvPr id="6" name="TextBox 5"/>
          <p:cNvSpPr txBox="1"/>
          <p:nvPr/>
        </p:nvSpPr>
        <p:spPr>
          <a:xfrm>
            <a:off x="0" y="188615"/>
            <a:ext cx="12192000" cy="769441"/>
          </a:xfrm>
          <a:prstGeom prst="rect">
            <a:avLst/>
          </a:prstGeom>
          <a:noFill/>
        </p:spPr>
        <p:txBody>
          <a:bodyPr wrap="square" rtlCol="0">
            <a:spAutoFit/>
          </a:bodyPr>
          <a:lstStyle/>
          <a:p>
            <a:pPr algn="ctr"/>
            <a:r>
              <a:rPr lang="en-US" sz="4400" dirty="0">
                <a:solidFill>
                  <a:schemeClr val="bg1"/>
                </a:solidFill>
              </a:rPr>
              <a:t>A compass always points north</a:t>
            </a:r>
          </a:p>
        </p:txBody>
      </p:sp>
      <p:sp>
        <p:nvSpPr>
          <p:cNvPr id="26" name="Oval 25"/>
          <p:cNvSpPr/>
          <p:nvPr/>
        </p:nvSpPr>
        <p:spPr>
          <a:xfrm>
            <a:off x="1506647" y="2761308"/>
            <a:ext cx="3259248" cy="3259248"/>
          </a:xfrm>
          <a:prstGeom prst="ellipse">
            <a:avLst/>
          </a:prstGeom>
          <a:solidFill>
            <a:schemeClr val="bg1">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18414" y="2931814"/>
            <a:ext cx="2968028" cy="2968028"/>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642103" y="3899026"/>
            <a:ext cx="988336" cy="988336"/>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2938476" y="3567065"/>
            <a:ext cx="395590" cy="1638677"/>
            <a:chOff x="3581272" y="2625504"/>
            <a:chExt cx="395590" cy="1638677"/>
          </a:xfrm>
        </p:grpSpPr>
        <p:grpSp>
          <p:nvGrpSpPr>
            <p:cNvPr id="38" name="Group 37"/>
            <p:cNvGrpSpPr/>
            <p:nvPr/>
          </p:nvGrpSpPr>
          <p:grpSpPr>
            <a:xfrm>
              <a:off x="3581272" y="2625504"/>
              <a:ext cx="395590" cy="1638677"/>
              <a:chOff x="10228908" y="407406"/>
              <a:chExt cx="869132" cy="3600259"/>
            </a:xfrm>
          </p:grpSpPr>
          <p:sp>
            <p:nvSpPr>
              <p:cNvPr id="40" name="Isosceles Triangle 39"/>
              <p:cNvSpPr/>
              <p:nvPr/>
            </p:nvSpPr>
            <p:spPr>
              <a:xfrm>
                <a:off x="10655930" y="407406"/>
                <a:ext cx="434566" cy="1792586"/>
              </a:xfrm>
              <a:prstGeom prst="triangle">
                <a:avLst>
                  <a:gd name="adj" fmla="val 20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10800000" flipH="1">
                <a:off x="10663474" y="2207536"/>
                <a:ext cx="434566" cy="1792586"/>
              </a:xfrm>
              <a:prstGeom prst="triangle">
                <a:avLst>
                  <a:gd name="adj" fmla="val 20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rot="10800000" flipV="1">
                <a:off x="10228908" y="433057"/>
                <a:ext cx="434566" cy="1792586"/>
              </a:xfrm>
              <a:prstGeom prst="triangle">
                <a:avLst>
                  <a:gd name="adj" fmla="val 20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flipH="1" flipV="1">
                <a:off x="10236452" y="2215079"/>
                <a:ext cx="434566" cy="1792586"/>
              </a:xfrm>
              <a:prstGeom prst="triangle">
                <a:avLst>
                  <a:gd name="adj" fmla="val 20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a:off x="3696832" y="3352800"/>
              <a:ext cx="164471" cy="164471"/>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Donut 29"/>
          <p:cNvSpPr/>
          <p:nvPr/>
        </p:nvSpPr>
        <p:spPr>
          <a:xfrm>
            <a:off x="2752255" y="1883121"/>
            <a:ext cx="751437" cy="751437"/>
          </a:xfrm>
          <a:prstGeom prst="donut">
            <a:avLst>
              <a:gd name="adj" fmla="val 854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30"/>
          <p:cNvGrpSpPr/>
          <p:nvPr/>
        </p:nvGrpSpPr>
        <p:grpSpPr>
          <a:xfrm>
            <a:off x="2918989" y="2525918"/>
            <a:ext cx="434565" cy="289710"/>
            <a:chOff x="3123447" y="2960484"/>
            <a:chExt cx="1566248" cy="1919334"/>
          </a:xfrm>
        </p:grpSpPr>
        <p:sp>
          <p:nvSpPr>
            <p:cNvPr id="36" name="Rectangle 35"/>
            <p:cNvSpPr/>
            <p:nvPr/>
          </p:nvSpPr>
          <p:spPr>
            <a:xfrm>
              <a:off x="3132499" y="3802456"/>
              <a:ext cx="1557196" cy="1077362"/>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Delay 36"/>
            <p:cNvSpPr/>
            <p:nvPr/>
          </p:nvSpPr>
          <p:spPr>
            <a:xfrm rot="16200000">
              <a:off x="3485585" y="2598346"/>
              <a:ext cx="841972" cy="1566248"/>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2871615" y="2849640"/>
            <a:ext cx="529312"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N</a:t>
            </a:r>
          </a:p>
        </p:txBody>
      </p:sp>
      <p:sp>
        <p:nvSpPr>
          <p:cNvPr id="33" name="Rectangle 32"/>
          <p:cNvSpPr/>
          <p:nvPr/>
        </p:nvSpPr>
        <p:spPr>
          <a:xfrm>
            <a:off x="2919706" y="5211086"/>
            <a:ext cx="433131"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S</a:t>
            </a:r>
          </a:p>
        </p:txBody>
      </p:sp>
      <p:sp>
        <p:nvSpPr>
          <p:cNvPr id="34" name="Rectangle 33"/>
          <p:cNvSpPr/>
          <p:nvPr/>
        </p:nvSpPr>
        <p:spPr>
          <a:xfrm>
            <a:off x="1618414" y="3997921"/>
            <a:ext cx="655949"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W</a:t>
            </a:r>
          </a:p>
        </p:txBody>
      </p:sp>
      <p:sp>
        <p:nvSpPr>
          <p:cNvPr id="35" name="Rectangle 34"/>
          <p:cNvSpPr/>
          <p:nvPr/>
        </p:nvSpPr>
        <p:spPr>
          <a:xfrm>
            <a:off x="4145296" y="3979815"/>
            <a:ext cx="441146"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E</a:t>
            </a:r>
          </a:p>
        </p:txBody>
      </p:sp>
      <p:grpSp>
        <p:nvGrpSpPr>
          <p:cNvPr id="44" name="Group 43"/>
          <p:cNvGrpSpPr/>
          <p:nvPr/>
        </p:nvGrpSpPr>
        <p:grpSpPr>
          <a:xfrm rot="3317935">
            <a:off x="4677441" y="2844841"/>
            <a:ext cx="665683" cy="756313"/>
            <a:chOff x="1066800" y="3428998"/>
            <a:chExt cx="1524000" cy="1447802"/>
          </a:xfrm>
        </p:grpSpPr>
        <p:sp>
          <p:nvSpPr>
            <p:cNvPr id="45" name="Block Arc 20"/>
            <p:cNvSpPr/>
            <p:nvPr/>
          </p:nvSpPr>
          <p:spPr>
            <a:xfrm>
              <a:off x="1066800" y="3428998"/>
              <a:ext cx="1524000" cy="1409701"/>
            </a:xfrm>
            <a:custGeom>
              <a:avLst/>
              <a:gdLst>
                <a:gd name="connsiteX0" fmla="*/ 0 w 1524000"/>
                <a:gd name="connsiteY0" fmla="*/ 1409700 h 2819400"/>
                <a:gd name="connsiteX1" fmla="*/ 762000 w 1524000"/>
                <a:gd name="connsiteY1" fmla="*/ 0 h 2819400"/>
                <a:gd name="connsiteX2" fmla="*/ 1524000 w 1524000"/>
                <a:gd name="connsiteY2" fmla="*/ 1409700 h 2819400"/>
                <a:gd name="connsiteX3" fmla="*/ 1143000 w 1524000"/>
                <a:gd name="connsiteY3" fmla="*/ 1409700 h 2819400"/>
                <a:gd name="connsiteX4" fmla="*/ 762000 w 1524000"/>
                <a:gd name="connsiteY4" fmla="*/ 381000 h 2819400"/>
                <a:gd name="connsiteX5" fmla="*/ 381000 w 1524000"/>
                <a:gd name="connsiteY5" fmla="*/ 1409700 h 2819400"/>
                <a:gd name="connsiteX6" fmla="*/ 0 w 1524000"/>
                <a:gd name="connsiteY6" fmla="*/ 1409700 h 2819400"/>
                <a:gd name="connsiteX0" fmla="*/ 0 w 1524000"/>
                <a:gd name="connsiteY0" fmla="*/ 1411498 h 1411498"/>
                <a:gd name="connsiteX1" fmla="*/ 762000 w 1524000"/>
                <a:gd name="connsiteY1" fmla="*/ 1798 h 1411498"/>
                <a:gd name="connsiteX2" fmla="*/ 1524000 w 1524000"/>
                <a:gd name="connsiteY2" fmla="*/ 1411498 h 1411498"/>
                <a:gd name="connsiteX3" fmla="*/ 1143000 w 1524000"/>
                <a:gd name="connsiteY3" fmla="*/ 1411498 h 1411498"/>
                <a:gd name="connsiteX4" fmla="*/ 762000 w 1524000"/>
                <a:gd name="connsiteY4" fmla="*/ 382798 h 1411498"/>
                <a:gd name="connsiteX5" fmla="*/ 381000 w 1524000"/>
                <a:gd name="connsiteY5" fmla="*/ 1411498 h 1411498"/>
                <a:gd name="connsiteX6" fmla="*/ 0 w 1524000"/>
                <a:gd name="connsiteY6" fmla="*/ 1411498 h 1411498"/>
                <a:gd name="connsiteX0" fmla="*/ 0 w 1524000"/>
                <a:gd name="connsiteY0" fmla="*/ 1413079 h 1413079"/>
                <a:gd name="connsiteX1" fmla="*/ 762000 w 1524000"/>
                <a:gd name="connsiteY1" fmla="*/ 3379 h 1413079"/>
                <a:gd name="connsiteX2" fmla="*/ 1524000 w 1524000"/>
                <a:gd name="connsiteY2" fmla="*/ 1413079 h 1413079"/>
                <a:gd name="connsiteX3" fmla="*/ 1143000 w 1524000"/>
                <a:gd name="connsiteY3" fmla="*/ 1413079 h 1413079"/>
                <a:gd name="connsiteX4" fmla="*/ 762000 w 1524000"/>
                <a:gd name="connsiteY4" fmla="*/ 384379 h 1413079"/>
                <a:gd name="connsiteX5" fmla="*/ 381000 w 1524000"/>
                <a:gd name="connsiteY5" fmla="*/ 1413079 h 1413079"/>
                <a:gd name="connsiteX6" fmla="*/ 0 w 1524000"/>
                <a:gd name="connsiteY6" fmla="*/ 1413079 h 1413079"/>
                <a:gd name="connsiteX0" fmla="*/ 0 w 1524000"/>
                <a:gd name="connsiteY0" fmla="*/ 1409701 h 1409701"/>
                <a:gd name="connsiteX1" fmla="*/ 762000 w 1524000"/>
                <a:gd name="connsiteY1" fmla="*/ 1 h 1409701"/>
                <a:gd name="connsiteX2" fmla="*/ 1524000 w 1524000"/>
                <a:gd name="connsiteY2" fmla="*/ 1409701 h 1409701"/>
                <a:gd name="connsiteX3" fmla="*/ 1143000 w 1524000"/>
                <a:gd name="connsiteY3" fmla="*/ 1409701 h 1409701"/>
                <a:gd name="connsiteX4" fmla="*/ 762000 w 1524000"/>
                <a:gd name="connsiteY4" fmla="*/ 381001 h 1409701"/>
                <a:gd name="connsiteX5" fmla="*/ 381000 w 1524000"/>
                <a:gd name="connsiteY5" fmla="*/ 1409701 h 1409701"/>
                <a:gd name="connsiteX6" fmla="*/ 0 w 1524000"/>
                <a:gd name="connsiteY6" fmla="*/ 1409701 h 1409701"/>
                <a:gd name="connsiteX0" fmla="*/ 0 w 1524000"/>
                <a:gd name="connsiteY0" fmla="*/ 1409701 h 1409701"/>
                <a:gd name="connsiteX1" fmla="*/ 762000 w 1524000"/>
                <a:gd name="connsiteY1" fmla="*/ 1 h 1409701"/>
                <a:gd name="connsiteX2" fmla="*/ 1524000 w 1524000"/>
                <a:gd name="connsiteY2" fmla="*/ 1409701 h 1409701"/>
                <a:gd name="connsiteX3" fmla="*/ 1143000 w 1524000"/>
                <a:gd name="connsiteY3" fmla="*/ 1409701 h 1409701"/>
                <a:gd name="connsiteX4" fmla="*/ 762000 w 1524000"/>
                <a:gd name="connsiteY4" fmla="*/ 381001 h 1409701"/>
                <a:gd name="connsiteX5" fmla="*/ 381000 w 1524000"/>
                <a:gd name="connsiteY5" fmla="*/ 1409701 h 1409701"/>
                <a:gd name="connsiteX6" fmla="*/ 0 w 1524000"/>
                <a:gd name="connsiteY6" fmla="*/ 1409701 h 1409701"/>
                <a:gd name="connsiteX0" fmla="*/ 0 w 1524000"/>
                <a:gd name="connsiteY0" fmla="*/ 1409701 h 1409701"/>
                <a:gd name="connsiteX1" fmla="*/ 762000 w 1524000"/>
                <a:gd name="connsiteY1" fmla="*/ 1 h 1409701"/>
                <a:gd name="connsiteX2" fmla="*/ 1524000 w 1524000"/>
                <a:gd name="connsiteY2" fmla="*/ 1409701 h 1409701"/>
                <a:gd name="connsiteX3" fmla="*/ 1143000 w 1524000"/>
                <a:gd name="connsiteY3" fmla="*/ 1409701 h 1409701"/>
                <a:gd name="connsiteX4" fmla="*/ 762000 w 1524000"/>
                <a:gd name="connsiteY4" fmla="*/ 381001 h 1409701"/>
                <a:gd name="connsiteX5" fmla="*/ 381000 w 1524000"/>
                <a:gd name="connsiteY5" fmla="*/ 1409701 h 1409701"/>
                <a:gd name="connsiteX6" fmla="*/ 0 w 1524000"/>
                <a:gd name="connsiteY6" fmla="*/ 1409701 h 140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1409701">
                  <a:moveTo>
                    <a:pt x="0" y="1409701"/>
                  </a:moveTo>
                  <a:cubicBezTo>
                    <a:pt x="0" y="631145"/>
                    <a:pt x="52835" y="0"/>
                    <a:pt x="762000" y="1"/>
                  </a:cubicBezTo>
                  <a:cubicBezTo>
                    <a:pt x="1471165" y="2"/>
                    <a:pt x="1524000" y="631145"/>
                    <a:pt x="1524000" y="1409701"/>
                  </a:cubicBezTo>
                  <a:lnTo>
                    <a:pt x="1143000" y="1409701"/>
                  </a:lnTo>
                  <a:cubicBezTo>
                    <a:pt x="1143000" y="841566"/>
                    <a:pt x="1112464" y="331574"/>
                    <a:pt x="762000" y="381001"/>
                  </a:cubicBezTo>
                  <a:cubicBezTo>
                    <a:pt x="518628" y="331574"/>
                    <a:pt x="381000" y="841566"/>
                    <a:pt x="381000" y="1409701"/>
                  </a:cubicBezTo>
                  <a:lnTo>
                    <a:pt x="0" y="1409701"/>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Rectangle 45"/>
            <p:cNvSpPr/>
            <p:nvPr/>
          </p:nvSpPr>
          <p:spPr>
            <a:xfrm>
              <a:off x="1066800" y="4572000"/>
              <a:ext cx="381000" cy="3048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09800" y="4572000"/>
              <a:ext cx="381000" cy="3048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474330" y="2517360"/>
            <a:ext cx="3579136" cy="1200329"/>
          </a:xfrm>
          <a:prstGeom prst="rect">
            <a:avLst/>
          </a:prstGeom>
        </p:spPr>
        <p:txBody>
          <a:bodyPr wrap="square">
            <a:spAutoFit/>
          </a:bodyPr>
          <a:lstStyle/>
          <a:p>
            <a:r>
              <a:rPr lang="en-US" sz="2400" dirty="0">
                <a:solidFill>
                  <a:schemeClr val="bg1"/>
                </a:solidFill>
                <a:latin typeface="Open Sans"/>
              </a:rPr>
              <a:t>How would this magnet influence the behavior of the compass needle?</a:t>
            </a:r>
            <a:endParaRPr lang="en-US" sz="2400" dirty="0">
              <a:solidFill>
                <a:schemeClr val="bg1"/>
              </a:solidFill>
            </a:endParaRPr>
          </a:p>
        </p:txBody>
      </p:sp>
      <p:sp>
        <p:nvSpPr>
          <p:cNvPr id="3" name="Rectangle 2"/>
          <p:cNvSpPr/>
          <p:nvPr/>
        </p:nvSpPr>
        <p:spPr>
          <a:xfrm>
            <a:off x="5501489" y="4527229"/>
            <a:ext cx="6096000" cy="830997"/>
          </a:xfrm>
          <a:prstGeom prst="rect">
            <a:avLst/>
          </a:prstGeom>
        </p:spPr>
        <p:txBody>
          <a:bodyPr>
            <a:spAutoFit/>
          </a:bodyPr>
          <a:lstStyle/>
          <a:p>
            <a:r>
              <a:rPr lang="en-US" sz="2400" dirty="0">
                <a:solidFill>
                  <a:schemeClr val="bg1"/>
                </a:solidFill>
                <a:latin typeface="Open Sans"/>
              </a:rPr>
              <a:t>The needle will point to the nearby magnet because it interferes with magnetic north.</a:t>
            </a:r>
            <a:endParaRPr lang="en-US" sz="2400" dirty="0">
              <a:solidFill>
                <a:schemeClr val="bg1"/>
              </a:solidFill>
            </a:endParaRPr>
          </a:p>
        </p:txBody>
      </p:sp>
      <p:grpSp>
        <p:nvGrpSpPr>
          <p:cNvPr id="49" name="Group 48"/>
          <p:cNvGrpSpPr/>
          <p:nvPr/>
        </p:nvGrpSpPr>
        <p:grpSpPr>
          <a:xfrm rot="3168226">
            <a:off x="2927913" y="3556501"/>
            <a:ext cx="395590" cy="1638677"/>
            <a:chOff x="3581272" y="2625504"/>
            <a:chExt cx="395590" cy="1638677"/>
          </a:xfrm>
        </p:grpSpPr>
        <p:grpSp>
          <p:nvGrpSpPr>
            <p:cNvPr id="50" name="Group 49"/>
            <p:cNvGrpSpPr/>
            <p:nvPr/>
          </p:nvGrpSpPr>
          <p:grpSpPr>
            <a:xfrm>
              <a:off x="3581272" y="2625504"/>
              <a:ext cx="395590" cy="1638677"/>
              <a:chOff x="10228908" y="407406"/>
              <a:chExt cx="869132" cy="3600259"/>
            </a:xfrm>
          </p:grpSpPr>
          <p:sp>
            <p:nvSpPr>
              <p:cNvPr id="52" name="Isosceles Triangle 51"/>
              <p:cNvSpPr/>
              <p:nvPr/>
            </p:nvSpPr>
            <p:spPr>
              <a:xfrm>
                <a:off x="10655930" y="407406"/>
                <a:ext cx="434566" cy="1792586"/>
              </a:xfrm>
              <a:prstGeom prst="triangle">
                <a:avLst>
                  <a:gd name="adj" fmla="val 20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rot="10800000" flipH="1">
                <a:off x="10663474" y="2207536"/>
                <a:ext cx="434566" cy="1792586"/>
              </a:xfrm>
              <a:prstGeom prst="triangle">
                <a:avLst>
                  <a:gd name="adj" fmla="val 20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rot="10800000" flipV="1">
                <a:off x="10228908" y="433057"/>
                <a:ext cx="434566" cy="1792586"/>
              </a:xfrm>
              <a:prstGeom prst="triangle">
                <a:avLst>
                  <a:gd name="adj" fmla="val 20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flipH="1" flipV="1">
                <a:off x="10236452" y="2215079"/>
                <a:ext cx="434566" cy="1792586"/>
              </a:xfrm>
              <a:prstGeom prst="triangle">
                <a:avLst>
                  <a:gd name="adj" fmla="val 20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p:cNvSpPr/>
            <p:nvPr/>
          </p:nvSpPr>
          <p:spPr>
            <a:xfrm>
              <a:off x="3696832" y="3352800"/>
              <a:ext cx="164471" cy="164471"/>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rot="8316436">
            <a:off x="4600483" y="5749493"/>
            <a:ext cx="665683" cy="756313"/>
            <a:chOff x="1066800" y="3428998"/>
            <a:chExt cx="1524000" cy="1447802"/>
          </a:xfrm>
        </p:grpSpPr>
        <p:sp>
          <p:nvSpPr>
            <p:cNvPr id="57" name="Block Arc 20"/>
            <p:cNvSpPr/>
            <p:nvPr/>
          </p:nvSpPr>
          <p:spPr>
            <a:xfrm>
              <a:off x="1066800" y="3428998"/>
              <a:ext cx="1524000" cy="1409701"/>
            </a:xfrm>
            <a:custGeom>
              <a:avLst/>
              <a:gdLst>
                <a:gd name="connsiteX0" fmla="*/ 0 w 1524000"/>
                <a:gd name="connsiteY0" fmla="*/ 1409700 h 2819400"/>
                <a:gd name="connsiteX1" fmla="*/ 762000 w 1524000"/>
                <a:gd name="connsiteY1" fmla="*/ 0 h 2819400"/>
                <a:gd name="connsiteX2" fmla="*/ 1524000 w 1524000"/>
                <a:gd name="connsiteY2" fmla="*/ 1409700 h 2819400"/>
                <a:gd name="connsiteX3" fmla="*/ 1143000 w 1524000"/>
                <a:gd name="connsiteY3" fmla="*/ 1409700 h 2819400"/>
                <a:gd name="connsiteX4" fmla="*/ 762000 w 1524000"/>
                <a:gd name="connsiteY4" fmla="*/ 381000 h 2819400"/>
                <a:gd name="connsiteX5" fmla="*/ 381000 w 1524000"/>
                <a:gd name="connsiteY5" fmla="*/ 1409700 h 2819400"/>
                <a:gd name="connsiteX6" fmla="*/ 0 w 1524000"/>
                <a:gd name="connsiteY6" fmla="*/ 1409700 h 2819400"/>
                <a:gd name="connsiteX0" fmla="*/ 0 w 1524000"/>
                <a:gd name="connsiteY0" fmla="*/ 1411498 h 1411498"/>
                <a:gd name="connsiteX1" fmla="*/ 762000 w 1524000"/>
                <a:gd name="connsiteY1" fmla="*/ 1798 h 1411498"/>
                <a:gd name="connsiteX2" fmla="*/ 1524000 w 1524000"/>
                <a:gd name="connsiteY2" fmla="*/ 1411498 h 1411498"/>
                <a:gd name="connsiteX3" fmla="*/ 1143000 w 1524000"/>
                <a:gd name="connsiteY3" fmla="*/ 1411498 h 1411498"/>
                <a:gd name="connsiteX4" fmla="*/ 762000 w 1524000"/>
                <a:gd name="connsiteY4" fmla="*/ 382798 h 1411498"/>
                <a:gd name="connsiteX5" fmla="*/ 381000 w 1524000"/>
                <a:gd name="connsiteY5" fmla="*/ 1411498 h 1411498"/>
                <a:gd name="connsiteX6" fmla="*/ 0 w 1524000"/>
                <a:gd name="connsiteY6" fmla="*/ 1411498 h 1411498"/>
                <a:gd name="connsiteX0" fmla="*/ 0 w 1524000"/>
                <a:gd name="connsiteY0" fmla="*/ 1413079 h 1413079"/>
                <a:gd name="connsiteX1" fmla="*/ 762000 w 1524000"/>
                <a:gd name="connsiteY1" fmla="*/ 3379 h 1413079"/>
                <a:gd name="connsiteX2" fmla="*/ 1524000 w 1524000"/>
                <a:gd name="connsiteY2" fmla="*/ 1413079 h 1413079"/>
                <a:gd name="connsiteX3" fmla="*/ 1143000 w 1524000"/>
                <a:gd name="connsiteY3" fmla="*/ 1413079 h 1413079"/>
                <a:gd name="connsiteX4" fmla="*/ 762000 w 1524000"/>
                <a:gd name="connsiteY4" fmla="*/ 384379 h 1413079"/>
                <a:gd name="connsiteX5" fmla="*/ 381000 w 1524000"/>
                <a:gd name="connsiteY5" fmla="*/ 1413079 h 1413079"/>
                <a:gd name="connsiteX6" fmla="*/ 0 w 1524000"/>
                <a:gd name="connsiteY6" fmla="*/ 1413079 h 1413079"/>
                <a:gd name="connsiteX0" fmla="*/ 0 w 1524000"/>
                <a:gd name="connsiteY0" fmla="*/ 1409701 h 1409701"/>
                <a:gd name="connsiteX1" fmla="*/ 762000 w 1524000"/>
                <a:gd name="connsiteY1" fmla="*/ 1 h 1409701"/>
                <a:gd name="connsiteX2" fmla="*/ 1524000 w 1524000"/>
                <a:gd name="connsiteY2" fmla="*/ 1409701 h 1409701"/>
                <a:gd name="connsiteX3" fmla="*/ 1143000 w 1524000"/>
                <a:gd name="connsiteY3" fmla="*/ 1409701 h 1409701"/>
                <a:gd name="connsiteX4" fmla="*/ 762000 w 1524000"/>
                <a:gd name="connsiteY4" fmla="*/ 381001 h 1409701"/>
                <a:gd name="connsiteX5" fmla="*/ 381000 w 1524000"/>
                <a:gd name="connsiteY5" fmla="*/ 1409701 h 1409701"/>
                <a:gd name="connsiteX6" fmla="*/ 0 w 1524000"/>
                <a:gd name="connsiteY6" fmla="*/ 1409701 h 1409701"/>
                <a:gd name="connsiteX0" fmla="*/ 0 w 1524000"/>
                <a:gd name="connsiteY0" fmla="*/ 1409701 h 1409701"/>
                <a:gd name="connsiteX1" fmla="*/ 762000 w 1524000"/>
                <a:gd name="connsiteY1" fmla="*/ 1 h 1409701"/>
                <a:gd name="connsiteX2" fmla="*/ 1524000 w 1524000"/>
                <a:gd name="connsiteY2" fmla="*/ 1409701 h 1409701"/>
                <a:gd name="connsiteX3" fmla="*/ 1143000 w 1524000"/>
                <a:gd name="connsiteY3" fmla="*/ 1409701 h 1409701"/>
                <a:gd name="connsiteX4" fmla="*/ 762000 w 1524000"/>
                <a:gd name="connsiteY4" fmla="*/ 381001 h 1409701"/>
                <a:gd name="connsiteX5" fmla="*/ 381000 w 1524000"/>
                <a:gd name="connsiteY5" fmla="*/ 1409701 h 1409701"/>
                <a:gd name="connsiteX6" fmla="*/ 0 w 1524000"/>
                <a:gd name="connsiteY6" fmla="*/ 1409701 h 1409701"/>
                <a:gd name="connsiteX0" fmla="*/ 0 w 1524000"/>
                <a:gd name="connsiteY0" fmla="*/ 1409701 h 1409701"/>
                <a:gd name="connsiteX1" fmla="*/ 762000 w 1524000"/>
                <a:gd name="connsiteY1" fmla="*/ 1 h 1409701"/>
                <a:gd name="connsiteX2" fmla="*/ 1524000 w 1524000"/>
                <a:gd name="connsiteY2" fmla="*/ 1409701 h 1409701"/>
                <a:gd name="connsiteX3" fmla="*/ 1143000 w 1524000"/>
                <a:gd name="connsiteY3" fmla="*/ 1409701 h 1409701"/>
                <a:gd name="connsiteX4" fmla="*/ 762000 w 1524000"/>
                <a:gd name="connsiteY4" fmla="*/ 381001 h 1409701"/>
                <a:gd name="connsiteX5" fmla="*/ 381000 w 1524000"/>
                <a:gd name="connsiteY5" fmla="*/ 1409701 h 1409701"/>
                <a:gd name="connsiteX6" fmla="*/ 0 w 1524000"/>
                <a:gd name="connsiteY6" fmla="*/ 1409701 h 140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0" h="1409701">
                  <a:moveTo>
                    <a:pt x="0" y="1409701"/>
                  </a:moveTo>
                  <a:cubicBezTo>
                    <a:pt x="0" y="631145"/>
                    <a:pt x="52835" y="0"/>
                    <a:pt x="762000" y="1"/>
                  </a:cubicBezTo>
                  <a:cubicBezTo>
                    <a:pt x="1471165" y="2"/>
                    <a:pt x="1524000" y="631145"/>
                    <a:pt x="1524000" y="1409701"/>
                  </a:cubicBezTo>
                  <a:lnTo>
                    <a:pt x="1143000" y="1409701"/>
                  </a:lnTo>
                  <a:cubicBezTo>
                    <a:pt x="1143000" y="841566"/>
                    <a:pt x="1112464" y="331574"/>
                    <a:pt x="762000" y="381001"/>
                  </a:cubicBezTo>
                  <a:cubicBezTo>
                    <a:pt x="518628" y="331574"/>
                    <a:pt x="381000" y="841566"/>
                    <a:pt x="381000" y="1409701"/>
                  </a:cubicBezTo>
                  <a:lnTo>
                    <a:pt x="0" y="1409701"/>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Rectangle 57"/>
            <p:cNvSpPr/>
            <p:nvPr/>
          </p:nvSpPr>
          <p:spPr>
            <a:xfrm>
              <a:off x="1066800" y="4572000"/>
              <a:ext cx="381000" cy="3048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209800" y="4572000"/>
              <a:ext cx="381000" cy="3048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971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dark green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79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2495" y="1144724"/>
            <a:ext cx="3769905" cy="2585323"/>
          </a:xfrm>
          <a:prstGeom prst="rect">
            <a:avLst/>
          </a:prstGeom>
          <a:noFill/>
        </p:spPr>
        <p:txBody>
          <a:bodyPr wrap="square" rtlCol="0">
            <a:spAutoFit/>
          </a:bodyPr>
          <a:lstStyle/>
          <a:p>
            <a:r>
              <a:rPr lang="en-US" dirty="0">
                <a:solidFill>
                  <a:schemeClr val="bg1"/>
                </a:solidFill>
              </a:rPr>
              <a:t>He was the grandson of the Herod the Great who was king at the time of the Messiah's birth; and he was the nephew of the Herod who killed John the Baptist (Luke 9:9)</a:t>
            </a:r>
          </a:p>
          <a:p>
            <a:endParaRPr lang="en-US" dirty="0">
              <a:solidFill>
                <a:schemeClr val="bg1"/>
              </a:solidFill>
            </a:endParaRPr>
          </a:p>
          <a:p>
            <a:r>
              <a:rPr lang="en-US" dirty="0">
                <a:solidFill>
                  <a:schemeClr val="bg1"/>
                </a:solidFill>
              </a:rPr>
              <a:t>It is revealed that Herod Agrippa's wickedness was not unlike his predecessors.</a:t>
            </a:r>
          </a:p>
        </p:txBody>
      </p:sp>
      <p:sp>
        <p:nvSpPr>
          <p:cNvPr id="6" name="TextBox 5"/>
          <p:cNvSpPr txBox="1"/>
          <p:nvPr/>
        </p:nvSpPr>
        <p:spPr>
          <a:xfrm>
            <a:off x="63374" y="0"/>
            <a:ext cx="12192000" cy="1015663"/>
          </a:xfrm>
          <a:prstGeom prst="rect">
            <a:avLst/>
          </a:prstGeom>
          <a:noFill/>
        </p:spPr>
        <p:txBody>
          <a:bodyPr wrap="square" rtlCol="0">
            <a:spAutoFit/>
          </a:bodyPr>
          <a:lstStyle/>
          <a:p>
            <a:pPr algn="ctr"/>
            <a:r>
              <a:rPr lang="en-US" sz="6000" dirty="0">
                <a:solidFill>
                  <a:schemeClr val="bg1"/>
                </a:solidFill>
                <a:latin typeface="High Tower Text" panose="02040502050506030303" pitchFamily="18" charset="0"/>
              </a:rPr>
              <a:t>King Herod Agrippa I</a:t>
            </a:r>
            <a:endParaRPr lang="en-US" sz="4400" dirty="0">
              <a:solidFill>
                <a:schemeClr val="bg1"/>
              </a:solidFill>
              <a:latin typeface="High Tower Text" panose="02040502050506030303" pitchFamily="18" charset="0"/>
            </a:endParaRPr>
          </a:p>
        </p:txBody>
      </p:sp>
      <p:grpSp>
        <p:nvGrpSpPr>
          <p:cNvPr id="46" name="Group 45"/>
          <p:cNvGrpSpPr/>
          <p:nvPr/>
        </p:nvGrpSpPr>
        <p:grpSpPr>
          <a:xfrm>
            <a:off x="1432252" y="1383054"/>
            <a:ext cx="9429206" cy="3833459"/>
            <a:chOff x="2401081" y="1872911"/>
            <a:chExt cx="9429206" cy="3833459"/>
          </a:xfrm>
        </p:grpSpPr>
        <p:sp>
          <p:nvSpPr>
            <p:cNvPr id="47" name="Rectangle 46"/>
            <p:cNvSpPr/>
            <p:nvPr/>
          </p:nvSpPr>
          <p:spPr>
            <a:xfrm>
              <a:off x="7936117" y="1872911"/>
              <a:ext cx="1915456"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Herod the Great</a:t>
              </a:r>
            </a:p>
          </p:txBody>
        </p:sp>
        <p:sp>
          <p:nvSpPr>
            <p:cNvPr id="48" name="Rectangle 47"/>
            <p:cNvSpPr/>
            <p:nvPr/>
          </p:nvSpPr>
          <p:spPr>
            <a:xfrm>
              <a:off x="5549230" y="2857693"/>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Aristobulus</a:t>
              </a:r>
              <a:endParaRPr lang="en-US" dirty="0"/>
            </a:p>
          </p:txBody>
        </p:sp>
        <p:sp>
          <p:nvSpPr>
            <p:cNvPr id="49" name="Rectangle 48"/>
            <p:cNvSpPr/>
            <p:nvPr/>
          </p:nvSpPr>
          <p:spPr>
            <a:xfrm>
              <a:off x="4274205" y="3845977"/>
              <a:ext cx="1887109" cy="4572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Herod Agrippa l</a:t>
              </a:r>
            </a:p>
          </p:txBody>
        </p:sp>
        <p:sp>
          <p:nvSpPr>
            <p:cNvPr id="50" name="Rectangle 49"/>
            <p:cNvSpPr/>
            <p:nvPr/>
          </p:nvSpPr>
          <p:spPr>
            <a:xfrm>
              <a:off x="6797519" y="3824206"/>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Herodias</a:t>
              </a:r>
            </a:p>
          </p:txBody>
        </p:sp>
        <p:sp>
          <p:nvSpPr>
            <p:cNvPr id="51" name="Rectangle 50"/>
            <p:cNvSpPr/>
            <p:nvPr/>
          </p:nvSpPr>
          <p:spPr>
            <a:xfrm>
              <a:off x="8662544" y="2873908"/>
              <a:ext cx="168977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Herod Antipas</a:t>
              </a:r>
            </a:p>
          </p:txBody>
        </p:sp>
        <p:sp>
          <p:nvSpPr>
            <p:cNvPr id="52" name="Rectangle 51"/>
            <p:cNvSpPr/>
            <p:nvPr/>
          </p:nvSpPr>
          <p:spPr>
            <a:xfrm>
              <a:off x="10458687" y="2879236"/>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Philip</a:t>
              </a:r>
            </a:p>
          </p:txBody>
        </p:sp>
        <p:cxnSp>
          <p:nvCxnSpPr>
            <p:cNvPr id="53" name="Straight Connector 52"/>
            <p:cNvCxnSpPr/>
            <p:nvPr/>
          </p:nvCxnSpPr>
          <p:spPr>
            <a:xfrm flipV="1">
              <a:off x="8349343" y="3450771"/>
              <a:ext cx="772886" cy="6096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5154870" y="3516127"/>
              <a:ext cx="1851111" cy="209571"/>
              <a:chOff x="7327873" y="1237653"/>
              <a:chExt cx="2663531" cy="195943"/>
            </a:xfrm>
          </p:grpSpPr>
          <p:cxnSp>
            <p:nvCxnSpPr>
              <p:cNvPr id="76" name="Straight Connector 75"/>
              <p:cNvCxnSpPr/>
              <p:nvPr/>
            </p:nvCxnSpPr>
            <p:spPr>
              <a:xfrm>
                <a:off x="7327873" y="1251124"/>
                <a:ext cx="2663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9978988" y="1237653"/>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7344645" y="1250716"/>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7106943" y="2871898"/>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Archelaus</a:t>
              </a:r>
              <a:endParaRPr lang="en-US" dirty="0"/>
            </a:p>
          </p:txBody>
        </p:sp>
        <p:cxnSp>
          <p:nvCxnSpPr>
            <p:cNvPr id="56" name="Straight Connector 55"/>
            <p:cNvCxnSpPr/>
            <p:nvPr/>
          </p:nvCxnSpPr>
          <p:spPr>
            <a:xfrm flipV="1">
              <a:off x="6215743" y="2492829"/>
              <a:ext cx="5094514" cy="10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226629" y="2481943"/>
              <a:ext cx="8401" cy="3430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772400" y="2514600"/>
              <a:ext cx="8401" cy="3430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448800" y="2514600"/>
              <a:ext cx="8401" cy="3430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1277600" y="2514600"/>
              <a:ext cx="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2401081" y="4855069"/>
              <a:ext cx="5441929" cy="851301"/>
              <a:chOff x="3326366" y="4724441"/>
              <a:chExt cx="5441929" cy="851301"/>
            </a:xfrm>
          </p:grpSpPr>
          <p:sp>
            <p:nvSpPr>
              <p:cNvPr id="65" name="Rectangle 64"/>
              <p:cNvSpPr/>
              <p:nvPr/>
            </p:nvSpPr>
            <p:spPr>
              <a:xfrm>
                <a:off x="3326366" y="5118542"/>
                <a:ext cx="1953205"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Herod Agrippa II </a:t>
                </a:r>
              </a:p>
            </p:txBody>
          </p:sp>
          <p:sp>
            <p:nvSpPr>
              <p:cNvPr id="66" name="Rectangle 65"/>
              <p:cNvSpPr/>
              <p:nvPr/>
            </p:nvSpPr>
            <p:spPr>
              <a:xfrm>
                <a:off x="5588992" y="5086807"/>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Bernice</a:t>
                </a:r>
              </a:p>
            </p:txBody>
          </p:sp>
          <p:sp>
            <p:nvSpPr>
              <p:cNvPr id="67" name="Rectangle 66"/>
              <p:cNvSpPr/>
              <p:nvPr/>
            </p:nvSpPr>
            <p:spPr>
              <a:xfrm>
                <a:off x="7396695" y="5086807"/>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Drusilla</a:t>
                </a:r>
              </a:p>
            </p:txBody>
          </p:sp>
          <p:grpSp>
            <p:nvGrpSpPr>
              <p:cNvPr id="68" name="Group 67"/>
              <p:cNvGrpSpPr/>
              <p:nvPr/>
            </p:nvGrpSpPr>
            <p:grpSpPr>
              <a:xfrm>
                <a:off x="4262241" y="4724441"/>
                <a:ext cx="1851111" cy="209571"/>
                <a:chOff x="7327873" y="1237653"/>
                <a:chExt cx="2663531" cy="195943"/>
              </a:xfrm>
            </p:grpSpPr>
            <p:cxnSp>
              <p:nvCxnSpPr>
                <p:cNvPr id="73" name="Straight Connector 72"/>
                <p:cNvCxnSpPr/>
                <p:nvPr/>
              </p:nvCxnSpPr>
              <p:spPr>
                <a:xfrm>
                  <a:off x="7327873" y="1251124"/>
                  <a:ext cx="2663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9978988" y="1237653"/>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7344645" y="1250716"/>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091041" y="4724441"/>
                <a:ext cx="1851111" cy="209571"/>
                <a:chOff x="7327873" y="1237653"/>
                <a:chExt cx="2663531" cy="195943"/>
              </a:xfrm>
            </p:grpSpPr>
            <p:cxnSp>
              <p:nvCxnSpPr>
                <p:cNvPr id="70" name="Straight Connector 69"/>
                <p:cNvCxnSpPr/>
                <p:nvPr/>
              </p:nvCxnSpPr>
              <p:spPr>
                <a:xfrm>
                  <a:off x="7327873" y="1251124"/>
                  <a:ext cx="2663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9978988" y="1237653"/>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344645" y="1250716"/>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62" name="TextBox 61"/>
            <p:cNvSpPr txBox="1"/>
            <p:nvPr/>
          </p:nvSpPr>
          <p:spPr>
            <a:xfrm>
              <a:off x="6509657" y="4267200"/>
              <a:ext cx="2558143" cy="400110"/>
            </a:xfrm>
            <a:prstGeom prst="rect">
              <a:avLst/>
            </a:prstGeom>
            <a:noFill/>
          </p:spPr>
          <p:txBody>
            <a:bodyPr wrap="square" rtlCol="0">
              <a:spAutoFit/>
            </a:bodyPr>
            <a:lstStyle/>
            <a:p>
              <a:r>
                <a:rPr lang="en-US" sz="1000" dirty="0">
                  <a:solidFill>
                    <a:schemeClr val="bg1"/>
                  </a:solidFill>
                </a:rPr>
                <a:t>Wife of Philip Who became Antipas wife</a:t>
              </a:r>
            </a:p>
            <a:p>
              <a:r>
                <a:rPr lang="en-US" sz="1000" dirty="0">
                  <a:solidFill>
                    <a:schemeClr val="bg1"/>
                  </a:solidFill>
                </a:rPr>
                <a:t>(Matthew 14:1-6) </a:t>
              </a:r>
            </a:p>
          </p:txBody>
        </p:sp>
        <p:cxnSp>
          <p:nvCxnSpPr>
            <p:cNvPr id="63" name="Straight Connector 62"/>
            <p:cNvCxnSpPr/>
            <p:nvPr/>
          </p:nvCxnSpPr>
          <p:spPr>
            <a:xfrm flipV="1">
              <a:off x="5181600" y="4419600"/>
              <a:ext cx="0" cy="6749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6157886" y="3341870"/>
              <a:ext cx="3428" cy="195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8" name="TextBox 157"/>
          <p:cNvSpPr txBox="1"/>
          <p:nvPr/>
        </p:nvSpPr>
        <p:spPr>
          <a:xfrm>
            <a:off x="3722913" y="5214259"/>
            <a:ext cx="1197429" cy="553998"/>
          </a:xfrm>
          <a:prstGeom prst="rect">
            <a:avLst/>
          </a:prstGeom>
          <a:noFill/>
        </p:spPr>
        <p:txBody>
          <a:bodyPr wrap="square" rtlCol="0">
            <a:spAutoFit/>
          </a:bodyPr>
          <a:lstStyle/>
          <a:p>
            <a:r>
              <a:rPr lang="en-US" sz="1000" dirty="0">
                <a:solidFill>
                  <a:schemeClr val="bg1"/>
                </a:solidFill>
              </a:rPr>
              <a:t>Wife of Agrippa II</a:t>
            </a:r>
          </a:p>
          <a:p>
            <a:r>
              <a:rPr lang="en-US" sz="1000" dirty="0">
                <a:solidFill>
                  <a:schemeClr val="bg1"/>
                </a:solidFill>
              </a:rPr>
              <a:t>Acts 25:13; 23;</a:t>
            </a:r>
          </a:p>
          <a:p>
            <a:r>
              <a:rPr lang="en-US" sz="1000" dirty="0">
                <a:solidFill>
                  <a:schemeClr val="bg1"/>
                </a:solidFill>
              </a:rPr>
              <a:t>26:30</a:t>
            </a:r>
          </a:p>
        </p:txBody>
      </p:sp>
      <p:sp>
        <p:nvSpPr>
          <p:cNvPr id="159" name="TextBox 158"/>
          <p:cNvSpPr txBox="1"/>
          <p:nvPr/>
        </p:nvSpPr>
        <p:spPr>
          <a:xfrm>
            <a:off x="5573485" y="5203373"/>
            <a:ext cx="1197429" cy="400110"/>
          </a:xfrm>
          <a:prstGeom prst="rect">
            <a:avLst/>
          </a:prstGeom>
          <a:noFill/>
        </p:spPr>
        <p:txBody>
          <a:bodyPr wrap="square" rtlCol="0">
            <a:spAutoFit/>
          </a:bodyPr>
          <a:lstStyle/>
          <a:p>
            <a:r>
              <a:rPr lang="en-US" sz="1000" dirty="0">
                <a:solidFill>
                  <a:schemeClr val="bg1"/>
                </a:solidFill>
              </a:rPr>
              <a:t>Wife of Gov. Felix</a:t>
            </a:r>
          </a:p>
          <a:p>
            <a:r>
              <a:rPr lang="en-US" sz="1000" dirty="0">
                <a:solidFill>
                  <a:schemeClr val="bg1"/>
                </a:solidFill>
              </a:rPr>
              <a:t>Acts 24:24</a:t>
            </a:r>
          </a:p>
        </p:txBody>
      </p:sp>
      <p:cxnSp>
        <p:nvCxnSpPr>
          <p:cNvPr id="160" name="Straight Connector 159"/>
          <p:cNvCxnSpPr/>
          <p:nvPr/>
        </p:nvCxnSpPr>
        <p:spPr>
          <a:xfrm flipV="1">
            <a:off x="7413171" y="2993572"/>
            <a:ext cx="2579915" cy="6095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1" name="Group 60"/>
          <p:cNvGrpSpPr/>
          <p:nvPr/>
        </p:nvGrpSpPr>
        <p:grpSpPr>
          <a:xfrm>
            <a:off x="9372600" y="3069771"/>
            <a:ext cx="2026920" cy="3472695"/>
            <a:chOff x="967740" y="838200"/>
            <a:chExt cx="2865120" cy="4700239"/>
          </a:xfrm>
        </p:grpSpPr>
        <p:sp>
          <p:nvSpPr>
            <p:cNvPr id="162" name="Oval 161"/>
            <p:cNvSpPr/>
            <p:nvPr/>
          </p:nvSpPr>
          <p:spPr>
            <a:xfrm rot="19336703">
              <a:off x="2316687" y="4995596"/>
              <a:ext cx="493986" cy="542843"/>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2192056">
              <a:off x="1732370" y="4966140"/>
              <a:ext cx="493986" cy="540718"/>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a:off x="1659321" y="2747298"/>
              <a:ext cx="1580756" cy="2453197"/>
            </a:xfrm>
            <a:prstGeom prst="trapezoid">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3338874" y="3396674"/>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967740" y="3324521"/>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9984891">
              <a:off x="2845615" y="2361103"/>
              <a:ext cx="691581" cy="1318065"/>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2090544">
              <a:off x="1319024" y="2409071"/>
              <a:ext cx="691581" cy="1248823"/>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a:off x="1659321" y="2458687"/>
              <a:ext cx="1580756" cy="2453197"/>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Isosceles Triangle 169"/>
            <p:cNvSpPr/>
            <p:nvPr/>
          </p:nvSpPr>
          <p:spPr>
            <a:xfrm rot="10800000">
              <a:off x="2153307" y="2530839"/>
              <a:ext cx="592783" cy="288611"/>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657615">
              <a:off x="1413759" y="2489013"/>
              <a:ext cx="790378" cy="2691381"/>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21232594">
              <a:off x="2547765" y="2481693"/>
              <a:ext cx="790378" cy="2726517"/>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44"/>
            <p:cNvGrpSpPr/>
            <p:nvPr/>
          </p:nvGrpSpPr>
          <p:grpSpPr>
            <a:xfrm>
              <a:off x="2057400" y="2590800"/>
              <a:ext cx="685800" cy="990600"/>
              <a:chOff x="5867400" y="3048000"/>
              <a:chExt cx="723987" cy="1541930"/>
            </a:xfrm>
            <a:solidFill>
              <a:srgbClr val="F5DE7B"/>
            </a:solidFill>
          </p:grpSpPr>
          <p:sp>
            <p:nvSpPr>
              <p:cNvPr id="196" name="Hexagon 195"/>
              <p:cNvSpPr/>
              <p:nvPr/>
            </p:nvSpPr>
            <p:spPr>
              <a:xfrm>
                <a:off x="5957047" y="3980330"/>
                <a:ext cx="609600" cy="609600"/>
              </a:xfrm>
              <a:prstGeom prst="hexag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7" name="Hexagon 196"/>
              <p:cNvSpPr/>
              <p:nvPr/>
            </p:nvSpPr>
            <p:spPr>
              <a:xfrm>
                <a:off x="6096000" y="4114800"/>
                <a:ext cx="309282" cy="349624"/>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98" name="Group 42"/>
              <p:cNvGrpSpPr/>
              <p:nvPr/>
            </p:nvGrpSpPr>
            <p:grpSpPr>
              <a:xfrm>
                <a:off x="5867400" y="3048000"/>
                <a:ext cx="723987" cy="1012242"/>
                <a:chOff x="6286413" y="968958"/>
                <a:chExt cx="2408834" cy="2185901"/>
              </a:xfrm>
              <a:grpFill/>
            </p:grpSpPr>
            <p:grpSp>
              <p:nvGrpSpPr>
                <p:cNvPr id="199" name="Group 37"/>
                <p:cNvGrpSpPr/>
                <p:nvPr/>
              </p:nvGrpSpPr>
              <p:grpSpPr>
                <a:xfrm>
                  <a:off x="6286413" y="968958"/>
                  <a:ext cx="1151447" cy="2164259"/>
                  <a:chOff x="6286413" y="968958"/>
                  <a:chExt cx="1151447" cy="2164259"/>
                </a:xfrm>
                <a:grpFill/>
              </p:grpSpPr>
              <p:sp>
                <p:nvSpPr>
                  <p:cNvPr id="204" name="Donut 203"/>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Donut 204"/>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onut 205"/>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0" name="Group 38"/>
                <p:cNvGrpSpPr/>
                <p:nvPr/>
              </p:nvGrpSpPr>
              <p:grpSpPr>
                <a:xfrm flipH="1">
                  <a:off x="7543800" y="990600"/>
                  <a:ext cx="1151447" cy="2164259"/>
                  <a:chOff x="6286413" y="968958"/>
                  <a:chExt cx="1151447" cy="2164259"/>
                </a:xfrm>
                <a:grpFill/>
              </p:grpSpPr>
              <p:sp>
                <p:nvSpPr>
                  <p:cNvPr id="201" name="Donut 200"/>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Donut 201"/>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Donut 202"/>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74" name="Group 58"/>
            <p:cNvGrpSpPr/>
            <p:nvPr/>
          </p:nvGrpSpPr>
          <p:grpSpPr>
            <a:xfrm>
              <a:off x="2133600" y="1219200"/>
              <a:ext cx="499126" cy="342307"/>
              <a:chOff x="5847812" y="3296093"/>
              <a:chExt cx="384964" cy="361507"/>
            </a:xfrm>
          </p:grpSpPr>
          <p:sp>
            <p:nvSpPr>
              <p:cNvPr id="194" name="Hexagon 193"/>
              <p:cNvSpPr/>
              <p:nvPr/>
            </p:nvSpPr>
            <p:spPr>
              <a:xfrm>
                <a:off x="5847812" y="3296093"/>
                <a:ext cx="384964" cy="361507"/>
              </a:xfrm>
              <a:prstGeom prst="hexagon">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5" name="Hexagon 194"/>
              <p:cNvSpPr/>
              <p:nvPr/>
            </p:nvSpPr>
            <p:spPr>
              <a:xfrm>
                <a:off x="5935562" y="3375837"/>
                <a:ext cx="195313" cy="207335"/>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75" name="Pentagon 174"/>
            <p:cNvSpPr/>
            <p:nvPr/>
          </p:nvSpPr>
          <p:spPr>
            <a:xfrm rot="5400000">
              <a:off x="1752600" y="1447800"/>
              <a:ext cx="1447800" cy="1295400"/>
            </a:xfrm>
            <a:prstGeom prst="homePlate">
              <a:avLst>
                <a:gd name="adj" fmla="val 3313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loud 13"/>
            <p:cNvSpPr/>
            <p:nvPr/>
          </p:nvSpPr>
          <p:spPr>
            <a:xfrm rot="15902291">
              <a:off x="2393292" y="1430926"/>
              <a:ext cx="1346928"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loud 14"/>
            <p:cNvSpPr/>
            <p:nvPr/>
          </p:nvSpPr>
          <p:spPr>
            <a:xfrm>
              <a:off x="1560523" y="1015630"/>
              <a:ext cx="1778350" cy="50507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loud 177"/>
            <p:cNvSpPr/>
            <p:nvPr/>
          </p:nvSpPr>
          <p:spPr>
            <a:xfrm rot="17395536">
              <a:off x="1026082" y="1454796"/>
              <a:ext cx="1450724"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7"/>
            <p:cNvGrpSpPr/>
            <p:nvPr/>
          </p:nvGrpSpPr>
          <p:grpSpPr>
            <a:xfrm>
              <a:off x="1371600" y="838200"/>
              <a:ext cx="2074742" cy="793681"/>
              <a:chOff x="5486400" y="1371600"/>
              <a:chExt cx="1143000" cy="762000"/>
            </a:xfrm>
          </p:grpSpPr>
          <p:sp>
            <p:nvSpPr>
              <p:cNvPr id="190"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25"/>
            <p:cNvGrpSpPr/>
            <p:nvPr/>
          </p:nvGrpSpPr>
          <p:grpSpPr>
            <a:xfrm rot="15446483">
              <a:off x="1976166" y="3755736"/>
              <a:ext cx="2107255" cy="430080"/>
              <a:chOff x="5638800" y="4267200"/>
              <a:chExt cx="2590800" cy="838200"/>
            </a:xfrm>
            <a:solidFill>
              <a:srgbClr val="F5DE7B"/>
            </a:solidFill>
          </p:grpSpPr>
          <p:sp>
            <p:nvSpPr>
              <p:cNvPr id="186"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25"/>
            <p:cNvGrpSpPr/>
            <p:nvPr/>
          </p:nvGrpSpPr>
          <p:grpSpPr>
            <a:xfrm rot="6153517" flipH="1">
              <a:off x="604568" y="3908136"/>
              <a:ext cx="2107255" cy="430080"/>
              <a:chOff x="5638800" y="4267200"/>
              <a:chExt cx="2590800" cy="838200"/>
            </a:xfrm>
            <a:solidFill>
              <a:srgbClr val="F5DE7B"/>
            </a:solidFill>
          </p:grpSpPr>
          <p:sp>
            <p:nvSpPr>
              <p:cNvPr id="182"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09704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dark green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79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2495" y="1144724"/>
            <a:ext cx="4292419" cy="1200329"/>
          </a:xfrm>
          <a:prstGeom prst="rect">
            <a:avLst/>
          </a:prstGeom>
          <a:noFill/>
        </p:spPr>
        <p:txBody>
          <a:bodyPr wrap="square" rtlCol="0">
            <a:spAutoFit/>
          </a:bodyPr>
          <a:lstStyle/>
          <a:p>
            <a:r>
              <a:rPr lang="en-US" sz="2400" dirty="0">
                <a:solidFill>
                  <a:schemeClr val="bg1"/>
                </a:solidFill>
              </a:rPr>
              <a:t>He was the son of Herod Agrippa I, and the seventh and last king of the Herodian dynasty.</a:t>
            </a:r>
          </a:p>
        </p:txBody>
      </p:sp>
      <p:sp>
        <p:nvSpPr>
          <p:cNvPr id="6" name="TextBox 5"/>
          <p:cNvSpPr txBox="1"/>
          <p:nvPr/>
        </p:nvSpPr>
        <p:spPr>
          <a:xfrm>
            <a:off x="63374" y="0"/>
            <a:ext cx="12192000" cy="1015663"/>
          </a:xfrm>
          <a:prstGeom prst="rect">
            <a:avLst/>
          </a:prstGeom>
          <a:noFill/>
        </p:spPr>
        <p:txBody>
          <a:bodyPr wrap="square" rtlCol="0">
            <a:spAutoFit/>
          </a:bodyPr>
          <a:lstStyle/>
          <a:p>
            <a:pPr algn="ctr"/>
            <a:r>
              <a:rPr lang="en-US" sz="6000" dirty="0">
                <a:solidFill>
                  <a:schemeClr val="bg1"/>
                </a:solidFill>
                <a:latin typeface="High Tower Text" panose="02040502050506030303" pitchFamily="18" charset="0"/>
              </a:rPr>
              <a:t>King Herod Agrippa II</a:t>
            </a:r>
            <a:endParaRPr lang="en-US" sz="4400" dirty="0">
              <a:solidFill>
                <a:schemeClr val="bg1"/>
              </a:solidFill>
              <a:latin typeface="High Tower Text" panose="02040502050506030303" pitchFamily="18" charset="0"/>
            </a:endParaRPr>
          </a:p>
        </p:txBody>
      </p:sp>
      <p:grpSp>
        <p:nvGrpSpPr>
          <p:cNvPr id="46" name="Group 45"/>
          <p:cNvGrpSpPr/>
          <p:nvPr/>
        </p:nvGrpSpPr>
        <p:grpSpPr>
          <a:xfrm>
            <a:off x="1432252" y="1383054"/>
            <a:ext cx="9429206" cy="3833459"/>
            <a:chOff x="2401081" y="1872911"/>
            <a:chExt cx="9429206" cy="3833459"/>
          </a:xfrm>
        </p:grpSpPr>
        <p:sp>
          <p:nvSpPr>
            <p:cNvPr id="47" name="Rectangle 46"/>
            <p:cNvSpPr/>
            <p:nvPr/>
          </p:nvSpPr>
          <p:spPr>
            <a:xfrm>
              <a:off x="7936117" y="1872911"/>
              <a:ext cx="1915456"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Herod the Great</a:t>
              </a:r>
            </a:p>
          </p:txBody>
        </p:sp>
        <p:sp>
          <p:nvSpPr>
            <p:cNvPr id="48" name="Rectangle 47"/>
            <p:cNvSpPr/>
            <p:nvPr/>
          </p:nvSpPr>
          <p:spPr>
            <a:xfrm>
              <a:off x="5549230" y="2857693"/>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Aristobulus</a:t>
              </a:r>
              <a:endParaRPr lang="en-US" dirty="0"/>
            </a:p>
          </p:txBody>
        </p:sp>
        <p:sp>
          <p:nvSpPr>
            <p:cNvPr id="49" name="Rectangle 48"/>
            <p:cNvSpPr/>
            <p:nvPr/>
          </p:nvSpPr>
          <p:spPr>
            <a:xfrm>
              <a:off x="4274205" y="3845977"/>
              <a:ext cx="1887109" cy="4572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Herod Agrippa l</a:t>
              </a:r>
            </a:p>
          </p:txBody>
        </p:sp>
        <p:sp>
          <p:nvSpPr>
            <p:cNvPr id="50" name="Rectangle 49"/>
            <p:cNvSpPr/>
            <p:nvPr/>
          </p:nvSpPr>
          <p:spPr>
            <a:xfrm>
              <a:off x="6797519" y="3824206"/>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Herodias</a:t>
              </a:r>
            </a:p>
          </p:txBody>
        </p:sp>
        <p:sp>
          <p:nvSpPr>
            <p:cNvPr id="51" name="Rectangle 50"/>
            <p:cNvSpPr/>
            <p:nvPr/>
          </p:nvSpPr>
          <p:spPr>
            <a:xfrm>
              <a:off x="8662544" y="2873908"/>
              <a:ext cx="168977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Herod Antipas</a:t>
              </a:r>
            </a:p>
          </p:txBody>
        </p:sp>
        <p:sp>
          <p:nvSpPr>
            <p:cNvPr id="52" name="Rectangle 51"/>
            <p:cNvSpPr/>
            <p:nvPr/>
          </p:nvSpPr>
          <p:spPr>
            <a:xfrm>
              <a:off x="10458687" y="2879236"/>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Philip</a:t>
              </a:r>
            </a:p>
          </p:txBody>
        </p:sp>
        <p:cxnSp>
          <p:nvCxnSpPr>
            <p:cNvPr id="53" name="Straight Connector 52"/>
            <p:cNvCxnSpPr/>
            <p:nvPr/>
          </p:nvCxnSpPr>
          <p:spPr>
            <a:xfrm flipV="1">
              <a:off x="8349343" y="3450771"/>
              <a:ext cx="772886" cy="6096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5154870" y="3516127"/>
              <a:ext cx="1851111" cy="209571"/>
              <a:chOff x="7327873" y="1237653"/>
              <a:chExt cx="2663531" cy="195943"/>
            </a:xfrm>
          </p:grpSpPr>
          <p:cxnSp>
            <p:nvCxnSpPr>
              <p:cNvPr id="76" name="Straight Connector 75"/>
              <p:cNvCxnSpPr/>
              <p:nvPr/>
            </p:nvCxnSpPr>
            <p:spPr>
              <a:xfrm>
                <a:off x="7327873" y="1251124"/>
                <a:ext cx="2663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9978988" y="1237653"/>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7344645" y="1250716"/>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7106943" y="2871898"/>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Archelaus</a:t>
              </a:r>
              <a:endParaRPr lang="en-US" dirty="0"/>
            </a:p>
          </p:txBody>
        </p:sp>
        <p:cxnSp>
          <p:nvCxnSpPr>
            <p:cNvPr id="56" name="Straight Connector 55"/>
            <p:cNvCxnSpPr/>
            <p:nvPr/>
          </p:nvCxnSpPr>
          <p:spPr>
            <a:xfrm flipV="1">
              <a:off x="6215743" y="2492829"/>
              <a:ext cx="5094514" cy="108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226629" y="2481943"/>
              <a:ext cx="8401" cy="3430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772400" y="2514600"/>
              <a:ext cx="8401" cy="3430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448800" y="2514600"/>
              <a:ext cx="8401" cy="3430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1277600" y="2514600"/>
              <a:ext cx="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2401081" y="4855069"/>
              <a:ext cx="5441929" cy="851301"/>
              <a:chOff x="3326366" y="4724441"/>
              <a:chExt cx="5441929" cy="851301"/>
            </a:xfrm>
          </p:grpSpPr>
          <p:sp>
            <p:nvSpPr>
              <p:cNvPr id="65" name="Rectangle 64"/>
              <p:cNvSpPr/>
              <p:nvPr/>
            </p:nvSpPr>
            <p:spPr>
              <a:xfrm>
                <a:off x="3326366" y="5118542"/>
                <a:ext cx="1953205"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Herod Agrippa II </a:t>
                </a:r>
              </a:p>
            </p:txBody>
          </p:sp>
          <p:sp>
            <p:nvSpPr>
              <p:cNvPr id="66" name="Rectangle 65"/>
              <p:cNvSpPr/>
              <p:nvPr/>
            </p:nvSpPr>
            <p:spPr>
              <a:xfrm>
                <a:off x="5588992" y="5086807"/>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Bernice</a:t>
                </a:r>
              </a:p>
            </p:txBody>
          </p:sp>
          <p:sp>
            <p:nvSpPr>
              <p:cNvPr id="67" name="Rectangle 66"/>
              <p:cNvSpPr/>
              <p:nvPr/>
            </p:nvSpPr>
            <p:spPr>
              <a:xfrm>
                <a:off x="7396695" y="5086807"/>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Drusilla</a:t>
                </a:r>
              </a:p>
            </p:txBody>
          </p:sp>
          <p:grpSp>
            <p:nvGrpSpPr>
              <p:cNvPr id="68" name="Group 67"/>
              <p:cNvGrpSpPr/>
              <p:nvPr/>
            </p:nvGrpSpPr>
            <p:grpSpPr>
              <a:xfrm>
                <a:off x="4262241" y="4724441"/>
                <a:ext cx="1851111" cy="209571"/>
                <a:chOff x="7327873" y="1237653"/>
                <a:chExt cx="2663531" cy="195943"/>
              </a:xfrm>
            </p:grpSpPr>
            <p:cxnSp>
              <p:nvCxnSpPr>
                <p:cNvPr id="73" name="Straight Connector 72"/>
                <p:cNvCxnSpPr/>
                <p:nvPr/>
              </p:nvCxnSpPr>
              <p:spPr>
                <a:xfrm>
                  <a:off x="7327873" y="1251124"/>
                  <a:ext cx="2663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9978988" y="1237653"/>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7344645" y="1250716"/>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091041" y="4724441"/>
                <a:ext cx="1851111" cy="209571"/>
                <a:chOff x="7327873" y="1237653"/>
                <a:chExt cx="2663531" cy="195943"/>
              </a:xfrm>
            </p:grpSpPr>
            <p:cxnSp>
              <p:nvCxnSpPr>
                <p:cNvPr id="70" name="Straight Connector 69"/>
                <p:cNvCxnSpPr/>
                <p:nvPr/>
              </p:nvCxnSpPr>
              <p:spPr>
                <a:xfrm>
                  <a:off x="7327873" y="1251124"/>
                  <a:ext cx="2663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9978988" y="1237653"/>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344645" y="1250716"/>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62" name="TextBox 61"/>
            <p:cNvSpPr txBox="1"/>
            <p:nvPr/>
          </p:nvSpPr>
          <p:spPr>
            <a:xfrm>
              <a:off x="6509657" y="4267200"/>
              <a:ext cx="2558143" cy="400110"/>
            </a:xfrm>
            <a:prstGeom prst="rect">
              <a:avLst/>
            </a:prstGeom>
            <a:noFill/>
          </p:spPr>
          <p:txBody>
            <a:bodyPr wrap="square" rtlCol="0">
              <a:spAutoFit/>
            </a:bodyPr>
            <a:lstStyle/>
            <a:p>
              <a:r>
                <a:rPr lang="en-US" sz="1000" dirty="0">
                  <a:solidFill>
                    <a:schemeClr val="bg1"/>
                  </a:solidFill>
                </a:rPr>
                <a:t>Wife of Philip Who became Antipas wife</a:t>
              </a:r>
            </a:p>
            <a:p>
              <a:r>
                <a:rPr lang="en-US" sz="1000" dirty="0">
                  <a:solidFill>
                    <a:schemeClr val="bg1"/>
                  </a:solidFill>
                </a:rPr>
                <a:t>(Matthew 14:1-6) </a:t>
              </a:r>
            </a:p>
          </p:txBody>
        </p:sp>
        <p:cxnSp>
          <p:nvCxnSpPr>
            <p:cNvPr id="63" name="Straight Connector 62"/>
            <p:cNvCxnSpPr/>
            <p:nvPr/>
          </p:nvCxnSpPr>
          <p:spPr>
            <a:xfrm flipV="1">
              <a:off x="5181600" y="4419600"/>
              <a:ext cx="0" cy="6749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6157886" y="3341870"/>
              <a:ext cx="3428" cy="1959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8" name="TextBox 157"/>
          <p:cNvSpPr txBox="1"/>
          <p:nvPr/>
        </p:nvSpPr>
        <p:spPr>
          <a:xfrm>
            <a:off x="3722913" y="5214259"/>
            <a:ext cx="1197429" cy="553998"/>
          </a:xfrm>
          <a:prstGeom prst="rect">
            <a:avLst/>
          </a:prstGeom>
          <a:noFill/>
        </p:spPr>
        <p:txBody>
          <a:bodyPr wrap="square" rtlCol="0">
            <a:spAutoFit/>
          </a:bodyPr>
          <a:lstStyle/>
          <a:p>
            <a:r>
              <a:rPr lang="en-US" sz="1000" dirty="0">
                <a:solidFill>
                  <a:schemeClr val="bg1"/>
                </a:solidFill>
              </a:rPr>
              <a:t>Wife of Agrippa II</a:t>
            </a:r>
          </a:p>
          <a:p>
            <a:r>
              <a:rPr lang="en-US" sz="1000" dirty="0">
                <a:solidFill>
                  <a:schemeClr val="bg1"/>
                </a:solidFill>
              </a:rPr>
              <a:t>Acts 25:13; 23;</a:t>
            </a:r>
          </a:p>
          <a:p>
            <a:r>
              <a:rPr lang="en-US" sz="1000" dirty="0">
                <a:solidFill>
                  <a:schemeClr val="bg1"/>
                </a:solidFill>
              </a:rPr>
              <a:t>26:30</a:t>
            </a:r>
          </a:p>
        </p:txBody>
      </p:sp>
      <p:sp>
        <p:nvSpPr>
          <p:cNvPr id="159" name="TextBox 158"/>
          <p:cNvSpPr txBox="1"/>
          <p:nvPr/>
        </p:nvSpPr>
        <p:spPr>
          <a:xfrm>
            <a:off x="5573485" y="5203373"/>
            <a:ext cx="1197429" cy="400110"/>
          </a:xfrm>
          <a:prstGeom prst="rect">
            <a:avLst/>
          </a:prstGeom>
          <a:noFill/>
        </p:spPr>
        <p:txBody>
          <a:bodyPr wrap="square" rtlCol="0">
            <a:spAutoFit/>
          </a:bodyPr>
          <a:lstStyle/>
          <a:p>
            <a:r>
              <a:rPr lang="en-US" sz="1000" dirty="0">
                <a:solidFill>
                  <a:schemeClr val="bg1"/>
                </a:solidFill>
              </a:rPr>
              <a:t>Wife of Gov. Felix</a:t>
            </a:r>
          </a:p>
          <a:p>
            <a:r>
              <a:rPr lang="en-US" sz="1000" dirty="0">
                <a:solidFill>
                  <a:schemeClr val="bg1"/>
                </a:solidFill>
              </a:rPr>
              <a:t>Acts 24:24</a:t>
            </a:r>
          </a:p>
        </p:txBody>
      </p:sp>
      <p:cxnSp>
        <p:nvCxnSpPr>
          <p:cNvPr id="160" name="Straight Connector 159"/>
          <p:cNvCxnSpPr/>
          <p:nvPr/>
        </p:nvCxnSpPr>
        <p:spPr>
          <a:xfrm flipV="1">
            <a:off x="7413171" y="2993572"/>
            <a:ext cx="2579915" cy="6095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9541507" y="3477775"/>
            <a:ext cx="1627236" cy="2966568"/>
            <a:chOff x="4251048" y="527747"/>
            <a:chExt cx="1844952" cy="3363480"/>
          </a:xfrm>
        </p:grpSpPr>
        <p:sp>
          <p:nvSpPr>
            <p:cNvPr id="162" name="Oval 161"/>
            <p:cNvSpPr/>
            <p:nvPr/>
          </p:nvSpPr>
          <p:spPr>
            <a:xfrm rot="19336703">
              <a:off x="5191909" y="3491748"/>
              <a:ext cx="341586" cy="399479"/>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2192056">
              <a:off x="4885479" y="3491579"/>
              <a:ext cx="341586" cy="397915"/>
            </a:xfrm>
            <a:prstGeom prst="ellipse">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5830614" y="2438400"/>
              <a:ext cx="265386" cy="372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8419806">
              <a:off x="4200345" y="2483587"/>
              <a:ext cx="394437" cy="2930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9984891">
              <a:off x="5489531" y="1730308"/>
              <a:ext cx="478221" cy="969967"/>
            </a:xfrm>
            <a:prstGeom prst="trapezoi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2090544">
              <a:off x="4433909" y="1765608"/>
              <a:ext cx="478221" cy="919011"/>
            </a:xfrm>
            <a:prstGeom prst="trapezoi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a:off x="4669221" y="1802120"/>
              <a:ext cx="1093076" cy="1855480"/>
            </a:xfrm>
            <a:prstGeom prst="trapezoi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10800000">
              <a:off x="5010807" y="1855217"/>
              <a:ext cx="409903" cy="21238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290"/>
            <p:cNvSpPr/>
            <p:nvPr/>
          </p:nvSpPr>
          <p:spPr>
            <a:xfrm rot="657615">
              <a:off x="4480462" y="1822619"/>
              <a:ext cx="560587" cy="2033550"/>
            </a:xfrm>
            <a:custGeom>
              <a:avLst/>
              <a:gdLst>
                <a:gd name="connsiteX0" fmla="*/ 0 w 546538"/>
                <a:gd name="connsiteY0" fmla="*/ 1980593 h 1980593"/>
                <a:gd name="connsiteX1" fmla="*/ 168782 w 546538"/>
                <a:gd name="connsiteY1" fmla="*/ 0 h 1980593"/>
                <a:gd name="connsiteX2" fmla="*/ 377756 w 546538"/>
                <a:gd name="connsiteY2" fmla="*/ 0 h 1980593"/>
                <a:gd name="connsiteX3" fmla="*/ 546538 w 546538"/>
                <a:gd name="connsiteY3" fmla="*/ 1980593 h 1980593"/>
                <a:gd name="connsiteX4" fmla="*/ 0 w 546538"/>
                <a:gd name="connsiteY4" fmla="*/ 1980593 h 1980593"/>
                <a:gd name="connsiteX0" fmla="*/ 0 w 546538"/>
                <a:gd name="connsiteY0" fmla="*/ 1980593 h 2033550"/>
                <a:gd name="connsiteX1" fmla="*/ 168782 w 546538"/>
                <a:gd name="connsiteY1" fmla="*/ 0 h 2033550"/>
                <a:gd name="connsiteX2" fmla="*/ 377756 w 546538"/>
                <a:gd name="connsiteY2" fmla="*/ 0 h 2033550"/>
                <a:gd name="connsiteX3" fmla="*/ 546538 w 546538"/>
                <a:gd name="connsiteY3" fmla="*/ 1980593 h 2033550"/>
                <a:gd name="connsiteX4" fmla="*/ 0 w 546538"/>
                <a:gd name="connsiteY4" fmla="*/ 1980593 h 2033550"/>
                <a:gd name="connsiteX0" fmla="*/ 14049 w 560587"/>
                <a:gd name="connsiteY0" fmla="*/ 1980593 h 2033550"/>
                <a:gd name="connsiteX1" fmla="*/ 182831 w 560587"/>
                <a:gd name="connsiteY1" fmla="*/ 0 h 2033550"/>
                <a:gd name="connsiteX2" fmla="*/ 391805 w 560587"/>
                <a:gd name="connsiteY2" fmla="*/ 0 h 2033550"/>
                <a:gd name="connsiteX3" fmla="*/ 560587 w 560587"/>
                <a:gd name="connsiteY3" fmla="*/ 1980593 h 2033550"/>
                <a:gd name="connsiteX4" fmla="*/ 14049 w 560587"/>
                <a:gd name="connsiteY4" fmla="*/ 1980593 h 203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587" h="2033550">
                  <a:moveTo>
                    <a:pt x="14049" y="1980593"/>
                  </a:moveTo>
                  <a:cubicBezTo>
                    <a:pt x="-50772" y="1290622"/>
                    <a:pt x="126570" y="660198"/>
                    <a:pt x="182831" y="0"/>
                  </a:cubicBezTo>
                  <a:lnTo>
                    <a:pt x="391805" y="0"/>
                  </a:lnTo>
                  <a:lnTo>
                    <a:pt x="560587" y="1980593"/>
                  </a:lnTo>
                  <a:cubicBezTo>
                    <a:pt x="378408" y="1980593"/>
                    <a:pt x="130601" y="2099747"/>
                    <a:pt x="14049" y="1980593"/>
                  </a:cubicBezTo>
                  <a:close/>
                </a:path>
              </a:pathLst>
            </a:cu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290"/>
            <p:cNvSpPr/>
            <p:nvPr/>
          </p:nvSpPr>
          <p:spPr>
            <a:xfrm rot="20942385" flipH="1">
              <a:off x="5293605" y="1787345"/>
              <a:ext cx="560587" cy="2033550"/>
            </a:xfrm>
            <a:custGeom>
              <a:avLst/>
              <a:gdLst>
                <a:gd name="connsiteX0" fmla="*/ 0 w 546538"/>
                <a:gd name="connsiteY0" fmla="*/ 1980593 h 1980593"/>
                <a:gd name="connsiteX1" fmla="*/ 168782 w 546538"/>
                <a:gd name="connsiteY1" fmla="*/ 0 h 1980593"/>
                <a:gd name="connsiteX2" fmla="*/ 377756 w 546538"/>
                <a:gd name="connsiteY2" fmla="*/ 0 h 1980593"/>
                <a:gd name="connsiteX3" fmla="*/ 546538 w 546538"/>
                <a:gd name="connsiteY3" fmla="*/ 1980593 h 1980593"/>
                <a:gd name="connsiteX4" fmla="*/ 0 w 546538"/>
                <a:gd name="connsiteY4" fmla="*/ 1980593 h 1980593"/>
                <a:gd name="connsiteX0" fmla="*/ 0 w 546538"/>
                <a:gd name="connsiteY0" fmla="*/ 1980593 h 2033550"/>
                <a:gd name="connsiteX1" fmla="*/ 168782 w 546538"/>
                <a:gd name="connsiteY1" fmla="*/ 0 h 2033550"/>
                <a:gd name="connsiteX2" fmla="*/ 377756 w 546538"/>
                <a:gd name="connsiteY2" fmla="*/ 0 h 2033550"/>
                <a:gd name="connsiteX3" fmla="*/ 546538 w 546538"/>
                <a:gd name="connsiteY3" fmla="*/ 1980593 h 2033550"/>
                <a:gd name="connsiteX4" fmla="*/ 0 w 546538"/>
                <a:gd name="connsiteY4" fmla="*/ 1980593 h 2033550"/>
                <a:gd name="connsiteX0" fmla="*/ 14049 w 560587"/>
                <a:gd name="connsiteY0" fmla="*/ 1980593 h 2033550"/>
                <a:gd name="connsiteX1" fmla="*/ 182831 w 560587"/>
                <a:gd name="connsiteY1" fmla="*/ 0 h 2033550"/>
                <a:gd name="connsiteX2" fmla="*/ 391805 w 560587"/>
                <a:gd name="connsiteY2" fmla="*/ 0 h 2033550"/>
                <a:gd name="connsiteX3" fmla="*/ 560587 w 560587"/>
                <a:gd name="connsiteY3" fmla="*/ 1980593 h 2033550"/>
                <a:gd name="connsiteX4" fmla="*/ 14049 w 560587"/>
                <a:gd name="connsiteY4" fmla="*/ 1980593 h 203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587" h="2033550">
                  <a:moveTo>
                    <a:pt x="14049" y="1980593"/>
                  </a:moveTo>
                  <a:cubicBezTo>
                    <a:pt x="-50772" y="1290622"/>
                    <a:pt x="126570" y="660198"/>
                    <a:pt x="182831" y="0"/>
                  </a:cubicBezTo>
                  <a:lnTo>
                    <a:pt x="391805" y="0"/>
                  </a:lnTo>
                  <a:lnTo>
                    <a:pt x="560587" y="1980593"/>
                  </a:lnTo>
                  <a:cubicBezTo>
                    <a:pt x="378408" y="1980593"/>
                    <a:pt x="130601" y="2099747"/>
                    <a:pt x="14049" y="1980593"/>
                  </a:cubicBezTo>
                  <a:close/>
                </a:path>
              </a:pathLst>
            </a:cu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Pentagon 188"/>
            <p:cNvSpPr/>
            <p:nvPr/>
          </p:nvSpPr>
          <p:spPr>
            <a:xfrm rot="5400000">
              <a:off x="4648880" y="989922"/>
              <a:ext cx="1065439" cy="914400"/>
            </a:xfrm>
            <a:custGeom>
              <a:avLst/>
              <a:gdLst>
                <a:gd name="connsiteX0" fmla="*/ 0 w 1150111"/>
                <a:gd name="connsiteY0" fmla="*/ 0 h 985331"/>
                <a:gd name="connsiteX1" fmla="*/ 823592 w 1150111"/>
                <a:gd name="connsiteY1" fmla="*/ 0 h 985331"/>
                <a:gd name="connsiteX2" fmla="*/ 1150111 w 1150111"/>
                <a:gd name="connsiteY2" fmla="*/ 492666 h 985331"/>
                <a:gd name="connsiteX3" fmla="*/ 823592 w 1150111"/>
                <a:gd name="connsiteY3" fmla="*/ 985331 h 985331"/>
                <a:gd name="connsiteX4" fmla="*/ 0 w 1150111"/>
                <a:gd name="connsiteY4" fmla="*/ 985331 h 985331"/>
                <a:gd name="connsiteX5" fmla="*/ 0 w 1150111"/>
                <a:gd name="connsiteY5" fmla="*/ 0 h 985331"/>
                <a:gd name="connsiteX0" fmla="*/ 0 w 1150111"/>
                <a:gd name="connsiteY0" fmla="*/ 0 h 985331"/>
                <a:gd name="connsiteX1" fmla="*/ 823592 w 1150111"/>
                <a:gd name="connsiteY1" fmla="*/ 0 h 985331"/>
                <a:gd name="connsiteX2" fmla="*/ 1150111 w 1150111"/>
                <a:gd name="connsiteY2" fmla="*/ 492666 h 985331"/>
                <a:gd name="connsiteX3" fmla="*/ 823592 w 1150111"/>
                <a:gd name="connsiteY3" fmla="*/ 985331 h 985331"/>
                <a:gd name="connsiteX4" fmla="*/ 0 w 1150111"/>
                <a:gd name="connsiteY4" fmla="*/ 985331 h 985331"/>
                <a:gd name="connsiteX5" fmla="*/ 0 w 1150111"/>
                <a:gd name="connsiteY5" fmla="*/ 0 h 985331"/>
                <a:gd name="connsiteX0" fmla="*/ 0 w 1150111"/>
                <a:gd name="connsiteY0" fmla="*/ 0 h 985331"/>
                <a:gd name="connsiteX1" fmla="*/ 823592 w 1150111"/>
                <a:gd name="connsiteY1" fmla="*/ 0 h 985331"/>
                <a:gd name="connsiteX2" fmla="*/ 1150111 w 1150111"/>
                <a:gd name="connsiteY2" fmla="*/ 492666 h 985331"/>
                <a:gd name="connsiteX3" fmla="*/ 823592 w 1150111"/>
                <a:gd name="connsiteY3" fmla="*/ 985331 h 985331"/>
                <a:gd name="connsiteX4" fmla="*/ 0 w 1150111"/>
                <a:gd name="connsiteY4" fmla="*/ 985331 h 985331"/>
                <a:gd name="connsiteX5" fmla="*/ 0 w 1150111"/>
                <a:gd name="connsiteY5" fmla="*/ 0 h 985331"/>
                <a:gd name="connsiteX0" fmla="*/ 0 w 1150111"/>
                <a:gd name="connsiteY0" fmla="*/ 0 h 985331"/>
                <a:gd name="connsiteX1" fmla="*/ 823592 w 1150111"/>
                <a:gd name="connsiteY1" fmla="*/ 0 h 985331"/>
                <a:gd name="connsiteX2" fmla="*/ 1150111 w 1150111"/>
                <a:gd name="connsiteY2" fmla="*/ 492666 h 985331"/>
                <a:gd name="connsiteX3" fmla="*/ 823592 w 1150111"/>
                <a:gd name="connsiteY3" fmla="*/ 985331 h 985331"/>
                <a:gd name="connsiteX4" fmla="*/ 0 w 1150111"/>
                <a:gd name="connsiteY4" fmla="*/ 985331 h 985331"/>
                <a:gd name="connsiteX5" fmla="*/ 0 w 1150111"/>
                <a:gd name="connsiteY5" fmla="*/ 0 h 985331"/>
                <a:gd name="connsiteX0" fmla="*/ 0 w 1150111"/>
                <a:gd name="connsiteY0" fmla="*/ 0 h 985331"/>
                <a:gd name="connsiteX1" fmla="*/ 823592 w 1150111"/>
                <a:gd name="connsiteY1" fmla="*/ 0 h 985331"/>
                <a:gd name="connsiteX2" fmla="*/ 1150111 w 1150111"/>
                <a:gd name="connsiteY2" fmla="*/ 492666 h 985331"/>
                <a:gd name="connsiteX3" fmla="*/ 823592 w 1150111"/>
                <a:gd name="connsiteY3" fmla="*/ 985331 h 985331"/>
                <a:gd name="connsiteX4" fmla="*/ 0 w 1150111"/>
                <a:gd name="connsiteY4" fmla="*/ 985331 h 985331"/>
                <a:gd name="connsiteX5" fmla="*/ 0 w 1150111"/>
                <a:gd name="connsiteY5" fmla="*/ 0 h 98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111" h="985331">
                  <a:moveTo>
                    <a:pt x="0" y="0"/>
                  </a:moveTo>
                  <a:cubicBezTo>
                    <a:pt x="283240" y="69668"/>
                    <a:pt x="549061" y="0"/>
                    <a:pt x="823592" y="0"/>
                  </a:cubicBezTo>
                  <a:cubicBezTo>
                    <a:pt x="1045643" y="164222"/>
                    <a:pt x="1041271" y="328444"/>
                    <a:pt x="1150111" y="492666"/>
                  </a:cubicBezTo>
                  <a:cubicBezTo>
                    <a:pt x="1041271" y="656888"/>
                    <a:pt x="1045643" y="916904"/>
                    <a:pt x="823592" y="985331"/>
                  </a:cubicBezTo>
                  <a:cubicBezTo>
                    <a:pt x="549061" y="985331"/>
                    <a:pt x="274531" y="924371"/>
                    <a:pt x="0" y="985331"/>
                  </a:cubicBezTo>
                  <a:lnTo>
                    <a:pt x="0" y="0"/>
                  </a:lnTo>
                  <a:close/>
                </a:path>
              </a:pathLst>
            </a:cu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rot="4006606" flipH="1">
              <a:off x="4351070" y="488147"/>
              <a:ext cx="1645908" cy="1725108"/>
            </a:xfrm>
            <a:custGeom>
              <a:avLst/>
              <a:gdLst>
                <a:gd name="connsiteX0" fmla="*/ 1557686 w 1645908"/>
                <a:gd name="connsiteY0" fmla="*/ 253197 h 1725108"/>
                <a:gd name="connsiteX1" fmla="*/ 1317005 w 1645908"/>
                <a:gd name="connsiteY1" fmla="*/ 98240 h 1725108"/>
                <a:gd name="connsiteX2" fmla="*/ 817635 w 1645908"/>
                <a:gd name="connsiteY2" fmla="*/ 56527 h 1725108"/>
                <a:gd name="connsiteX3" fmla="*/ 808648 w 1645908"/>
                <a:gd name="connsiteY3" fmla="*/ 54933 h 1725108"/>
                <a:gd name="connsiteX4" fmla="*/ 800470 w 1645908"/>
                <a:gd name="connsiteY4" fmla="*/ 55093 h 1725108"/>
                <a:gd name="connsiteX5" fmla="*/ 785456 w 1645908"/>
                <a:gd name="connsiteY5" fmla="*/ 53839 h 1725108"/>
                <a:gd name="connsiteX6" fmla="*/ 785326 w 1645908"/>
                <a:gd name="connsiteY6" fmla="*/ 55389 h 1725108"/>
                <a:gd name="connsiteX7" fmla="*/ 756779 w 1645908"/>
                <a:gd name="connsiteY7" fmla="*/ 55947 h 1725108"/>
                <a:gd name="connsiteX8" fmla="*/ 212741 w 1645908"/>
                <a:gd name="connsiteY8" fmla="*/ 129895 h 1725108"/>
                <a:gd name="connsiteX9" fmla="*/ 0 w 1645908"/>
                <a:gd name="connsiteY9" fmla="*/ 360895 h 1725108"/>
                <a:gd name="connsiteX10" fmla="*/ 0 w 1645908"/>
                <a:gd name="connsiteY10" fmla="*/ 591894 h 1725108"/>
                <a:gd name="connsiteX11" fmla="*/ 552287 w 1645908"/>
                <a:gd name="connsiteY11" fmla="*/ 591895 h 1725108"/>
                <a:gd name="connsiteX12" fmla="*/ 748310 w 1645908"/>
                <a:gd name="connsiteY12" fmla="*/ 450811 h 1725108"/>
                <a:gd name="connsiteX13" fmla="*/ 760220 w 1645908"/>
                <a:gd name="connsiteY13" fmla="*/ 386757 h 1725108"/>
                <a:gd name="connsiteX14" fmla="*/ 760336 w 1645908"/>
                <a:gd name="connsiteY14" fmla="*/ 411744 h 1725108"/>
                <a:gd name="connsiteX15" fmla="*/ 977754 w 1645908"/>
                <a:gd name="connsiteY15" fmla="*/ 675411 h 1725108"/>
                <a:gd name="connsiteX16" fmla="*/ 1029380 w 1645908"/>
                <a:gd name="connsiteY16" fmla="*/ 685009 h 1725108"/>
                <a:gd name="connsiteX17" fmla="*/ 1025926 w 1645908"/>
                <a:gd name="connsiteY17" fmla="*/ 693316 h 1725108"/>
                <a:gd name="connsiteX18" fmla="*/ 1014336 w 1645908"/>
                <a:gd name="connsiteY18" fmla="*/ 813796 h 1725108"/>
                <a:gd name="connsiteX19" fmla="*/ 1050057 w 1645908"/>
                <a:gd name="connsiteY19" fmla="*/ 1158355 h 1725108"/>
                <a:gd name="connsiteX20" fmla="*/ 989031 w 1645908"/>
                <a:gd name="connsiteY20" fmla="*/ 1159294 h 1725108"/>
                <a:gd name="connsiteX21" fmla="*/ 917737 w 1645908"/>
                <a:gd name="connsiteY21" fmla="*/ 1190228 h 1725108"/>
                <a:gd name="connsiteX22" fmla="*/ 500884 w 1645908"/>
                <a:gd name="connsiteY22" fmla="*/ 1480700 h 1725108"/>
                <a:gd name="connsiteX23" fmla="*/ 612773 w 1645908"/>
                <a:gd name="connsiteY23" fmla="*/ 1641271 h 1725108"/>
                <a:gd name="connsiteX24" fmla="*/ 885233 w 1645908"/>
                <a:gd name="connsiteY24" fmla="*/ 1689952 h 1725108"/>
                <a:gd name="connsiteX25" fmla="*/ 1302087 w 1645908"/>
                <a:gd name="connsiteY25" fmla="*/ 1399481 h 1725108"/>
                <a:gd name="connsiteX26" fmla="*/ 1412819 w 1645908"/>
                <a:gd name="connsiteY26" fmla="*/ 1304592 h 1725108"/>
                <a:gd name="connsiteX27" fmla="*/ 1432977 w 1645908"/>
                <a:gd name="connsiteY27" fmla="*/ 1300427 h 1725108"/>
                <a:gd name="connsiteX28" fmla="*/ 1644260 w 1645908"/>
                <a:gd name="connsiteY28" fmla="*/ 978315 h 1725108"/>
                <a:gd name="connsiteX29" fmla="*/ 1591700 w 1645908"/>
                <a:gd name="connsiteY29" fmla="*/ 471344 h 1725108"/>
                <a:gd name="connsiteX30" fmla="*/ 1595375 w 1645908"/>
                <a:gd name="connsiteY30" fmla="*/ 427355 h 1725108"/>
                <a:gd name="connsiteX31" fmla="*/ 1557686 w 1645908"/>
                <a:gd name="connsiteY31" fmla="*/ 253197 h 172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45908" h="1725108">
                  <a:moveTo>
                    <a:pt x="1557686" y="253197"/>
                  </a:moveTo>
                  <a:cubicBezTo>
                    <a:pt x="1509851" y="167841"/>
                    <a:pt x="1421849" y="106998"/>
                    <a:pt x="1317005" y="98240"/>
                  </a:cubicBezTo>
                  <a:lnTo>
                    <a:pt x="817635" y="56527"/>
                  </a:lnTo>
                  <a:lnTo>
                    <a:pt x="808648" y="54933"/>
                  </a:lnTo>
                  <a:lnTo>
                    <a:pt x="800470" y="55093"/>
                  </a:lnTo>
                  <a:lnTo>
                    <a:pt x="785456" y="53839"/>
                  </a:lnTo>
                  <a:lnTo>
                    <a:pt x="785326" y="55389"/>
                  </a:lnTo>
                  <a:lnTo>
                    <a:pt x="756779" y="55947"/>
                  </a:lnTo>
                  <a:cubicBezTo>
                    <a:pt x="618426" y="-104018"/>
                    <a:pt x="396836" y="129895"/>
                    <a:pt x="212741" y="129895"/>
                  </a:cubicBezTo>
                  <a:cubicBezTo>
                    <a:pt x="95247" y="129895"/>
                    <a:pt x="0" y="233317"/>
                    <a:pt x="0" y="360895"/>
                  </a:cubicBezTo>
                  <a:lnTo>
                    <a:pt x="0" y="591894"/>
                  </a:lnTo>
                  <a:lnTo>
                    <a:pt x="552287" y="591895"/>
                  </a:lnTo>
                  <a:cubicBezTo>
                    <a:pt x="640408" y="591895"/>
                    <a:pt x="716014" y="533720"/>
                    <a:pt x="748310" y="450811"/>
                  </a:cubicBezTo>
                  <a:lnTo>
                    <a:pt x="760220" y="386757"/>
                  </a:lnTo>
                  <a:lnTo>
                    <a:pt x="760336" y="411744"/>
                  </a:lnTo>
                  <a:cubicBezTo>
                    <a:pt x="771953" y="535728"/>
                    <a:pt x="858716" y="640512"/>
                    <a:pt x="977754" y="675411"/>
                  </a:cubicBezTo>
                  <a:lnTo>
                    <a:pt x="1029380" y="685009"/>
                  </a:lnTo>
                  <a:lnTo>
                    <a:pt x="1025926" y="693316"/>
                  </a:lnTo>
                  <a:cubicBezTo>
                    <a:pt x="1014345" y="731178"/>
                    <a:pt x="1009996" y="771936"/>
                    <a:pt x="1014336" y="813796"/>
                  </a:cubicBezTo>
                  <a:lnTo>
                    <a:pt x="1050057" y="1158355"/>
                  </a:lnTo>
                  <a:lnTo>
                    <a:pt x="989031" y="1159294"/>
                  </a:lnTo>
                  <a:cubicBezTo>
                    <a:pt x="964159" y="1164555"/>
                    <a:pt x="939907" y="1174779"/>
                    <a:pt x="917737" y="1190228"/>
                  </a:cubicBezTo>
                  <a:lnTo>
                    <a:pt x="500884" y="1480700"/>
                  </a:lnTo>
                  <a:lnTo>
                    <a:pt x="612773" y="1641271"/>
                  </a:lnTo>
                  <a:cubicBezTo>
                    <a:pt x="674568" y="1729952"/>
                    <a:pt x="796552" y="1751747"/>
                    <a:pt x="885233" y="1689952"/>
                  </a:cubicBezTo>
                  <a:lnTo>
                    <a:pt x="1302087" y="1399481"/>
                  </a:lnTo>
                  <a:lnTo>
                    <a:pt x="1412819" y="1304592"/>
                  </a:lnTo>
                  <a:lnTo>
                    <a:pt x="1432977" y="1300427"/>
                  </a:lnTo>
                  <a:cubicBezTo>
                    <a:pt x="1568198" y="1257835"/>
                    <a:pt x="1659448" y="1124823"/>
                    <a:pt x="1644260" y="978315"/>
                  </a:cubicBezTo>
                  <a:lnTo>
                    <a:pt x="1591700" y="471344"/>
                  </a:lnTo>
                  <a:lnTo>
                    <a:pt x="1595375" y="427355"/>
                  </a:lnTo>
                  <a:cubicBezTo>
                    <a:pt x="1600630" y="364448"/>
                    <a:pt x="1586387" y="304410"/>
                    <a:pt x="1557686" y="253197"/>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173"/>
            <p:cNvGrpSpPr/>
            <p:nvPr/>
          </p:nvGrpSpPr>
          <p:grpSpPr>
            <a:xfrm>
              <a:off x="4724400" y="2286000"/>
              <a:ext cx="914400" cy="609600"/>
              <a:chOff x="4648200" y="2362200"/>
              <a:chExt cx="1061853" cy="538503"/>
            </a:xfrm>
          </p:grpSpPr>
          <p:grpSp>
            <p:nvGrpSpPr>
              <p:cNvPr id="214" name="Group 213"/>
              <p:cNvGrpSpPr/>
              <p:nvPr/>
            </p:nvGrpSpPr>
            <p:grpSpPr>
              <a:xfrm>
                <a:off x="4648200" y="2362200"/>
                <a:ext cx="528453" cy="538503"/>
                <a:chOff x="5283925" y="2161902"/>
                <a:chExt cx="914400" cy="914400"/>
              </a:xfrm>
            </p:grpSpPr>
            <p:sp>
              <p:nvSpPr>
                <p:cNvPr id="221" name="Quad Arrow Callout 220"/>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Quad Arrow Callout 221"/>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58"/>
                <p:cNvGrpSpPr/>
                <p:nvPr/>
              </p:nvGrpSpPr>
              <p:grpSpPr>
                <a:xfrm>
                  <a:off x="5606142" y="2504802"/>
                  <a:ext cx="250188" cy="228600"/>
                  <a:chOff x="5847812" y="3296093"/>
                  <a:chExt cx="384964" cy="361507"/>
                </a:xfrm>
              </p:grpSpPr>
              <p:sp>
                <p:nvSpPr>
                  <p:cNvPr id="224" name="Hexagon 223"/>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5" name="Hexagon 224"/>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215" name="Group 214"/>
              <p:cNvGrpSpPr/>
              <p:nvPr/>
            </p:nvGrpSpPr>
            <p:grpSpPr>
              <a:xfrm>
                <a:off x="5181600" y="2362200"/>
                <a:ext cx="528453" cy="538503"/>
                <a:chOff x="5283925" y="2161902"/>
                <a:chExt cx="914400" cy="914400"/>
              </a:xfrm>
            </p:grpSpPr>
            <p:sp>
              <p:nvSpPr>
                <p:cNvPr id="216" name="Quad Arrow Callout 215"/>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Quad Arrow Callout 216"/>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58"/>
                <p:cNvGrpSpPr/>
                <p:nvPr/>
              </p:nvGrpSpPr>
              <p:grpSpPr>
                <a:xfrm>
                  <a:off x="5606142" y="2504802"/>
                  <a:ext cx="250188" cy="228600"/>
                  <a:chOff x="5847812" y="3296093"/>
                  <a:chExt cx="384964" cy="361507"/>
                </a:xfrm>
              </p:grpSpPr>
              <p:sp>
                <p:nvSpPr>
                  <p:cNvPr id="219" name="Hexagon 218"/>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0" name="Hexagon 219"/>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grpSp>
          <p:nvGrpSpPr>
            <p:cNvPr id="175" name="Group 174"/>
            <p:cNvGrpSpPr/>
            <p:nvPr/>
          </p:nvGrpSpPr>
          <p:grpSpPr>
            <a:xfrm>
              <a:off x="4724400" y="2971800"/>
              <a:ext cx="914400" cy="609600"/>
              <a:chOff x="4648200" y="2362200"/>
              <a:chExt cx="1061853" cy="538503"/>
            </a:xfrm>
          </p:grpSpPr>
          <p:grpSp>
            <p:nvGrpSpPr>
              <p:cNvPr id="202" name="Group 201"/>
              <p:cNvGrpSpPr/>
              <p:nvPr/>
            </p:nvGrpSpPr>
            <p:grpSpPr>
              <a:xfrm>
                <a:off x="4648200" y="2362200"/>
                <a:ext cx="528453" cy="538503"/>
                <a:chOff x="5283925" y="2161902"/>
                <a:chExt cx="914400" cy="914400"/>
              </a:xfrm>
            </p:grpSpPr>
            <p:sp>
              <p:nvSpPr>
                <p:cNvPr id="209" name="Quad Arrow Callout 208"/>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Quad Arrow Callout 209"/>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58"/>
                <p:cNvGrpSpPr/>
                <p:nvPr/>
              </p:nvGrpSpPr>
              <p:grpSpPr>
                <a:xfrm>
                  <a:off x="5606142" y="2504802"/>
                  <a:ext cx="250188" cy="228600"/>
                  <a:chOff x="5847812" y="3296093"/>
                  <a:chExt cx="384964" cy="361507"/>
                </a:xfrm>
              </p:grpSpPr>
              <p:sp>
                <p:nvSpPr>
                  <p:cNvPr id="212" name="Hexagon 211"/>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3" name="Hexagon 212"/>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203" name="Group 202"/>
              <p:cNvGrpSpPr/>
              <p:nvPr/>
            </p:nvGrpSpPr>
            <p:grpSpPr>
              <a:xfrm>
                <a:off x="5181600" y="2362200"/>
                <a:ext cx="528453" cy="538503"/>
                <a:chOff x="5283925" y="2161902"/>
                <a:chExt cx="914400" cy="914400"/>
              </a:xfrm>
            </p:grpSpPr>
            <p:sp>
              <p:nvSpPr>
                <p:cNvPr id="204" name="Quad Arrow Callout 203"/>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Quad Arrow Callout 204"/>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58"/>
                <p:cNvGrpSpPr/>
                <p:nvPr/>
              </p:nvGrpSpPr>
              <p:grpSpPr>
                <a:xfrm>
                  <a:off x="5606142" y="2504802"/>
                  <a:ext cx="250188" cy="228600"/>
                  <a:chOff x="5847812" y="3296093"/>
                  <a:chExt cx="384964" cy="361507"/>
                </a:xfrm>
              </p:grpSpPr>
              <p:sp>
                <p:nvSpPr>
                  <p:cNvPr id="207" name="Hexagon 206"/>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8" name="Hexagon 207"/>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sp>
          <p:nvSpPr>
            <p:cNvPr id="176" name="Moon 175"/>
            <p:cNvSpPr/>
            <p:nvPr/>
          </p:nvSpPr>
          <p:spPr>
            <a:xfrm rot="5400000">
              <a:off x="5143500" y="2247900"/>
              <a:ext cx="76200" cy="304800"/>
            </a:xfrm>
            <a:prstGeom prst="moon">
              <a:avLst>
                <a:gd name="adj" fmla="val 76667"/>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5400000">
              <a:off x="5143500" y="2933700"/>
              <a:ext cx="76200" cy="304800"/>
            </a:xfrm>
            <a:prstGeom prst="moon">
              <a:avLst>
                <a:gd name="adj" fmla="val 76667"/>
              </a:avLst>
            </a:prstGeom>
            <a:solidFill>
              <a:srgbClr val="FFD8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p:cNvGrpSpPr/>
            <p:nvPr/>
          </p:nvGrpSpPr>
          <p:grpSpPr>
            <a:xfrm>
              <a:off x="4495800" y="533400"/>
              <a:ext cx="1434662" cy="584071"/>
              <a:chOff x="5943600" y="533400"/>
              <a:chExt cx="1578128" cy="630488"/>
            </a:xfrm>
          </p:grpSpPr>
          <p:grpSp>
            <p:nvGrpSpPr>
              <p:cNvPr id="191" name="Group 7"/>
              <p:cNvGrpSpPr/>
              <p:nvPr/>
            </p:nvGrpSpPr>
            <p:grpSpPr>
              <a:xfrm>
                <a:off x="5943600" y="533400"/>
                <a:ext cx="1578128" cy="630488"/>
                <a:chOff x="5486400" y="1371600"/>
                <a:chExt cx="1143000" cy="762000"/>
              </a:xfrm>
            </p:grpSpPr>
            <p:sp>
              <p:nvSpPr>
                <p:cNvPr id="198"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a:off x="6522720" y="705394"/>
                <a:ext cx="428898" cy="428898"/>
                <a:chOff x="5283925" y="2161902"/>
                <a:chExt cx="914400" cy="914400"/>
              </a:xfrm>
            </p:grpSpPr>
            <p:sp>
              <p:nvSpPr>
                <p:cNvPr id="193" name="Quad Arrow Callout 192"/>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Quad Arrow Callout 193"/>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58"/>
                <p:cNvGrpSpPr/>
                <p:nvPr/>
              </p:nvGrpSpPr>
              <p:grpSpPr>
                <a:xfrm>
                  <a:off x="5606142" y="2504802"/>
                  <a:ext cx="250188" cy="228600"/>
                  <a:chOff x="5847812" y="3296093"/>
                  <a:chExt cx="384964" cy="361507"/>
                </a:xfrm>
              </p:grpSpPr>
              <p:sp>
                <p:nvSpPr>
                  <p:cNvPr id="196" name="Hexagon 195"/>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7" name="Hexagon 196"/>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grpSp>
          <p:nvGrpSpPr>
            <p:cNvPr id="179" name="Group 178"/>
            <p:cNvGrpSpPr/>
            <p:nvPr/>
          </p:nvGrpSpPr>
          <p:grpSpPr>
            <a:xfrm>
              <a:off x="4641668" y="796836"/>
              <a:ext cx="299853" cy="305556"/>
              <a:chOff x="5283925" y="2161902"/>
              <a:chExt cx="914400" cy="914400"/>
            </a:xfrm>
          </p:grpSpPr>
          <p:sp>
            <p:nvSpPr>
              <p:cNvPr id="186" name="Quad Arrow Callout 185"/>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Quad Arrow Callout 186"/>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58"/>
              <p:cNvGrpSpPr/>
              <p:nvPr/>
            </p:nvGrpSpPr>
            <p:grpSpPr>
              <a:xfrm>
                <a:off x="5606142" y="2504802"/>
                <a:ext cx="250188" cy="228600"/>
                <a:chOff x="5847812" y="3296093"/>
                <a:chExt cx="384964" cy="361507"/>
              </a:xfrm>
            </p:grpSpPr>
            <p:sp>
              <p:nvSpPr>
                <p:cNvPr id="189" name="Hexagon 188"/>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0" name="Hexagon 189"/>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180" name="Group 179"/>
            <p:cNvGrpSpPr/>
            <p:nvPr/>
          </p:nvGrpSpPr>
          <p:grpSpPr>
            <a:xfrm>
              <a:off x="5525588" y="818608"/>
              <a:ext cx="299853" cy="305556"/>
              <a:chOff x="5283925" y="2161902"/>
              <a:chExt cx="914400" cy="914400"/>
            </a:xfrm>
          </p:grpSpPr>
          <p:sp>
            <p:nvSpPr>
              <p:cNvPr id="181" name="Quad Arrow Callout 180"/>
              <p:cNvSpPr/>
              <p:nvPr/>
            </p:nvSpPr>
            <p:spPr>
              <a:xfrm>
                <a:off x="5283925" y="2161902"/>
                <a:ext cx="914400" cy="914400"/>
              </a:xfrm>
              <a:prstGeom prst="quadArrowCallout">
                <a:avLst>
                  <a:gd name="adj1" fmla="val 31848"/>
                  <a:gd name="adj2" fmla="val 18515"/>
                  <a:gd name="adj3" fmla="val 18515"/>
                  <a:gd name="adj4" fmla="val 4812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Callout 181"/>
              <p:cNvSpPr/>
              <p:nvPr/>
            </p:nvSpPr>
            <p:spPr>
              <a:xfrm>
                <a:off x="5411288" y="2289265"/>
                <a:ext cx="659675" cy="659675"/>
              </a:xfrm>
              <a:prstGeom prst="quadArrowCallout">
                <a:avLst>
                  <a:gd name="adj1" fmla="val 31848"/>
                  <a:gd name="adj2" fmla="val 18515"/>
                  <a:gd name="adj3" fmla="val 18515"/>
                  <a:gd name="adj4" fmla="val 48123"/>
                </a:avLst>
              </a:prstGeom>
              <a:solidFill>
                <a:srgbClr val="FFD85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58"/>
              <p:cNvGrpSpPr/>
              <p:nvPr/>
            </p:nvGrpSpPr>
            <p:grpSpPr>
              <a:xfrm>
                <a:off x="5606142" y="2504802"/>
                <a:ext cx="250188" cy="228600"/>
                <a:chOff x="5847812" y="3296093"/>
                <a:chExt cx="384964" cy="361507"/>
              </a:xfrm>
            </p:grpSpPr>
            <p:sp>
              <p:nvSpPr>
                <p:cNvPr id="184" name="Hexagon 183"/>
                <p:cNvSpPr/>
                <p:nvPr/>
              </p:nvSpPr>
              <p:spPr>
                <a:xfrm>
                  <a:off x="5847812" y="3296093"/>
                  <a:ext cx="384964" cy="361507"/>
                </a:xfrm>
                <a:prstGeom prst="hexagon">
                  <a:avLst/>
                </a:prstGeom>
                <a:solidFill>
                  <a:srgbClr val="F5DE7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5" name="Hexagon 184"/>
                <p:cNvSpPr/>
                <p:nvPr/>
              </p:nvSpPr>
              <p:spPr>
                <a:xfrm>
                  <a:off x="5935562" y="3375837"/>
                  <a:ext cx="195313" cy="207335"/>
                </a:xfrm>
                <a:prstGeom prst="hexagon">
                  <a:avLst/>
                </a:prstGeom>
                <a:solidFill>
                  <a:schemeClr val="accent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spTree>
    <p:extLst>
      <p:ext uri="{BB962C8B-B14F-4D97-AF65-F5344CB8AC3E}">
        <p14:creationId xmlns:p14="http://schemas.microsoft.com/office/powerpoint/2010/main" val="1601506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dark green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79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79758"/>
            <a:ext cx="12192000" cy="1015663"/>
          </a:xfrm>
          <a:prstGeom prst="rect">
            <a:avLst/>
          </a:prstGeom>
          <a:noFill/>
        </p:spPr>
        <p:txBody>
          <a:bodyPr wrap="square" rtlCol="0">
            <a:spAutoFit/>
          </a:bodyPr>
          <a:lstStyle/>
          <a:p>
            <a:pPr algn="ctr"/>
            <a:r>
              <a:rPr lang="en-US" sz="6000" dirty="0">
                <a:solidFill>
                  <a:schemeClr val="bg1"/>
                </a:solidFill>
              </a:rPr>
              <a:t>Vexing the Church</a:t>
            </a:r>
          </a:p>
        </p:txBody>
      </p:sp>
      <p:sp>
        <p:nvSpPr>
          <p:cNvPr id="48" name="TextBox 47"/>
          <p:cNvSpPr txBox="1"/>
          <p:nvPr/>
        </p:nvSpPr>
        <p:spPr>
          <a:xfrm>
            <a:off x="0" y="6550223"/>
            <a:ext cx="4292419" cy="307777"/>
          </a:xfrm>
          <a:prstGeom prst="rect">
            <a:avLst/>
          </a:prstGeom>
          <a:noFill/>
        </p:spPr>
        <p:txBody>
          <a:bodyPr wrap="square" rtlCol="0">
            <a:spAutoFit/>
          </a:bodyPr>
          <a:lstStyle/>
          <a:p>
            <a:r>
              <a:rPr lang="en-US" sz="1400" dirty="0">
                <a:solidFill>
                  <a:schemeClr val="bg1"/>
                </a:solidFill>
              </a:rPr>
              <a:t>Acts 12:1-4</a:t>
            </a:r>
          </a:p>
        </p:txBody>
      </p:sp>
      <p:sp>
        <p:nvSpPr>
          <p:cNvPr id="60" name="TextBox 59"/>
          <p:cNvSpPr txBox="1"/>
          <p:nvPr/>
        </p:nvSpPr>
        <p:spPr>
          <a:xfrm>
            <a:off x="446315" y="1301820"/>
            <a:ext cx="5312228" cy="830997"/>
          </a:xfrm>
          <a:prstGeom prst="rect">
            <a:avLst/>
          </a:prstGeom>
          <a:noFill/>
        </p:spPr>
        <p:txBody>
          <a:bodyPr wrap="square" rtlCol="0">
            <a:spAutoFit/>
          </a:bodyPr>
          <a:lstStyle/>
          <a:p>
            <a:r>
              <a:rPr lang="en-US" sz="2400" dirty="0">
                <a:solidFill>
                  <a:schemeClr val="bg1"/>
                </a:solidFill>
              </a:rPr>
              <a:t>King Herod Agrippa I kills James, brother of John the beloved, with a sword</a:t>
            </a:r>
          </a:p>
        </p:txBody>
      </p:sp>
      <p:sp>
        <p:nvSpPr>
          <p:cNvPr id="61" name="TextBox 60"/>
          <p:cNvSpPr txBox="1"/>
          <p:nvPr/>
        </p:nvSpPr>
        <p:spPr>
          <a:xfrm>
            <a:off x="7053943" y="1345363"/>
            <a:ext cx="4702628" cy="461665"/>
          </a:xfrm>
          <a:prstGeom prst="rect">
            <a:avLst/>
          </a:prstGeom>
          <a:noFill/>
        </p:spPr>
        <p:txBody>
          <a:bodyPr wrap="square" rtlCol="0">
            <a:spAutoFit/>
          </a:bodyPr>
          <a:lstStyle/>
          <a:p>
            <a:r>
              <a:rPr lang="en-US" sz="2400" dirty="0">
                <a:solidFill>
                  <a:schemeClr val="bg1"/>
                </a:solidFill>
              </a:rPr>
              <a:t>King Agrippa I puts Peter into prison</a:t>
            </a:r>
          </a:p>
        </p:txBody>
      </p:sp>
      <p:grpSp>
        <p:nvGrpSpPr>
          <p:cNvPr id="62" name="Group 61"/>
          <p:cNvGrpSpPr/>
          <p:nvPr/>
        </p:nvGrpSpPr>
        <p:grpSpPr>
          <a:xfrm>
            <a:off x="2079172" y="2797630"/>
            <a:ext cx="1349906" cy="2590800"/>
            <a:chOff x="304800" y="466773"/>
            <a:chExt cx="2438400" cy="4679887"/>
          </a:xfrm>
        </p:grpSpPr>
        <p:sp>
          <p:nvSpPr>
            <p:cNvPr id="63" name="Cloud 62"/>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9064840" y="2745955"/>
            <a:ext cx="919690" cy="2331351"/>
            <a:chOff x="5199743" y="533154"/>
            <a:chExt cx="1886857" cy="4783054"/>
          </a:xfrm>
        </p:grpSpPr>
        <p:grpSp>
          <p:nvGrpSpPr>
            <p:cNvPr id="83" name="Group 82"/>
            <p:cNvGrpSpPr/>
            <p:nvPr/>
          </p:nvGrpSpPr>
          <p:grpSpPr>
            <a:xfrm>
              <a:off x="5199743" y="793067"/>
              <a:ext cx="1886857" cy="4523141"/>
              <a:chOff x="5199743" y="793067"/>
              <a:chExt cx="1886857" cy="4523141"/>
            </a:xfrm>
          </p:grpSpPr>
          <p:sp>
            <p:nvSpPr>
              <p:cNvPr id="86" name="Round Diagonal Corner Rectangle 85"/>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33"/>
              <p:cNvGrpSpPr/>
              <p:nvPr/>
            </p:nvGrpSpPr>
            <p:grpSpPr>
              <a:xfrm rot="2754858">
                <a:off x="5674192" y="4718893"/>
                <a:ext cx="448734" cy="745895"/>
                <a:chOff x="1676400" y="2133600"/>
                <a:chExt cx="1447800" cy="2088845"/>
              </a:xfrm>
            </p:grpSpPr>
            <p:sp>
              <p:nvSpPr>
                <p:cNvPr id="106" name="Oval 105"/>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45"/>
              <p:cNvGrpSpPr/>
              <p:nvPr/>
            </p:nvGrpSpPr>
            <p:grpSpPr>
              <a:xfrm rot="18845142" flipH="1">
                <a:off x="6055984" y="4618707"/>
                <a:ext cx="488027" cy="752549"/>
                <a:chOff x="1676400" y="2133600"/>
                <a:chExt cx="1447800" cy="2088845"/>
              </a:xfrm>
            </p:grpSpPr>
            <p:sp>
              <p:nvSpPr>
                <p:cNvPr id="103" name="Oval 102"/>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49"/>
              <p:cNvGrpSpPr/>
              <p:nvPr/>
            </p:nvGrpSpPr>
            <p:grpSpPr>
              <a:xfrm>
                <a:off x="5199743" y="2466218"/>
                <a:ext cx="1886857" cy="2489323"/>
                <a:chOff x="4419600" y="2060454"/>
                <a:chExt cx="3045502" cy="4187946"/>
              </a:xfrm>
            </p:grpSpPr>
            <p:sp>
              <p:nvSpPr>
                <p:cNvPr id="94" name="Oval 93"/>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98"/>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2" name="Round Diagonal Corner Rectangle 91"/>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Freeform 83"/>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Rectangle 84"/>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8175171" y="2579914"/>
            <a:ext cx="2819400" cy="2675965"/>
            <a:chOff x="1905000" y="2362200"/>
            <a:chExt cx="2819400" cy="2675965"/>
          </a:xfrm>
        </p:grpSpPr>
        <p:sp>
          <p:nvSpPr>
            <p:cNvPr id="110" name="Flowchart: Delay 109"/>
            <p:cNvSpPr/>
            <p:nvPr/>
          </p:nvSpPr>
          <p:spPr>
            <a:xfrm rot="16200000">
              <a:off x="1981200" y="2286000"/>
              <a:ext cx="2667000" cy="2819400"/>
            </a:xfrm>
            <a:prstGeom prst="flowChartDelay">
              <a:avLst/>
            </a:prstGeom>
            <a:noFill/>
            <a:ln w="889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p:nvPr/>
          </p:nvCxnSpPr>
          <p:spPr>
            <a:xfrm flipH="1">
              <a:off x="2716306" y="2514600"/>
              <a:ext cx="26894" cy="2523565"/>
            </a:xfrm>
            <a:prstGeom prst="line">
              <a:avLst/>
            </a:prstGeom>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3886200" y="2514600"/>
              <a:ext cx="26894" cy="2523565"/>
            </a:xfrm>
            <a:prstGeom prst="line">
              <a:avLst/>
            </a:prstGeom>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3276600" y="2362200"/>
              <a:ext cx="26894" cy="2667000"/>
            </a:xfrm>
            <a:prstGeom prst="line">
              <a:avLst/>
            </a:prstGeom>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209800" y="2895600"/>
              <a:ext cx="0" cy="2133600"/>
            </a:xfrm>
            <a:prstGeom prst="line">
              <a:avLst/>
            </a:prstGeom>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419600" y="2895600"/>
              <a:ext cx="0" cy="2133600"/>
            </a:xfrm>
            <a:prstGeom prst="line">
              <a:avLst/>
            </a:prstGeom>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rot="16200000">
            <a:off x="2730520" y="293914"/>
            <a:ext cx="437222" cy="4169229"/>
            <a:chOff x="2286000" y="1349828"/>
            <a:chExt cx="609600" cy="5812972"/>
          </a:xfrm>
        </p:grpSpPr>
        <p:sp>
          <p:nvSpPr>
            <p:cNvPr id="117" name="Pentagon 116"/>
            <p:cNvSpPr/>
            <p:nvPr/>
          </p:nvSpPr>
          <p:spPr>
            <a:xfrm rot="16200000">
              <a:off x="613561" y="3241961"/>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2438400" y="5791200"/>
              <a:ext cx="304800" cy="1371600"/>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ross 118"/>
            <p:cNvSpPr/>
            <p:nvPr/>
          </p:nvSpPr>
          <p:spPr>
            <a:xfrm>
              <a:off x="2286000" y="5181600"/>
              <a:ext cx="609600"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nut 119"/>
            <p:cNvSpPr/>
            <p:nvPr/>
          </p:nvSpPr>
          <p:spPr>
            <a:xfrm>
              <a:off x="2362200" y="5257800"/>
              <a:ext cx="457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120"/>
            <p:cNvSpPr/>
            <p:nvPr/>
          </p:nvSpPr>
          <p:spPr>
            <a:xfrm>
              <a:off x="2438400" y="5105400"/>
              <a:ext cx="292925" cy="2929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2" name="TextBox 121"/>
          <p:cNvSpPr txBox="1"/>
          <p:nvPr/>
        </p:nvSpPr>
        <p:spPr>
          <a:xfrm>
            <a:off x="5170714" y="888164"/>
            <a:ext cx="4292419" cy="461665"/>
          </a:xfrm>
          <a:prstGeom prst="rect">
            <a:avLst/>
          </a:prstGeom>
          <a:noFill/>
        </p:spPr>
        <p:txBody>
          <a:bodyPr wrap="square" rtlCol="0">
            <a:spAutoFit/>
          </a:bodyPr>
          <a:lstStyle/>
          <a:p>
            <a:r>
              <a:rPr lang="en-US" sz="2400" dirty="0">
                <a:solidFill>
                  <a:schemeClr val="bg1"/>
                </a:solidFill>
              </a:rPr>
              <a:t>About 44 AD</a:t>
            </a:r>
          </a:p>
        </p:txBody>
      </p:sp>
      <p:sp>
        <p:nvSpPr>
          <p:cNvPr id="4" name="Rectangle 3"/>
          <p:cNvSpPr/>
          <p:nvPr/>
        </p:nvSpPr>
        <p:spPr>
          <a:xfrm>
            <a:off x="3831771" y="3748092"/>
            <a:ext cx="3722914" cy="923330"/>
          </a:xfrm>
          <a:prstGeom prst="rect">
            <a:avLst/>
          </a:prstGeom>
        </p:spPr>
        <p:txBody>
          <a:bodyPr wrap="square">
            <a:spAutoFit/>
          </a:bodyPr>
          <a:lstStyle/>
          <a:p>
            <a:r>
              <a:rPr lang="en-US" dirty="0">
                <a:solidFill>
                  <a:schemeClr val="bg1"/>
                </a:solidFill>
                <a:latin typeface="Open Sans"/>
              </a:rPr>
              <a:t>James was killed by Herod’s order, but Peter was rescued from prison by an angel sent from God</a:t>
            </a:r>
            <a:endParaRPr lang="en-US" dirty="0">
              <a:solidFill>
                <a:schemeClr val="bg1"/>
              </a:solidFill>
            </a:endParaRPr>
          </a:p>
        </p:txBody>
      </p:sp>
      <p:sp>
        <p:nvSpPr>
          <p:cNvPr id="7" name="Rectangle 6"/>
          <p:cNvSpPr/>
          <p:nvPr/>
        </p:nvSpPr>
        <p:spPr>
          <a:xfrm>
            <a:off x="7377232" y="5258190"/>
            <a:ext cx="4217821" cy="369332"/>
          </a:xfrm>
          <a:prstGeom prst="rect">
            <a:avLst/>
          </a:prstGeom>
        </p:spPr>
        <p:txBody>
          <a:bodyPr wrap="none">
            <a:spAutoFit/>
          </a:bodyPr>
          <a:lstStyle/>
          <a:p>
            <a:r>
              <a:rPr lang="en-US" dirty="0">
                <a:solidFill>
                  <a:schemeClr val="bg1"/>
                </a:solidFill>
                <a:latin typeface="Palatino"/>
              </a:rPr>
              <a:t>four quaternions of soldiers = 4 soldiers</a:t>
            </a:r>
            <a:endParaRPr lang="en-US" dirty="0">
              <a:solidFill>
                <a:schemeClr val="bg1"/>
              </a:solidFill>
            </a:endParaRPr>
          </a:p>
        </p:txBody>
      </p:sp>
    </p:spTree>
    <p:extLst>
      <p:ext uri="{BB962C8B-B14F-4D97-AF65-F5344CB8AC3E}">
        <p14:creationId xmlns:p14="http://schemas.microsoft.com/office/powerpoint/2010/main" val="9702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par>
                                <p:cTn id="17" presetID="2" presetClass="entr" presetSubtype="3"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1+#ppt_w/2"/>
                                          </p:val>
                                        </p:tav>
                                        <p:tav tm="100000">
                                          <p:val>
                                            <p:strVal val="#ppt_x"/>
                                          </p:val>
                                        </p:tav>
                                      </p:tavLst>
                                    </p:anim>
                                    <p:anim calcmode="lin" valueType="num">
                                      <p:cBhvr additive="base">
                                        <p:cTn id="20" dur="100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dark green orang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79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79758"/>
            <a:ext cx="12192000" cy="1015663"/>
          </a:xfrm>
          <a:prstGeom prst="rect">
            <a:avLst/>
          </a:prstGeom>
          <a:noFill/>
        </p:spPr>
        <p:txBody>
          <a:bodyPr wrap="square" rtlCol="0">
            <a:spAutoFit/>
          </a:bodyPr>
          <a:lstStyle/>
          <a:p>
            <a:pPr algn="ctr"/>
            <a:r>
              <a:rPr lang="en-US" sz="6000" dirty="0">
                <a:solidFill>
                  <a:schemeClr val="bg1"/>
                </a:solidFill>
              </a:rPr>
              <a:t>Herod’s Desire to Please Others</a:t>
            </a:r>
          </a:p>
        </p:txBody>
      </p:sp>
      <p:sp>
        <p:nvSpPr>
          <p:cNvPr id="48" name="TextBox 47"/>
          <p:cNvSpPr txBox="1"/>
          <p:nvPr/>
        </p:nvSpPr>
        <p:spPr>
          <a:xfrm>
            <a:off x="0" y="6550223"/>
            <a:ext cx="4292419" cy="307777"/>
          </a:xfrm>
          <a:prstGeom prst="rect">
            <a:avLst/>
          </a:prstGeom>
          <a:noFill/>
        </p:spPr>
        <p:txBody>
          <a:bodyPr wrap="square" rtlCol="0">
            <a:spAutoFit/>
          </a:bodyPr>
          <a:lstStyle/>
          <a:p>
            <a:r>
              <a:rPr lang="en-US" sz="1400" dirty="0">
                <a:solidFill>
                  <a:schemeClr val="bg1"/>
                </a:solidFill>
              </a:rPr>
              <a:t>Acts 12:1-4</a:t>
            </a:r>
          </a:p>
        </p:txBody>
      </p:sp>
      <p:grpSp>
        <p:nvGrpSpPr>
          <p:cNvPr id="82" name="Group 81"/>
          <p:cNvGrpSpPr/>
          <p:nvPr/>
        </p:nvGrpSpPr>
        <p:grpSpPr>
          <a:xfrm>
            <a:off x="9064840" y="2745955"/>
            <a:ext cx="919690" cy="2331351"/>
            <a:chOff x="5199743" y="533154"/>
            <a:chExt cx="1886857" cy="4783054"/>
          </a:xfrm>
        </p:grpSpPr>
        <p:grpSp>
          <p:nvGrpSpPr>
            <p:cNvPr id="83" name="Group 82"/>
            <p:cNvGrpSpPr/>
            <p:nvPr/>
          </p:nvGrpSpPr>
          <p:grpSpPr>
            <a:xfrm>
              <a:off x="5199743" y="793067"/>
              <a:ext cx="1886857" cy="4523141"/>
              <a:chOff x="5199743" y="793067"/>
              <a:chExt cx="1886857" cy="4523141"/>
            </a:xfrm>
          </p:grpSpPr>
          <p:sp>
            <p:nvSpPr>
              <p:cNvPr id="86" name="Round Diagonal Corner Rectangle 85"/>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33"/>
              <p:cNvGrpSpPr/>
              <p:nvPr/>
            </p:nvGrpSpPr>
            <p:grpSpPr>
              <a:xfrm rot="2754858">
                <a:off x="5674192" y="4718893"/>
                <a:ext cx="448734" cy="745895"/>
                <a:chOff x="1676400" y="2133600"/>
                <a:chExt cx="1447800" cy="2088845"/>
              </a:xfrm>
            </p:grpSpPr>
            <p:sp>
              <p:nvSpPr>
                <p:cNvPr id="106" name="Oval 105"/>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45"/>
              <p:cNvGrpSpPr/>
              <p:nvPr/>
            </p:nvGrpSpPr>
            <p:grpSpPr>
              <a:xfrm rot="18845142" flipH="1">
                <a:off x="6055984" y="4618707"/>
                <a:ext cx="488027" cy="752549"/>
                <a:chOff x="1676400" y="2133600"/>
                <a:chExt cx="1447800" cy="2088845"/>
              </a:xfrm>
            </p:grpSpPr>
            <p:sp>
              <p:nvSpPr>
                <p:cNvPr id="103" name="Oval 102"/>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49"/>
              <p:cNvGrpSpPr/>
              <p:nvPr/>
            </p:nvGrpSpPr>
            <p:grpSpPr>
              <a:xfrm>
                <a:off x="5199743" y="2466218"/>
                <a:ext cx="1886857" cy="2489323"/>
                <a:chOff x="4419600" y="2060454"/>
                <a:chExt cx="3045502" cy="4187946"/>
              </a:xfrm>
            </p:grpSpPr>
            <p:sp>
              <p:nvSpPr>
                <p:cNvPr id="94" name="Oval 93"/>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98"/>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2" name="Round Diagonal Corner Rectangle 91"/>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Freeform 83"/>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Rectangle 84"/>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8175171" y="2579914"/>
            <a:ext cx="2819400" cy="2675965"/>
            <a:chOff x="1905000" y="2362200"/>
            <a:chExt cx="2819400" cy="2675965"/>
          </a:xfrm>
        </p:grpSpPr>
        <p:sp>
          <p:nvSpPr>
            <p:cNvPr id="110" name="Flowchart: Delay 109"/>
            <p:cNvSpPr/>
            <p:nvPr/>
          </p:nvSpPr>
          <p:spPr>
            <a:xfrm rot="16200000">
              <a:off x="1981200" y="2286000"/>
              <a:ext cx="2667000" cy="2819400"/>
            </a:xfrm>
            <a:prstGeom prst="flowChartDelay">
              <a:avLst/>
            </a:prstGeom>
            <a:noFill/>
            <a:ln w="889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p:nvPr/>
          </p:nvCxnSpPr>
          <p:spPr>
            <a:xfrm flipH="1">
              <a:off x="2716306" y="2514600"/>
              <a:ext cx="26894" cy="2523565"/>
            </a:xfrm>
            <a:prstGeom prst="line">
              <a:avLst/>
            </a:prstGeom>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3886200" y="2514600"/>
              <a:ext cx="26894" cy="2523565"/>
            </a:xfrm>
            <a:prstGeom prst="line">
              <a:avLst/>
            </a:prstGeom>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3276600" y="2362200"/>
              <a:ext cx="26894" cy="2667000"/>
            </a:xfrm>
            <a:prstGeom prst="line">
              <a:avLst/>
            </a:prstGeom>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209800" y="2895600"/>
              <a:ext cx="0" cy="2133600"/>
            </a:xfrm>
            <a:prstGeom prst="line">
              <a:avLst/>
            </a:prstGeom>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419600" y="2895600"/>
              <a:ext cx="0" cy="2133600"/>
            </a:xfrm>
            <a:prstGeom prst="line">
              <a:avLst/>
            </a:prstGeom>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6218653" y="2158026"/>
            <a:ext cx="4826962" cy="369332"/>
          </a:xfrm>
          <a:prstGeom prst="rect">
            <a:avLst/>
          </a:prstGeom>
        </p:spPr>
        <p:txBody>
          <a:bodyPr wrap="none">
            <a:spAutoFit/>
          </a:bodyPr>
          <a:lstStyle/>
          <a:p>
            <a:r>
              <a:rPr lang="en-US" dirty="0">
                <a:solidFill>
                  <a:schemeClr val="bg1"/>
                </a:solidFill>
                <a:latin typeface="Open Sans"/>
              </a:rPr>
              <a:t>Herod planned to publicly put Peter to death.</a:t>
            </a:r>
            <a:endParaRPr lang="en-US" dirty="0">
              <a:solidFill>
                <a:schemeClr val="bg1"/>
              </a:solidFill>
            </a:endParaRPr>
          </a:p>
        </p:txBody>
      </p:sp>
      <p:grpSp>
        <p:nvGrpSpPr>
          <p:cNvPr id="123" name="Group 122"/>
          <p:cNvGrpSpPr/>
          <p:nvPr/>
        </p:nvGrpSpPr>
        <p:grpSpPr>
          <a:xfrm>
            <a:off x="3380903" y="2691700"/>
            <a:ext cx="3289208" cy="2390250"/>
            <a:chOff x="384206" y="4158361"/>
            <a:chExt cx="3289208" cy="2390250"/>
          </a:xfrm>
        </p:grpSpPr>
        <p:grpSp>
          <p:nvGrpSpPr>
            <p:cNvPr id="124" name="Group 123"/>
            <p:cNvGrpSpPr/>
            <p:nvPr/>
          </p:nvGrpSpPr>
          <p:grpSpPr>
            <a:xfrm>
              <a:off x="384206" y="4158361"/>
              <a:ext cx="3289208" cy="2390250"/>
              <a:chOff x="609599" y="833642"/>
              <a:chExt cx="7941747" cy="5771225"/>
            </a:xfrm>
          </p:grpSpPr>
          <p:grpSp>
            <p:nvGrpSpPr>
              <p:cNvPr id="126" name="Group 14"/>
              <p:cNvGrpSpPr/>
              <p:nvPr/>
            </p:nvGrpSpPr>
            <p:grpSpPr>
              <a:xfrm rot="10800000">
                <a:off x="7696200" y="5257800"/>
                <a:ext cx="621450" cy="1347067"/>
                <a:chOff x="7010400" y="381000"/>
                <a:chExt cx="762000" cy="2033666"/>
              </a:xfrm>
            </p:grpSpPr>
            <p:sp>
              <p:nvSpPr>
                <p:cNvPr id="139" name="Rounded Rectangle 13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1"/>
              <p:cNvGrpSpPr/>
              <p:nvPr/>
            </p:nvGrpSpPr>
            <p:grpSpPr>
              <a:xfrm rot="10800000">
                <a:off x="939238" y="4923502"/>
                <a:ext cx="621450" cy="1347067"/>
                <a:chOff x="7010400" y="381000"/>
                <a:chExt cx="762000" cy="2033666"/>
              </a:xfrm>
            </p:grpSpPr>
            <p:sp>
              <p:nvSpPr>
                <p:cNvPr id="137" name="Rounded Rectangle 13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899460" y="833642"/>
                <a:ext cx="621450" cy="986197"/>
                <a:chOff x="7031201" y="834275"/>
                <a:chExt cx="762000" cy="1488861"/>
              </a:xfrm>
            </p:grpSpPr>
            <p:sp>
              <p:nvSpPr>
                <p:cNvPr id="135" name="Rounded Rectangle 13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7646520" y="1148254"/>
                <a:ext cx="621450" cy="1017899"/>
                <a:chOff x="7087348" y="824753"/>
                <a:chExt cx="762000" cy="1536722"/>
              </a:xfrm>
            </p:grpSpPr>
            <p:sp>
              <p:nvSpPr>
                <p:cNvPr id="133" name="Rounded Rectangle 132"/>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5" name="Rectangle 124"/>
            <p:cNvSpPr/>
            <p:nvPr/>
          </p:nvSpPr>
          <p:spPr>
            <a:xfrm>
              <a:off x="923454" y="4815956"/>
              <a:ext cx="2225316" cy="1077218"/>
            </a:xfrm>
            <a:prstGeom prst="rect">
              <a:avLst/>
            </a:prstGeom>
          </p:spPr>
          <p:txBody>
            <a:bodyPr wrap="square">
              <a:spAutoFit/>
            </a:bodyPr>
            <a:lstStyle/>
            <a:p>
              <a:pPr algn="ctr"/>
              <a:r>
                <a:rPr lang="en-US" sz="1600" dirty="0">
                  <a:solidFill>
                    <a:srgbClr val="333333"/>
                  </a:solidFill>
                  <a:latin typeface="Open Sans"/>
                </a:rPr>
                <a:t> </a:t>
              </a:r>
              <a:r>
                <a:rPr lang="en-US" sz="1600" b="1" dirty="0"/>
                <a:t>If we seek to please others rather than God, then we can be led further into sin</a:t>
              </a:r>
              <a:endParaRPr lang="en-US" sz="1600" dirty="0"/>
            </a:p>
          </p:txBody>
        </p:sp>
      </p:grpSp>
      <p:sp>
        <p:nvSpPr>
          <p:cNvPr id="2" name="Rectangle 1"/>
          <p:cNvSpPr/>
          <p:nvPr/>
        </p:nvSpPr>
        <p:spPr>
          <a:xfrm>
            <a:off x="2196974" y="1159341"/>
            <a:ext cx="6096000" cy="1384995"/>
          </a:xfrm>
          <a:prstGeom prst="rect">
            <a:avLst/>
          </a:prstGeom>
        </p:spPr>
        <p:txBody>
          <a:bodyPr>
            <a:spAutoFit/>
          </a:bodyPr>
          <a:lstStyle/>
          <a:p>
            <a:r>
              <a:rPr lang="en-US" sz="2800" dirty="0">
                <a:solidFill>
                  <a:srgbClr val="FFFF00"/>
                </a:solidFill>
                <a:latin typeface="Open Sans"/>
              </a:rPr>
              <a:t>How did Herod’s desire to please others rather than God affect Herod’s direction in life?</a:t>
            </a:r>
            <a:endParaRPr lang="en-US" sz="2800" dirty="0">
              <a:solidFill>
                <a:srgbClr val="FFFF00"/>
              </a:solidFill>
            </a:endParaRPr>
          </a:p>
        </p:txBody>
      </p:sp>
      <p:grpSp>
        <p:nvGrpSpPr>
          <p:cNvPr id="141" name="Group 60"/>
          <p:cNvGrpSpPr/>
          <p:nvPr/>
        </p:nvGrpSpPr>
        <p:grpSpPr>
          <a:xfrm>
            <a:off x="679009" y="1159490"/>
            <a:ext cx="1504083" cy="2576925"/>
            <a:chOff x="967740" y="838200"/>
            <a:chExt cx="2865120" cy="4700239"/>
          </a:xfrm>
        </p:grpSpPr>
        <p:sp>
          <p:nvSpPr>
            <p:cNvPr id="142" name="Oval 141"/>
            <p:cNvSpPr/>
            <p:nvPr/>
          </p:nvSpPr>
          <p:spPr>
            <a:xfrm rot="19336703">
              <a:off x="2316687" y="4995596"/>
              <a:ext cx="493986" cy="542843"/>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2192056">
              <a:off x="1732370" y="4966140"/>
              <a:ext cx="493986" cy="540718"/>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a:off x="1659321" y="2747298"/>
              <a:ext cx="1580756" cy="2453197"/>
            </a:xfrm>
            <a:prstGeom prst="trapezoid">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338874" y="3396674"/>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967740" y="3324521"/>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rot="19984891">
              <a:off x="2845615" y="2361103"/>
              <a:ext cx="691581" cy="1318065"/>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2090544">
              <a:off x="1319024" y="2409071"/>
              <a:ext cx="691581" cy="1248823"/>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a:off x="1659321" y="2458687"/>
              <a:ext cx="1580756" cy="2453197"/>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p:cNvSpPr/>
            <p:nvPr/>
          </p:nvSpPr>
          <p:spPr>
            <a:xfrm rot="10800000">
              <a:off x="2153307" y="2530839"/>
              <a:ext cx="592783" cy="288611"/>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657615">
              <a:off x="1413759" y="2489013"/>
              <a:ext cx="790378" cy="2691381"/>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21232594">
              <a:off x="2547765" y="2481693"/>
              <a:ext cx="790378" cy="2726517"/>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44"/>
            <p:cNvGrpSpPr/>
            <p:nvPr/>
          </p:nvGrpSpPr>
          <p:grpSpPr>
            <a:xfrm>
              <a:off x="2057400" y="2590800"/>
              <a:ext cx="685800" cy="990600"/>
              <a:chOff x="5867400" y="3048000"/>
              <a:chExt cx="723987" cy="1541930"/>
            </a:xfrm>
            <a:solidFill>
              <a:srgbClr val="F5DE7B"/>
            </a:solidFill>
          </p:grpSpPr>
          <p:sp>
            <p:nvSpPr>
              <p:cNvPr id="176" name="Hexagon 175"/>
              <p:cNvSpPr/>
              <p:nvPr/>
            </p:nvSpPr>
            <p:spPr>
              <a:xfrm>
                <a:off x="5957047" y="3980330"/>
                <a:ext cx="609600" cy="609600"/>
              </a:xfrm>
              <a:prstGeom prst="hexag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7" name="Hexagon 176"/>
              <p:cNvSpPr/>
              <p:nvPr/>
            </p:nvSpPr>
            <p:spPr>
              <a:xfrm>
                <a:off x="6096000" y="4114800"/>
                <a:ext cx="309282" cy="349624"/>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78" name="Group 42"/>
              <p:cNvGrpSpPr/>
              <p:nvPr/>
            </p:nvGrpSpPr>
            <p:grpSpPr>
              <a:xfrm>
                <a:off x="5867400" y="3048000"/>
                <a:ext cx="723987" cy="1012242"/>
                <a:chOff x="6286413" y="968958"/>
                <a:chExt cx="2408834" cy="2185901"/>
              </a:xfrm>
              <a:grpFill/>
            </p:grpSpPr>
            <p:grpSp>
              <p:nvGrpSpPr>
                <p:cNvPr id="179" name="Group 37"/>
                <p:cNvGrpSpPr/>
                <p:nvPr/>
              </p:nvGrpSpPr>
              <p:grpSpPr>
                <a:xfrm>
                  <a:off x="6286413" y="968958"/>
                  <a:ext cx="1151447" cy="2164259"/>
                  <a:chOff x="6286413" y="968958"/>
                  <a:chExt cx="1151447" cy="2164259"/>
                </a:xfrm>
                <a:grpFill/>
              </p:grpSpPr>
              <p:sp>
                <p:nvSpPr>
                  <p:cNvPr id="184" name="Donut 183"/>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Donut 184"/>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Donut 185"/>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0" name="Group 38"/>
                <p:cNvGrpSpPr/>
                <p:nvPr/>
              </p:nvGrpSpPr>
              <p:grpSpPr>
                <a:xfrm flipH="1">
                  <a:off x="7543800" y="990600"/>
                  <a:ext cx="1151447" cy="2164259"/>
                  <a:chOff x="6286413" y="968958"/>
                  <a:chExt cx="1151447" cy="2164259"/>
                </a:xfrm>
                <a:grpFill/>
              </p:grpSpPr>
              <p:sp>
                <p:nvSpPr>
                  <p:cNvPr id="181" name="Donut 180"/>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onut 181"/>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Donut 182"/>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54" name="Group 58"/>
            <p:cNvGrpSpPr/>
            <p:nvPr/>
          </p:nvGrpSpPr>
          <p:grpSpPr>
            <a:xfrm>
              <a:off x="2133600" y="1219200"/>
              <a:ext cx="499126" cy="342307"/>
              <a:chOff x="5847812" y="3296093"/>
              <a:chExt cx="384964" cy="361507"/>
            </a:xfrm>
          </p:grpSpPr>
          <p:sp>
            <p:nvSpPr>
              <p:cNvPr id="174" name="Hexagon 173"/>
              <p:cNvSpPr/>
              <p:nvPr/>
            </p:nvSpPr>
            <p:spPr>
              <a:xfrm>
                <a:off x="5847812" y="3296093"/>
                <a:ext cx="384964" cy="361507"/>
              </a:xfrm>
              <a:prstGeom prst="hexagon">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5" name="Hexagon 174"/>
              <p:cNvSpPr/>
              <p:nvPr/>
            </p:nvSpPr>
            <p:spPr>
              <a:xfrm>
                <a:off x="5935562" y="3375837"/>
                <a:ext cx="195313" cy="207335"/>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55" name="Pentagon 154"/>
            <p:cNvSpPr/>
            <p:nvPr/>
          </p:nvSpPr>
          <p:spPr>
            <a:xfrm rot="5400000">
              <a:off x="1752600" y="1447800"/>
              <a:ext cx="1447800" cy="1295400"/>
            </a:xfrm>
            <a:prstGeom prst="homePlate">
              <a:avLst>
                <a:gd name="adj" fmla="val 3313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Cloud 13"/>
            <p:cNvSpPr/>
            <p:nvPr/>
          </p:nvSpPr>
          <p:spPr>
            <a:xfrm rot="15902291">
              <a:off x="2393292" y="1430926"/>
              <a:ext cx="1346928"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Cloud 14"/>
            <p:cNvSpPr/>
            <p:nvPr/>
          </p:nvSpPr>
          <p:spPr>
            <a:xfrm>
              <a:off x="1560523" y="1015630"/>
              <a:ext cx="1778350" cy="50507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loud 157"/>
            <p:cNvSpPr/>
            <p:nvPr/>
          </p:nvSpPr>
          <p:spPr>
            <a:xfrm rot="17395536">
              <a:off x="1026082" y="1454796"/>
              <a:ext cx="1450724"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7"/>
            <p:cNvGrpSpPr/>
            <p:nvPr/>
          </p:nvGrpSpPr>
          <p:grpSpPr>
            <a:xfrm>
              <a:off x="1371600" y="838200"/>
              <a:ext cx="2074742" cy="793681"/>
              <a:chOff x="5486400" y="1371600"/>
              <a:chExt cx="1143000" cy="762000"/>
            </a:xfrm>
          </p:grpSpPr>
          <p:sp>
            <p:nvSpPr>
              <p:cNvPr id="170"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25"/>
            <p:cNvGrpSpPr/>
            <p:nvPr/>
          </p:nvGrpSpPr>
          <p:grpSpPr>
            <a:xfrm rot="15446483">
              <a:off x="1976166" y="3755736"/>
              <a:ext cx="2107255" cy="430080"/>
              <a:chOff x="5638800" y="4267200"/>
              <a:chExt cx="2590800" cy="838200"/>
            </a:xfrm>
            <a:solidFill>
              <a:srgbClr val="F5DE7B"/>
            </a:solidFill>
          </p:grpSpPr>
          <p:sp>
            <p:nvSpPr>
              <p:cNvPr id="166"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25"/>
            <p:cNvGrpSpPr/>
            <p:nvPr/>
          </p:nvGrpSpPr>
          <p:grpSpPr>
            <a:xfrm rot="6153517" flipH="1">
              <a:off x="604568" y="3908136"/>
              <a:ext cx="2107255" cy="430080"/>
              <a:chOff x="5638800" y="4267200"/>
              <a:chExt cx="2590800" cy="838200"/>
            </a:xfrm>
            <a:solidFill>
              <a:srgbClr val="F5DE7B"/>
            </a:solidFill>
          </p:grpSpPr>
          <p:sp>
            <p:nvSpPr>
              <p:cNvPr id="162"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p:cNvGrpSpPr/>
          <p:nvPr/>
        </p:nvGrpSpPr>
        <p:grpSpPr>
          <a:xfrm>
            <a:off x="1901226" y="5226784"/>
            <a:ext cx="8646571" cy="1631216"/>
            <a:chOff x="1901226" y="5226784"/>
            <a:chExt cx="8646571" cy="1631216"/>
          </a:xfrm>
        </p:grpSpPr>
        <p:sp>
          <p:nvSpPr>
            <p:cNvPr id="3" name="Rectangle 2"/>
            <p:cNvSpPr/>
            <p:nvPr/>
          </p:nvSpPr>
          <p:spPr>
            <a:xfrm>
              <a:off x="2938549" y="5226784"/>
              <a:ext cx="7609248" cy="1631216"/>
            </a:xfrm>
            <a:prstGeom prst="rect">
              <a:avLst/>
            </a:prstGeom>
          </p:spPr>
          <p:txBody>
            <a:bodyPr wrap="square">
              <a:spAutoFit/>
            </a:bodyPr>
            <a:lstStyle/>
            <a:p>
              <a:r>
                <a:rPr lang="en-US" sz="2000" dirty="0">
                  <a:solidFill>
                    <a:schemeClr val="bg1"/>
                  </a:solidFill>
                </a:rPr>
                <a:t>“One who seeks to please his Heavenly Father will serve the needs of our Father’s kingdom. </a:t>
              </a:r>
            </a:p>
            <a:p>
              <a:endParaRPr lang="en-US" sz="2000" dirty="0">
                <a:solidFill>
                  <a:schemeClr val="bg1"/>
                </a:solidFill>
              </a:endParaRPr>
            </a:p>
            <a:p>
              <a:r>
                <a:rPr lang="en-US" sz="2000" dirty="0">
                  <a:solidFill>
                    <a:schemeClr val="bg1"/>
                  </a:solidFill>
                </a:rPr>
                <a:t>If each of us is to please our Father in Heaven, we must be responsive to the needs of His kingdom.”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226" y="5436511"/>
              <a:ext cx="810757" cy="1010944"/>
            </a:xfrm>
            <a:prstGeom prst="rect">
              <a:avLst/>
            </a:prstGeom>
          </p:spPr>
        </p:pic>
      </p:grpSp>
      <p:sp>
        <p:nvSpPr>
          <p:cNvPr id="187" name="TextBox 186"/>
          <p:cNvSpPr txBox="1"/>
          <p:nvPr/>
        </p:nvSpPr>
        <p:spPr>
          <a:xfrm>
            <a:off x="7899581" y="6550223"/>
            <a:ext cx="4292419" cy="307777"/>
          </a:xfrm>
          <a:prstGeom prst="rect">
            <a:avLst/>
          </a:prstGeom>
          <a:noFill/>
        </p:spPr>
        <p:txBody>
          <a:bodyPr wrap="square" rtlCol="0">
            <a:spAutoFit/>
          </a:bodyPr>
          <a:lstStyle/>
          <a:p>
            <a:pPr algn="r"/>
            <a:r>
              <a:rPr lang="en-US" sz="1400" dirty="0">
                <a:solidFill>
                  <a:schemeClr val="bg1"/>
                </a:solidFill>
              </a:rPr>
              <a:t>(2)</a:t>
            </a:r>
          </a:p>
        </p:txBody>
      </p:sp>
    </p:spTree>
    <p:extLst>
      <p:ext uri="{BB962C8B-B14F-4D97-AF65-F5344CB8AC3E}">
        <p14:creationId xmlns:p14="http://schemas.microsoft.com/office/powerpoint/2010/main" val="162552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barn(outVertical)">
                                      <p:cBhvr>
                                        <p:cTn id="21" dur="500"/>
                                        <p:tgtEl>
                                          <p:spTgt spid="12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age result for dark green orange background">
            <a:extLst>
              <a:ext uri="{FF2B5EF4-FFF2-40B4-BE49-F238E27FC236}">
                <a16:creationId xmlns:a16="http://schemas.microsoft.com/office/drawing/2014/main" id="{7D2D2AFC-4E2C-407A-976A-7FD75637F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79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0B9C26-A4E0-41D0-AE73-4403AC31A296}"/>
              </a:ext>
            </a:extLst>
          </p:cNvPr>
          <p:cNvSpPr txBox="1"/>
          <p:nvPr/>
        </p:nvSpPr>
        <p:spPr>
          <a:xfrm>
            <a:off x="0" y="79758"/>
            <a:ext cx="12192000" cy="1015663"/>
          </a:xfrm>
          <a:prstGeom prst="rect">
            <a:avLst/>
          </a:prstGeom>
          <a:noFill/>
        </p:spPr>
        <p:txBody>
          <a:bodyPr wrap="square" rtlCol="0">
            <a:spAutoFit/>
          </a:bodyPr>
          <a:lstStyle/>
          <a:p>
            <a:pPr algn="ctr"/>
            <a:r>
              <a:rPr lang="en-US" sz="6000" dirty="0">
                <a:solidFill>
                  <a:schemeClr val="bg1"/>
                </a:solidFill>
              </a:rPr>
              <a:t>Putting God First</a:t>
            </a:r>
          </a:p>
        </p:txBody>
      </p:sp>
      <p:grpSp>
        <p:nvGrpSpPr>
          <p:cNvPr id="5" name="Group 4">
            <a:extLst>
              <a:ext uri="{FF2B5EF4-FFF2-40B4-BE49-F238E27FC236}">
                <a16:creationId xmlns:a16="http://schemas.microsoft.com/office/drawing/2014/main" id="{DDCEE0B6-42AB-49BE-B36A-2E5C4B8CAAD1}"/>
              </a:ext>
            </a:extLst>
          </p:cNvPr>
          <p:cNvGrpSpPr/>
          <p:nvPr/>
        </p:nvGrpSpPr>
        <p:grpSpPr>
          <a:xfrm>
            <a:off x="1876388" y="0"/>
            <a:ext cx="919690" cy="2331351"/>
            <a:chOff x="5199743" y="533154"/>
            <a:chExt cx="1886857" cy="4783054"/>
          </a:xfrm>
        </p:grpSpPr>
        <p:grpSp>
          <p:nvGrpSpPr>
            <p:cNvPr id="6" name="Group 5">
              <a:extLst>
                <a:ext uri="{FF2B5EF4-FFF2-40B4-BE49-F238E27FC236}">
                  <a16:creationId xmlns:a16="http://schemas.microsoft.com/office/drawing/2014/main" id="{5CF691EB-88C8-4ACF-9E15-42BE76614C59}"/>
                </a:ext>
              </a:extLst>
            </p:cNvPr>
            <p:cNvGrpSpPr/>
            <p:nvPr/>
          </p:nvGrpSpPr>
          <p:grpSpPr>
            <a:xfrm>
              <a:off x="5199743" y="793067"/>
              <a:ext cx="1886857" cy="4523141"/>
              <a:chOff x="5199743" y="793067"/>
              <a:chExt cx="1886857" cy="4523141"/>
            </a:xfrm>
          </p:grpSpPr>
          <p:sp>
            <p:nvSpPr>
              <p:cNvPr id="9" name="Round Diagonal Corner Rectangle 85">
                <a:extLst>
                  <a:ext uri="{FF2B5EF4-FFF2-40B4-BE49-F238E27FC236}">
                    <a16:creationId xmlns:a16="http://schemas.microsoft.com/office/drawing/2014/main" id="{71888687-24FB-4AD0-9C50-B8AD301562BD}"/>
                  </a:ext>
                </a:extLst>
              </p:cNvPr>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86">
                <a:extLst>
                  <a:ext uri="{FF2B5EF4-FFF2-40B4-BE49-F238E27FC236}">
                    <a16:creationId xmlns:a16="http://schemas.microsoft.com/office/drawing/2014/main" id="{4A8E1759-FC51-4A97-BB5E-364182C96DFC}"/>
                  </a:ext>
                </a:extLst>
              </p:cNvPr>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FB32C5E-EEB7-43BD-A9E4-3113213643F7}"/>
                  </a:ext>
                </a:extLst>
              </p:cNvPr>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33">
                <a:extLst>
                  <a:ext uri="{FF2B5EF4-FFF2-40B4-BE49-F238E27FC236}">
                    <a16:creationId xmlns:a16="http://schemas.microsoft.com/office/drawing/2014/main" id="{F3AF84B2-65A4-4235-B4D2-2E9CFAB90968}"/>
                  </a:ext>
                </a:extLst>
              </p:cNvPr>
              <p:cNvGrpSpPr/>
              <p:nvPr/>
            </p:nvGrpSpPr>
            <p:grpSpPr>
              <a:xfrm rot="2754858">
                <a:off x="5674192" y="4718893"/>
                <a:ext cx="448734" cy="745895"/>
                <a:chOff x="1676400" y="2133600"/>
                <a:chExt cx="1447800" cy="2088845"/>
              </a:xfrm>
            </p:grpSpPr>
            <p:sp>
              <p:nvSpPr>
                <p:cNvPr id="29" name="Oval 28">
                  <a:extLst>
                    <a:ext uri="{FF2B5EF4-FFF2-40B4-BE49-F238E27FC236}">
                      <a16:creationId xmlns:a16="http://schemas.microsoft.com/office/drawing/2014/main" id="{818BF88A-4D77-49A0-9AD4-01B0028A0853}"/>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6BEF096A-9446-4062-940F-4817337C7327}"/>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a:extLst>
                    <a:ext uri="{FF2B5EF4-FFF2-40B4-BE49-F238E27FC236}">
                      <a16:creationId xmlns:a16="http://schemas.microsoft.com/office/drawing/2014/main" id="{C452B549-EAE2-49EF-A41F-20D64AF8C163}"/>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5">
                <a:extLst>
                  <a:ext uri="{FF2B5EF4-FFF2-40B4-BE49-F238E27FC236}">
                    <a16:creationId xmlns:a16="http://schemas.microsoft.com/office/drawing/2014/main" id="{B98214FC-0C9B-438A-8D71-4A974E56A094}"/>
                  </a:ext>
                </a:extLst>
              </p:cNvPr>
              <p:cNvGrpSpPr/>
              <p:nvPr/>
            </p:nvGrpSpPr>
            <p:grpSpPr>
              <a:xfrm rot="18845142" flipH="1">
                <a:off x="6055984" y="4618707"/>
                <a:ext cx="488027" cy="752549"/>
                <a:chOff x="1676400" y="2133600"/>
                <a:chExt cx="1447800" cy="2088845"/>
              </a:xfrm>
            </p:grpSpPr>
            <p:sp>
              <p:nvSpPr>
                <p:cNvPr id="26" name="Oval 25">
                  <a:extLst>
                    <a:ext uri="{FF2B5EF4-FFF2-40B4-BE49-F238E27FC236}">
                      <a16:creationId xmlns:a16="http://schemas.microsoft.com/office/drawing/2014/main" id="{5D853FE7-9F86-4040-8DFF-B5F3DF44CE97}"/>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a:extLst>
                    <a:ext uri="{FF2B5EF4-FFF2-40B4-BE49-F238E27FC236}">
                      <a16:creationId xmlns:a16="http://schemas.microsoft.com/office/drawing/2014/main" id="{F3F7BBF4-A0CE-48E0-8B0F-A4C51A3F78E0}"/>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a:extLst>
                    <a:ext uri="{FF2B5EF4-FFF2-40B4-BE49-F238E27FC236}">
                      <a16:creationId xmlns:a16="http://schemas.microsoft.com/office/drawing/2014/main" id="{EA64D147-8CFE-477E-A9C1-2B0DABD0A9FA}"/>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49">
                <a:extLst>
                  <a:ext uri="{FF2B5EF4-FFF2-40B4-BE49-F238E27FC236}">
                    <a16:creationId xmlns:a16="http://schemas.microsoft.com/office/drawing/2014/main" id="{6DB30539-1389-4E8B-AA26-63B11D5777C6}"/>
                  </a:ext>
                </a:extLst>
              </p:cNvPr>
              <p:cNvGrpSpPr/>
              <p:nvPr/>
            </p:nvGrpSpPr>
            <p:grpSpPr>
              <a:xfrm>
                <a:off x="5199743" y="2466218"/>
                <a:ext cx="1886857" cy="2489323"/>
                <a:chOff x="4419600" y="2060454"/>
                <a:chExt cx="3045502" cy="4187946"/>
              </a:xfrm>
            </p:grpSpPr>
            <p:sp>
              <p:nvSpPr>
                <p:cNvPr id="17" name="Oval 16">
                  <a:extLst>
                    <a:ext uri="{FF2B5EF4-FFF2-40B4-BE49-F238E27FC236}">
                      <a16:creationId xmlns:a16="http://schemas.microsoft.com/office/drawing/2014/main" id="{B4052616-6305-4286-8F39-3E9D37722265}"/>
                    </a:ext>
                  </a:extLst>
                </p:cNvPr>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3CE9A1C-AF72-4C3B-9CB2-A4EAD99AD239}"/>
                    </a:ext>
                  </a:extLst>
                </p:cNvPr>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6408F3F1-B237-4163-B806-E651265CBBDA}"/>
                    </a:ext>
                  </a:extLst>
                </p:cNvPr>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14D0E646-9846-4885-A5F2-3926F83CC28B}"/>
                    </a:ext>
                  </a:extLst>
                </p:cNvPr>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FCE91FDD-F164-40E8-8807-8608BCDEB50B}"/>
                    </a:ext>
                  </a:extLst>
                </p:cNvPr>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8FDEA828-0520-4D16-9456-675402EFE676}"/>
                    </a:ext>
                  </a:extLst>
                </p:cNvPr>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F25767C-3035-49B0-8F3D-51A31819D393}"/>
                    </a:ext>
                  </a:extLst>
                </p:cNvPr>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29379985-349C-4CE5-9503-1D350EDDB513}"/>
                    </a:ext>
                  </a:extLst>
                </p:cNvPr>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42FE03A7-103B-4529-9B1B-B0045A68645B}"/>
                    </a:ext>
                  </a:extLst>
                </p:cNvPr>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ound Diagonal Corner Rectangle 91">
                <a:extLst>
                  <a:ext uri="{FF2B5EF4-FFF2-40B4-BE49-F238E27FC236}">
                    <a16:creationId xmlns:a16="http://schemas.microsoft.com/office/drawing/2014/main" id="{6341C8D1-C0DB-497B-8215-C96E8510DF2F}"/>
                  </a:ext>
                </a:extLst>
              </p:cNvPr>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00F26C3-8BD3-4766-A3B5-305517BA4F58}"/>
                  </a:ext>
                </a:extLst>
              </p:cNvPr>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eeform 83">
              <a:extLst>
                <a:ext uri="{FF2B5EF4-FFF2-40B4-BE49-F238E27FC236}">
                  <a16:creationId xmlns:a16="http://schemas.microsoft.com/office/drawing/2014/main" id="{B88E6E01-97DF-49B7-8CC7-8CB17A993660}"/>
                </a:ext>
              </a:extLst>
            </p:cNvPr>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5EFCC4DE-21E6-4186-9D04-D86ADB4E2EE4}"/>
                </a:ext>
              </a:extLst>
            </p:cNvPr>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B5D9FEFF-DB39-4DAD-9D26-F7EB0D2EF2D7}"/>
              </a:ext>
            </a:extLst>
          </p:cNvPr>
          <p:cNvSpPr/>
          <p:nvPr/>
        </p:nvSpPr>
        <p:spPr>
          <a:xfrm>
            <a:off x="3123445" y="1186499"/>
            <a:ext cx="5866645" cy="707886"/>
          </a:xfrm>
          <a:prstGeom prst="rect">
            <a:avLst/>
          </a:prstGeom>
        </p:spPr>
        <p:txBody>
          <a:bodyPr wrap="square">
            <a:spAutoFit/>
          </a:bodyPr>
          <a:lstStyle/>
          <a:p>
            <a:pPr algn="ctr"/>
            <a:r>
              <a:rPr lang="en-US" sz="2000" dirty="0">
                <a:solidFill>
                  <a:schemeClr val="bg1"/>
                </a:solidFill>
              </a:rPr>
              <a:t>Peter and James put God first in their lives, regardless of the punishment they might receive.</a:t>
            </a:r>
          </a:p>
        </p:txBody>
      </p:sp>
      <p:grpSp>
        <p:nvGrpSpPr>
          <p:cNvPr id="33" name="Group 32">
            <a:extLst>
              <a:ext uri="{FF2B5EF4-FFF2-40B4-BE49-F238E27FC236}">
                <a16:creationId xmlns:a16="http://schemas.microsoft.com/office/drawing/2014/main" id="{20E62279-880E-49B4-8F00-04931CD29DC3}"/>
              </a:ext>
            </a:extLst>
          </p:cNvPr>
          <p:cNvGrpSpPr/>
          <p:nvPr/>
        </p:nvGrpSpPr>
        <p:grpSpPr>
          <a:xfrm>
            <a:off x="9176657" y="114140"/>
            <a:ext cx="1208824" cy="2302489"/>
            <a:chOff x="304800" y="466773"/>
            <a:chExt cx="2438400" cy="4679887"/>
          </a:xfrm>
        </p:grpSpPr>
        <p:sp>
          <p:nvSpPr>
            <p:cNvPr id="34" name="Cloud 33">
              <a:extLst>
                <a:ext uri="{FF2B5EF4-FFF2-40B4-BE49-F238E27FC236}">
                  <a16:creationId xmlns:a16="http://schemas.microsoft.com/office/drawing/2014/main" id="{13E7A353-FD73-4D8B-A8A1-0C473634353C}"/>
                </a:ext>
              </a:extLst>
            </p:cNvPr>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a:extLst>
                <a:ext uri="{FF2B5EF4-FFF2-40B4-BE49-F238E27FC236}">
                  <a16:creationId xmlns:a16="http://schemas.microsoft.com/office/drawing/2014/main" id="{FF871381-F5A5-4D01-ABA1-74E2F621BD7E}"/>
                </a:ext>
              </a:extLst>
            </p:cNvPr>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B2A278F-2D4E-4D22-A6D2-851C913FBF59}"/>
                </a:ext>
              </a:extLst>
            </p:cNvPr>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CC9307A-A387-44CB-9207-3E4CF1EEAB93}"/>
                </a:ext>
              </a:extLst>
            </p:cNvPr>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4E259DE-85E5-4012-A7AC-C9DCDD68BE9C}"/>
                </a:ext>
              </a:extLst>
            </p:cNvPr>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F41C634-D8A9-494C-8503-85726B9A25B8}"/>
                </a:ext>
              </a:extLst>
            </p:cNvPr>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A9F53FAD-4D3D-4D1E-AD7E-27360394119A}"/>
                </a:ext>
              </a:extLst>
            </p:cNvPr>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4167ED1A-95DB-4C23-AAD2-3E1D5CC32806}"/>
                </a:ext>
              </a:extLst>
            </p:cNvPr>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F0CE301C-63CE-4D97-9ED2-1A4D7BD1AD01}"/>
                </a:ext>
              </a:extLst>
            </p:cNvPr>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3F42D4F0-8228-4F98-B214-D099EA2E820C}"/>
                </a:ext>
              </a:extLst>
            </p:cNvPr>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27AE076C-90DD-4B2A-8098-19C2C65D4553}"/>
                </a:ext>
              </a:extLst>
            </p:cNvPr>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B04D865-EE0B-4EC6-8AFF-0ACB40427F72}"/>
                </a:ext>
              </a:extLst>
            </p:cNvPr>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BC86F512-FBCF-44C9-92D4-A0BCB03783C4}"/>
                </a:ext>
              </a:extLst>
            </p:cNvPr>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1ABFB434-58AF-4FAD-AE00-892E812C7E3E}"/>
                </a:ext>
              </a:extLst>
            </p:cNvPr>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2848CC7-4CB6-4B88-80C1-857D59885276}"/>
                </a:ext>
              </a:extLst>
            </p:cNvPr>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BED6B13-B2C2-4B54-91B4-E75774904D3A}"/>
                </a:ext>
              </a:extLst>
            </p:cNvPr>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6C8B5C5-666E-40F3-8CFE-A24A13BDDA18}"/>
                </a:ext>
              </a:extLst>
            </p:cNvPr>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2">
              <a:extLst>
                <a:ext uri="{FF2B5EF4-FFF2-40B4-BE49-F238E27FC236}">
                  <a16:creationId xmlns:a16="http://schemas.microsoft.com/office/drawing/2014/main" id="{98EF7B1C-C193-4F7D-8BDC-6C0E777CF44B}"/>
                </a:ext>
              </a:extLst>
            </p:cNvPr>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3A87C2E-CEF7-4ABC-8919-1A1D92815493}"/>
                </a:ext>
              </a:extLst>
            </p:cNvPr>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7845AA40-E8B2-40D6-9143-5D7534370F80}"/>
              </a:ext>
            </a:extLst>
          </p:cNvPr>
          <p:cNvGrpSpPr/>
          <p:nvPr/>
        </p:nvGrpSpPr>
        <p:grpSpPr>
          <a:xfrm>
            <a:off x="4750052" y="4178173"/>
            <a:ext cx="7544553" cy="2438402"/>
            <a:chOff x="4750052" y="4178173"/>
            <a:chExt cx="7544553" cy="2438402"/>
          </a:xfrm>
        </p:grpSpPr>
        <p:sp>
          <p:nvSpPr>
            <p:cNvPr id="54" name="Rectangle 53">
              <a:extLst>
                <a:ext uri="{FF2B5EF4-FFF2-40B4-BE49-F238E27FC236}">
                  <a16:creationId xmlns:a16="http://schemas.microsoft.com/office/drawing/2014/main" id="{8E86A22B-B493-451E-A473-323BCD9E510B}"/>
                </a:ext>
              </a:extLst>
            </p:cNvPr>
            <p:cNvSpPr/>
            <p:nvPr/>
          </p:nvSpPr>
          <p:spPr>
            <a:xfrm>
              <a:off x="5951144" y="4509804"/>
              <a:ext cx="6343461" cy="2031325"/>
            </a:xfrm>
            <a:prstGeom prst="rect">
              <a:avLst/>
            </a:prstGeom>
          </p:spPr>
          <p:txBody>
            <a:bodyPr wrap="square">
              <a:spAutoFit/>
            </a:bodyPr>
            <a:lstStyle/>
            <a:p>
              <a:pPr fontAlgn="base"/>
              <a:r>
                <a:rPr lang="en-US" i="1" dirty="0">
                  <a:solidFill>
                    <a:srgbClr val="FFFF00"/>
                  </a:solidFill>
                  <a:latin typeface="Palatino"/>
                </a:rPr>
                <a:t>…and they were in the attitude of mocking and pointing their fingers towards those who had come at and were partaking of the fruit.</a:t>
              </a:r>
            </a:p>
            <a:p>
              <a:pPr fontAlgn="base"/>
              <a:r>
                <a:rPr lang="en-US" i="1" dirty="0">
                  <a:solidFill>
                    <a:srgbClr val="FFFF00"/>
                  </a:solidFill>
                  <a:latin typeface="Palatino"/>
                </a:rPr>
                <a:t>And after they had tasted of the fruit they were </a:t>
              </a:r>
              <a:r>
                <a:rPr lang="en-US" b="1" i="1" dirty="0">
                  <a:solidFill>
                    <a:srgbClr val="FFFF00"/>
                  </a:solidFill>
                  <a:latin typeface="Palatino"/>
                </a:rPr>
                <a:t>ashamed</a:t>
              </a:r>
              <a:r>
                <a:rPr lang="en-US" i="1" dirty="0">
                  <a:solidFill>
                    <a:srgbClr val="FFFF00"/>
                  </a:solidFill>
                  <a:latin typeface="Palatino"/>
                </a:rPr>
                <a:t>, because of those that were scoffing at them; </a:t>
              </a:r>
              <a:r>
                <a:rPr lang="en-US" b="1" i="1" dirty="0">
                  <a:solidFill>
                    <a:srgbClr val="FFFF00"/>
                  </a:solidFill>
                  <a:latin typeface="Palatino"/>
                </a:rPr>
                <a:t>and they fell away into forbidden paths and were lost.</a:t>
              </a:r>
            </a:p>
            <a:p>
              <a:pPr fontAlgn="base"/>
              <a:r>
                <a:rPr lang="en-US" b="0" i="1" dirty="0">
                  <a:solidFill>
                    <a:srgbClr val="FFFF00"/>
                  </a:solidFill>
                  <a:effectLst/>
                  <a:latin typeface="Palatino"/>
                </a:rPr>
                <a:t>Nephi 8:27-28</a:t>
              </a:r>
            </a:p>
          </p:txBody>
        </p:sp>
        <p:grpSp>
          <p:nvGrpSpPr>
            <p:cNvPr id="55" name="Group 54">
              <a:extLst>
                <a:ext uri="{FF2B5EF4-FFF2-40B4-BE49-F238E27FC236}">
                  <a16:creationId xmlns:a16="http://schemas.microsoft.com/office/drawing/2014/main" id="{80CC0461-CE5E-4683-B07C-F7978847376A}"/>
                </a:ext>
              </a:extLst>
            </p:cNvPr>
            <p:cNvGrpSpPr/>
            <p:nvPr/>
          </p:nvGrpSpPr>
          <p:grpSpPr>
            <a:xfrm>
              <a:off x="4750052" y="4178173"/>
              <a:ext cx="1219200" cy="2438402"/>
              <a:chOff x="2133600" y="4114799"/>
              <a:chExt cx="1219200" cy="2438402"/>
            </a:xfrm>
          </p:grpSpPr>
          <p:sp>
            <p:nvSpPr>
              <p:cNvPr id="56" name="Oval 55">
                <a:extLst>
                  <a:ext uri="{FF2B5EF4-FFF2-40B4-BE49-F238E27FC236}">
                    <a16:creationId xmlns:a16="http://schemas.microsoft.com/office/drawing/2014/main" id="{2C732F19-DC01-4FDC-B441-B4CE3676AFDA}"/>
                  </a:ext>
                </a:extLst>
              </p:cNvPr>
              <p:cNvSpPr/>
              <p:nvPr/>
            </p:nvSpPr>
            <p:spPr>
              <a:xfrm>
                <a:off x="2133600" y="5616154"/>
                <a:ext cx="336331" cy="178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CB2681AA-579D-420F-8B9D-CFFC3F2B7753}"/>
                  </a:ext>
                </a:extLst>
              </p:cNvPr>
              <p:cNvSpPr/>
              <p:nvPr/>
            </p:nvSpPr>
            <p:spPr>
              <a:xfrm rot="1233741">
                <a:off x="2259724" y="4946834"/>
                <a:ext cx="378373" cy="803183"/>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E47C521-4090-4E63-B919-4BCA4CFAB9B8}"/>
                  </a:ext>
                </a:extLst>
              </p:cNvPr>
              <p:cNvSpPr/>
              <p:nvPr/>
            </p:nvSpPr>
            <p:spPr>
              <a:xfrm>
                <a:off x="3016469" y="5660775"/>
                <a:ext cx="336331" cy="1784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a:extLst>
                  <a:ext uri="{FF2B5EF4-FFF2-40B4-BE49-F238E27FC236}">
                    <a16:creationId xmlns:a16="http://schemas.microsoft.com/office/drawing/2014/main" id="{56E263B3-F382-4408-BBDE-706821DEE4BC}"/>
                  </a:ext>
                </a:extLst>
              </p:cNvPr>
              <p:cNvSpPr/>
              <p:nvPr/>
            </p:nvSpPr>
            <p:spPr>
              <a:xfrm>
                <a:off x="2385848" y="4991455"/>
                <a:ext cx="672662" cy="1249397"/>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C369DE6A-B026-4F4D-8FEA-3F67BE304834}"/>
                  </a:ext>
                </a:extLst>
              </p:cNvPr>
              <p:cNvSpPr/>
              <p:nvPr/>
            </p:nvSpPr>
            <p:spPr>
              <a:xfrm rot="20366259" flipH="1">
                <a:off x="2844026" y="4953042"/>
                <a:ext cx="346774" cy="803183"/>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DB3370C-3235-415B-B967-6D0A8D8499B3}"/>
                  </a:ext>
                </a:extLst>
              </p:cNvPr>
              <p:cNvSpPr/>
              <p:nvPr/>
            </p:nvSpPr>
            <p:spPr>
              <a:xfrm>
                <a:off x="2427890" y="4232893"/>
                <a:ext cx="588579" cy="89242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E7263170-6CBA-4475-88BE-5A7B4C8AB4EE}"/>
                  </a:ext>
                </a:extLst>
              </p:cNvPr>
              <p:cNvSpPr/>
              <p:nvPr/>
            </p:nvSpPr>
            <p:spPr>
              <a:xfrm>
                <a:off x="2343807" y="6106988"/>
                <a:ext cx="756745" cy="267728"/>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3018DCB-386E-4F28-8697-752BD2B6C41D}"/>
                  </a:ext>
                </a:extLst>
              </p:cNvPr>
              <p:cNvSpPr/>
              <p:nvPr/>
            </p:nvSpPr>
            <p:spPr>
              <a:xfrm>
                <a:off x="2385848" y="6374715"/>
                <a:ext cx="336331" cy="17848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93E4253-7C5D-4D40-A121-1C2AA85A7ED2}"/>
                  </a:ext>
                </a:extLst>
              </p:cNvPr>
              <p:cNvSpPr/>
              <p:nvPr/>
            </p:nvSpPr>
            <p:spPr>
              <a:xfrm>
                <a:off x="2722179" y="6374715"/>
                <a:ext cx="336331" cy="17848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uble Wave 64">
                <a:extLst>
                  <a:ext uri="{FF2B5EF4-FFF2-40B4-BE49-F238E27FC236}">
                    <a16:creationId xmlns:a16="http://schemas.microsoft.com/office/drawing/2014/main" id="{03FC45E3-F620-4C1A-ADDA-1DDBAFBBBB86}"/>
                  </a:ext>
                </a:extLst>
              </p:cNvPr>
              <p:cNvSpPr/>
              <p:nvPr/>
            </p:nvSpPr>
            <p:spPr>
              <a:xfrm rot="21185090">
                <a:off x="2903263" y="4241969"/>
                <a:ext cx="197941" cy="981669"/>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236BDC8C-28A1-4B62-8F1F-BEBA81D5A5B0}"/>
                  </a:ext>
                </a:extLst>
              </p:cNvPr>
              <p:cNvSpPr/>
              <p:nvPr/>
            </p:nvSpPr>
            <p:spPr>
              <a:xfrm>
                <a:off x="2590800" y="4648200"/>
                <a:ext cx="252248" cy="189756"/>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ouble Wave 66">
                <a:extLst>
                  <a:ext uri="{FF2B5EF4-FFF2-40B4-BE49-F238E27FC236}">
                    <a16:creationId xmlns:a16="http://schemas.microsoft.com/office/drawing/2014/main" id="{70765877-EA03-4EBD-B779-9B778BFC013B}"/>
                  </a:ext>
                </a:extLst>
              </p:cNvPr>
              <p:cNvSpPr/>
              <p:nvPr/>
            </p:nvSpPr>
            <p:spPr>
              <a:xfrm rot="366356">
                <a:off x="2353509" y="4331106"/>
                <a:ext cx="205101" cy="919107"/>
              </a:xfrm>
              <a:prstGeom prst="doubleWave">
                <a:avLst>
                  <a:gd name="adj1" fmla="val 5066"/>
                  <a:gd name="adj2" fmla="val 26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Delay 67">
                <a:extLst>
                  <a:ext uri="{FF2B5EF4-FFF2-40B4-BE49-F238E27FC236}">
                    <a16:creationId xmlns:a16="http://schemas.microsoft.com/office/drawing/2014/main" id="{911319EA-7C66-4F5C-9C6A-567F67176D8A}"/>
                  </a:ext>
                </a:extLst>
              </p:cNvPr>
              <p:cNvSpPr/>
              <p:nvPr/>
            </p:nvSpPr>
            <p:spPr>
              <a:xfrm rot="16357899">
                <a:off x="2567990" y="3940042"/>
                <a:ext cx="358643" cy="708158"/>
              </a:xfrm>
              <a:prstGeom prst="flowChartDelay">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4">
                <a:extLst>
                  <a:ext uri="{FF2B5EF4-FFF2-40B4-BE49-F238E27FC236}">
                    <a16:creationId xmlns:a16="http://schemas.microsoft.com/office/drawing/2014/main" id="{6133DBCF-0660-4A7B-90CF-D1FBAC642D42}"/>
                  </a:ext>
                </a:extLst>
              </p:cNvPr>
              <p:cNvSpPr/>
              <p:nvPr/>
            </p:nvSpPr>
            <p:spPr>
              <a:xfrm>
                <a:off x="2573383" y="4892040"/>
                <a:ext cx="296118" cy="694508"/>
              </a:xfrm>
              <a:custGeom>
                <a:avLst/>
                <a:gdLst>
                  <a:gd name="connsiteX0" fmla="*/ 249133 w 296118"/>
                  <a:gd name="connsiteY0" fmla="*/ 319572 h 1141964"/>
                  <a:gd name="connsiteX1" fmla="*/ 231963 w 296118"/>
                  <a:gd name="connsiteY1" fmla="*/ 336951 h 1141964"/>
                  <a:gd name="connsiteX2" fmla="*/ 233554 w 296118"/>
                  <a:gd name="connsiteY2" fmla="*/ 342127 h 1141964"/>
                  <a:gd name="connsiteX3" fmla="*/ 247904 w 296118"/>
                  <a:gd name="connsiteY3" fmla="*/ 326569 h 1141964"/>
                  <a:gd name="connsiteX4" fmla="*/ 139363 w 296118"/>
                  <a:gd name="connsiteY4" fmla="*/ 0 h 1141964"/>
                  <a:gd name="connsiteX5" fmla="*/ 296118 w 296118"/>
                  <a:gd name="connsiteY5" fmla="*/ 158750 h 1141964"/>
                  <a:gd name="connsiteX6" fmla="*/ 284484 w 296118"/>
                  <a:gd name="connsiteY6" fmla="*/ 245260 h 1141964"/>
                  <a:gd name="connsiteX7" fmla="*/ 262253 w 296118"/>
                  <a:gd name="connsiteY7" fmla="*/ 294759 h 1141964"/>
                  <a:gd name="connsiteX8" fmla="*/ 262253 w 296118"/>
                  <a:gd name="connsiteY8" fmla="*/ 1014217 h 1141964"/>
                  <a:gd name="connsiteX9" fmla="*/ 147455 w 296118"/>
                  <a:gd name="connsiteY9" fmla="*/ 1014217 h 1141964"/>
                  <a:gd name="connsiteX10" fmla="*/ 32657 w 296118"/>
                  <a:gd name="connsiteY10" fmla="*/ 1014217 h 1141964"/>
                  <a:gd name="connsiteX11" fmla="*/ 32657 w 296118"/>
                  <a:gd name="connsiteY11" fmla="*/ 267540 h 1141964"/>
                  <a:gd name="connsiteX12" fmla="*/ 12273 w 296118"/>
                  <a:gd name="connsiteY12" fmla="*/ 220266 h 1141964"/>
                  <a:gd name="connsiteX13" fmla="*/ 26 w 296118"/>
                  <a:gd name="connsiteY13" fmla="*/ 158750 h 1141964"/>
                  <a:gd name="connsiteX14" fmla="*/ 139363 w 296118"/>
                  <a:gd name="connsiteY14" fmla="*/ 0 h 114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118" h="1141964">
                    <a:moveTo>
                      <a:pt x="249133" y="319572"/>
                    </a:moveTo>
                    <a:lnTo>
                      <a:pt x="231963" y="336951"/>
                    </a:lnTo>
                    <a:lnTo>
                      <a:pt x="233554" y="342127"/>
                    </a:lnTo>
                    <a:cubicBezTo>
                      <a:pt x="238337" y="349041"/>
                      <a:pt x="243120" y="345584"/>
                      <a:pt x="247904" y="326569"/>
                    </a:cubicBezTo>
                    <a:close/>
                    <a:moveTo>
                      <a:pt x="139363" y="0"/>
                    </a:moveTo>
                    <a:cubicBezTo>
                      <a:pt x="221127" y="0"/>
                      <a:pt x="296118" y="36005"/>
                      <a:pt x="296118" y="158750"/>
                    </a:cubicBezTo>
                    <a:cubicBezTo>
                      <a:pt x="296118" y="189436"/>
                      <a:pt x="291976" y="218670"/>
                      <a:pt x="284484" y="245260"/>
                    </a:cubicBezTo>
                    <a:lnTo>
                      <a:pt x="262253" y="294759"/>
                    </a:lnTo>
                    <a:lnTo>
                      <a:pt x="262253" y="1014217"/>
                    </a:lnTo>
                    <a:cubicBezTo>
                      <a:pt x="223987" y="1456746"/>
                      <a:pt x="185721" y="571689"/>
                      <a:pt x="147455" y="1014217"/>
                    </a:cubicBezTo>
                    <a:cubicBezTo>
                      <a:pt x="109189" y="1456746"/>
                      <a:pt x="70923" y="571689"/>
                      <a:pt x="32657" y="1014217"/>
                    </a:cubicBezTo>
                    <a:lnTo>
                      <a:pt x="32657" y="267540"/>
                    </a:lnTo>
                    <a:lnTo>
                      <a:pt x="12273" y="220266"/>
                    </a:lnTo>
                    <a:cubicBezTo>
                      <a:pt x="4713" y="196453"/>
                      <a:pt x="389" y="174625"/>
                      <a:pt x="26" y="158750"/>
                    </a:cubicBezTo>
                    <a:cubicBezTo>
                      <a:pt x="-1425" y="95250"/>
                      <a:pt x="57599" y="0"/>
                      <a:pt x="139363" y="0"/>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6F86171D-DCC8-4DE6-AE0D-0B1547B0C127}"/>
                  </a:ext>
                </a:extLst>
              </p:cNvPr>
              <p:cNvSpPr/>
              <p:nvPr/>
            </p:nvSpPr>
            <p:spPr>
              <a:xfrm>
                <a:off x="2638698" y="4953000"/>
                <a:ext cx="185132" cy="8926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70">
            <a:extLst>
              <a:ext uri="{FF2B5EF4-FFF2-40B4-BE49-F238E27FC236}">
                <a16:creationId xmlns:a16="http://schemas.microsoft.com/office/drawing/2014/main" id="{A6B72339-8D91-4DE7-826B-A4CE8DBB5CFE}"/>
              </a:ext>
            </a:extLst>
          </p:cNvPr>
          <p:cNvGrpSpPr/>
          <p:nvPr/>
        </p:nvGrpSpPr>
        <p:grpSpPr>
          <a:xfrm>
            <a:off x="235390" y="3544432"/>
            <a:ext cx="4237022" cy="3069403"/>
            <a:chOff x="235390" y="3544432"/>
            <a:chExt cx="4237022" cy="3069403"/>
          </a:xfrm>
        </p:grpSpPr>
        <p:sp>
          <p:nvSpPr>
            <p:cNvPr id="72" name="Rectangle 71">
              <a:extLst>
                <a:ext uri="{FF2B5EF4-FFF2-40B4-BE49-F238E27FC236}">
                  <a16:creationId xmlns:a16="http://schemas.microsoft.com/office/drawing/2014/main" id="{B541F25C-9703-4685-9B0B-898EB9DA479A}"/>
                </a:ext>
              </a:extLst>
            </p:cNvPr>
            <p:cNvSpPr/>
            <p:nvPr/>
          </p:nvSpPr>
          <p:spPr>
            <a:xfrm>
              <a:off x="362139" y="4859509"/>
              <a:ext cx="4110273" cy="1754326"/>
            </a:xfrm>
            <a:prstGeom prst="rect">
              <a:avLst/>
            </a:prstGeom>
          </p:spPr>
          <p:txBody>
            <a:bodyPr wrap="square">
              <a:spAutoFit/>
            </a:bodyPr>
            <a:lstStyle/>
            <a:p>
              <a:r>
                <a:rPr lang="en-US" i="1" dirty="0">
                  <a:solidFill>
                    <a:srgbClr val="FFFF00"/>
                  </a:solidFill>
                </a:rPr>
                <a:t>Hearken unto me, ye that know righteousness, the people in whose heart I have written my law, fear ye not the reproach of men, neither be ye afraid of their </a:t>
              </a:r>
              <a:r>
                <a:rPr lang="en-US" i="1" dirty="0" err="1">
                  <a:solidFill>
                    <a:srgbClr val="FFFF00"/>
                  </a:solidFill>
                </a:rPr>
                <a:t>revilings</a:t>
              </a:r>
              <a:r>
                <a:rPr lang="en-US" i="1" dirty="0">
                  <a:solidFill>
                    <a:srgbClr val="FFFF00"/>
                  </a:solidFill>
                </a:rPr>
                <a:t>.</a:t>
              </a:r>
            </a:p>
            <a:p>
              <a:r>
                <a:rPr lang="en-US" i="1" dirty="0">
                  <a:solidFill>
                    <a:srgbClr val="FFFF00"/>
                  </a:solidFill>
                </a:rPr>
                <a:t>2 Nephi 8:7</a:t>
              </a:r>
            </a:p>
          </p:txBody>
        </p:sp>
        <p:grpSp>
          <p:nvGrpSpPr>
            <p:cNvPr id="73" name="Group 72">
              <a:extLst>
                <a:ext uri="{FF2B5EF4-FFF2-40B4-BE49-F238E27FC236}">
                  <a16:creationId xmlns:a16="http://schemas.microsoft.com/office/drawing/2014/main" id="{5C251622-9D6F-4EFB-9A2A-019190CC691A}"/>
                </a:ext>
              </a:extLst>
            </p:cNvPr>
            <p:cNvGrpSpPr/>
            <p:nvPr/>
          </p:nvGrpSpPr>
          <p:grpSpPr>
            <a:xfrm>
              <a:off x="235390" y="3544432"/>
              <a:ext cx="631069" cy="1290119"/>
              <a:chOff x="1048251" y="1600200"/>
              <a:chExt cx="2120892" cy="4495800"/>
            </a:xfrm>
          </p:grpSpPr>
          <p:sp>
            <p:nvSpPr>
              <p:cNvPr id="113" name="Oval 62">
                <a:extLst>
                  <a:ext uri="{FF2B5EF4-FFF2-40B4-BE49-F238E27FC236}">
                    <a16:creationId xmlns:a16="http://schemas.microsoft.com/office/drawing/2014/main" id="{4CD963F1-F77E-43FD-8DAD-4476FD6E2344}"/>
                  </a:ext>
                </a:extLst>
              </p:cNvPr>
              <p:cNvSpPr/>
              <p:nvPr/>
            </p:nvSpPr>
            <p:spPr>
              <a:xfrm rot="20950279">
                <a:off x="2035534" y="5633521"/>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0CC54F32-CE19-4784-A82B-644A0CCC2DE4}"/>
                  </a:ext>
                </a:extLst>
              </p:cNvPr>
              <p:cNvSpPr/>
              <p:nvPr/>
            </p:nvSpPr>
            <p:spPr>
              <a:xfrm rot="20950279">
                <a:off x="1453258" y="5633523"/>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76E2AEC7-987D-4686-A213-0098982F2CA3}"/>
                  </a:ext>
                </a:extLst>
              </p:cNvPr>
              <p:cNvSpPr/>
              <p:nvPr/>
            </p:nvSpPr>
            <p:spPr>
              <a:xfrm rot="3727289" flipH="1">
                <a:off x="2619115" y="4432242"/>
                <a:ext cx="646564" cy="4534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1C24AA40-0E3A-4940-8B0F-49C8961CFB0B}"/>
                  </a:ext>
                </a:extLst>
              </p:cNvPr>
              <p:cNvSpPr/>
              <p:nvPr/>
            </p:nvSpPr>
            <p:spPr>
              <a:xfrm rot="17979736">
                <a:off x="924428" y="4523569"/>
                <a:ext cx="646564" cy="39891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a:extLst>
                  <a:ext uri="{FF2B5EF4-FFF2-40B4-BE49-F238E27FC236}">
                    <a16:creationId xmlns:a16="http://schemas.microsoft.com/office/drawing/2014/main" id="{88ECE543-26CF-4B96-AA71-DF3B0DBC2441}"/>
                  </a:ext>
                </a:extLst>
              </p:cNvPr>
              <p:cNvSpPr/>
              <p:nvPr/>
            </p:nvSpPr>
            <p:spPr>
              <a:xfrm>
                <a:off x="1400427" y="3232845"/>
                <a:ext cx="1401029" cy="256453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a:extLst>
                  <a:ext uri="{FF2B5EF4-FFF2-40B4-BE49-F238E27FC236}">
                    <a16:creationId xmlns:a16="http://schemas.microsoft.com/office/drawing/2014/main" id="{3047BA1B-3390-4DA0-8913-B7A75BA54551}"/>
                  </a:ext>
                </a:extLst>
              </p:cNvPr>
              <p:cNvSpPr/>
              <p:nvPr/>
            </p:nvSpPr>
            <p:spPr>
              <a:xfrm rot="20382913">
                <a:off x="2401734" y="3294670"/>
                <a:ext cx="579127" cy="148447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a:extLst>
                  <a:ext uri="{FF2B5EF4-FFF2-40B4-BE49-F238E27FC236}">
                    <a16:creationId xmlns:a16="http://schemas.microsoft.com/office/drawing/2014/main" id="{9987BF9A-EEE1-445C-8EEA-21B56BD063B8}"/>
                  </a:ext>
                </a:extLst>
              </p:cNvPr>
              <p:cNvSpPr/>
              <p:nvPr/>
            </p:nvSpPr>
            <p:spPr>
              <a:xfrm rot="1217087" flipH="1">
                <a:off x="1156078" y="3302550"/>
                <a:ext cx="630412" cy="153828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a:extLst>
                  <a:ext uri="{FF2B5EF4-FFF2-40B4-BE49-F238E27FC236}">
                    <a16:creationId xmlns:a16="http://schemas.microsoft.com/office/drawing/2014/main" id="{C2CB3E82-CB42-4928-BD70-EE4BE388F5C6}"/>
                  </a:ext>
                </a:extLst>
              </p:cNvPr>
              <p:cNvSpPr/>
              <p:nvPr/>
            </p:nvSpPr>
            <p:spPr>
              <a:xfrm>
                <a:off x="1517180" y="4612674"/>
                <a:ext cx="1167524" cy="30662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a:extLst>
                  <a:ext uri="{FF2B5EF4-FFF2-40B4-BE49-F238E27FC236}">
                    <a16:creationId xmlns:a16="http://schemas.microsoft.com/office/drawing/2014/main" id="{3E924716-94F6-403F-B86C-CF808D3E0627}"/>
                  </a:ext>
                </a:extLst>
              </p:cNvPr>
              <p:cNvSpPr/>
              <p:nvPr/>
            </p:nvSpPr>
            <p:spPr>
              <a:xfrm rot="10800000">
                <a:off x="1886300" y="3337312"/>
                <a:ext cx="465823" cy="52514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7C67C13A-7ADE-48FB-93CC-6F3C68AC18A6}"/>
                  </a:ext>
                </a:extLst>
              </p:cNvPr>
              <p:cNvSpPr/>
              <p:nvPr/>
            </p:nvSpPr>
            <p:spPr>
              <a:xfrm>
                <a:off x="1420477" y="1761884"/>
                <a:ext cx="1401029" cy="18815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oud 122">
                <a:extLst>
                  <a:ext uri="{FF2B5EF4-FFF2-40B4-BE49-F238E27FC236}">
                    <a16:creationId xmlns:a16="http://schemas.microsoft.com/office/drawing/2014/main" id="{7E1209A9-F495-48A2-8CB2-856383FB2717}"/>
                  </a:ext>
                </a:extLst>
              </p:cNvPr>
              <p:cNvSpPr/>
              <p:nvPr/>
            </p:nvSpPr>
            <p:spPr>
              <a:xfrm rot="671737">
                <a:off x="1277925" y="2193892"/>
                <a:ext cx="444070" cy="1098357"/>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a:extLst>
                  <a:ext uri="{FF2B5EF4-FFF2-40B4-BE49-F238E27FC236}">
                    <a16:creationId xmlns:a16="http://schemas.microsoft.com/office/drawing/2014/main" id="{15058323-97CD-47A1-8CDF-160DF938C8B4}"/>
                  </a:ext>
                </a:extLst>
              </p:cNvPr>
              <p:cNvSpPr/>
              <p:nvPr/>
            </p:nvSpPr>
            <p:spPr>
              <a:xfrm rot="20928263" flipH="1">
                <a:off x="2430420" y="2333258"/>
                <a:ext cx="506360" cy="96517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hord 124">
                <a:extLst>
                  <a:ext uri="{FF2B5EF4-FFF2-40B4-BE49-F238E27FC236}">
                    <a16:creationId xmlns:a16="http://schemas.microsoft.com/office/drawing/2014/main" id="{5DF67BB3-DAFF-4C54-A237-CE4A84D23A3D}"/>
                  </a:ext>
                </a:extLst>
              </p:cNvPr>
              <p:cNvSpPr/>
              <p:nvPr/>
            </p:nvSpPr>
            <p:spPr>
              <a:xfrm rot="7621963">
                <a:off x="1473683" y="1625975"/>
                <a:ext cx="1196357" cy="1144807"/>
              </a:xfrm>
              <a:prstGeom prst="chord">
                <a:avLst>
                  <a:gd name="adj1" fmla="val 2700000"/>
                  <a:gd name="adj2" fmla="val 14305134"/>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230">
                <a:extLst>
                  <a:ext uri="{FF2B5EF4-FFF2-40B4-BE49-F238E27FC236}">
                    <a16:creationId xmlns:a16="http://schemas.microsoft.com/office/drawing/2014/main" id="{3C6AF8A0-9568-44A6-BED8-FF6BA1103C8F}"/>
                  </a:ext>
                </a:extLst>
              </p:cNvPr>
              <p:cNvSpPr/>
              <p:nvPr/>
            </p:nvSpPr>
            <p:spPr>
              <a:xfrm>
                <a:off x="1418492" y="2041845"/>
                <a:ext cx="1354015" cy="4058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46">
                <a:extLst>
                  <a:ext uri="{FF2B5EF4-FFF2-40B4-BE49-F238E27FC236}">
                    <a16:creationId xmlns:a16="http://schemas.microsoft.com/office/drawing/2014/main" id="{114B8865-7176-4821-87C5-C15A0BD1C5D8}"/>
                  </a:ext>
                </a:extLst>
              </p:cNvPr>
              <p:cNvGrpSpPr/>
              <p:nvPr/>
            </p:nvGrpSpPr>
            <p:grpSpPr>
              <a:xfrm>
                <a:off x="1398319" y="5522026"/>
                <a:ext cx="1371600" cy="242455"/>
                <a:chOff x="1447800" y="7148945"/>
                <a:chExt cx="2885704" cy="938151"/>
              </a:xfrm>
            </p:grpSpPr>
            <p:grpSp>
              <p:nvGrpSpPr>
                <p:cNvPr id="148" name="Group 39">
                  <a:extLst>
                    <a:ext uri="{FF2B5EF4-FFF2-40B4-BE49-F238E27FC236}">
                      <a16:creationId xmlns:a16="http://schemas.microsoft.com/office/drawing/2014/main" id="{B4FEFC5C-6B16-4D1A-A52E-AD5DD8EEAA62}"/>
                    </a:ext>
                  </a:extLst>
                </p:cNvPr>
                <p:cNvGrpSpPr/>
                <p:nvPr/>
              </p:nvGrpSpPr>
              <p:grpSpPr>
                <a:xfrm>
                  <a:off x="3571504" y="7148945"/>
                  <a:ext cx="762000" cy="914400"/>
                  <a:chOff x="1447800" y="7162800"/>
                  <a:chExt cx="762000" cy="914400"/>
                </a:xfrm>
              </p:grpSpPr>
              <p:grpSp>
                <p:nvGrpSpPr>
                  <p:cNvPr id="163" name="Group 25">
                    <a:extLst>
                      <a:ext uri="{FF2B5EF4-FFF2-40B4-BE49-F238E27FC236}">
                        <a16:creationId xmlns:a16="http://schemas.microsoft.com/office/drawing/2014/main" id="{D7D13CCB-1B4A-455E-8039-6A494C2F9452}"/>
                      </a:ext>
                    </a:extLst>
                  </p:cNvPr>
                  <p:cNvGrpSpPr/>
                  <p:nvPr/>
                </p:nvGrpSpPr>
                <p:grpSpPr>
                  <a:xfrm>
                    <a:off x="1447800" y="7162800"/>
                    <a:ext cx="762000" cy="914400"/>
                    <a:chOff x="3276600" y="990600"/>
                    <a:chExt cx="762000" cy="914400"/>
                  </a:xfrm>
                </p:grpSpPr>
                <p:sp>
                  <p:nvSpPr>
                    <p:cNvPr id="165" name="Oval 164">
                      <a:extLst>
                        <a:ext uri="{FF2B5EF4-FFF2-40B4-BE49-F238E27FC236}">
                          <a16:creationId xmlns:a16="http://schemas.microsoft.com/office/drawing/2014/main" id="{FEC677E6-AB78-4234-80EC-A0224A942FC3}"/>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Quad Arrow 270">
                      <a:extLst>
                        <a:ext uri="{FF2B5EF4-FFF2-40B4-BE49-F238E27FC236}">
                          <a16:creationId xmlns:a16="http://schemas.microsoft.com/office/drawing/2014/main" id="{D131D668-77CA-4092-84E7-E57A747A73C9}"/>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Diamond 163">
                    <a:extLst>
                      <a:ext uri="{FF2B5EF4-FFF2-40B4-BE49-F238E27FC236}">
                        <a16:creationId xmlns:a16="http://schemas.microsoft.com/office/drawing/2014/main" id="{84B89089-E0FB-4D3F-8708-CC9C0622D1D1}"/>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32">
                  <a:extLst>
                    <a:ext uri="{FF2B5EF4-FFF2-40B4-BE49-F238E27FC236}">
                      <a16:creationId xmlns:a16="http://schemas.microsoft.com/office/drawing/2014/main" id="{110631DC-5B6F-4604-8271-389E8F4A4569}"/>
                    </a:ext>
                  </a:extLst>
                </p:cNvPr>
                <p:cNvGrpSpPr/>
                <p:nvPr/>
              </p:nvGrpSpPr>
              <p:grpSpPr>
                <a:xfrm>
                  <a:off x="2514599" y="7172696"/>
                  <a:ext cx="1129975" cy="914400"/>
                  <a:chOff x="1447800" y="7162800"/>
                  <a:chExt cx="1129975" cy="914400"/>
                </a:xfrm>
              </p:grpSpPr>
              <p:grpSp>
                <p:nvGrpSpPr>
                  <p:cNvPr id="157" name="Group 25">
                    <a:extLst>
                      <a:ext uri="{FF2B5EF4-FFF2-40B4-BE49-F238E27FC236}">
                        <a16:creationId xmlns:a16="http://schemas.microsoft.com/office/drawing/2014/main" id="{E05404A7-D81B-4C19-9670-82081029656C}"/>
                      </a:ext>
                    </a:extLst>
                  </p:cNvPr>
                  <p:cNvGrpSpPr/>
                  <p:nvPr/>
                </p:nvGrpSpPr>
                <p:grpSpPr>
                  <a:xfrm>
                    <a:off x="1447800" y="7162800"/>
                    <a:ext cx="762000" cy="914400"/>
                    <a:chOff x="3276600" y="990600"/>
                    <a:chExt cx="762000" cy="914400"/>
                  </a:xfrm>
                </p:grpSpPr>
                <p:sp>
                  <p:nvSpPr>
                    <p:cNvPr id="161" name="Oval 37">
                      <a:extLst>
                        <a:ext uri="{FF2B5EF4-FFF2-40B4-BE49-F238E27FC236}">
                          <a16:creationId xmlns:a16="http://schemas.microsoft.com/office/drawing/2014/main" id="{38D3C01A-BB2F-46D1-AD4E-77882C688514}"/>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38">
                      <a:extLst>
                        <a:ext uri="{FF2B5EF4-FFF2-40B4-BE49-F238E27FC236}">
                          <a16:creationId xmlns:a16="http://schemas.microsoft.com/office/drawing/2014/main" id="{FFC8C32E-4361-46D3-9D6B-0AE20C74DE34}"/>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Quad Arrow 262">
                    <a:extLst>
                      <a:ext uri="{FF2B5EF4-FFF2-40B4-BE49-F238E27FC236}">
                        <a16:creationId xmlns:a16="http://schemas.microsoft.com/office/drawing/2014/main" id="{CA54F582-6303-4654-BADC-D877F827E7D7}"/>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a:extLst>
                      <a:ext uri="{FF2B5EF4-FFF2-40B4-BE49-F238E27FC236}">
                        <a16:creationId xmlns:a16="http://schemas.microsoft.com/office/drawing/2014/main" id="{ADB7FDD5-328C-4CDC-9E09-EE46A7252F49}"/>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a:extLst>
                      <a:ext uri="{FF2B5EF4-FFF2-40B4-BE49-F238E27FC236}">
                        <a16:creationId xmlns:a16="http://schemas.microsoft.com/office/drawing/2014/main" id="{C6F09E7D-5027-421C-BB4A-3425A94CE77A}"/>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31">
                  <a:extLst>
                    <a:ext uri="{FF2B5EF4-FFF2-40B4-BE49-F238E27FC236}">
                      <a16:creationId xmlns:a16="http://schemas.microsoft.com/office/drawing/2014/main" id="{A33A78A6-9C06-4F2B-90BF-08A686EF2941}"/>
                    </a:ext>
                  </a:extLst>
                </p:cNvPr>
                <p:cNvGrpSpPr/>
                <p:nvPr/>
              </p:nvGrpSpPr>
              <p:grpSpPr>
                <a:xfrm>
                  <a:off x="1447800" y="7162800"/>
                  <a:ext cx="1129975" cy="914400"/>
                  <a:chOff x="1447800" y="7162800"/>
                  <a:chExt cx="1129975" cy="914400"/>
                </a:xfrm>
              </p:grpSpPr>
              <p:grpSp>
                <p:nvGrpSpPr>
                  <p:cNvPr id="151" name="Group 25">
                    <a:extLst>
                      <a:ext uri="{FF2B5EF4-FFF2-40B4-BE49-F238E27FC236}">
                        <a16:creationId xmlns:a16="http://schemas.microsoft.com/office/drawing/2014/main" id="{5B7037D9-7F3B-4F3B-A4B4-DE31AA15CEC8}"/>
                      </a:ext>
                    </a:extLst>
                  </p:cNvPr>
                  <p:cNvGrpSpPr/>
                  <p:nvPr/>
                </p:nvGrpSpPr>
                <p:grpSpPr>
                  <a:xfrm>
                    <a:off x="1447800" y="7162800"/>
                    <a:ext cx="762000" cy="914400"/>
                    <a:chOff x="3276600" y="990600"/>
                    <a:chExt cx="762000" cy="914400"/>
                  </a:xfrm>
                </p:grpSpPr>
                <p:sp>
                  <p:nvSpPr>
                    <p:cNvPr id="155" name="Oval 26">
                      <a:extLst>
                        <a:ext uri="{FF2B5EF4-FFF2-40B4-BE49-F238E27FC236}">
                          <a16:creationId xmlns:a16="http://schemas.microsoft.com/office/drawing/2014/main" id="{A93B4A83-7EB7-44F7-ADA2-C2250C956C86}"/>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27">
                      <a:extLst>
                        <a:ext uri="{FF2B5EF4-FFF2-40B4-BE49-F238E27FC236}">
                          <a16:creationId xmlns:a16="http://schemas.microsoft.com/office/drawing/2014/main" id="{EFFC8F37-1FBF-45DA-B6CA-BC4ED2D59FA2}"/>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Quad Arrow 28">
                    <a:extLst>
                      <a:ext uri="{FF2B5EF4-FFF2-40B4-BE49-F238E27FC236}">
                        <a16:creationId xmlns:a16="http://schemas.microsoft.com/office/drawing/2014/main" id="{E07FC26F-9C0B-45A1-A836-87D722758573}"/>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29">
                    <a:extLst>
                      <a:ext uri="{FF2B5EF4-FFF2-40B4-BE49-F238E27FC236}">
                        <a16:creationId xmlns:a16="http://schemas.microsoft.com/office/drawing/2014/main" id="{B3674ED1-EB94-4AF0-B18E-6B1E61658450}"/>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30">
                    <a:extLst>
                      <a:ext uri="{FF2B5EF4-FFF2-40B4-BE49-F238E27FC236}">
                        <a16:creationId xmlns:a16="http://schemas.microsoft.com/office/drawing/2014/main" id="{EDBD0415-7B9C-4B9E-A0B0-220E1C2F7E8C}"/>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8" name="Group 47">
                <a:extLst>
                  <a:ext uri="{FF2B5EF4-FFF2-40B4-BE49-F238E27FC236}">
                    <a16:creationId xmlns:a16="http://schemas.microsoft.com/office/drawing/2014/main" id="{EC0F89DA-3459-4B94-BA3D-8E7883F5EC2A}"/>
                  </a:ext>
                </a:extLst>
              </p:cNvPr>
              <p:cNvGrpSpPr/>
              <p:nvPr/>
            </p:nvGrpSpPr>
            <p:grpSpPr>
              <a:xfrm>
                <a:off x="1420090" y="2123704"/>
                <a:ext cx="1371600" cy="242455"/>
                <a:chOff x="1447800" y="7148945"/>
                <a:chExt cx="2885704" cy="938151"/>
              </a:xfrm>
            </p:grpSpPr>
            <p:grpSp>
              <p:nvGrpSpPr>
                <p:cNvPr id="129" name="Group 39">
                  <a:extLst>
                    <a:ext uri="{FF2B5EF4-FFF2-40B4-BE49-F238E27FC236}">
                      <a16:creationId xmlns:a16="http://schemas.microsoft.com/office/drawing/2014/main" id="{517CADC7-5CB3-4F37-A401-0D924B5F31D8}"/>
                    </a:ext>
                  </a:extLst>
                </p:cNvPr>
                <p:cNvGrpSpPr/>
                <p:nvPr/>
              </p:nvGrpSpPr>
              <p:grpSpPr>
                <a:xfrm>
                  <a:off x="3571504" y="7148945"/>
                  <a:ext cx="762000" cy="914400"/>
                  <a:chOff x="1447800" y="7162800"/>
                  <a:chExt cx="762000" cy="914400"/>
                </a:xfrm>
              </p:grpSpPr>
              <p:grpSp>
                <p:nvGrpSpPr>
                  <p:cNvPr id="144" name="Group 25">
                    <a:extLst>
                      <a:ext uri="{FF2B5EF4-FFF2-40B4-BE49-F238E27FC236}">
                        <a16:creationId xmlns:a16="http://schemas.microsoft.com/office/drawing/2014/main" id="{7C71AD82-B604-4BE3-9AE6-7ABCD6E82939}"/>
                      </a:ext>
                    </a:extLst>
                  </p:cNvPr>
                  <p:cNvGrpSpPr/>
                  <p:nvPr/>
                </p:nvGrpSpPr>
                <p:grpSpPr>
                  <a:xfrm>
                    <a:off x="1447800" y="7162800"/>
                    <a:ext cx="762000" cy="914400"/>
                    <a:chOff x="3276600" y="990600"/>
                    <a:chExt cx="762000" cy="914400"/>
                  </a:xfrm>
                </p:grpSpPr>
                <p:sp>
                  <p:nvSpPr>
                    <p:cNvPr id="146" name="Oval 145">
                      <a:extLst>
                        <a:ext uri="{FF2B5EF4-FFF2-40B4-BE49-F238E27FC236}">
                          <a16:creationId xmlns:a16="http://schemas.microsoft.com/office/drawing/2014/main" id="{718D5DE6-0AC9-4F6A-9B79-E907FCADC52B}"/>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Quad Arrow 251">
                      <a:extLst>
                        <a:ext uri="{FF2B5EF4-FFF2-40B4-BE49-F238E27FC236}">
                          <a16:creationId xmlns:a16="http://schemas.microsoft.com/office/drawing/2014/main" id="{B76B8022-7195-44ED-9AB5-D268B0B48F8F}"/>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Diamond 144">
                    <a:extLst>
                      <a:ext uri="{FF2B5EF4-FFF2-40B4-BE49-F238E27FC236}">
                        <a16:creationId xmlns:a16="http://schemas.microsoft.com/office/drawing/2014/main" id="{311E053B-B5B2-41BB-83CC-AD92D9750D4C}"/>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32">
                  <a:extLst>
                    <a:ext uri="{FF2B5EF4-FFF2-40B4-BE49-F238E27FC236}">
                      <a16:creationId xmlns:a16="http://schemas.microsoft.com/office/drawing/2014/main" id="{B3413F42-B486-4E4D-B2B9-5F929A771DB2}"/>
                    </a:ext>
                  </a:extLst>
                </p:cNvPr>
                <p:cNvGrpSpPr/>
                <p:nvPr/>
              </p:nvGrpSpPr>
              <p:grpSpPr>
                <a:xfrm>
                  <a:off x="2514599" y="7172696"/>
                  <a:ext cx="1129975" cy="914400"/>
                  <a:chOff x="1447800" y="7162800"/>
                  <a:chExt cx="1129975" cy="914400"/>
                </a:xfrm>
              </p:grpSpPr>
              <p:grpSp>
                <p:nvGrpSpPr>
                  <p:cNvPr id="138" name="Group 25">
                    <a:extLst>
                      <a:ext uri="{FF2B5EF4-FFF2-40B4-BE49-F238E27FC236}">
                        <a16:creationId xmlns:a16="http://schemas.microsoft.com/office/drawing/2014/main" id="{AA82AC6A-FBBF-4073-B43E-98E2FB626564}"/>
                      </a:ext>
                    </a:extLst>
                  </p:cNvPr>
                  <p:cNvGrpSpPr/>
                  <p:nvPr/>
                </p:nvGrpSpPr>
                <p:grpSpPr>
                  <a:xfrm>
                    <a:off x="1447800" y="7162800"/>
                    <a:ext cx="762000" cy="914400"/>
                    <a:chOff x="3276600" y="990600"/>
                    <a:chExt cx="762000" cy="914400"/>
                  </a:xfrm>
                </p:grpSpPr>
                <p:sp>
                  <p:nvSpPr>
                    <p:cNvPr id="142" name="Oval 141">
                      <a:extLst>
                        <a:ext uri="{FF2B5EF4-FFF2-40B4-BE49-F238E27FC236}">
                          <a16:creationId xmlns:a16="http://schemas.microsoft.com/office/drawing/2014/main" id="{7802FC78-EF45-41F2-9CC0-43E5D9CF7D6E}"/>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Quad Arrow 247">
                      <a:extLst>
                        <a:ext uri="{FF2B5EF4-FFF2-40B4-BE49-F238E27FC236}">
                          <a16:creationId xmlns:a16="http://schemas.microsoft.com/office/drawing/2014/main" id="{F118E2BC-20FE-44E0-850C-69323B9010F7}"/>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Quad Arrow 243">
                    <a:extLst>
                      <a:ext uri="{FF2B5EF4-FFF2-40B4-BE49-F238E27FC236}">
                        <a16:creationId xmlns:a16="http://schemas.microsoft.com/office/drawing/2014/main" id="{6D23F487-91D9-4804-A0FB-48E60655E17F}"/>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a:extLst>
                      <a:ext uri="{FF2B5EF4-FFF2-40B4-BE49-F238E27FC236}">
                        <a16:creationId xmlns:a16="http://schemas.microsoft.com/office/drawing/2014/main" id="{5B9C49CB-3706-4D97-9AC5-62CC6CD34AF1}"/>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a:extLst>
                      <a:ext uri="{FF2B5EF4-FFF2-40B4-BE49-F238E27FC236}">
                        <a16:creationId xmlns:a16="http://schemas.microsoft.com/office/drawing/2014/main" id="{655245F7-E0FA-40FA-AD25-3358A802E90D}"/>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31">
                  <a:extLst>
                    <a:ext uri="{FF2B5EF4-FFF2-40B4-BE49-F238E27FC236}">
                      <a16:creationId xmlns:a16="http://schemas.microsoft.com/office/drawing/2014/main" id="{91877C80-F0DA-4878-950A-6B49BD36CD78}"/>
                    </a:ext>
                  </a:extLst>
                </p:cNvPr>
                <p:cNvGrpSpPr/>
                <p:nvPr/>
              </p:nvGrpSpPr>
              <p:grpSpPr>
                <a:xfrm>
                  <a:off x="1447800" y="7162800"/>
                  <a:ext cx="1129975" cy="914400"/>
                  <a:chOff x="1447800" y="7162800"/>
                  <a:chExt cx="1129975" cy="914400"/>
                </a:xfrm>
              </p:grpSpPr>
              <p:grpSp>
                <p:nvGrpSpPr>
                  <p:cNvPr id="132" name="Group 25">
                    <a:extLst>
                      <a:ext uri="{FF2B5EF4-FFF2-40B4-BE49-F238E27FC236}">
                        <a16:creationId xmlns:a16="http://schemas.microsoft.com/office/drawing/2014/main" id="{11C77E81-05E5-4C56-9702-653D9B754ADC}"/>
                      </a:ext>
                    </a:extLst>
                  </p:cNvPr>
                  <p:cNvGrpSpPr/>
                  <p:nvPr/>
                </p:nvGrpSpPr>
                <p:grpSpPr>
                  <a:xfrm>
                    <a:off x="1447800" y="7162800"/>
                    <a:ext cx="762000" cy="914400"/>
                    <a:chOff x="3276600" y="990600"/>
                    <a:chExt cx="762000" cy="914400"/>
                  </a:xfrm>
                </p:grpSpPr>
                <p:sp>
                  <p:nvSpPr>
                    <p:cNvPr id="136" name="Oval 135">
                      <a:extLst>
                        <a:ext uri="{FF2B5EF4-FFF2-40B4-BE49-F238E27FC236}">
                          <a16:creationId xmlns:a16="http://schemas.microsoft.com/office/drawing/2014/main" id="{C6A792AF-B542-42F1-A513-D9E09BC3DD36}"/>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241">
                      <a:extLst>
                        <a:ext uri="{FF2B5EF4-FFF2-40B4-BE49-F238E27FC236}">
                          <a16:creationId xmlns:a16="http://schemas.microsoft.com/office/drawing/2014/main" id="{A048B774-877A-4F97-93FE-B20A38B92620}"/>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Quad Arrow 237">
                    <a:extLst>
                      <a:ext uri="{FF2B5EF4-FFF2-40B4-BE49-F238E27FC236}">
                        <a16:creationId xmlns:a16="http://schemas.microsoft.com/office/drawing/2014/main" id="{CC88FA27-3096-497A-B157-8E106E3086DD}"/>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a:extLst>
                      <a:ext uri="{FF2B5EF4-FFF2-40B4-BE49-F238E27FC236}">
                        <a16:creationId xmlns:a16="http://schemas.microsoft.com/office/drawing/2014/main" id="{4EB392FA-6553-4395-926C-BECA11671C93}"/>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a:extLst>
                      <a:ext uri="{FF2B5EF4-FFF2-40B4-BE49-F238E27FC236}">
                        <a16:creationId xmlns:a16="http://schemas.microsoft.com/office/drawing/2014/main" id="{51B63C72-7C4F-4696-B484-E846B7231049}"/>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4" name="Rectangle 73">
              <a:extLst>
                <a:ext uri="{FF2B5EF4-FFF2-40B4-BE49-F238E27FC236}">
                  <a16:creationId xmlns:a16="http://schemas.microsoft.com/office/drawing/2014/main" id="{F13523E8-C0A3-4127-8288-2D2454F0947B}"/>
                </a:ext>
              </a:extLst>
            </p:cNvPr>
            <p:cNvSpPr/>
            <p:nvPr/>
          </p:nvSpPr>
          <p:spPr>
            <a:xfrm>
              <a:off x="1003427" y="4193626"/>
              <a:ext cx="2445944" cy="369332"/>
            </a:xfrm>
            <a:prstGeom prst="rect">
              <a:avLst/>
            </a:prstGeom>
          </p:spPr>
          <p:txBody>
            <a:bodyPr wrap="square">
              <a:spAutoFit/>
            </a:bodyPr>
            <a:lstStyle/>
            <a:p>
              <a:r>
                <a:rPr lang="en-US" dirty="0">
                  <a:solidFill>
                    <a:schemeClr val="bg1"/>
                  </a:solidFill>
                  <a:latin typeface="Open Sans"/>
                </a:rPr>
                <a:t>Jacob quotes Isaiah</a:t>
              </a:r>
              <a:endParaRPr lang="en-US" dirty="0">
                <a:solidFill>
                  <a:schemeClr val="bg1"/>
                </a:solidFill>
              </a:endParaRPr>
            </a:p>
          </p:txBody>
        </p:sp>
        <p:grpSp>
          <p:nvGrpSpPr>
            <p:cNvPr id="75" name="Group 74">
              <a:extLst>
                <a:ext uri="{FF2B5EF4-FFF2-40B4-BE49-F238E27FC236}">
                  <a16:creationId xmlns:a16="http://schemas.microsoft.com/office/drawing/2014/main" id="{ABA21505-CE5B-4295-ADD8-DC1591DC6F00}"/>
                </a:ext>
              </a:extLst>
            </p:cNvPr>
            <p:cNvGrpSpPr/>
            <p:nvPr/>
          </p:nvGrpSpPr>
          <p:grpSpPr>
            <a:xfrm>
              <a:off x="3395050" y="3897574"/>
              <a:ext cx="725604" cy="1271954"/>
              <a:chOff x="1593589" y="398948"/>
              <a:chExt cx="2902209" cy="5087452"/>
            </a:xfrm>
          </p:grpSpPr>
          <p:grpSp>
            <p:nvGrpSpPr>
              <p:cNvPr id="76" name="Group 33">
                <a:extLst>
                  <a:ext uri="{FF2B5EF4-FFF2-40B4-BE49-F238E27FC236}">
                    <a16:creationId xmlns:a16="http://schemas.microsoft.com/office/drawing/2014/main" id="{C55DDA37-C4DB-4C01-8FC9-14B8B190FCB0}"/>
                  </a:ext>
                </a:extLst>
              </p:cNvPr>
              <p:cNvGrpSpPr/>
              <p:nvPr/>
            </p:nvGrpSpPr>
            <p:grpSpPr>
              <a:xfrm>
                <a:off x="1593589" y="398948"/>
                <a:ext cx="2902209" cy="5087452"/>
                <a:chOff x="1593589" y="398948"/>
                <a:chExt cx="1375870" cy="4260181"/>
              </a:xfrm>
            </p:grpSpPr>
            <p:sp>
              <p:nvSpPr>
                <p:cNvPr id="94" name="Oval 28">
                  <a:extLst>
                    <a:ext uri="{FF2B5EF4-FFF2-40B4-BE49-F238E27FC236}">
                      <a16:creationId xmlns:a16="http://schemas.microsoft.com/office/drawing/2014/main" id="{A17ECEAD-E979-4D81-9218-412AC42A28C1}"/>
                    </a:ext>
                  </a:extLst>
                </p:cNvPr>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29">
                  <a:extLst>
                    <a:ext uri="{FF2B5EF4-FFF2-40B4-BE49-F238E27FC236}">
                      <a16:creationId xmlns:a16="http://schemas.microsoft.com/office/drawing/2014/main" id="{E169CCB6-14B9-46D8-9080-689F2CD52BEB}"/>
                    </a:ext>
                  </a:extLst>
                </p:cNvPr>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30">
                  <a:extLst>
                    <a:ext uri="{FF2B5EF4-FFF2-40B4-BE49-F238E27FC236}">
                      <a16:creationId xmlns:a16="http://schemas.microsoft.com/office/drawing/2014/main" id="{4262B661-48E6-4CA8-84ED-BE2D970EE66F}"/>
                    </a:ext>
                  </a:extLst>
                </p:cNvPr>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31">
                  <a:extLst>
                    <a:ext uri="{FF2B5EF4-FFF2-40B4-BE49-F238E27FC236}">
                      <a16:creationId xmlns:a16="http://schemas.microsoft.com/office/drawing/2014/main" id="{A3082908-A273-40D8-90B0-C17811A7DCCB}"/>
                    </a:ext>
                  </a:extLst>
                </p:cNvPr>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32">
                  <a:extLst>
                    <a:ext uri="{FF2B5EF4-FFF2-40B4-BE49-F238E27FC236}">
                      <a16:creationId xmlns:a16="http://schemas.microsoft.com/office/drawing/2014/main" id="{4772FD02-4ADC-4396-8B23-AD4BF65177F0}"/>
                    </a:ext>
                  </a:extLst>
                </p:cNvPr>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33">
                  <a:extLst>
                    <a:ext uri="{FF2B5EF4-FFF2-40B4-BE49-F238E27FC236}">
                      <a16:creationId xmlns:a16="http://schemas.microsoft.com/office/drawing/2014/main" id="{B90EAF9C-64F1-4F5F-AA22-65F34A197876}"/>
                    </a:ext>
                  </a:extLst>
                </p:cNvPr>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34">
                  <a:extLst>
                    <a:ext uri="{FF2B5EF4-FFF2-40B4-BE49-F238E27FC236}">
                      <a16:creationId xmlns:a16="http://schemas.microsoft.com/office/drawing/2014/main" id="{E3C7A114-D906-4E95-99BE-9B25CCE1CD65}"/>
                    </a:ext>
                  </a:extLst>
                </p:cNvPr>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35">
                  <a:extLst>
                    <a:ext uri="{FF2B5EF4-FFF2-40B4-BE49-F238E27FC236}">
                      <a16:creationId xmlns:a16="http://schemas.microsoft.com/office/drawing/2014/main" id="{E19FB53E-C1BB-4E6E-9077-A59C197588E5}"/>
                    </a:ext>
                  </a:extLst>
                </p:cNvPr>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loud 36">
                  <a:extLst>
                    <a:ext uri="{FF2B5EF4-FFF2-40B4-BE49-F238E27FC236}">
                      <a16:creationId xmlns:a16="http://schemas.microsoft.com/office/drawing/2014/main" id="{6705E0CA-3CB0-406B-9749-B08313751A9D}"/>
                    </a:ext>
                  </a:extLst>
                </p:cNvPr>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37">
                  <a:extLst>
                    <a:ext uri="{FF2B5EF4-FFF2-40B4-BE49-F238E27FC236}">
                      <a16:creationId xmlns:a16="http://schemas.microsoft.com/office/drawing/2014/main" id="{282D6337-4E79-4184-8E62-B9F0C05B4081}"/>
                    </a:ext>
                  </a:extLst>
                </p:cNvPr>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38">
                  <a:extLst>
                    <a:ext uri="{FF2B5EF4-FFF2-40B4-BE49-F238E27FC236}">
                      <a16:creationId xmlns:a16="http://schemas.microsoft.com/office/drawing/2014/main" id="{4C1317C8-A3ED-46C2-8C2A-DE2A215B979B}"/>
                    </a:ext>
                  </a:extLst>
                </p:cNvPr>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23">
                  <a:extLst>
                    <a:ext uri="{FF2B5EF4-FFF2-40B4-BE49-F238E27FC236}">
                      <a16:creationId xmlns:a16="http://schemas.microsoft.com/office/drawing/2014/main" id="{0C619D1B-251A-4E69-BBEB-C12FB8021D84}"/>
                    </a:ext>
                  </a:extLst>
                </p:cNvPr>
                <p:cNvGrpSpPr/>
                <p:nvPr/>
              </p:nvGrpSpPr>
              <p:grpSpPr>
                <a:xfrm>
                  <a:off x="2383609" y="1732280"/>
                  <a:ext cx="585850" cy="1566411"/>
                  <a:chOff x="4699336" y="2759583"/>
                  <a:chExt cx="1168064" cy="2193417"/>
                </a:xfrm>
              </p:grpSpPr>
              <p:sp>
                <p:nvSpPr>
                  <p:cNvPr id="110" name="Oval 44">
                    <a:extLst>
                      <a:ext uri="{FF2B5EF4-FFF2-40B4-BE49-F238E27FC236}">
                        <a16:creationId xmlns:a16="http://schemas.microsoft.com/office/drawing/2014/main" id="{34A22517-C5A7-40F2-B3A3-FCBBED0BBA9D}"/>
                      </a:ext>
                    </a:extLst>
                  </p:cNvPr>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45">
                    <a:extLst>
                      <a:ext uri="{FF2B5EF4-FFF2-40B4-BE49-F238E27FC236}">
                        <a16:creationId xmlns:a16="http://schemas.microsoft.com/office/drawing/2014/main" id="{3202EE63-60C2-481D-891B-D396DF9D5040}"/>
                      </a:ext>
                    </a:extLst>
                  </p:cNvPr>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46">
                    <a:extLst>
                      <a:ext uri="{FF2B5EF4-FFF2-40B4-BE49-F238E27FC236}">
                        <a16:creationId xmlns:a16="http://schemas.microsoft.com/office/drawing/2014/main" id="{26B14539-8032-4311-85B9-CC96420870A5}"/>
                      </a:ext>
                    </a:extLst>
                  </p:cNvPr>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Cloud 37">
                  <a:extLst>
                    <a:ext uri="{FF2B5EF4-FFF2-40B4-BE49-F238E27FC236}">
                      <a16:creationId xmlns:a16="http://schemas.microsoft.com/office/drawing/2014/main" id="{533D6AE5-62BF-4822-AA1C-E269A1161255}"/>
                    </a:ext>
                  </a:extLst>
                </p:cNvPr>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39">
                  <a:extLst>
                    <a:ext uri="{FF2B5EF4-FFF2-40B4-BE49-F238E27FC236}">
                      <a16:creationId xmlns:a16="http://schemas.microsoft.com/office/drawing/2014/main" id="{E5E937FA-BDF1-49AA-B91A-E7493F369DCF}"/>
                    </a:ext>
                  </a:extLst>
                </p:cNvPr>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42">
                  <a:extLst>
                    <a:ext uri="{FF2B5EF4-FFF2-40B4-BE49-F238E27FC236}">
                      <a16:creationId xmlns:a16="http://schemas.microsoft.com/office/drawing/2014/main" id="{19806376-42D6-4953-83DA-75F8F377B24F}"/>
                    </a:ext>
                  </a:extLst>
                </p:cNvPr>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43">
                  <a:extLst>
                    <a:ext uri="{FF2B5EF4-FFF2-40B4-BE49-F238E27FC236}">
                      <a16:creationId xmlns:a16="http://schemas.microsoft.com/office/drawing/2014/main" id="{CD93DEA4-9983-4794-BC40-66B9661E3244}"/>
                    </a:ext>
                  </a:extLst>
                </p:cNvPr>
                <p:cNvSpPr/>
                <p:nvPr/>
              </p:nvSpPr>
              <p:spPr>
                <a:xfrm rot="5225831">
                  <a:off x="2195916" y="1468806"/>
                  <a:ext cx="128823" cy="1740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43">
                <a:extLst>
                  <a:ext uri="{FF2B5EF4-FFF2-40B4-BE49-F238E27FC236}">
                    <a16:creationId xmlns:a16="http://schemas.microsoft.com/office/drawing/2014/main" id="{67C27D73-940D-46FF-AF86-F37867B7CB54}"/>
                  </a:ext>
                </a:extLst>
              </p:cNvPr>
              <p:cNvGrpSpPr/>
              <p:nvPr/>
            </p:nvGrpSpPr>
            <p:grpSpPr>
              <a:xfrm rot="5003920">
                <a:off x="2288001" y="3506278"/>
                <a:ext cx="2489460" cy="381000"/>
                <a:chOff x="1600200" y="6781800"/>
                <a:chExt cx="2754086" cy="1143000"/>
              </a:xfrm>
            </p:grpSpPr>
            <p:sp>
              <p:nvSpPr>
                <p:cNvPr id="87" name="Chevron 284">
                  <a:extLst>
                    <a:ext uri="{FF2B5EF4-FFF2-40B4-BE49-F238E27FC236}">
                      <a16:creationId xmlns:a16="http://schemas.microsoft.com/office/drawing/2014/main" id="{E0A80DF9-71C8-42CB-A633-55E5B1E19822}"/>
                    </a:ext>
                  </a:extLst>
                </p:cNvPr>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Chevron 285">
                  <a:extLst>
                    <a:ext uri="{FF2B5EF4-FFF2-40B4-BE49-F238E27FC236}">
                      <a16:creationId xmlns:a16="http://schemas.microsoft.com/office/drawing/2014/main" id="{BC6DEF08-5AFA-4346-B411-2F845AC44974}"/>
                    </a:ext>
                  </a:extLst>
                </p:cNvPr>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Chevron 286">
                  <a:extLst>
                    <a:ext uri="{FF2B5EF4-FFF2-40B4-BE49-F238E27FC236}">
                      <a16:creationId xmlns:a16="http://schemas.microsoft.com/office/drawing/2014/main" id="{D9F9AB11-8265-4051-A575-1B3D62054F06}"/>
                    </a:ext>
                  </a:extLst>
                </p:cNvPr>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Chevron 287">
                  <a:extLst>
                    <a:ext uri="{FF2B5EF4-FFF2-40B4-BE49-F238E27FC236}">
                      <a16:creationId xmlns:a16="http://schemas.microsoft.com/office/drawing/2014/main" id="{00E5EB82-4DCD-4181-BF28-81BB2794CD04}"/>
                    </a:ext>
                  </a:extLst>
                </p:cNvPr>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Chevron 288">
                  <a:extLst>
                    <a:ext uri="{FF2B5EF4-FFF2-40B4-BE49-F238E27FC236}">
                      <a16:creationId xmlns:a16="http://schemas.microsoft.com/office/drawing/2014/main" id="{228FF184-D0D5-466E-A220-3C99816F7FCB}"/>
                    </a:ext>
                  </a:extLst>
                </p:cNvPr>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Chevron 289">
                  <a:extLst>
                    <a:ext uri="{FF2B5EF4-FFF2-40B4-BE49-F238E27FC236}">
                      <a16:creationId xmlns:a16="http://schemas.microsoft.com/office/drawing/2014/main" id="{561F2163-EFAB-43C2-B2EC-2DB8ED8F8E63}"/>
                    </a:ext>
                  </a:extLst>
                </p:cNvPr>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Chevron 290">
                  <a:extLst>
                    <a:ext uri="{FF2B5EF4-FFF2-40B4-BE49-F238E27FC236}">
                      <a16:creationId xmlns:a16="http://schemas.microsoft.com/office/drawing/2014/main" id="{976A0BCC-017D-4897-96E0-F7F5AE0F17E3}"/>
                    </a:ext>
                  </a:extLst>
                </p:cNvPr>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8" name="Group 44">
                <a:extLst>
                  <a:ext uri="{FF2B5EF4-FFF2-40B4-BE49-F238E27FC236}">
                    <a16:creationId xmlns:a16="http://schemas.microsoft.com/office/drawing/2014/main" id="{DB5BC4F5-BBF9-4FC0-91EF-1D27B822BD0E}"/>
                  </a:ext>
                </a:extLst>
              </p:cNvPr>
              <p:cNvGrpSpPr/>
              <p:nvPr/>
            </p:nvGrpSpPr>
            <p:grpSpPr>
              <a:xfrm rot="16596080" flipH="1">
                <a:off x="1145001" y="3506278"/>
                <a:ext cx="2489460" cy="381000"/>
                <a:chOff x="1600200" y="6781800"/>
                <a:chExt cx="2754086" cy="1143000"/>
              </a:xfrm>
            </p:grpSpPr>
            <p:sp>
              <p:nvSpPr>
                <p:cNvPr id="80" name="Chevron 277">
                  <a:extLst>
                    <a:ext uri="{FF2B5EF4-FFF2-40B4-BE49-F238E27FC236}">
                      <a16:creationId xmlns:a16="http://schemas.microsoft.com/office/drawing/2014/main" id="{7EC1D311-5C31-4DB0-B385-777CAE746A87}"/>
                    </a:ext>
                  </a:extLst>
                </p:cNvPr>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hevron 278">
                  <a:extLst>
                    <a:ext uri="{FF2B5EF4-FFF2-40B4-BE49-F238E27FC236}">
                      <a16:creationId xmlns:a16="http://schemas.microsoft.com/office/drawing/2014/main" id="{5EB4D7BE-C347-447B-BECD-9387A205F1B9}"/>
                    </a:ext>
                  </a:extLst>
                </p:cNvPr>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Chevron 279">
                  <a:extLst>
                    <a:ext uri="{FF2B5EF4-FFF2-40B4-BE49-F238E27FC236}">
                      <a16:creationId xmlns:a16="http://schemas.microsoft.com/office/drawing/2014/main" id="{CCEB5688-FFE7-4262-8A6D-0E0220BB65CC}"/>
                    </a:ext>
                  </a:extLst>
                </p:cNvPr>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Chevron 280">
                  <a:extLst>
                    <a:ext uri="{FF2B5EF4-FFF2-40B4-BE49-F238E27FC236}">
                      <a16:creationId xmlns:a16="http://schemas.microsoft.com/office/drawing/2014/main" id="{F8D81096-B460-4EFC-829A-CB13DF9D481A}"/>
                    </a:ext>
                  </a:extLst>
                </p:cNvPr>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Chevron 281">
                  <a:extLst>
                    <a:ext uri="{FF2B5EF4-FFF2-40B4-BE49-F238E27FC236}">
                      <a16:creationId xmlns:a16="http://schemas.microsoft.com/office/drawing/2014/main" id="{FA88C0A1-4BA4-46ED-A321-7A3A67EE6569}"/>
                    </a:ext>
                  </a:extLst>
                </p:cNvPr>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Chevron 282">
                  <a:extLst>
                    <a:ext uri="{FF2B5EF4-FFF2-40B4-BE49-F238E27FC236}">
                      <a16:creationId xmlns:a16="http://schemas.microsoft.com/office/drawing/2014/main" id="{8637D1F2-13D0-4978-9914-E885C339600A}"/>
                    </a:ext>
                  </a:extLst>
                </p:cNvPr>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Chevron 283">
                  <a:extLst>
                    <a:ext uri="{FF2B5EF4-FFF2-40B4-BE49-F238E27FC236}">
                      <a16:creationId xmlns:a16="http://schemas.microsoft.com/office/drawing/2014/main" id="{B5EA06F2-DD69-4B23-95FC-7C8F9991B458}"/>
                    </a:ext>
                  </a:extLst>
                </p:cNvPr>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9" name="Rectangle 78">
                <a:extLst>
                  <a:ext uri="{FF2B5EF4-FFF2-40B4-BE49-F238E27FC236}">
                    <a16:creationId xmlns:a16="http://schemas.microsoft.com/office/drawing/2014/main" id="{35A6E200-1BC0-4143-A946-6B0082C62948}"/>
                  </a:ext>
                </a:extLst>
              </p:cNvPr>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166">
            <a:extLst>
              <a:ext uri="{FF2B5EF4-FFF2-40B4-BE49-F238E27FC236}">
                <a16:creationId xmlns:a16="http://schemas.microsoft.com/office/drawing/2014/main" id="{D44CE1CC-D2C7-4F12-A88F-A207C8C916F4}"/>
              </a:ext>
            </a:extLst>
          </p:cNvPr>
          <p:cNvGrpSpPr/>
          <p:nvPr/>
        </p:nvGrpSpPr>
        <p:grpSpPr>
          <a:xfrm>
            <a:off x="2467608" y="2435906"/>
            <a:ext cx="8704989" cy="1189038"/>
            <a:chOff x="2467608" y="2435906"/>
            <a:chExt cx="8704989" cy="1189038"/>
          </a:xfrm>
        </p:grpSpPr>
        <p:sp>
          <p:nvSpPr>
            <p:cNvPr id="168" name="Rectangle 167">
              <a:extLst>
                <a:ext uri="{FF2B5EF4-FFF2-40B4-BE49-F238E27FC236}">
                  <a16:creationId xmlns:a16="http://schemas.microsoft.com/office/drawing/2014/main" id="{3BE44172-BEDA-4D50-95A4-6DFA41363ABF}"/>
                </a:ext>
              </a:extLst>
            </p:cNvPr>
            <p:cNvSpPr/>
            <p:nvPr/>
          </p:nvSpPr>
          <p:spPr>
            <a:xfrm>
              <a:off x="2467608" y="2604742"/>
              <a:ext cx="7740713" cy="923330"/>
            </a:xfrm>
            <a:prstGeom prst="rect">
              <a:avLst/>
            </a:prstGeom>
          </p:spPr>
          <p:txBody>
            <a:bodyPr wrap="square">
              <a:spAutoFit/>
            </a:bodyPr>
            <a:lstStyle/>
            <a:p>
              <a:r>
                <a:rPr lang="en-US" dirty="0">
                  <a:solidFill>
                    <a:schemeClr val="bg1"/>
                  </a:solidFill>
                  <a:latin typeface="Open Sans"/>
                </a:rPr>
                <a:t>“Trying to please others before pleasing God is inverting the </a:t>
              </a:r>
              <a:r>
                <a:rPr lang="en-US" i="1" dirty="0">
                  <a:solidFill>
                    <a:schemeClr val="bg1"/>
                  </a:solidFill>
                  <a:latin typeface="Open Sans"/>
                </a:rPr>
                <a:t>first and second great commandments</a:t>
              </a:r>
              <a:r>
                <a:rPr lang="en-US" dirty="0">
                  <a:solidFill>
                    <a:schemeClr val="bg1"/>
                  </a:solidFill>
                  <a:latin typeface="Open Sans"/>
                </a:rPr>
                <a:t>. It is forgetting which way we face. And yet, we have all made that mistake because of the fear of men. </a:t>
              </a:r>
              <a:endParaRPr lang="en-US" dirty="0">
                <a:solidFill>
                  <a:schemeClr val="bg1"/>
                </a:solidFill>
              </a:endParaRPr>
            </a:p>
          </p:txBody>
        </p:sp>
        <p:pic>
          <p:nvPicPr>
            <p:cNvPr id="169" name="Picture 2" descr="Image result for Elder Lynn G. Robbins">
              <a:extLst>
                <a:ext uri="{FF2B5EF4-FFF2-40B4-BE49-F238E27FC236}">
                  <a16:creationId xmlns:a16="http://schemas.microsoft.com/office/drawing/2014/main" id="{56A9C070-B479-4209-8B00-273CF9AAFE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1499" y="2435906"/>
              <a:ext cx="951098" cy="11890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256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age result for dark green orange background">
            <a:extLst>
              <a:ext uri="{FF2B5EF4-FFF2-40B4-BE49-F238E27FC236}">
                <a16:creationId xmlns:a16="http://schemas.microsoft.com/office/drawing/2014/main" id="{D2D52E7E-D579-4CBF-A047-EBDA367CA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79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9F769F-0447-4CB6-9259-DC7296BEBD37}"/>
              </a:ext>
            </a:extLst>
          </p:cNvPr>
          <p:cNvSpPr txBox="1"/>
          <p:nvPr/>
        </p:nvSpPr>
        <p:spPr>
          <a:xfrm>
            <a:off x="0" y="79758"/>
            <a:ext cx="12192000" cy="1015663"/>
          </a:xfrm>
          <a:prstGeom prst="rect">
            <a:avLst/>
          </a:prstGeom>
          <a:noFill/>
        </p:spPr>
        <p:txBody>
          <a:bodyPr wrap="square" rtlCol="0">
            <a:spAutoFit/>
          </a:bodyPr>
          <a:lstStyle/>
          <a:p>
            <a:pPr algn="ctr"/>
            <a:r>
              <a:rPr lang="en-US" sz="6000" dirty="0">
                <a:solidFill>
                  <a:schemeClr val="bg1"/>
                </a:solidFill>
              </a:rPr>
              <a:t>Prayer Without Ceasing</a:t>
            </a:r>
          </a:p>
        </p:txBody>
      </p:sp>
      <p:sp>
        <p:nvSpPr>
          <p:cNvPr id="5" name="TextBox 4">
            <a:extLst>
              <a:ext uri="{FF2B5EF4-FFF2-40B4-BE49-F238E27FC236}">
                <a16:creationId xmlns:a16="http://schemas.microsoft.com/office/drawing/2014/main" id="{661298F8-B2AA-4FCF-AA59-45EB4655CBA1}"/>
              </a:ext>
            </a:extLst>
          </p:cNvPr>
          <p:cNvSpPr txBox="1"/>
          <p:nvPr/>
        </p:nvSpPr>
        <p:spPr>
          <a:xfrm>
            <a:off x="0" y="6550223"/>
            <a:ext cx="4292419" cy="307777"/>
          </a:xfrm>
          <a:prstGeom prst="rect">
            <a:avLst/>
          </a:prstGeom>
          <a:noFill/>
        </p:spPr>
        <p:txBody>
          <a:bodyPr wrap="square" rtlCol="0">
            <a:spAutoFit/>
          </a:bodyPr>
          <a:lstStyle/>
          <a:p>
            <a:r>
              <a:rPr lang="en-US" sz="1400" dirty="0">
                <a:solidFill>
                  <a:schemeClr val="bg1"/>
                </a:solidFill>
              </a:rPr>
              <a:t>Acts 12:5</a:t>
            </a:r>
          </a:p>
        </p:txBody>
      </p:sp>
      <p:sp>
        <p:nvSpPr>
          <p:cNvPr id="6" name="Rectangle 5">
            <a:extLst>
              <a:ext uri="{FF2B5EF4-FFF2-40B4-BE49-F238E27FC236}">
                <a16:creationId xmlns:a16="http://schemas.microsoft.com/office/drawing/2014/main" id="{9E74CB7A-0FDE-4484-B756-491E83E59E8F}"/>
              </a:ext>
            </a:extLst>
          </p:cNvPr>
          <p:cNvSpPr/>
          <p:nvPr/>
        </p:nvSpPr>
        <p:spPr>
          <a:xfrm>
            <a:off x="656848" y="1642717"/>
            <a:ext cx="4452258" cy="4247317"/>
          </a:xfrm>
          <a:prstGeom prst="rect">
            <a:avLst/>
          </a:prstGeom>
        </p:spPr>
        <p:txBody>
          <a:bodyPr wrap="square">
            <a:spAutoFit/>
          </a:bodyPr>
          <a:lstStyle/>
          <a:p>
            <a:r>
              <a:rPr lang="en-US" dirty="0">
                <a:solidFill>
                  <a:schemeClr val="bg1"/>
                </a:solidFill>
                <a:latin typeface="Abadi" panose="020B0604020104020204" pitchFamily="34" charset="0"/>
              </a:rPr>
              <a:t>"The greatest temporal and spiritual blessings...always come from faithfulness and concerted effort, [not from] individual exertion or enterprise." (4)</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power of united prayer of the entire church is a power unequalled in the world. The Lord will not be slow to answer the prayers of his saints unless they have been disobedient.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 Yet, we often underestimate this great power because we underestimate the Lord's willingness to bless us according to our desires.</a:t>
            </a:r>
            <a:endParaRPr lang="en-US" dirty="0">
              <a:solidFill>
                <a:schemeClr val="bg1"/>
              </a:solidFill>
            </a:endParaRPr>
          </a:p>
        </p:txBody>
      </p:sp>
      <p:sp>
        <p:nvSpPr>
          <p:cNvPr id="7" name="Rectangle 6">
            <a:extLst>
              <a:ext uri="{FF2B5EF4-FFF2-40B4-BE49-F238E27FC236}">
                <a16:creationId xmlns:a16="http://schemas.microsoft.com/office/drawing/2014/main" id="{3DCC16B3-A9E5-4405-BDFD-F3A296E2A68D}"/>
              </a:ext>
            </a:extLst>
          </p:cNvPr>
          <p:cNvSpPr/>
          <p:nvPr/>
        </p:nvSpPr>
        <p:spPr>
          <a:xfrm>
            <a:off x="7620000" y="2054109"/>
            <a:ext cx="3973285" cy="3693319"/>
          </a:xfrm>
          <a:prstGeom prst="rect">
            <a:avLst/>
          </a:prstGeom>
        </p:spPr>
        <p:txBody>
          <a:bodyPr wrap="square">
            <a:spAutoFit/>
          </a:bodyPr>
          <a:lstStyle/>
          <a:p>
            <a:pPr fontAlgn="base"/>
            <a:r>
              <a:rPr lang="en-US" i="1" dirty="0">
                <a:solidFill>
                  <a:srgbClr val="FFFF00"/>
                </a:solidFill>
                <a:latin typeface="Palatino"/>
              </a:rPr>
              <a:t>And it shall come to pass that except this people repent and turn unto the Lord their God, they shall be brought into bondage; and none shall deliver them, except it be the Lord the Almighty God.</a:t>
            </a:r>
          </a:p>
          <a:p>
            <a:pPr fontAlgn="base"/>
            <a:endParaRPr lang="en-US" i="1" dirty="0">
              <a:solidFill>
                <a:srgbClr val="FFFF00"/>
              </a:solidFill>
              <a:latin typeface="Palatino"/>
            </a:endParaRPr>
          </a:p>
          <a:p>
            <a:pPr fontAlgn="base"/>
            <a:r>
              <a:rPr lang="en-US" i="1" dirty="0">
                <a:solidFill>
                  <a:srgbClr val="FFFF00"/>
                </a:solidFill>
                <a:latin typeface="Palatino"/>
              </a:rPr>
              <a:t>Yea, and it shall come to pass that when they shall cry unto me I will be slow to hear their cries; yea, and I will suffer them that they be smitten by their enemies.</a:t>
            </a:r>
          </a:p>
          <a:p>
            <a:pPr fontAlgn="base"/>
            <a:r>
              <a:rPr lang="en-US" b="0" i="1" dirty="0">
                <a:solidFill>
                  <a:srgbClr val="FFFF00"/>
                </a:solidFill>
                <a:effectLst/>
                <a:latin typeface="Palatino"/>
              </a:rPr>
              <a:t>Mosiah 11:23-24</a:t>
            </a:r>
          </a:p>
        </p:txBody>
      </p:sp>
      <p:grpSp>
        <p:nvGrpSpPr>
          <p:cNvPr id="8" name="Group 7">
            <a:extLst>
              <a:ext uri="{FF2B5EF4-FFF2-40B4-BE49-F238E27FC236}">
                <a16:creationId xmlns:a16="http://schemas.microsoft.com/office/drawing/2014/main" id="{87683A2E-3943-4831-8535-4DBD166912ED}"/>
              </a:ext>
            </a:extLst>
          </p:cNvPr>
          <p:cNvGrpSpPr/>
          <p:nvPr/>
        </p:nvGrpSpPr>
        <p:grpSpPr>
          <a:xfrm>
            <a:off x="5765258" y="2144486"/>
            <a:ext cx="1729330" cy="3414681"/>
            <a:chOff x="2205629" y="3200400"/>
            <a:chExt cx="1729330" cy="3414681"/>
          </a:xfrm>
        </p:grpSpPr>
        <p:sp>
          <p:nvSpPr>
            <p:cNvPr id="9" name="Cloud 8">
              <a:extLst>
                <a:ext uri="{FF2B5EF4-FFF2-40B4-BE49-F238E27FC236}">
                  <a16:creationId xmlns:a16="http://schemas.microsoft.com/office/drawing/2014/main" id="{ECAAB1C8-F8EA-4A66-9B3A-889CF9685CA9}"/>
                </a:ext>
              </a:extLst>
            </p:cNvPr>
            <p:cNvSpPr/>
            <p:nvPr/>
          </p:nvSpPr>
          <p:spPr>
            <a:xfrm rot="20820648" flipH="1">
              <a:off x="2770785" y="3200400"/>
              <a:ext cx="752838" cy="139633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91BBE1A-6ABC-42FF-8F65-BAF34E816C32}"/>
                </a:ext>
              </a:extLst>
            </p:cNvPr>
            <p:cNvSpPr/>
            <p:nvPr/>
          </p:nvSpPr>
          <p:spPr>
            <a:xfrm rot="15961717">
              <a:off x="3086290" y="6235480"/>
              <a:ext cx="352908" cy="4060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6E1E4D1-361A-43BF-B4E4-88F3DF075C3B}"/>
                </a:ext>
              </a:extLst>
            </p:cNvPr>
            <p:cNvSpPr/>
            <p:nvPr/>
          </p:nvSpPr>
          <p:spPr>
            <a:xfrm rot="15961717">
              <a:off x="2402436" y="6233666"/>
              <a:ext cx="352908" cy="40992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a:extLst>
                <a:ext uri="{FF2B5EF4-FFF2-40B4-BE49-F238E27FC236}">
                  <a16:creationId xmlns:a16="http://schemas.microsoft.com/office/drawing/2014/main" id="{571955E5-3447-4A7C-AD8C-CE4B1CBFAD86}"/>
                </a:ext>
              </a:extLst>
            </p:cNvPr>
            <p:cNvSpPr/>
            <p:nvPr/>
          </p:nvSpPr>
          <p:spPr>
            <a:xfrm rot="10414038">
              <a:off x="2859141" y="5702090"/>
              <a:ext cx="681892" cy="714580"/>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a:extLst>
                <a:ext uri="{FF2B5EF4-FFF2-40B4-BE49-F238E27FC236}">
                  <a16:creationId xmlns:a16="http://schemas.microsoft.com/office/drawing/2014/main" id="{6C76015C-A3D8-4127-A947-B4AFF982B09F}"/>
                </a:ext>
              </a:extLst>
            </p:cNvPr>
            <p:cNvSpPr/>
            <p:nvPr/>
          </p:nvSpPr>
          <p:spPr>
            <a:xfrm rot="11285734">
              <a:off x="2313627" y="5702090"/>
              <a:ext cx="681892" cy="714580"/>
            </a:xfrm>
            <a:prstGeom prst="flowChartManualOperati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erge 13">
              <a:extLst>
                <a:ext uri="{FF2B5EF4-FFF2-40B4-BE49-F238E27FC236}">
                  <a16:creationId xmlns:a16="http://schemas.microsoft.com/office/drawing/2014/main" id="{2FCDCDE1-1F0A-491C-B9A9-E2D3E86F1970}"/>
                </a:ext>
              </a:extLst>
            </p:cNvPr>
            <p:cNvSpPr/>
            <p:nvPr/>
          </p:nvSpPr>
          <p:spPr>
            <a:xfrm rot="10800000">
              <a:off x="2381817" y="3343975"/>
              <a:ext cx="1091027" cy="2429573"/>
            </a:xfrm>
            <a:prstGeom prst="flowChartMerg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322">
              <a:extLst>
                <a:ext uri="{FF2B5EF4-FFF2-40B4-BE49-F238E27FC236}">
                  <a16:creationId xmlns:a16="http://schemas.microsoft.com/office/drawing/2014/main" id="{86A090B6-A73B-4994-8F17-385B3228C7AA}"/>
                </a:ext>
              </a:extLst>
            </p:cNvPr>
            <p:cNvSpPr/>
            <p:nvPr/>
          </p:nvSpPr>
          <p:spPr>
            <a:xfrm rot="1736076">
              <a:off x="2205629" y="4581740"/>
              <a:ext cx="299578" cy="1005049"/>
            </a:xfrm>
            <a:custGeom>
              <a:avLst/>
              <a:gdLst>
                <a:gd name="connsiteX0" fmla="*/ 287453 w 299578"/>
                <a:gd name="connsiteY0" fmla="*/ 12125 h 1005049"/>
                <a:gd name="connsiteX1" fmla="*/ 299578 w 299578"/>
                <a:gd name="connsiteY1" fmla="*/ 41397 h 1005049"/>
                <a:gd name="connsiteX2" fmla="*/ 299578 w 299578"/>
                <a:gd name="connsiteY2" fmla="*/ 744641 h 1005049"/>
                <a:gd name="connsiteX3" fmla="*/ 287453 w 299578"/>
                <a:gd name="connsiteY3" fmla="*/ 773913 h 1005049"/>
                <a:gd name="connsiteX4" fmla="*/ 259495 w 299578"/>
                <a:gd name="connsiteY4" fmla="*/ 785494 h 1005049"/>
                <a:gd name="connsiteX5" fmla="*/ 247452 w 299578"/>
                <a:gd name="connsiteY5" fmla="*/ 839966 h 1005049"/>
                <a:gd name="connsiteX6" fmla="*/ 215693 w 299578"/>
                <a:gd name="connsiteY6" fmla="*/ 902347 h 1005049"/>
                <a:gd name="connsiteX7" fmla="*/ 31677 w 299578"/>
                <a:gd name="connsiteY7" fmla="*/ 994620 h 1005049"/>
                <a:gd name="connsiteX8" fmla="*/ 45255 w 299578"/>
                <a:gd name="connsiteY8" fmla="*/ 789214 h 1005049"/>
                <a:gd name="connsiteX9" fmla="*/ 61630 w 299578"/>
                <a:gd name="connsiteY9" fmla="*/ 769815 h 1005049"/>
                <a:gd name="connsiteX10" fmla="*/ 51203 w 299578"/>
                <a:gd name="connsiteY10" fmla="*/ 744641 h 1005049"/>
                <a:gd name="connsiteX11" fmla="*/ 51203 w 299578"/>
                <a:gd name="connsiteY11" fmla="*/ 41397 h 1005049"/>
                <a:gd name="connsiteX12" fmla="*/ 92600 w 299578"/>
                <a:gd name="connsiteY12" fmla="*/ 0 h 1005049"/>
                <a:gd name="connsiteX13" fmla="*/ 258181 w 299578"/>
                <a:gd name="connsiteY13" fmla="*/ 0 h 1005049"/>
                <a:gd name="connsiteX14" fmla="*/ 287453 w 299578"/>
                <a:gd name="connsiteY14" fmla="*/ 12125 h 100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578" h="1005049">
                  <a:moveTo>
                    <a:pt x="287453" y="12125"/>
                  </a:moveTo>
                  <a:cubicBezTo>
                    <a:pt x="294944" y="19616"/>
                    <a:pt x="299578" y="29966"/>
                    <a:pt x="299578" y="41397"/>
                  </a:cubicBezTo>
                  <a:lnTo>
                    <a:pt x="299578" y="744641"/>
                  </a:lnTo>
                  <a:cubicBezTo>
                    <a:pt x="299578" y="756073"/>
                    <a:pt x="294944" y="766422"/>
                    <a:pt x="287453" y="773913"/>
                  </a:cubicBezTo>
                  <a:lnTo>
                    <a:pt x="259495" y="785494"/>
                  </a:lnTo>
                  <a:lnTo>
                    <a:pt x="247452" y="839966"/>
                  </a:lnTo>
                  <a:cubicBezTo>
                    <a:pt x="239944" y="860635"/>
                    <a:pt x="229334" y="881796"/>
                    <a:pt x="215693" y="902347"/>
                  </a:cubicBezTo>
                  <a:cubicBezTo>
                    <a:pt x="161129" y="984549"/>
                    <a:pt x="78743" y="1025861"/>
                    <a:pt x="31677" y="994620"/>
                  </a:cubicBezTo>
                  <a:cubicBezTo>
                    <a:pt x="-15388" y="963379"/>
                    <a:pt x="-9309" y="871416"/>
                    <a:pt x="45255" y="789214"/>
                  </a:cubicBezTo>
                  <a:lnTo>
                    <a:pt x="61630" y="769815"/>
                  </a:lnTo>
                  <a:lnTo>
                    <a:pt x="51203" y="744641"/>
                  </a:lnTo>
                  <a:lnTo>
                    <a:pt x="51203" y="41397"/>
                  </a:lnTo>
                  <a:cubicBezTo>
                    <a:pt x="51203" y="18534"/>
                    <a:pt x="69737" y="0"/>
                    <a:pt x="92600" y="0"/>
                  </a:cubicBezTo>
                  <a:lnTo>
                    <a:pt x="258181" y="0"/>
                  </a:lnTo>
                  <a:cubicBezTo>
                    <a:pt x="269612" y="0"/>
                    <a:pt x="279962" y="4633"/>
                    <a:pt x="287453" y="12125"/>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Cloud 15">
              <a:extLst>
                <a:ext uri="{FF2B5EF4-FFF2-40B4-BE49-F238E27FC236}">
                  <a16:creationId xmlns:a16="http://schemas.microsoft.com/office/drawing/2014/main" id="{4D7A9332-E5EB-4FCE-BC3E-5A0A023F54F8}"/>
                </a:ext>
              </a:extLst>
            </p:cNvPr>
            <p:cNvSpPr/>
            <p:nvPr/>
          </p:nvSpPr>
          <p:spPr>
            <a:xfrm rot="779352">
              <a:off x="2286000" y="3258312"/>
              <a:ext cx="628652" cy="131195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erge 16">
              <a:extLst>
                <a:ext uri="{FF2B5EF4-FFF2-40B4-BE49-F238E27FC236}">
                  <a16:creationId xmlns:a16="http://schemas.microsoft.com/office/drawing/2014/main" id="{0B154B52-B9BB-4162-BF5D-3B37418708AD}"/>
                </a:ext>
              </a:extLst>
            </p:cNvPr>
            <p:cNvSpPr/>
            <p:nvPr/>
          </p:nvSpPr>
          <p:spPr>
            <a:xfrm rot="12378561">
              <a:off x="2289724" y="4078510"/>
              <a:ext cx="681892" cy="857496"/>
            </a:xfrm>
            <a:prstGeom prst="flowChartMerg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325">
              <a:extLst>
                <a:ext uri="{FF2B5EF4-FFF2-40B4-BE49-F238E27FC236}">
                  <a16:creationId xmlns:a16="http://schemas.microsoft.com/office/drawing/2014/main" id="{8CDDB0B4-FA91-4E7D-A90D-E2B0AF9F7D81}"/>
                </a:ext>
              </a:extLst>
            </p:cNvPr>
            <p:cNvSpPr/>
            <p:nvPr/>
          </p:nvSpPr>
          <p:spPr>
            <a:xfrm rot="17310450">
              <a:off x="3185425" y="4557533"/>
              <a:ext cx="609674" cy="889394"/>
            </a:xfrm>
            <a:custGeom>
              <a:avLst/>
              <a:gdLst>
                <a:gd name="connsiteX0" fmla="*/ 422117 w 609674"/>
                <a:gd name="connsiteY0" fmla="*/ 824 h 889394"/>
                <a:gd name="connsiteX1" fmla="*/ 453211 w 609674"/>
                <a:gd name="connsiteY1" fmla="*/ 6910 h 889394"/>
                <a:gd name="connsiteX2" fmla="*/ 591166 w 609674"/>
                <a:gd name="connsiteY2" fmla="*/ 98482 h 889394"/>
                <a:gd name="connsiteX3" fmla="*/ 602763 w 609674"/>
                <a:gd name="connsiteY3" fmla="*/ 155866 h 889394"/>
                <a:gd name="connsiteX4" fmla="*/ 213847 w 609674"/>
                <a:gd name="connsiteY4" fmla="*/ 741781 h 889394"/>
                <a:gd name="connsiteX5" fmla="*/ 200176 w 609674"/>
                <a:gd name="connsiteY5" fmla="*/ 750976 h 889394"/>
                <a:gd name="connsiteX6" fmla="*/ 196788 w 609674"/>
                <a:gd name="connsiteY6" fmla="*/ 780286 h 889394"/>
                <a:gd name="connsiteX7" fmla="*/ 102542 w 609674"/>
                <a:gd name="connsiteY7" fmla="*/ 889394 h 889394"/>
                <a:gd name="connsiteX8" fmla="*/ 258 w 609674"/>
                <a:gd name="connsiteY8" fmla="*/ 710749 h 889394"/>
                <a:gd name="connsiteX9" fmla="*/ 7762 w 609674"/>
                <a:gd name="connsiteY9" fmla="*/ 645831 h 889394"/>
                <a:gd name="connsiteX10" fmla="*/ 824 w 609674"/>
                <a:gd name="connsiteY10" fmla="*/ 635516 h 889394"/>
                <a:gd name="connsiteX11" fmla="*/ 6910 w 609674"/>
                <a:gd name="connsiteY11" fmla="*/ 604422 h 889394"/>
                <a:gd name="connsiteX12" fmla="*/ 395827 w 609674"/>
                <a:gd name="connsiteY12" fmla="*/ 18507 h 889394"/>
                <a:gd name="connsiteX13" fmla="*/ 422117 w 609674"/>
                <a:gd name="connsiteY13" fmla="*/ 824 h 8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74" h="889394">
                  <a:moveTo>
                    <a:pt x="422117" y="824"/>
                  </a:moveTo>
                  <a:cubicBezTo>
                    <a:pt x="432502" y="-1275"/>
                    <a:pt x="443687" y="588"/>
                    <a:pt x="453211" y="6910"/>
                  </a:cubicBezTo>
                  <a:lnTo>
                    <a:pt x="591166" y="98482"/>
                  </a:lnTo>
                  <a:cubicBezTo>
                    <a:pt x="610215" y="111126"/>
                    <a:pt x="615407" y="136817"/>
                    <a:pt x="602763" y="155866"/>
                  </a:cubicBezTo>
                  <a:lnTo>
                    <a:pt x="213847" y="741781"/>
                  </a:lnTo>
                  <a:lnTo>
                    <a:pt x="200176" y="750976"/>
                  </a:lnTo>
                  <a:lnTo>
                    <a:pt x="196788" y="780286"/>
                  </a:lnTo>
                  <a:cubicBezTo>
                    <a:pt x="181261" y="844404"/>
                    <a:pt x="144910" y="889394"/>
                    <a:pt x="102542" y="889394"/>
                  </a:cubicBezTo>
                  <a:cubicBezTo>
                    <a:pt x="46052" y="889394"/>
                    <a:pt x="258" y="809412"/>
                    <a:pt x="258" y="710749"/>
                  </a:cubicBezTo>
                  <a:lnTo>
                    <a:pt x="7762" y="645831"/>
                  </a:lnTo>
                  <a:lnTo>
                    <a:pt x="824" y="635516"/>
                  </a:lnTo>
                  <a:cubicBezTo>
                    <a:pt x="-1275" y="625132"/>
                    <a:pt x="588" y="613947"/>
                    <a:pt x="6910" y="604422"/>
                  </a:cubicBezTo>
                  <a:lnTo>
                    <a:pt x="395827" y="18507"/>
                  </a:lnTo>
                  <a:cubicBezTo>
                    <a:pt x="402149" y="8983"/>
                    <a:pt x="411733" y="2922"/>
                    <a:pt x="422117" y="824"/>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lowchart: Merge 18">
              <a:extLst>
                <a:ext uri="{FF2B5EF4-FFF2-40B4-BE49-F238E27FC236}">
                  <a16:creationId xmlns:a16="http://schemas.microsoft.com/office/drawing/2014/main" id="{2E4C7C2C-608F-4243-85B0-F5373DE95A63}"/>
                </a:ext>
              </a:extLst>
            </p:cNvPr>
            <p:cNvSpPr/>
            <p:nvPr/>
          </p:nvSpPr>
          <p:spPr>
            <a:xfrm>
              <a:off x="2767048" y="4058556"/>
              <a:ext cx="314084" cy="507510"/>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erge 19">
              <a:extLst>
                <a:ext uri="{FF2B5EF4-FFF2-40B4-BE49-F238E27FC236}">
                  <a16:creationId xmlns:a16="http://schemas.microsoft.com/office/drawing/2014/main" id="{9F833982-76E4-45C5-A813-F42D611D2608}"/>
                </a:ext>
              </a:extLst>
            </p:cNvPr>
            <p:cNvSpPr/>
            <p:nvPr/>
          </p:nvSpPr>
          <p:spPr>
            <a:xfrm rot="9322467">
              <a:off x="2901356" y="4081884"/>
              <a:ext cx="681892" cy="936258"/>
            </a:xfrm>
            <a:prstGeom prst="flowChartMerg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6100BF0-C77E-45A6-BB84-BB163F0119B0}"/>
                </a:ext>
              </a:extLst>
            </p:cNvPr>
            <p:cNvSpPr/>
            <p:nvPr/>
          </p:nvSpPr>
          <p:spPr>
            <a:xfrm>
              <a:off x="2518195" y="3201059"/>
              <a:ext cx="818270" cy="1000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F7F6BF33-0AD4-4125-BC41-087E7ED9D463}"/>
              </a:ext>
            </a:extLst>
          </p:cNvPr>
          <p:cNvSpPr/>
          <p:nvPr/>
        </p:nvSpPr>
        <p:spPr>
          <a:xfrm>
            <a:off x="6716485" y="1573964"/>
            <a:ext cx="3439885" cy="461665"/>
          </a:xfrm>
          <a:prstGeom prst="rect">
            <a:avLst/>
          </a:prstGeom>
        </p:spPr>
        <p:txBody>
          <a:bodyPr wrap="square">
            <a:spAutoFit/>
          </a:bodyPr>
          <a:lstStyle/>
          <a:p>
            <a:r>
              <a:rPr lang="en-US" sz="2400" dirty="0">
                <a:solidFill>
                  <a:schemeClr val="bg1"/>
                </a:solidFill>
                <a:latin typeface="Abadi" panose="020B0604020104020204" pitchFamily="34" charset="0"/>
              </a:rPr>
              <a:t>Abinadi to King Noah</a:t>
            </a:r>
            <a:endParaRPr lang="en-US" sz="2400" dirty="0">
              <a:solidFill>
                <a:schemeClr val="bg1"/>
              </a:solidFill>
            </a:endParaRPr>
          </a:p>
        </p:txBody>
      </p:sp>
      <p:pic>
        <p:nvPicPr>
          <p:cNvPr id="23" name="Picture 22">
            <a:extLst>
              <a:ext uri="{FF2B5EF4-FFF2-40B4-BE49-F238E27FC236}">
                <a16:creationId xmlns:a16="http://schemas.microsoft.com/office/drawing/2014/main" id="{A1D75B88-EC1E-4058-8E05-068839B282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949" y="130628"/>
            <a:ext cx="754380" cy="1077686"/>
          </a:xfrm>
          <a:prstGeom prst="rect">
            <a:avLst/>
          </a:prstGeom>
        </p:spPr>
      </p:pic>
    </p:spTree>
    <p:extLst>
      <p:ext uri="{BB962C8B-B14F-4D97-AF65-F5344CB8AC3E}">
        <p14:creationId xmlns:p14="http://schemas.microsoft.com/office/powerpoint/2010/main" val="151599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age result for dark green orange background">
            <a:extLst>
              <a:ext uri="{FF2B5EF4-FFF2-40B4-BE49-F238E27FC236}">
                <a16:creationId xmlns:a16="http://schemas.microsoft.com/office/drawing/2014/main" id="{E913A0FD-81C2-420A-8E49-D5E0A5243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779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6DD79EE-C7C4-4922-8F69-078B6202F561}"/>
              </a:ext>
            </a:extLst>
          </p:cNvPr>
          <p:cNvSpPr txBox="1"/>
          <p:nvPr/>
        </p:nvSpPr>
        <p:spPr>
          <a:xfrm>
            <a:off x="0" y="79758"/>
            <a:ext cx="12192000" cy="1015663"/>
          </a:xfrm>
          <a:prstGeom prst="rect">
            <a:avLst/>
          </a:prstGeom>
          <a:noFill/>
        </p:spPr>
        <p:txBody>
          <a:bodyPr wrap="square" rtlCol="0">
            <a:spAutoFit/>
          </a:bodyPr>
          <a:lstStyle/>
          <a:p>
            <a:pPr algn="ctr"/>
            <a:r>
              <a:rPr lang="en-US" sz="6000" dirty="0">
                <a:solidFill>
                  <a:schemeClr val="bg1"/>
                </a:solidFill>
              </a:rPr>
              <a:t>Peter Chained To Two Soldiers</a:t>
            </a:r>
          </a:p>
        </p:txBody>
      </p:sp>
      <p:sp>
        <p:nvSpPr>
          <p:cNvPr id="7" name="TextBox 6">
            <a:extLst>
              <a:ext uri="{FF2B5EF4-FFF2-40B4-BE49-F238E27FC236}">
                <a16:creationId xmlns:a16="http://schemas.microsoft.com/office/drawing/2014/main" id="{614807AF-6EA2-4184-BBE7-C8AA1A35990F}"/>
              </a:ext>
            </a:extLst>
          </p:cNvPr>
          <p:cNvSpPr txBox="1"/>
          <p:nvPr/>
        </p:nvSpPr>
        <p:spPr>
          <a:xfrm>
            <a:off x="0" y="6550223"/>
            <a:ext cx="4292419" cy="307777"/>
          </a:xfrm>
          <a:prstGeom prst="rect">
            <a:avLst/>
          </a:prstGeom>
          <a:noFill/>
        </p:spPr>
        <p:txBody>
          <a:bodyPr wrap="square" rtlCol="0">
            <a:spAutoFit/>
          </a:bodyPr>
          <a:lstStyle/>
          <a:p>
            <a:r>
              <a:rPr lang="en-US" sz="1400" dirty="0">
                <a:solidFill>
                  <a:schemeClr val="bg1"/>
                </a:solidFill>
              </a:rPr>
              <a:t>Acts 12:7-10</a:t>
            </a:r>
          </a:p>
        </p:txBody>
      </p:sp>
      <p:sp>
        <p:nvSpPr>
          <p:cNvPr id="8" name="Rectangle 7">
            <a:extLst>
              <a:ext uri="{FF2B5EF4-FFF2-40B4-BE49-F238E27FC236}">
                <a16:creationId xmlns:a16="http://schemas.microsoft.com/office/drawing/2014/main" id="{0DCE2063-3B19-4F5B-81A5-9315323359FA}"/>
              </a:ext>
            </a:extLst>
          </p:cNvPr>
          <p:cNvSpPr/>
          <p:nvPr/>
        </p:nvSpPr>
        <p:spPr>
          <a:xfrm>
            <a:off x="544285" y="1356250"/>
            <a:ext cx="3439885" cy="2246769"/>
          </a:xfrm>
          <a:prstGeom prst="rect">
            <a:avLst/>
          </a:prstGeom>
        </p:spPr>
        <p:txBody>
          <a:bodyPr wrap="square">
            <a:spAutoFit/>
          </a:bodyPr>
          <a:lstStyle/>
          <a:p>
            <a:r>
              <a:rPr lang="en-US" sz="2000" i="1" dirty="0">
                <a:solidFill>
                  <a:srgbClr val="FFFF00"/>
                </a:solidFill>
              </a:rPr>
              <a:t>And, behold, the angel of the Lord came upon him, and a light shined in the prison: and he smote Peter on the side, and raised him up, saying, Arise up quickly. And his chains fell off from his hands.</a:t>
            </a:r>
          </a:p>
        </p:txBody>
      </p:sp>
      <p:pic>
        <p:nvPicPr>
          <p:cNvPr id="9" name="Picture 2" descr="Image result for peter in prison and angel">
            <a:extLst>
              <a:ext uri="{FF2B5EF4-FFF2-40B4-BE49-F238E27FC236}">
                <a16:creationId xmlns:a16="http://schemas.microsoft.com/office/drawing/2014/main" id="{6102DDA4-2AE7-43AC-BB69-EF54C3609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575" y="1781855"/>
            <a:ext cx="2857500" cy="41624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B710EF5-CD63-4BDD-BC2A-6F54170B2FA2}"/>
              </a:ext>
            </a:extLst>
          </p:cNvPr>
          <p:cNvSpPr/>
          <p:nvPr/>
        </p:nvSpPr>
        <p:spPr>
          <a:xfrm>
            <a:off x="7794171" y="1617506"/>
            <a:ext cx="3135086" cy="1938992"/>
          </a:xfrm>
          <a:prstGeom prst="rect">
            <a:avLst/>
          </a:prstGeom>
        </p:spPr>
        <p:txBody>
          <a:bodyPr wrap="square">
            <a:spAutoFit/>
          </a:bodyPr>
          <a:lstStyle/>
          <a:p>
            <a:r>
              <a:rPr lang="en-US" sz="2000" i="1" dirty="0">
                <a:solidFill>
                  <a:srgbClr val="FFFF00"/>
                </a:solidFill>
              </a:rPr>
              <a:t>And the angel said unto him, Gird thyself, and bind on thy sandals. And so he did. And he </a:t>
            </a:r>
            <a:r>
              <a:rPr lang="en-US" sz="2000" i="1" dirty="0" err="1">
                <a:solidFill>
                  <a:srgbClr val="FFFF00"/>
                </a:solidFill>
              </a:rPr>
              <a:t>saith</a:t>
            </a:r>
            <a:r>
              <a:rPr lang="en-US" sz="2000" i="1" dirty="0">
                <a:solidFill>
                  <a:srgbClr val="FFFF00"/>
                </a:solidFill>
              </a:rPr>
              <a:t> unto him, Cast thy garment about thee, and follow me.</a:t>
            </a:r>
          </a:p>
        </p:txBody>
      </p:sp>
      <p:sp>
        <p:nvSpPr>
          <p:cNvPr id="11" name="Rectangle 10">
            <a:extLst>
              <a:ext uri="{FF2B5EF4-FFF2-40B4-BE49-F238E27FC236}">
                <a16:creationId xmlns:a16="http://schemas.microsoft.com/office/drawing/2014/main" id="{427DF6B2-F964-4FB8-B364-CBFAC9AC2FB9}"/>
              </a:ext>
            </a:extLst>
          </p:cNvPr>
          <p:cNvSpPr/>
          <p:nvPr/>
        </p:nvSpPr>
        <p:spPr>
          <a:xfrm>
            <a:off x="576943" y="4556648"/>
            <a:ext cx="3483428" cy="1631216"/>
          </a:xfrm>
          <a:prstGeom prst="rect">
            <a:avLst/>
          </a:prstGeom>
        </p:spPr>
        <p:txBody>
          <a:bodyPr wrap="square">
            <a:spAutoFit/>
          </a:bodyPr>
          <a:lstStyle/>
          <a:p>
            <a:r>
              <a:rPr lang="en-US" sz="2000" i="1" dirty="0">
                <a:solidFill>
                  <a:srgbClr val="FFFF00"/>
                </a:solidFill>
              </a:rPr>
              <a:t>And he went out, and followed him; and </a:t>
            </a:r>
            <a:r>
              <a:rPr lang="en-US" sz="2000" i="1" dirty="0" err="1">
                <a:solidFill>
                  <a:srgbClr val="FFFF00"/>
                </a:solidFill>
              </a:rPr>
              <a:t>wist</a:t>
            </a:r>
            <a:r>
              <a:rPr lang="en-US" sz="2000" i="1" dirty="0">
                <a:solidFill>
                  <a:srgbClr val="FFFF00"/>
                </a:solidFill>
              </a:rPr>
              <a:t> not that it was true which was done by the angel; but thought he saw a vision.</a:t>
            </a:r>
          </a:p>
        </p:txBody>
      </p:sp>
      <p:sp>
        <p:nvSpPr>
          <p:cNvPr id="12" name="Rectangle 11">
            <a:extLst>
              <a:ext uri="{FF2B5EF4-FFF2-40B4-BE49-F238E27FC236}">
                <a16:creationId xmlns:a16="http://schemas.microsoft.com/office/drawing/2014/main" id="{A6186693-44B4-4D42-8032-B786150E051A}"/>
              </a:ext>
            </a:extLst>
          </p:cNvPr>
          <p:cNvSpPr/>
          <p:nvPr/>
        </p:nvSpPr>
        <p:spPr>
          <a:xfrm>
            <a:off x="7575383" y="4207130"/>
            <a:ext cx="4260302" cy="2246769"/>
          </a:xfrm>
          <a:prstGeom prst="rect">
            <a:avLst/>
          </a:prstGeom>
        </p:spPr>
        <p:txBody>
          <a:bodyPr wrap="square">
            <a:spAutoFit/>
          </a:bodyPr>
          <a:lstStyle/>
          <a:p>
            <a:r>
              <a:rPr lang="en-US" sz="2000" i="1" dirty="0">
                <a:solidFill>
                  <a:srgbClr val="FFFF00"/>
                </a:solidFill>
              </a:rPr>
              <a:t>When they were past the first and the second ward, they came unto the iron gate that </a:t>
            </a:r>
            <a:r>
              <a:rPr lang="en-US" sz="2000" i="1" dirty="0" err="1">
                <a:solidFill>
                  <a:srgbClr val="FFFF00"/>
                </a:solidFill>
              </a:rPr>
              <a:t>leadeth</a:t>
            </a:r>
            <a:r>
              <a:rPr lang="en-US" sz="2000" i="1" dirty="0">
                <a:solidFill>
                  <a:srgbClr val="FFFF00"/>
                </a:solidFill>
              </a:rPr>
              <a:t> unto the city; which opened to them of his own accord: and they went out, and passed on through one street; and forthwith the angel departed from him.</a:t>
            </a:r>
          </a:p>
        </p:txBody>
      </p:sp>
    </p:spTree>
    <p:extLst>
      <p:ext uri="{BB962C8B-B14F-4D97-AF65-F5344CB8AC3E}">
        <p14:creationId xmlns:p14="http://schemas.microsoft.com/office/powerpoint/2010/main" val="105187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3614</Words>
  <Application>Microsoft Office PowerPoint</Application>
  <PresentationFormat>Widescreen</PresentationFormat>
  <Paragraphs>219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Abadi</vt:lpstr>
      <vt:lpstr>Arial</vt:lpstr>
      <vt:lpstr>Calibri</vt:lpstr>
      <vt:lpstr>Calibri Light</vt:lpstr>
      <vt:lpstr>High Tower Text</vt:lpstr>
      <vt:lpstr>Open Sans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cp:revision>
  <dcterms:created xsi:type="dcterms:W3CDTF">2020-09-04T16:52:06Z</dcterms:created>
  <dcterms:modified xsi:type="dcterms:W3CDTF">2020-09-04T17:04:09Z</dcterms:modified>
</cp:coreProperties>
</file>