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2" r:id="rId2"/>
    <p:sldId id="289" r:id="rId3"/>
    <p:sldId id="294" r:id="rId4"/>
    <p:sldId id="297" r:id="rId5"/>
    <p:sldId id="295" r:id="rId6"/>
    <p:sldId id="296" r:id="rId7"/>
    <p:sldId id="290" r:id="rId8"/>
    <p:sldId id="298" r:id="rId9"/>
    <p:sldId id="299" r:id="rId10"/>
    <p:sldId id="300" r:id="rId11"/>
    <p:sldId id="301" r:id="rId12"/>
    <p:sldId id="304" r:id="rId13"/>
    <p:sldId id="291" r:id="rId14"/>
    <p:sldId id="302" r:id="rId15"/>
    <p:sldId id="305" r:id="rId16"/>
    <p:sldId id="306" r:id="rId17"/>
    <p:sldId id="292" r:id="rId18"/>
    <p:sldId id="307" r:id="rId19"/>
    <p:sldId id="308" r:id="rId20"/>
    <p:sldId id="309" r:id="rId21"/>
    <p:sldId id="293" r:id="rId22"/>
    <p:sldId id="284" r:id="rId23"/>
    <p:sldId id="285" r:id="rId24"/>
    <p:sldId id="303" r:id="rId25"/>
    <p:sldId id="28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Palatino"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6600"/>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B4AAFA-D199-4A46-AF72-275FFAEF8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91</a:t>
            </a:r>
          </a:p>
        </p:txBody>
      </p:sp>
      <p:sp>
        <p:nvSpPr>
          <p:cNvPr id="6" name="TextBox 5"/>
          <p:cNvSpPr txBox="1"/>
          <p:nvPr/>
        </p:nvSpPr>
        <p:spPr>
          <a:xfrm>
            <a:off x="0" y="686555"/>
            <a:ext cx="12192000" cy="2862322"/>
          </a:xfrm>
          <a:prstGeom prst="rect">
            <a:avLst/>
          </a:prstGeom>
          <a:noFill/>
        </p:spPr>
        <p:txBody>
          <a:bodyPr wrap="square" rtlCol="0">
            <a:spAutoFit/>
          </a:bodyPr>
          <a:lstStyle/>
          <a:p>
            <a:pPr algn="ctr"/>
            <a:r>
              <a:rPr lang="en-US" sz="6000" dirty="0">
                <a:solidFill>
                  <a:schemeClr val="bg1"/>
                </a:solidFill>
                <a:latin typeface="Georgia" pitchFamily="18" charset="0"/>
              </a:rPr>
              <a:t>Missionary Life</a:t>
            </a:r>
          </a:p>
          <a:p>
            <a:pPr algn="ctr"/>
            <a:r>
              <a:rPr lang="en-US" sz="6000" dirty="0">
                <a:solidFill>
                  <a:schemeClr val="bg1"/>
                </a:solidFill>
                <a:latin typeface="Georgia" pitchFamily="18" charset="0"/>
              </a:rPr>
              <a:t>Yesterday and Today</a:t>
            </a:r>
          </a:p>
          <a:p>
            <a:pPr algn="ctr"/>
            <a:r>
              <a:rPr lang="en-US" sz="6000" dirty="0">
                <a:solidFill>
                  <a:schemeClr val="bg1"/>
                </a:solidFill>
                <a:latin typeface="Georgia" pitchFamily="18" charset="0"/>
              </a:rPr>
              <a:t>Acts 13-14</a:t>
            </a:r>
            <a:endParaRPr lang="en-US" sz="4400" dirty="0">
              <a:solidFill>
                <a:schemeClr val="bg1"/>
              </a:solidFill>
              <a:latin typeface="Georgia" pitchFamily="18" charset="0"/>
            </a:endParaRPr>
          </a:p>
        </p:txBody>
      </p:sp>
      <p:grpSp>
        <p:nvGrpSpPr>
          <p:cNvPr id="70" name="Group 3"/>
          <p:cNvGrpSpPr/>
          <p:nvPr/>
        </p:nvGrpSpPr>
        <p:grpSpPr>
          <a:xfrm>
            <a:off x="2324477" y="3204173"/>
            <a:ext cx="1353944" cy="2626189"/>
            <a:chOff x="2719987" y="421811"/>
            <a:chExt cx="2264752" cy="4392845"/>
          </a:xfrm>
        </p:grpSpPr>
        <p:sp>
          <p:nvSpPr>
            <p:cNvPr id="71" name="Cloud 70"/>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3"/>
            <p:cNvGrpSpPr/>
            <p:nvPr/>
          </p:nvGrpSpPr>
          <p:grpSpPr>
            <a:xfrm rot="18842096">
              <a:off x="3859936" y="4174691"/>
              <a:ext cx="643101" cy="623656"/>
              <a:chOff x="5637778" y="3063924"/>
              <a:chExt cx="905678" cy="914400"/>
            </a:xfrm>
          </p:grpSpPr>
          <p:sp>
            <p:nvSpPr>
              <p:cNvPr id="226"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75"/>
              <p:cNvGrpSpPr/>
              <p:nvPr/>
            </p:nvGrpSpPr>
            <p:grpSpPr>
              <a:xfrm rot="17830732">
                <a:off x="5912676" y="2972718"/>
                <a:ext cx="501400" cy="760161"/>
                <a:chOff x="5715000" y="1334125"/>
                <a:chExt cx="1404079" cy="4399613"/>
              </a:xfrm>
            </p:grpSpPr>
            <p:grpSp>
              <p:nvGrpSpPr>
                <p:cNvPr id="229" name="Group 11"/>
                <p:cNvGrpSpPr/>
                <p:nvPr/>
              </p:nvGrpSpPr>
              <p:grpSpPr>
                <a:xfrm>
                  <a:off x="5715000" y="1447800"/>
                  <a:ext cx="1371600" cy="1765092"/>
                  <a:chOff x="5715000" y="1447800"/>
                  <a:chExt cx="1371600" cy="1765092"/>
                </a:xfrm>
              </p:grpSpPr>
              <p:sp>
                <p:nvSpPr>
                  <p:cNvPr id="24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7"/>
                  <p:cNvGrpSpPr/>
                  <p:nvPr/>
                </p:nvGrpSpPr>
                <p:grpSpPr>
                  <a:xfrm>
                    <a:off x="6172200" y="1981200"/>
                    <a:ext cx="458449" cy="1231692"/>
                    <a:chOff x="6172200" y="1981200"/>
                    <a:chExt cx="458449" cy="1231692"/>
                  </a:xfrm>
                </p:grpSpPr>
                <p:sp>
                  <p:nvSpPr>
                    <p:cNvPr id="243" name="Diamond 2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12"/>
                <p:cNvGrpSpPr/>
                <p:nvPr/>
              </p:nvGrpSpPr>
              <p:grpSpPr>
                <a:xfrm>
                  <a:off x="5732489" y="2714469"/>
                  <a:ext cx="1371600" cy="1765092"/>
                  <a:chOff x="5715000" y="1447800"/>
                  <a:chExt cx="1371600" cy="1765092"/>
                </a:xfrm>
              </p:grpSpPr>
              <p:sp>
                <p:nvSpPr>
                  <p:cNvPr id="237"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7"/>
                  <p:cNvGrpSpPr/>
                  <p:nvPr/>
                </p:nvGrpSpPr>
                <p:grpSpPr>
                  <a:xfrm>
                    <a:off x="6172200" y="1981200"/>
                    <a:ext cx="458449" cy="1231692"/>
                    <a:chOff x="6172200" y="1981200"/>
                    <a:chExt cx="458449" cy="1231692"/>
                  </a:xfrm>
                </p:grpSpPr>
                <p:sp>
                  <p:nvSpPr>
                    <p:cNvPr id="239" name="Diamond 23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17"/>
                <p:cNvGrpSpPr/>
                <p:nvPr/>
              </p:nvGrpSpPr>
              <p:grpSpPr>
                <a:xfrm>
                  <a:off x="5747479" y="3968646"/>
                  <a:ext cx="1371600" cy="1765092"/>
                  <a:chOff x="5715000" y="1447800"/>
                  <a:chExt cx="1371600" cy="1765092"/>
                </a:xfrm>
              </p:grpSpPr>
              <p:sp>
                <p:nvSpPr>
                  <p:cNvPr id="233"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30"/>
                  <p:cNvGrpSpPr/>
                  <p:nvPr/>
                </p:nvGrpSpPr>
                <p:grpSpPr>
                  <a:xfrm>
                    <a:off x="6172200" y="1981200"/>
                    <a:ext cx="458449" cy="1231692"/>
                    <a:chOff x="6172200" y="1981200"/>
                    <a:chExt cx="458449" cy="1231692"/>
                  </a:xfrm>
                </p:grpSpPr>
                <p:sp>
                  <p:nvSpPr>
                    <p:cNvPr id="235" name="Diamond 2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152"/>
            <p:cNvGrpSpPr/>
            <p:nvPr/>
          </p:nvGrpSpPr>
          <p:grpSpPr>
            <a:xfrm>
              <a:off x="3276600" y="4191000"/>
              <a:ext cx="643101" cy="623656"/>
              <a:chOff x="5637778" y="3063924"/>
              <a:chExt cx="905678" cy="914400"/>
            </a:xfrm>
          </p:grpSpPr>
          <p:sp>
            <p:nvSpPr>
              <p:cNvPr id="207" name="Oval 206"/>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75"/>
              <p:cNvGrpSpPr/>
              <p:nvPr/>
            </p:nvGrpSpPr>
            <p:grpSpPr>
              <a:xfrm rot="17830732">
                <a:off x="5912676" y="2972718"/>
                <a:ext cx="501400" cy="760161"/>
                <a:chOff x="5715000" y="1334125"/>
                <a:chExt cx="1404079" cy="4399613"/>
              </a:xfrm>
            </p:grpSpPr>
            <p:grpSp>
              <p:nvGrpSpPr>
                <p:cNvPr id="210" name="Group 11"/>
                <p:cNvGrpSpPr/>
                <p:nvPr/>
              </p:nvGrpSpPr>
              <p:grpSpPr>
                <a:xfrm>
                  <a:off x="5715000" y="1447800"/>
                  <a:ext cx="1371600" cy="1765092"/>
                  <a:chOff x="5715000" y="1447800"/>
                  <a:chExt cx="1371600" cy="1765092"/>
                </a:xfrm>
              </p:grpSpPr>
              <p:sp>
                <p:nvSpPr>
                  <p:cNvPr id="22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7"/>
                  <p:cNvGrpSpPr/>
                  <p:nvPr/>
                </p:nvGrpSpPr>
                <p:grpSpPr>
                  <a:xfrm>
                    <a:off x="6172200" y="1981200"/>
                    <a:ext cx="458449" cy="1231692"/>
                    <a:chOff x="6172200" y="1981200"/>
                    <a:chExt cx="458449" cy="1231692"/>
                  </a:xfrm>
                </p:grpSpPr>
                <p:sp>
                  <p:nvSpPr>
                    <p:cNvPr id="224"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12"/>
                <p:cNvGrpSpPr/>
                <p:nvPr/>
              </p:nvGrpSpPr>
              <p:grpSpPr>
                <a:xfrm>
                  <a:off x="5732489" y="2714469"/>
                  <a:ext cx="1371600" cy="1765092"/>
                  <a:chOff x="5715000" y="1447800"/>
                  <a:chExt cx="1371600" cy="1765092"/>
                </a:xfrm>
              </p:grpSpPr>
              <p:sp>
                <p:nvSpPr>
                  <p:cNvPr id="218"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7"/>
                  <p:cNvGrpSpPr/>
                  <p:nvPr/>
                </p:nvGrpSpPr>
                <p:grpSpPr>
                  <a:xfrm>
                    <a:off x="6172200" y="1981200"/>
                    <a:ext cx="458449" cy="1231692"/>
                    <a:chOff x="6172200" y="1981200"/>
                    <a:chExt cx="458449" cy="1231692"/>
                  </a:xfrm>
                </p:grpSpPr>
                <p:sp>
                  <p:nvSpPr>
                    <p:cNvPr id="220"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17"/>
                <p:cNvGrpSpPr/>
                <p:nvPr/>
              </p:nvGrpSpPr>
              <p:grpSpPr>
                <a:xfrm>
                  <a:off x="5747479" y="3968646"/>
                  <a:ext cx="1371600" cy="1765092"/>
                  <a:chOff x="5715000" y="1447800"/>
                  <a:chExt cx="1371600" cy="1765092"/>
                </a:xfrm>
              </p:grpSpPr>
              <p:sp>
                <p:nvSpPr>
                  <p:cNvPr id="214"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30"/>
                  <p:cNvGrpSpPr/>
                  <p:nvPr/>
                </p:nvGrpSpPr>
                <p:grpSpPr>
                  <a:xfrm>
                    <a:off x="6172200" y="1981200"/>
                    <a:ext cx="458449" cy="1231692"/>
                    <a:chOff x="6172200" y="1981200"/>
                    <a:chExt cx="458449" cy="1231692"/>
                  </a:xfrm>
                </p:grpSpPr>
                <p:sp>
                  <p:nvSpPr>
                    <p:cNvPr id="216"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Trapezoid 75"/>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11"/>
            <p:cNvGrpSpPr/>
            <p:nvPr/>
          </p:nvGrpSpPr>
          <p:grpSpPr>
            <a:xfrm rot="897050">
              <a:off x="2719987" y="1716055"/>
              <a:ext cx="1219200" cy="1752181"/>
              <a:chOff x="5128127" y="2215744"/>
              <a:chExt cx="1219200" cy="1289455"/>
            </a:xfrm>
          </p:grpSpPr>
          <p:sp>
            <p:nvSpPr>
              <p:cNvPr id="189"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93"/>
              <p:cNvGrpSpPr/>
              <p:nvPr/>
            </p:nvGrpSpPr>
            <p:grpSpPr>
              <a:xfrm rot="16200000">
                <a:off x="5483903" y="2780675"/>
                <a:ext cx="467193" cy="981856"/>
                <a:chOff x="5715000" y="1334125"/>
                <a:chExt cx="1404079" cy="4399613"/>
              </a:xfrm>
            </p:grpSpPr>
            <p:grpSp>
              <p:nvGrpSpPr>
                <p:cNvPr id="191" name="Group 11"/>
                <p:cNvGrpSpPr/>
                <p:nvPr/>
              </p:nvGrpSpPr>
              <p:grpSpPr>
                <a:xfrm>
                  <a:off x="5715000" y="1447800"/>
                  <a:ext cx="1371600" cy="1765092"/>
                  <a:chOff x="5715000" y="1447800"/>
                  <a:chExt cx="1371600" cy="1765092"/>
                </a:xfrm>
              </p:grpSpPr>
              <p:sp>
                <p:nvSpPr>
                  <p:cNvPr id="20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7"/>
                  <p:cNvGrpSpPr/>
                  <p:nvPr/>
                </p:nvGrpSpPr>
                <p:grpSpPr>
                  <a:xfrm>
                    <a:off x="6172200" y="1981200"/>
                    <a:ext cx="458449" cy="1231692"/>
                    <a:chOff x="6172200" y="1981200"/>
                    <a:chExt cx="458449" cy="1231692"/>
                  </a:xfrm>
                </p:grpSpPr>
                <p:sp>
                  <p:nvSpPr>
                    <p:cNvPr id="205" name="Diamond 20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2"/>
                <p:cNvGrpSpPr/>
                <p:nvPr/>
              </p:nvGrpSpPr>
              <p:grpSpPr>
                <a:xfrm>
                  <a:off x="5732489" y="2714469"/>
                  <a:ext cx="1371600" cy="1765092"/>
                  <a:chOff x="5715000" y="1447800"/>
                  <a:chExt cx="1371600" cy="1765092"/>
                </a:xfrm>
              </p:grpSpPr>
              <p:sp>
                <p:nvSpPr>
                  <p:cNvPr id="199"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7"/>
                  <p:cNvGrpSpPr/>
                  <p:nvPr/>
                </p:nvGrpSpPr>
                <p:grpSpPr>
                  <a:xfrm>
                    <a:off x="6172200" y="1981200"/>
                    <a:ext cx="458449" cy="1231692"/>
                    <a:chOff x="6172200" y="1981200"/>
                    <a:chExt cx="458449" cy="1231692"/>
                  </a:xfrm>
                </p:grpSpPr>
                <p:sp>
                  <p:nvSpPr>
                    <p:cNvPr id="201"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7"/>
                <p:cNvGrpSpPr/>
                <p:nvPr/>
              </p:nvGrpSpPr>
              <p:grpSpPr>
                <a:xfrm>
                  <a:off x="5747479" y="3968646"/>
                  <a:ext cx="1371600" cy="1765092"/>
                  <a:chOff x="5715000" y="1447800"/>
                  <a:chExt cx="1371600" cy="1765092"/>
                </a:xfrm>
              </p:grpSpPr>
              <p:sp>
                <p:nvSpPr>
                  <p:cNvPr id="195" name="Multiply 19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30"/>
                  <p:cNvGrpSpPr/>
                  <p:nvPr/>
                </p:nvGrpSpPr>
                <p:grpSpPr>
                  <a:xfrm>
                    <a:off x="6172200" y="1981200"/>
                    <a:ext cx="458449" cy="1231692"/>
                    <a:chOff x="6172200" y="1981200"/>
                    <a:chExt cx="458449" cy="1231692"/>
                  </a:xfrm>
                </p:grpSpPr>
                <p:sp>
                  <p:nvSpPr>
                    <p:cNvPr id="197" name="Diamond 19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4"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 name="Trapezoid 77"/>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93"/>
            <p:cNvGrpSpPr/>
            <p:nvPr/>
          </p:nvGrpSpPr>
          <p:grpSpPr>
            <a:xfrm rot="15426686">
              <a:off x="4136832" y="2583350"/>
              <a:ext cx="601862" cy="1093953"/>
              <a:chOff x="5715000" y="1334125"/>
              <a:chExt cx="1404079" cy="4399613"/>
            </a:xfrm>
          </p:grpSpPr>
          <p:grpSp>
            <p:nvGrpSpPr>
              <p:cNvPr id="173" name="Group 11"/>
              <p:cNvGrpSpPr/>
              <p:nvPr/>
            </p:nvGrpSpPr>
            <p:grpSpPr>
              <a:xfrm>
                <a:off x="5715000" y="1447800"/>
                <a:ext cx="1371600" cy="1765092"/>
                <a:chOff x="5715000" y="1447800"/>
                <a:chExt cx="1371600" cy="1765092"/>
              </a:xfrm>
            </p:grpSpPr>
            <p:sp>
              <p:nvSpPr>
                <p:cNvPr id="18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7"/>
                <p:cNvGrpSpPr/>
                <p:nvPr/>
              </p:nvGrpSpPr>
              <p:grpSpPr>
                <a:xfrm>
                  <a:off x="6172200" y="1981200"/>
                  <a:ext cx="458449" cy="1231692"/>
                  <a:chOff x="6172200" y="1981200"/>
                  <a:chExt cx="458449" cy="1231692"/>
                </a:xfrm>
              </p:grpSpPr>
              <p:sp>
                <p:nvSpPr>
                  <p:cNvPr id="187" name="Diamond 1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2"/>
              <p:cNvGrpSpPr/>
              <p:nvPr/>
            </p:nvGrpSpPr>
            <p:grpSpPr>
              <a:xfrm>
                <a:off x="5732489" y="2714469"/>
                <a:ext cx="1371600" cy="1765092"/>
                <a:chOff x="5715000" y="1447800"/>
                <a:chExt cx="1371600" cy="1765092"/>
              </a:xfrm>
            </p:grpSpPr>
            <p:sp>
              <p:nvSpPr>
                <p:cNvPr id="181" name="Multiply 1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7"/>
                <p:cNvGrpSpPr/>
                <p:nvPr/>
              </p:nvGrpSpPr>
              <p:grpSpPr>
                <a:xfrm>
                  <a:off x="6172200" y="1981200"/>
                  <a:ext cx="458449" cy="1231692"/>
                  <a:chOff x="6172200" y="1981200"/>
                  <a:chExt cx="458449" cy="1231692"/>
                </a:xfrm>
              </p:grpSpPr>
              <p:sp>
                <p:nvSpPr>
                  <p:cNvPr id="183" name="Diamond 1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
              <p:cNvGrpSpPr/>
              <p:nvPr/>
            </p:nvGrpSpPr>
            <p:grpSpPr>
              <a:xfrm>
                <a:off x="5747479" y="3968646"/>
                <a:ext cx="1371600" cy="1765092"/>
                <a:chOff x="5715000" y="1447800"/>
                <a:chExt cx="1371600" cy="1765092"/>
              </a:xfrm>
            </p:grpSpPr>
            <p:sp>
              <p:nvSpPr>
                <p:cNvPr id="177" name="Multiply 17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30"/>
                <p:cNvGrpSpPr/>
                <p:nvPr/>
              </p:nvGrpSpPr>
              <p:grpSpPr>
                <a:xfrm>
                  <a:off x="6172200" y="1981200"/>
                  <a:ext cx="458449" cy="1231692"/>
                  <a:chOff x="6172200" y="1981200"/>
                  <a:chExt cx="458449" cy="1231692"/>
                </a:xfrm>
              </p:grpSpPr>
              <p:sp>
                <p:nvSpPr>
                  <p:cNvPr id="179" name="Diamond 1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Diamond 17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3"/>
            <p:cNvGrpSpPr/>
            <p:nvPr/>
          </p:nvGrpSpPr>
          <p:grpSpPr>
            <a:xfrm>
              <a:off x="3429000" y="1828800"/>
              <a:ext cx="244840" cy="640830"/>
              <a:chOff x="5715000" y="1334125"/>
              <a:chExt cx="1404079" cy="4399613"/>
            </a:xfrm>
          </p:grpSpPr>
          <p:grpSp>
            <p:nvGrpSpPr>
              <p:cNvPr id="157" name="Group 11"/>
              <p:cNvGrpSpPr/>
              <p:nvPr/>
            </p:nvGrpSpPr>
            <p:grpSpPr>
              <a:xfrm>
                <a:off x="5715000" y="1447800"/>
                <a:ext cx="1371600" cy="1765092"/>
                <a:chOff x="5715000" y="1447800"/>
                <a:chExt cx="1371600" cy="1765092"/>
              </a:xfrm>
            </p:grpSpPr>
            <p:sp>
              <p:nvSpPr>
                <p:cNvPr id="16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7"/>
                <p:cNvGrpSpPr/>
                <p:nvPr/>
              </p:nvGrpSpPr>
              <p:grpSpPr>
                <a:xfrm>
                  <a:off x="6172200" y="1981200"/>
                  <a:ext cx="458449" cy="1231692"/>
                  <a:chOff x="6172200" y="1981200"/>
                  <a:chExt cx="458449" cy="1231692"/>
                </a:xfrm>
              </p:grpSpPr>
              <p:sp>
                <p:nvSpPr>
                  <p:cNvPr id="171"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2"/>
              <p:cNvGrpSpPr/>
              <p:nvPr/>
            </p:nvGrpSpPr>
            <p:grpSpPr>
              <a:xfrm>
                <a:off x="5732489" y="2714469"/>
                <a:ext cx="1371600" cy="1765092"/>
                <a:chOff x="5715000" y="1447800"/>
                <a:chExt cx="1371600" cy="1765092"/>
              </a:xfrm>
            </p:grpSpPr>
            <p:sp>
              <p:nvSpPr>
                <p:cNvPr id="165"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7"/>
                <p:cNvGrpSpPr/>
                <p:nvPr/>
              </p:nvGrpSpPr>
              <p:grpSpPr>
                <a:xfrm>
                  <a:off x="6172200" y="1981200"/>
                  <a:ext cx="458449" cy="1231692"/>
                  <a:chOff x="6172200" y="1981200"/>
                  <a:chExt cx="458449" cy="1231692"/>
                </a:xfrm>
              </p:grpSpPr>
              <p:sp>
                <p:nvSpPr>
                  <p:cNvPr id="167"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7"/>
              <p:cNvGrpSpPr/>
              <p:nvPr/>
            </p:nvGrpSpPr>
            <p:grpSpPr>
              <a:xfrm>
                <a:off x="5747479" y="3968646"/>
                <a:ext cx="1371600" cy="1765092"/>
                <a:chOff x="5715000" y="1447800"/>
                <a:chExt cx="1371600" cy="1765092"/>
              </a:xfrm>
            </p:grpSpPr>
            <p:sp>
              <p:nvSpPr>
                <p:cNvPr id="161"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7"/>
                <p:cNvGrpSpPr/>
                <p:nvPr/>
              </p:nvGrpSpPr>
              <p:grpSpPr>
                <a:xfrm>
                  <a:off x="6172200" y="1981200"/>
                  <a:ext cx="458449" cy="1231692"/>
                  <a:chOff x="6172200" y="1981200"/>
                  <a:chExt cx="458449" cy="1231692"/>
                </a:xfrm>
              </p:grpSpPr>
              <p:sp>
                <p:nvSpPr>
                  <p:cNvPr id="163"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Diamond 15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4"/>
            <p:cNvGrpSpPr/>
            <p:nvPr/>
          </p:nvGrpSpPr>
          <p:grpSpPr>
            <a:xfrm>
              <a:off x="3911183" y="1831298"/>
              <a:ext cx="244840" cy="640830"/>
              <a:chOff x="5715000" y="1334125"/>
              <a:chExt cx="1404079" cy="4399613"/>
            </a:xfrm>
          </p:grpSpPr>
          <p:grpSp>
            <p:nvGrpSpPr>
              <p:cNvPr id="141" name="Group 11"/>
              <p:cNvGrpSpPr/>
              <p:nvPr/>
            </p:nvGrpSpPr>
            <p:grpSpPr>
              <a:xfrm>
                <a:off x="5715000" y="1447800"/>
                <a:ext cx="1371600" cy="1765092"/>
                <a:chOff x="5715000" y="1447800"/>
                <a:chExt cx="1371600" cy="1765092"/>
              </a:xfrm>
            </p:grpSpPr>
            <p:sp>
              <p:nvSpPr>
                <p:cNvPr id="15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7"/>
                <p:cNvGrpSpPr/>
                <p:nvPr/>
              </p:nvGrpSpPr>
              <p:grpSpPr>
                <a:xfrm>
                  <a:off x="6172200" y="1981200"/>
                  <a:ext cx="458449" cy="1231692"/>
                  <a:chOff x="6172200" y="1981200"/>
                  <a:chExt cx="458449" cy="1231692"/>
                </a:xfrm>
              </p:grpSpPr>
              <p:sp>
                <p:nvSpPr>
                  <p:cNvPr id="155" name="Diamond 15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2"/>
              <p:cNvGrpSpPr/>
              <p:nvPr/>
            </p:nvGrpSpPr>
            <p:grpSpPr>
              <a:xfrm>
                <a:off x="5732489" y="2714469"/>
                <a:ext cx="1371600" cy="1765092"/>
                <a:chOff x="5715000" y="1447800"/>
                <a:chExt cx="1371600" cy="1765092"/>
              </a:xfrm>
            </p:grpSpPr>
            <p:sp>
              <p:nvSpPr>
                <p:cNvPr id="149"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
                <p:cNvGrpSpPr/>
                <p:nvPr/>
              </p:nvGrpSpPr>
              <p:grpSpPr>
                <a:xfrm>
                  <a:off x="6172200" y="1981200"/>
                  <a:ext cx="458449" cy="1231692"/>
                  <a:chOff x="6172200" y="1981200"/>
                  <a:chExt cx="458449" cy="1231692"/>
                </a:xfrm>
              </p:grpSpPr>
              <p:sp>
                <p:nvSpPr>
                  <p:cNvPr id="151" name="Diamond 1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7"/>
              <p:cNvGrpSpPr/>
              <p:nvPr/>
            </p:nvGrpSpPr>
            <p:grpSpPr>
              <a:xfrm>
                <a:off x="5747479" y="3968646"/>
                <a:ext cx="1371600" cy="1765092"/>
                <a:chOff x="5715000" y="1447800"/>
                <a:chExt cx="1371600" cy="1765092"/>
              </a:xfrm>
            </p:grpSpPr>
            <p:sp>
              <p:nvSpPr>
                <p:cNvPr id="145"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30"/>
                <p:cNvGrpSpPr/>
                <p:nvPr/>
              </p:nvGrpSpPr>
              <p:grpSpPr>
                <a:xfrm>
                  <a:off x="6172200" y="1981200"/>
                  <a:ext cx="458449" cy="1231692"/>
                  <a:chOff x="6172200" y="1981200"/>
                  <a:chExt cx="458449" cy="1231692"/>
                </a:xfrm>
              </p:grpSpPr>
              <p:sp>
                <p:nvSpPr>
                  <p:cNvPr id="147" name="Diamond 1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Diamond 14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1"/>
            <p:cNvGrpSpPr/>
            <p:nvPr/>
          </p:nvGrpSpPr>
          <p:grpSpPr>
            <a:xfrm>
              <a:off x="3613878" y="2118609"/>
              <a:ext cx="244840" cy="640830"/>
              <a:chOff x="5715000" y="1334125"/>
              <a:chExt cx="1404079" cy="4399613"/>
            </a:xfrm>
          </p:grpSpPr>
          <p:grpSp>
            <p:nvGrpSpPr>
              <p:cNvPr id="125" name="Group 11"/>
              <p:cNvGrpSpPr/>
              <p:nvPr/>
            </p:nvGrpSpPr>
            <p:grpSpPr>
              <a:xfrm>
                <a:off x="5715000" y="1447800"/>
                <a:ext cx="1371600" cy="1765092"/>
                <a:chOff x="5715000" y="1447800"/>
                <a:chExt cx="1371600" cy="1765092"/>
              </a:xfrm>
            </p:grpSpPr>
            <p:sp>
              <p:nvSpPr>
                <p:cNvPr id="13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7"/>
                <p:cNvGrpSpPr/>
                <p:nvPr/>
              </p:nvGrpSpPr>
              <p:grpSpPr>
                <a:xfrm>
                  <a:off x="6172200" y="1981200"/>
                  <a:ext cx="458449" cy="1231692"/>
                  <a:chOff x="6172200" y="1981200"/>
                  <a:chExt cx="458449" cy="1231692"/>
                </a:xfrm>
              </p:grpSpPr>
              <p:sp>
                <p:nvSpPr>
                  <p:cNvPr id="139"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
              <p:cNvGrpSpPr/>
              <p:nvPr/>
            </p:nvGrpSpPr>
            <p:grpSpPr>
              <a:xfrm>
                <a:off x="5732489" y="2714469"/>
                <a:ext cx="1371600" cy="1765092"/>
                <a:chOff x="5715000" y="1447800"/>
                <a:chExt cx="1371600" cy="1765092"/>
              </a:xfrm>
            </p:grpSpPr>
            <p:sp>
              <p:nvSpPr>
                <p:cNvPr id="133" name="Multiply 13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7"/>
                <p:cNvGrpSpPr/>
                <p:nvPr/>
              </p:nvGrpSpPr>
              <p:grpSpPr>
                <a:xfrm>
                  <a:off x="6172200" y="1981200"/>
                  <a:ext cx="458449" cy="1231692"/>
                  <a:chOff x="6172200" y="1981200"/>
                  <a:chExt cx="458449" cy="1231692"/>
                </a:xfrm>
              </p:grpSpPr>
              <p:sp>
                <p:nvSpPr>
                  <p:cNvPr id="135" name="Diamond 1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7"/>
              <p:cNvGrpSpPr/>
              <p:nvPr/>
            </p:nvGrpSpPr>
            <p:grpSpPr>
              <a:xfrm>
                <a:off x="5747479" y="3968646"/>
                <a:ext cx="1371600" cy="1765092"/>
                <a:chOff x="5715000" y="1447800"/>
                <a:chExt cx="1371600" cy="1765092"/>
              </a:xfrm>
            </p:grpSpPr>
            <p:sp>
              <p:nvSpPr>
                <p:cNvPr id="129" name="Multiply 1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30"/>
                <p:cNvGrpSpPr/>
                <p:nvPr/>
              </p:nvGrpSpPr>
              <p:grpSpPr>
                <a:xfrm>
                  <a:off x="6172200" y="1981200"/>
                  <a:ext cx="458449" cy="1231692"/>
                  <a:chOff x="6172200" y="1981200"/>
                  <a:chExt cx="458449" cy="1231692"/>
                </a:xfrm>
              </p:grpSpPr>
              <p:sp>
                <p:nvSpPr>
                  <p:cNvPr id="131" name="Diamond 1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58"/>
            <p:cNvGrpSpPr/>
            <p:nvPr/>
          </p:nvGrpSpPr>
          <p:grpSpPr>
            <a:xfrm>
              <a:off x="3793760" y="2118609"/>
              <a:ext cx="244840" cy="640830"/>
              <a:chOff x="5715000" y="1334125"/>
              <a:chExt cx="1404079" cy="4399613"/>
            </a:xfrm>
          </p:grpSpPr>
          <p:grpSp>
            <p:nvGrpSpPr>
              <p:cNvPr id="109" name="Group 11"/>
              <p:cNvGrpSpPr/>
              <p:nvPr/>
            </p:nvGrpSpPr>
            <p:grpSpPr>
              <a:xfrm>
                <a:off x="5715000" y="1447800"/>
                <a:ext cx="1371600" cy="1765092"/>
                <a:chOff x="5715000" y="1447800"/>
                <a:chExt cx="1371600" cy="1765092"/>
              </a:xfrm>
            </p:grpSpPr>
            <p:sp>
              <p:nvSpPr>
                <p:cNvPr id="12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7"/>
                <p:cNvGrpSpPr/>
                <p:nvPr/>
              </p:nvGrpSpPr>
              <p:grpSpPr>
                <a:xfrm>
                  <a:off x="6172200" y="1981200"/>
                  <a:ext cx="458449" cy="1231692"/>
                  <a:chOff x="6172200" y="1981200"/>
                  <a:chExt cx="458449" cy="1231692"/>
                </a:xfrm>
              </p:grpSpPr>
              <p:sp>
                <p:nvSpPr>
                  <p:cNvPr id="123" name="Diamond 12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2"/>
              <p:cNvGrpSpPr/>
              <p:nvPr/>
            </p:nvGrpSpPr>
            <p:grpSpPr>
              <a:xfrm>
                <a:off x="5732489" y="2714469"/>
                <a:ext cx="1371600" cy="1765092"/>
                <a:chOff x="5715000" y="1447800"/>
                <a:chExt cx="1371600" cy="1765092"/>
              </a:xfrm>
            </p:grpSpPr>
            <p:sp>
              <p:nvSpPr>
                <p:cNvPr id="117" name="Multiply 11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7"/>
                <p:cNvGrpSpPr/>
                <p:nvPr/>
              </p:nvGrpSpPr>
              <p:grpSpPr>
                <a:xfrm>
                  <a:off x="6172200" y="1981200"/>
                  <a:ext cx="458449" cy="1231692"/>
                  <a:chOff x="6172200" y="1981200"/>
                  <a:chExt cx="458449" cy="1231692"/>
                </a:xfrm>
              </p:grpSpPr>
              <p:sp>
                <p:nvSpPr>
                  <p:cNvPr id="119" name="Diamond 11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7"/>
              <p:cNvGrpSpPr/>
              <p:nvPr/>
            </p:nvGrpSpPr>
            <p:grpSpPr>
              <a:xfrm>
                <a:off x="5747479" y="3968646"/>
                <a:ext cx="1371600" cy="1765092"/>
                <a:chOff x="5715000" y="1447800"/>
                <a:chExt cx="1371600" cy="1765092"/>
              </a:xfrm>
            </p:grpSpPr>
            <p:sp>
              <p:nvSpPr>
                <p:cNvPr id="113" name="Multiply 11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30"/>
                <p:cNvGrpSpPr/>
                <p:nvPr/>
              </p:nvGrpSpPr>
              <p:grpSpPr>
                <a:xfrm>
                  <a:off x="6172200" y="1981200"/>
                  <a:ext cx="458449" cy="1231692"/>
                  <a:chOff x="6172200" y="1981200"/>
                  <a:chExt cx="458449" cy="1231692"/>
                </a:xfrm>
              </p:grpSpPr>
              <p:sp>
                <p:nvSpPr>
                  <p:cNvPr id="115" name="Diamond 1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Diamond 11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96"/>
            <p:cNvGrpSpPr/>
            <p:nvPr/>
          </p:nvGrpSpPr>
          <p:grpSpPr>
            <a:xfrm>
              <a:off x="3200400" y="762000"/>
              <a:ext cx="1219200" cy="304800"/>
              <a:chOff x="6400800" y="1371600"/>
              <a:chExt cx="1219200" cy="527455"/>
            </a:xfrm>
          </p:grpSpPr>
          <p:sp>
            <p:nvSpPr>
              <p:cNvPr id="91" name="Trapezoid 90"/>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3"/>
              <p:cNvGrpSpPr/>
              <p:nvPr/>
            </p:nvGrpSpPr>
            <p:grpSpPr>
              <a:xfrm rot="16200000">
                <a:off x="6756576" y="1174531"/>
                <a:ext cx="467193" cy="981856"/>
                <a:chOff x="5715000" y="1334125"/>
                <a:chExt cx="1404079" cy="4399613"/>
              </a:xfrm>
            </p:grpSpPr>
            <p:grpSp>
              <p:nvGrpSpPr>
                <p:cNvPr id="93" name="Group 11"/>
                <p:cNvGrpSpPr/>
                <p:nvPr/>
              </p:nvGrpSpPr>
              <p:grpSpPr>
                <a:xfrm>
                  <a:off x="5715000" y="1447800"/>
                  <a:ext cx="1371600" cy="1765092"/>
                  <a:chOff x="5715000" y="1447800"/>
                  <a:chExt cx="1371600" cy="1765092"/>
                </a:xfrm>
              </p:grpSpPr>
              <p:sp>
                <p:nvSpPr>
                  <p:cNvPr id="10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7"/>
                  <p:cNvGrpSpPr/>
                  <p:nvPr/>
                </p:nvGrpSpPr>
                <p:grpSpPr>
                  <a:xfrm>
                    <a:off x="6172200" y="1981200"/>
                    <a:ext cx="458449" cy="1231692"/>
                    <a:chOff x="6172200" y="1981200"/>
                    <a:chExt cx="458449" cy="1231692"/>
                  </a:xfrm>
                </p:grpSpPr>
                <p:sp>
                  <p:nvSpPr>
                    <p:cNvPr id="107" name="Diamond 1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12"/>
                <p:cNvGrpSpPr/>
                <p:nvPr/>
              </p:nvGrpSpPr>
              <p:grpSpPr>
                <a:xfrm>
                  <a:off x="5732489" y="2714469"/>
                  <a:ext cx="1371600" cy="1765092"/>
                  <a:chOff x="5715000" y="1447800"/>
                  <a:chExt cx="1371600" cy="1765092"/>
                </a:xfrm>
              </p:grpSpPr>
              <p:sp>
                <p:nvSpPr>
                  <p:cNvPr id="101" name="Multiply 10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7"/>
                  <p:cNvGrpSpPr/>
                  <p:nvPr/>
                </p:nvGrpSpPr>
                <p:grpSpPr>
                  <a:xfrm>
                    <a:off x="6172200" y="1981200"/>
                    <a:ext cx="458449" cy="1231692"/>
                    <a:chOff x="6172200" y="1981200"/>
                    <a:chExt cx="458449" cy="1231692"/>
                  </a:xfrm>
                </p:grpSpPr>
                <p:sp>
                  <p:nvSpPr>
                    <p:cNvPr id="103" name="Diamond 10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7"/>
                <p:cNvGrpSpPr/>
                <p:nvPr/>
              </p:nvGrpSpPr>
              <p:grpSpPr>
                <a:xfrm>
                  <a:off x="5747479" y="3968646"/>
                  <a:ext cx="1371600" cy="1765092"/>
                  <a:chOff x="5715000" y="1447800"/>
                  <a:chExt cx="1371600" cy="1765092"/>
                </a:xfrm>
              </p:grpSpPr>
              <p:sp>
                <p:nvSpPr>
                  <p:cNvPr id="97" name="Multiply 9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30"/>
                  <p:cNvGrpSpPr/>
                  <p:nvPr/>
                </p:nvGrpSpPr>
                <p:grpSpPr>
                  <a:xfrm>
                    <a:off x="6172200" y="1981200"/>
                    <a:ext cx="458449" cy="1231692"/>
                    <a:chOff x="6172200" y="1981200"/>
                    <a:chExt cx="458449" cy="1231692"/>
                  </a:xfrm>
                </p:grpSpPr>
                <p:sp>
                  <p:nvSpPr>
                    <p:cNvPr id="99" name="Diamond 9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Diamond 9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5" name="Group 223"/>
          <p:cNvGrpSpPr/>
          <p:nvPr/>
        </p:nvGrpSpPr>
        <p:grpSpPr>
          <a:xfrm>
            <a:off x="9558951" y="3677217"/>
            <a:ext cx="2344775" cy="2851465"/>
            <a:chOff x="2667000" y="3200400"/>
            <a:chExt cx="2344775" cy="2851465"/>
          </a:xfrm>
        </p:grpSpPr>
        <p:grpSp>
          <p:nvGrpSpPr>
            <p:cNvPr id="246" name="Group 324"/>
            <p:cNvGrpSpPr/>
            <p:nvPr/>
          </p:nvGrpSpPr>
          <p:grpSpPr>
            <a:xfrm>
              <a:off x="3733800" y="3200400"/>
              <a:ext cx="1277975" cy="2699065"/>
              <a:chOff x="4191000" y="3276600"/>
              <a:chExt cx="1277975" cy="2699065"/>
            </a:xfrm>
          </p:grpSpPr>
          <p:sp>
            <p:nvSpPr>
              <p:cNvPr id="279" name="Oval 278"/>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arallelogram 286"/>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Parallelogram 287"/>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13"/>
              <p:cNvGrpSpPr/>
              <p:nvPr/>
            </p:nvGrpSpPr>
            <p:grpSpPr>
              <a:xfrm flipH="1">
                <a:off x="4724400" y="4191000"/>
                <a:ext cx="209266" cy="554259"/>
                <a:chOff x="1463040" y="844062"/>
                <a:chExt cx="685800" cy="1957755"/>
              </a:xfrm>
              <a:solidFill>
                <a:srgbClr val="C00000"/>
              </a:solidFill>
            </p:grpSpPr>
            <p:sp>
              <p:nvSpPr>
                <p:cNvPr id="305" name="Pentagon 304"/>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Trapezoid 290"/>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loud 293"/>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316"/>
              <p:cNvGrpSpPr/>
              <p:nvPr/>
            </p:nvGrpSpPr>
            <p:grpSpPr>
              <a:xfrm>
                <a:off x="4876800" y="4343400"/>
                <a:ext cx="393046" cy="872828"/>
                <a:chOff x="2819400" y="3657600"/>
                <a:chExt cx="1493575" cy="3038192"/>
              </a:xfrm>
            </p:grpSpPr>
            <p:sp>
              <p:nvSpPr>
                <p:cNvPr id="300" name="TextBox 299"/>
                <p:cNvSpPr txBox="1"/>
                <p:nvPr/>
              </p:nvSpPr>
              <p:spPr>
                <a:xfrm>
                  <a:off x="3610997" y="5410199"/>
                  <a:ext cx="701978" cy="128559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301" name="Rectangle 300"/>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304" name="Rectangle 303"/>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Oval 295"/>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93"/>
            <p:cNvGrpSpPr/>
            <p:nvPr/>
          </p:nvGrpSpPr>
          <p:grpSpPr>
            <a:xfrm>
              <a:off x="2971800" y="3352800"/>
              <a:ext cx="1207618" cy="2699065"/>
              <a:chOff x="2637034" y="3115566"/>
              <a:chExt cx="1360018" cy="2699065"/>
            </a:xfrm>
          </p:grpSpPr>
          <p:sp>
            <p:nvSpPr>
              <p:cNvPr id="258" name="Oval 257"/>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arallelogram 266"/>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arallelogram 267"/>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13"/>
              <p:cNvGrpSpPr/>
              <p:nvPr/>
            </p:nvGrpSpPr>
            <p:grpSpPr>
              <a:xfrm>
                <a:off x="3219734" y="4026977"/>
                <a:ext cx="209266" cy="554259"/>
                <a:chOff x="1463040" y="844062"/>
                <a:chExt cx="685800" cy="1957755"/>
              </a:xfrm>
            </p:grpSpPr>
            <p:sp>
              <p:nvSpPr>
                <p:cNvPr id="277" name="Pentagon 276"/>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Trapezoid 270"/>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ardrop 274"/>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ardrop 275"/>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326"/>
            <p:cNvGrpSpPr/>
            <p:nvPr/>
          </p:nvGrpSpPr>
          <p:grpSpPr>
            <a:xfrm>
              <a:off x="2667000" y="4953000"/>
              <a:ext cx="609600" cy="914400"/>
              <a:chOff x="2743200" y="938270"/>
              <a:chExt cx="4827770" cy="5081530"/>
            </a:xfrm>
          </p:grpSpPr>
          <p:sp>
            <p:nvSpPr>
              <p:cNvPr id="250" name="Block Arc 249"/>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Block Arc 250"/>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Flowchart: Delay 251"/>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Delay 252"/>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5" name="Rounded Rectangle 254"/>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9" name="Oval 248"/>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82551" y="3012540"/>
            <a:ext cx="1340486" cy="2890320"/>
            <a:chOff x="782551" y="3012540"/>
            <a:chExt cx="1340486" cy="2890320"/>
          </a:xfrm>
        </p:grpSpPr>
        <p:grpSp>
          <p:nvGrpSpPr>
            <p:cNvPr id="25" name="Group 94"/>
            <p:cNvGrpSpPr/>
            <p:nvPr/>
          </p:nvGrpSpPr>
          <p:grpSpPr>
            <a:xfrm>
              <a:off x="782551" y="3012540"/>
              <a:ext cx="1340486" cy="2890320"/>
              <a:chOff x="4405860" y="139189"/>
              <a:chExt cx="2861871" cy="6475262"/>
            </a:xfrm>
          </p:grpSpPr>
          <p:grpSp>
            <p:nvGrpSpPr>
              <p:cNvPr id="26" name="Group 86"/>
              <p:cNvGrpSpPr/>
              <p:nvPr/>
            </p:nvGrpSpPr>
            <p:grpSpPr>
              <a:xfrm rot="2107423">
                <a:off x="4802579" y="139189"/>
                <a:ext cx="743864" cy="1806453"/>
                <a:chOff x="7696200" y="914400"/>
                <a:chExt cx="685800" cy="2438400"/>
              </a:xfrm>
            </p:grpSpPr>
            <p:sp>
              <p:nvSpPr>
                <p:cNvPr id="66" name="Moon 6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7"/>
              <p:cNvGrpSpPr/>
              <p:nvPr/>
            </p:nvGrpSpPr>
            <p:grpSpPr>
              <a:xfrm rot="19262140" flipH="1">
                <a:off x="6126313" y="231425"/>
                <a:ext cx="743864" cy="1645187"/>
                <a:chOff x="7696200" y="914400"/>
                <a:chExt cx="685800" cy="2438400"/>
              </a:xfrm>
            </p:grpSpPr>
            <p:sp>
              <p:nvSpPr>
                <p:cNvPr id="62" name="Moon 6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7"/>
              <p:cNvGrpSpPr/>
              <p:nvPr/>
            </p:nvGrpSpPr>
            <p:grpSpPr>
              <a:xfrm rot="562843">
                <a:off x="5697438" y="5840305"/>
                <a:ext cx="666047" cy="774146"/>
                <a:chOff x="6106804" y="4039302"/>
                <a:chExt cx="666047" cy="774146"/>
              </a:xfrm>
            </p:grpSpPr>
            <p:sp>
              <p:nvSpPr>
                <p:cNvPr id="59" name="Oval 5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7"/>
              <p:cNvGrpSpPr/>
              <p:nvPr/>
            </p:nvGrpSpPr>
            <p:grpSpPr>
              <a:xfrm rot="2613352">
                <a:off x="5128037" y="5761712"/>
                <a:ext cx="666047" cy="774146"/>
                <a:chOff x="6106804" y="4039302"/>
                <a:chExt cx="666047" cy="774146"/>
              </a:xfrm>
            </p:grpSpPr>
            <p:sp>
              <p:nvSpPr>
                <p:cNvPr id="56" name="Oval 5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7"/>
              <p:cNvGrpSpPr/>
              <p:nvPr/>
            </p:nvGrpSpPr>
            <p:grpSpPr>
              <a:xfrm>
                <a:off x="4953000" y="5334000"/>
                <a:ext cx="1828800" cy="609600"/>
                <a:chOff x="1371600" y="3962400"/>
                <a:chExt cx="6705600" cy="2057400"/>
              </a:xfrm>
            </p:grpSpPr>
            <p:grpSp>
              <p:nvGrpSpPr>
                <p:cNvPr id="44" name="Group 195"/>
                <p:cNvGrpSpPr/>
                <p:nvPr/>
              </p:nvGrpSpPr>
              <p:grpSpPr>
                <a:xfrm>
                  <a:off x="1371600" y="3962400"/>
                  <a:ext cx="1676400" cy="2057400"/>
                  <a:chOff x="1371600" y="3962400"/>
                  <a:chExt cx="1676400" cy="2057400"/>
                </a:xfrm>
              </p:grpSpPr>
              <p:sp>
                <p:nvSpPr>
                  <p:cNvPr id="54" name="Right Arrow Callout 5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96"/>
                <p:cNvGrpSpPr/>
                <p:nvPr/>
              </p:nvGrpSpPr>
              <p:grpSpPr>
                <a:xfrm>
                  <a:off x="3048000" y="3962400"/>
                  <a:ext cx="1676400" cy="2057400"/>
                  <a:chOff x="1371600" y="3962400"/>
                  <a:chExt cx="1676400" cy="2057400"/>
                </a:xfrm>
              </p:grpSpPr>
              <p:sp>
                <p:nvSpPr>
                  <p:cNvPr id="52" name="Right Arrow Callout 5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99"/>
                <p:cNvGrpSpPr/>
                <p:nvPr/>
              </p:nvGrpSpPr>
              <p:grpSpPr>
                <a:xfrm>
                  <a:off x="4724400" y="3962400"/>
                  <a:ext cx="1676400" cy="2057400"/>
                  <a:chOff x="1371600" y="3962400"/>
                  <a:chExt cx="1676400" cy="2057400"/>
                </a:xfrm>
              </p:grpSpPr>
              <p:sp>
                <p:nvSpPr>
                  <p:cNvPr id="50" name="Right Arrow Callout 4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02"/>
                <p:cNvGrpSpPr/>
                <p:nvPr/>
              </p:nvGrpSpPr>
              <p:grpSpPr>
                <a:xfrm>
                  <a:off x="6400800" y="3962400"/>
                  <a:ext cx="1676400" cy="2057400"/>
                  <a:chOff x="1371600" y="3962400"/>
                  <a:chExt cx="1676400" cy="2057400"/>
                </a:xfrm>
              </p:grpSpPr>
              <p:sp>
                <p:nvSpPr>
                  <p:cNvPr id="48" name="Right Arrow Callout 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Cloud 4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rot="1939263">
              <a:off x="1761896" y="4237777"/>
              <a:ext cx="284190" cy="940806"/>
              <a:chOff x="1143000" y="2209800"/>
              <a:chExt cx="960933" cy="2270330"/>
            </a:xfrm>
          </p:grpSpPr>
          <p:grpSp>
            <p:nvGrpSpPr>
              <p:cNvPr id="308" name="Group 307"/>
              <p:cNvGrpSpPr/>
              <p:nvPr/>
            </p:nvGrpSpPr>
            <p:grpSpPr>
              <a:xfrm>
                <a:off x="1143000" y="2209800"/>
                <a:ext cx="511971" cy="2251795"/>
                <a:chOff x="609599" y="833642"/>
                <a:chExt cx="1236146" cy="5436927"/>
              </a:xfrm>
            </p:grpSpPr>
            <p:grpSp>
              <p:nvGrpSpPr>
                <p:cNvPr id="317" name="Group 11"/>
                <p:cNvGrpSpPr/>
                <p:nvPr/>
              </p:nvGrpSpPr>
              <p:grpSpPr>
                <a:xfrm rot="10800000">
                  <a:off x="939238" y="4923502"/>
                  <a:ext cx="621450" cy="1347067"/>
                  <a:chOff x="7010400" y="381000"/>
                  <a:chExt cx="762000" cy="2033666"/>
                </a:xfrm>
              </p:grpSpPr>
              <p:sp>
                <p:nvSpPr>
                  <p:cNvPr id="322" name="Rounded Rectangle 3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a:off x="899460" y="833642"/>
                  <a:ext cx="621450" cy="986197"/>
                  <a:chOff x="7031201" y="834275"/>
                  <a:chExt cx="762000" cy="1488861"/>
                </a:xfrm>
              </p:grpSpPr>
              <p:sp>
                <p:nvSpPr>
                  <p:cNvPr id="320" name="Rounded Rectangle 3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 name="Group 308"/>
              <p:cNvGrpSpPr/>
              <p:nvPr/>
            </p:nvGrpSpPr>
            <p:grpSpPr>
              <a:xfrm>
                <a:off x="1591962" y="2228335"/>
                <a:ext cx="511971" cy="2251795"/>
                <a:chOff x="609599" y="833642"/>
                <a:chExt cx="1236146" cy="5436927"/>
              </a:xfrm>
            </p:grpSpPr>
            <p:grpSp>
              <p:nvGrpSpPr>
                <p:cNvPr id="310" name="Group 11"/>
                <p:cNvGrpSpPr/>
                <p:nvPr/>
              </p:nvGrpSpPr>
              <p:grpSpPr>
                <a:xfrm rot="10800000">
                  <a:off x="939238" y="4923502"/>
                  <a:ext cx="621450" cy="1347067"/>
                  <a:chOff x="7010400" y="381000"/>
                  <a:chExt cx="762000" cy="2033666"/>
                </a:xfrm>
              </p:grpSpPr>
              <p:sp>
                <p:nvSpPr>
                  <p:cNvPr id="315" name="Rounded Rectangle 31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83"/>
                <p:cNvGrpSpPr/>
                <p:nvPr/>
              </p:nvGrpSpPr>
              <p:grpSpPr>
                <a:xfrm>
                  <a:off x="899460" y="833642"/>
                  <a:ext cx="621450" cy="986197"/>
                  <a:chOff x="7031201" y="834275"/>
                  <a:chExt cx="762000" cy="1488861"/>
                </a:xfrm>
              </p:grpSpPr>
              <p:sp>
                <p:nvSpPr>
                  <p:cNvPr id="313" name="Rounded Rectangle 31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4" name="Oval 323"/>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7286099" y="3973213"/>
            <a:ext cx="2183825" cy="2536228"/>
            <a:chOff x="5205743" y="1619312"/>
            <a:chExt cx="3214620" cy="3478761"/>
          </a:xfrm>
        </p:grpSpPr>
        <p:grpSp>
          <p:nvGrpSpPr>
            <p:cNvPr id="326" name="Group 325"/>
            <p:cNvGrpSpPr/>
            <p:nvPr/>
          </p:nvGrpSpPr>
          <p:grpSpPr>
            <a:xfrm>
              <a:off x="5205743" y="1619312"/>
              <a:ext cx="1968418" cy="3478761"/>
              <a:chOff x="5205743" y="1619312"/>
              <a:chExt cx="1968418" cy="3478761"/>
            </a:xfrm>
          </p:grpSpPr>
          <p:sp>
            <p:nvSpPr>
              <p:cNvPr id="352" name="Oval 351"/>
              <p:cNvSpPr/>
              <p:nvPr/>
            </p:nvSpPr>
            <p:spPr>
              <a:xfrm rot="19625192">
                <a:off x="6894476" y="3607969"/>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352"/>
              <p:cNvGrpSpPr/>
              <p:nvPr/>
            </p:nvGrpSpPr>
            <p:grpSpPr>
              <a:xfrm>
                <a:off x="6094123" y="4639713"/>
                <a:ext cx="489511" cy="339693"/>
                <a:chOff x="5483905" y="5816663"/>
                <a:chExt cx="556521" cy="386194"/>
              </a:xfrm>
            </p:grpSpPr>
            <p:sp>
              <p:nvSpPr>
                <p:cNvPr id="441" name="Oval 440"/>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53"/>
              <p:cNvGrpSpPr/>
              <p:nvPr/>
            </p:nvGrpSpPr>
            <p:grpSpPr>
              <a:xfrm rot="16353501">
                <a:off x="6427593" y="4683471"/>
                <a:ext cx="489511" cy="339693"/>
                <a:chOff x="5483905" y="5816663"/>
                <a:chExt cx="556521" cy="386194"/>
              </a:xfrm>
            </p:grpSpPr>
            <p:sp>
              <p:nvSpPr>
                <p:cNvPr id="438" name="Oval 437"/>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Rounded Rectangle 354"/>
              <p:cNvSpPr/>
              <p:nvPr/>
            </p:nvSpPr>
            <p:spPr>
              <a:xfrm>
                <a:off x="6011501" y="1774479"/>
                <a:ext cx="941560" cy="1376127"/>
              </a:xfrm>
              <a:prstGeom prst="roundRect">
                <a:avLst>
                  <a:gd name="adj" fmla="val 33013"/>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481096">
                <a:off x="5728087" y="3627587"/>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124"/>
              <p:cNvSpPr/>
              <p:nvPr/>
            </p:nvSpPr>
            <p:spPr>
              <a:xfrm>
                <a:off x="6038662" y="3551667"/>
                <a:ext cx="914399" cy="1232280"/>
              </a:xfrm>
              <a:prstGeom prst="trapezoid">
                <a:avLst>
                  <a:gd name="adj" fmla="val 1857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20179059">
                <a:off x="6624914" y="2649409"/>
                <a:ext cx="413247" cy="1361203"/>
              </a:xfrm>
              <a:prstGeom prst="trapezoid">
                <a:avLst>
                  <a:gd name="adj" fmla="val 18722"/>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511149">
                <a:off x="5822434" y="2632934"/>
                <a:ext cx="581415" cy="1373656"/>
              </a:xfrm>
              <a:prstGeom prst="trapezoid">
                <a:avLst>
                  <a:gd name="adj" fmla="val 37487"/>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6074874" y="2688880"/>
                <a:ext cx="905347" cy="1412339"/>
              </a:xfrm>
              <a:prstGeom prst="trapezoid">
                <a:avLst>
                  <a:gd name="adj" fmla="val 2877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6565243" y="3117840"/>
                <a:ext cx="186457" cy="11371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26"/>
              <p:cNvGrpSpPr/>
              <p:nvPr/>
            </p:nvGrpSpPr>
            <p:grpSpPr>
              <a:xfrm>
                <a:off x="5205743" y="3819447"/>
                <a:ext cx="611351" cy="933622"/>
                <a:chOff x="2743200" y="938270"/>
                <a:chExt cx="4827770" cy="5081530"/>
              </a:xfrm>
              <a:solidFill>
                <a:schemeClr val="accent2">
                  <a:lumMod val="40000"/>
                  <a:lumOff val="60000"/>
                </a:schemeClr>
              </a:solidFill>
            </p:grpSpPr>
            <p:sp>
              <p:nvSpPr>
                <p:cNvPr id="430" name="Block Arc 429"/>
                <p:cNvSpPr/>
                <p:nvPr/>
              </p:nvSpPr>
              <p:spPr>
                <a:xfrm rot="4844655">
                  <a:off x="3744604" y="2522104"/>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Block Arc 430"/>
                <p:cNvSpPr/>
                <p:nvPr/>
              </p:nvSpPr>
              <p:spPr>
                <a:xfrm rot="4844655">
                  <a:off x="4354204" y="2750705"/>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Flowchart: Delay 431"/>
                <p:cNvSpPr/>
                <p:nvPr/>
              </p:nvSpPr>
              <p:spPr>
                <a:xfrm rot="16200000">
                  <a:off x="2590800" y="1676400"/>
                  <a:ext cx="4876800" cy="38100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Delay 432"/>
                <p:cNvSpPr/>
                <p:nvPr/>
              </p:nvSpPr>
              <p:spPr>
                <a:xfrm rot="16200000">
                  <a:off x="2057400" y="1828800"/>
                  <a:ext cx="4876800" cy="35052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p:cNvSpPr/>
                <p:nvPr/>
              </p:nvSpPr>
              <p:spPr>
                <a:xfrm>
                  <a:off x="3581400" y="2057400"/>
                  <a:ext cx="1676400" cy="609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35" name="Rounded Rectangle 434"/>
                <p:cNvSpPr/>
                <p:nvPr/>
              </p:nvSpPr>
              <p:spPr>
                <a:xfrm>
                  <a:off x="2971800" y="4038600"/>
                  <a:ext cx="2971800" cy="1981200"/>
                </a:xfrm>
                <a:prstGeom prst="roundRe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p:nvSpPr>
              <p:spPr>
                <a:xfrm>
                  <a:off x="2971800" y="4419600"/>
                  <a:ext cx="29718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5791200" y="4495800"/>
                  <a:ext cx="228600" cy="457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Oval 362"/>
              <p:cNvSpPr/>
              <p:nvPr/>
            </p:nvSpPr>
            <p:spPr>
              <a:xfrm rot="20057346">
                <a:off x="5699614" y="3910866"/>
                <a:ext cx="122165" cy="196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flipH="1">
                <a:off x="6366011" y="2803946"/>
                <a:ext cx="297340" cy="3013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155274" y="1820676"/>
                <a:ext cx="725809" cy="1188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rot="9606458">
                <a:off x="6041541" y="1619312"/>
                <a:ext cx="966312" cy="759266"/>
              </a:xfrm>
              <a:custGeom>
                <a:avLst/>
                <a:gdLst>
                  <a:gd name="connsiteX0" fmla="*/ 431771 w 823759"/>
                  <a:gd name="connsiteY0" fmla="*/ 737835 h 759266"/>
                  <a:gd name="connsiteX1" fmla="*/ 281614 w 823759"/>
                  <a:gd name="connsiteY1" fmla="*/ 592705 h 759266"/>
                  <a:gd name="connsiteX2" fmla="*/ 271068 w 823759"/>
                  <a:gd name="connsiteY2" fmla="*/ 559866 h 759266"/>
                  <a:gd name="connsiteX3" fmla="*/ 244310 w 823759"/>
                  <a:gd name="connsiteY3" fmla="*/ 560854 h 759266"/>
                  <a:gd name="connsiteX4" fmla="*/ 63417 w 823759"/>
                  <a:gd name="connsiteY4" fmla="*/ 314718 h 759266"/>
                  <a:gd name="connsiteX5" fmla="*/ 0 w 823759"/>
                  <a:gd name="connsiteY5" fmla="*/ 35905 h 759266"/>
                  <a:gd name="connsiteX6" fmla="*/ 148741 w 823759"/>
                  <a:gd name="connsiteY6" fmla="*/ 2073 h 759266"/>
                  <a:gd name="connsiteX7" fmla="*/ 360899 w 823759"/>
                  <a:gd name="connsiteY7" fmla="*/ 247055 h 759266"/>
                  <a:gd name="connsiteX8" fmla="*/ 364635 w 823759"/>
                  <a:gd name="connsiteY8" fmla="*/ 279020 h 759266"/>
                  <a:gd name="connsiteX9" fmla="*/ 431771 w 823759"/>
                  <a:gd name="connsiteY9" fmla="*/ 235271 h 759266"/>
                  <a:gd name="connsiteX10" fmla="*/ 541600 w 823759"/>
                  <a:gd name="connsiteY10" fmla="*/ 213840 h 759266"/>
                  <a:gd name="connsiteX11" fmla="*/ 823759 w 823759"/>
                  <a:gd name="connsiteY11" fmla="*/ 213840 h 759266"/>
                  <a:gd name="connsiteX12" fmla="*/ 823759 w 823759"/>
                  <a:gd name="connsiteY12" fmla="*/ 486553 h 759266"/>
                  <a:gd name="connsiteX13" fmla="*/ 541600 w 823759"/>
                  <a:gd name="connsiteY13" fmla="*/ 759266 h 759266"/>
                  <a:gd name="connsiteX14" fmla="*/ 431771 w 823759"/>
                  <a:gd name="connsiteY14" fmla="*/ 737835 h 7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759" h="759266">
                    <a:moveTo>
                      <a:pt x="431771" y="737835"/>
                    </a:moveTo>
                    <a:cubicBezTo>
                      <a:pt x="364257" y="710235"/>
                      <a:pt x="310171" y="657959"/>
                      <a:pt x="281614" y="592705"/>
                    </a:cubicBezTo>
                    <a:lnTo>
                      <a:pt x="271068" y="559866"/>
                    </a:lnTo>
                    <a:lnTo>
                      <a:pt x="244310" y="560854"/>
                    </a:lnTo>
                    <a:cubicBezTo>
                      <a:pt x="170617" y="550272"/>
                      <a:pt x="94063" y="449454"/>
                      <a:pt x="63417" y="314718"/>
                    </a:cubicBezTo>
                    <a:lnTo>
                      <a:pt x="0" y="35905"/>
                    </a:lnTo>
                    <a:lnTo>
                      <a:pt x="148741" y="2073"/>
                    </a:lnTo>
                    <a:cubicBezTo>
                      <a:pt x="230889" y="-16612"/>
                      <a:pt x="325875" y="93070"/>
                      <a:pt x="360899" y="247055"/>
                    </a:cubicBezTo>
                    <a:lnTo>
                      <a:pt x="364635" y="279020"/>
                    </a:lnTo>
                    <a:lnTo>
                      <a:pt x="431771" y="235271"/>
                    </a:lnTo>
                    <a:cubicBezTo>
                      <a:pt x="465528" y="221471"/>
                      <a:pt x="502642" y="213840"/>
                      <a:pt x="541600" y="213840"/>
                    </a:cubicBezTo>
                    <a:lnTo>
                      <a:pt x="823759" y="213840"/>
                    </a:lnTo>
                    <a:lnTo>
                      <a:pt x="823759" y="486553"/>
                    </a:lnTo>
                    <a:cubicBezTo>
                      <a:pt x="823759" y="637168"/>
                      <a:pt x="697432" y="759266"/>
                      <a:pt x="541600" y="759266"/>
                    </a:cubicBezTo>
                    <a:cubicBezTo>
                      <a:pt x="502642" y="759266"/>
                      <a:pt x="465528" y="751635"/>
                      <a:pt x="431771" y="737835"/>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7" name="Group 366"/>
              <p:cNvGrpSpPr/>
              <p:nvPr/>
            </p:nvGrpSpPr>
            <p:grpSpPr>
              <a:xfrm>
                <a:off x="6173301" y="4490519"/>
                <a:ext cx="256924" cy="262550"/>
                <a:chOff x="4344155" y="2218098"/>
                <a:chExt cx="945333" cy="1029080"/>
              </a:xfrm>
            </p:grpSpPr>
            <p:sp>
              <p:nvSpPr>
                <p:cNvPr id="422" name="Oval 421"/>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7"/>
              <p:cNvGrpSpPr/>
              <p:nvPr/>
            </p:nvGrpSpPr>
            <p:grpSpPr>
              <a:xfrm>
                <a:off x="6389075" y="4163086"/>
                <a:ext cx="256924" cy="262550"/>
                <a:chOff x="4344155" y="2218098"/>
                <a:chExt cx="945333" cy="1029080"/>
              </a:xfrm>
            </p:grpSpPr>
            <p:sp>
              <p:nvSpPr>
                <p:cNvPr id="414" name="Oval 413"/>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418"/>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19"/>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20"/>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6633519" y="4434690"/>
                <a:ext cx="256924" cy="262550"/>
                <a:chOff x="4344155" y="2218098"/>
                <a:chExt cx="945333" cy="1029080"/>
              </a:xfrm>
            </p:grpSpPr>
            <p:sp>
              <p:nvSpPr>
                <p:cNvPr id="406" name="Oval 405"/>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410"/>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411"/>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412"/>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p:cNvGrpSpPr/>
              <p:nvPr/>
            </p:nvGrpSpPr>
            <p:grpSpPr>
              <a:xfrm>
                <a:off x="6228783" y="3373926"/>
                <a:ext cx="144103" cy="147258"/>
                <a:chOff x="4344155" y="2218098"/>
                <a:chExt cx="945333" cy="1029080"/>
              </a:xfrm>
            </p:grpSpPr>
            <p:sp>
              <p:nvSpPr>
                <p:cNvPr id="398" name="Oval 397"/>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402"/>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403"/>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404"/>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6399290" y="3372417"/>
                <a:ext cx="144103" cy="147258"/>
                <a:chOff x="4344155" y="2218098"/>
                <a:chExt cx="945333" cy="1029080"/>
              </a:xfrm>
            </p:grpSpPr>
            <p:sp>
              <p:nvSpPr>
                <p:cNvPr id="390" name="Oval 389"/>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394"/>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95"/>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396"/>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6571306" y="3372417"/>
                <a:ext cx="144103" cy="147258"/>
                <a:chOff x="4344155" y="2218098"/>
                <a:chExt cx="945333" cy="1029080"/>
              </a:xfrm>
            </p:grpSpPr>
            <p:sp>
              <p:nvSpPr>
                <p:cNvPr id="382" name="Oval 381"/>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386"/>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387"/>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88"/>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372"/>
              <p:cNvGrpSpPr/>
              <p:nvPr/>
            </p:nvGrpSpPr>
            <p:grpSpPr>
              <a:xfrm>
                <a:off x="6725215" y="3372417"/>
                <a:ext cx="144103" cy="147258"/>
                <a:chOff x="4344155" y="2218098"/>
                <a:chExt cx="945333" cy="1029080"/>
              </a:xfrm>
            </p:grpSpPr>
            <p:sp>
              <p:nvSpPr>
                <p:cNvPr id="374" name="Oval 373"/>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378"/>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 Diagonal Corner Rectangle 379"/>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 Diagonal Corner Rectangle 380"/>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326"/>
            <p:cNvGrpSpPr/>
            <p:nvPr/>
          </p:nvGrpSpPr>
          <p:grpSpPr>
            <a:xfrm>
              <a:off x="7102660" y="1792586"/>
              <a:ext cx="1317703" cy="3232441"/>
              <a:chOff x="7691136" y="2028554"/>
              <a:chExt cx="1199367" cy="2942152"/>
            </a:xfrm>
          </p:grpSpPr>
          <p:grpSp>
            <p:nvGrpSpPr>
              <p:cNvPr id="328" name="Group 327"/>
              <p:cNvGrpSpPr/>
              <p:nvPr/>
            </p:nvGrpSpPr>
            <p:grpSpPr>
              <a:xfrm rot="16353501">
                <a:off x="8238787" y="4618804"/>
                <a:ext cx="415483" cy="288322"/>
                <a:chOff x="5483905" y="5816663"/>
                <a:chExt cx="556521" cy="386194"/>
              </a:xfrm>
              <a:solidFill>
                <a:schemeClr val="accent6">
                  <a:lumMod val="50000"/>
                </a:schemeClr>
              </a:solidFill>
            </p:grpSpPr>
            <p:sp>
              <p:nvSpPr>
                <p:cNvPr id="349" name="Oval 348"/>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20201397">
                <a:off x="7945503" y="4625209"/>
                <a:ext cx="415483" cy="288322"/>
                <a:chOff x="5483905" y="5816663"/>
                <a:chExt cx="556521" cy="386194"/>
              </a:xfrm>
              <a:solidFill>
                <a:schemeClr val="accent6">
                  <a:lumMod val="50000"/>
                </a:schemeClr>
              </a:solidFill>
            </p:grpSpPr>
            <p:sp>
              <p:nvSpPr>
                <p:cNvPr id="346" name="Oval 345"/>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Trapezoid 329"/>
              <p:cNvSpPr/>
              <p:nvPr/>
            </p:nvSpPr>
            <p:spPr>
              <a:xfrm rot="10800000" flipH="1">
                <a:off x="7940692" y="3067681"/>
                <a:ext cx="711169" cy="843045"/>
              </a:xfrm>
              <a:prstGeom prst="trapezoid">
                <a:avLst>
                  <a:gd name="adj" fmla="val 2162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Isosceles Triangle 330"/>
              <p:cNvSpPr/>
              <p:nvPr/>
            </p:nvSpPr>
            <p:spPr>
              <a:xfrm rot="10800000">
                <a:off x="8163537" y="2965554"/>
                <a:ext cx="268951" cy="43800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flipH="1">
                <a:off x="7947096" y="3903992"/>
                <a:ext cx="711169" cy="843045"/>
              </a:xfrm>
              <a:prstGeom prst="trapezoid">
                <a:avLst>
                  <a:gd name="adj" fmla="val 2162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8071325" y="3864619"/>
                <a:ext cx="461060" cy="998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8332567" y="3336047"/>
                <a:ext cx="158260" cy="9651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16"/>
              <p:cNvGrpSpPr/>
              <p:nvPr/>
            </p:nvGrpSpPr>
            <p:grpSpPr>
              <a:xfrm>
                <a:off x="8213356" y="3494527"/>
                <a:ext cx="445578" cy="745489"/>
                <a:chOff x="2819400" y="3657600"/>
                <a:chExt cx="1447800" cy="2048762"/>
              </a:xfrm>
            </p:grpSpPr>
            <p:sp>
              <p:nvSpPr>
                <p:cNvPr id="342" name="Rectangle 341"/>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345" name="Rectangle 344"/>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Oval 335"/>
              <p:cNvSpPr/>
              <p:nvPr/>
            </p:nvSpPr>
            <p:spPr>
              <a:xfrm rot="20366326" flipH="1">
                <a:off x="8387759" y="3838465"/>
                <a:ext cx="245909" cy="1762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rot="20048667">
                <a:off x="8340504" y="3053764"/>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8584697" flipH="1">
                <a:off x="7941991" y="3746804"/>
                <a:ext cx="176931" cy="382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rot="1551333" flipH="1">
                <a:off x="7714306" y="3043201"/>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65"/>
              <p:cNvSpPr/>
              <p:nvPr/>
            </p:nvSpPr>
            <p:spPr>
              <a:xfrm flipH="1">
                <a:off x="7955328" y="2204673"/>
                <a:ext cx="689197" cy="1009010"/>
              </a:xfrm>
              <a:custGeom>
                <a:avLst/>
                <a:gdLst>
                  <a:gd name="connsiteX0" fmla="*/ 0 w 781941"/>
                  <a:gd name="connsiteY0" fmla="*/ 594394 h 1188788"/>
                  <a:gd name="connsiteX1" fmla="*/ 390971 w 781941"/>
                  <a:gd name="connsiteY1" fmla="*/ 0 h 1188788"/>
                  <a:gd name="connsiteX2" fmla="*/ 781942 w 781941"/>
                  <a:gd name="connsiteY2" fmla="*/ 594394 h 1188788"/>
                  <a:gd name="connsiteX3" fmla="*/ 390971 w 781941"/>
                  <a:gd name="connsiteY3" fmla="*/ 1188788 h 1188788"/>
                  <a:gd name="connsiteX4" fmla="*/ 0 w 781941"/>
                  <a:gd name="connsiteY4" fmla="*/ 594394 h 1188788"/>
                  <a:gd name="connsiteX0" fmla="*/ 0 w 781942"/>
                  <a:gd name="connsiteY0" fmla="*/ 594394 h 1188788"/>
                  <a:gd name="connsiteX1" fmla="*/ 390971 w 781942"/>
                  <a:gd name="connsiteY1" fmla="*/ 0 h 1188788"/>
                  <a:gd name="connsiteX2" fmla="*/ 781942 w 781942"/>
                  <a:gd name="connsiteY2" fmla="*/ 594394 h 1188788"/>
                  <a:gd name="connsiteX3" fmla="*/ 390971 w 781942"/>
                  <a:gd name="connsiteY3" fmla="*/ 1188788 h 1188788"/>
                  <a:gd name="connsiteX4" fmla="*/ 0 w 781942"/>
                  <a:gd name="connsiteY4" fmla="*/ 594394 h 1188788"/>
                  <a:gd name="connsiteX0" fmla="*/ 30051 w 811993"/>
                  <a:gd name="connsiteY0" fmla="*/ 594394 h 1188788"/>
                  <a:gd name="connsiteX1" fmla="*/ 421022 w 811993"/>
                  <a:gd name="connsiteY1" fmla="*/ 0 h 1188788"/>
                  <a:gd name="connsiteX2" fmla="*/ 811993 w 811993"/>
                  <a:gd name="connsiteY2" fmla="*/ 594394 h 1188788"/>
                  <a:gd name="connsiteX3" fmla="*/ 421022 w 811993"/>
                  <a:gd name="connsiteY3" fmla="*/ 1188788 h 1188788"/>
                  <a:gd name="connsiteX4" fmla="*/ 30051 w 811993"/>
                  <a:gd name="connsiteY4" fmla="*/ 594394 h 118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93" h="1188788">
                    <a:moveTo>
                      <a:pt x="30051" y="594394"/>
                    </a:moveTo>
                    <a:cubicBezTo>
                      <a:pt x="-96698" y="293279"/>
                      <a:pt x="205095" y="0"/>
                      <a:pt x="421022" y="0"/>
                    </a:cubicBezTo>
                    <a:cubicBezTo>
                      <a:pt x="636949" y="0"/>
                      <a:pt x="811993" y="266119"/>
                      <a:pt x="811993" y="594394"/>
                    </a:cubicBezTo>
                    <a:cubicBezTo>
                      <a:pt x="676191" y="859295"/>
                      <a:pt x="636949" y="1188788"/>
                      <a:pt x="421022" y="1188788"/>
                    </a:cubicBezTo>
                    <a:cubicBezTo>
                      <a:pt x="205095" y="1188788"/>
                      <a:pt x="156800" y="895509"/>
                      <a:pt x="30051" y="594394"/>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rot="16030475">
                <a:off x="7726654" y="1993036"/>
                <a:ext cx="1128331" cy="1199367"/>
              </a:xfrm>
              <a:custGeom>
                <a:avLst/>
                <a:gdLst>
                  <a:gd name="connsiteX0" fmla="*/ 1382195 w 1390004"/>
                  <a:gd name="connsiteY0" fmla="*/ 1067570 h 1576934"/>
                  <a:gd name="connsiteX1" fmla="*/ 1373954 w 1390004"/>
                  <a:gd name="connsiteY1" fmla="*/ 1096618 h 1576934"/>
                  <a:gd name="connsiteX2" fmla="*/ 1306991 w 1390004"/>
                  <a:gd name="connsiteY2" fmla="*/ 1148892 h 1576934"/>
                  <a:gd name="connsiteX3" fmla="*/ 1306817 w 1390004"/>
                  <a:gd name="connsiteY3" fmla="*/ 1149189 h 1576934"/>
                  <a:gd name="connsiteX4" fmla="*/ 1281921 w 1390004"/>
                  <a:gd name="connsiteY4" fmla="*/ 1191845 h 1576934"/>
                  <a:gd name="connsiteX5" fmla="*/ 1241147 w 1390004"/>
                  <a:gd name="connsiteY5" fmla="*/ 1216969 h 1576934"/>
                  <a:gd name="connsiteX6" fmla="*/ 1173713 w 1390004"/>
                  <a:gd name="connsiteY6" fmla="*/ 1210448 h 1576934"/>
                  <a:gd name="connsiteX7" fmla="*/ 1123286 w 1390004"/>
                  <a:gd name="connsiteY7" fmla="*/ 1232505 h 1576934"/>
                  <a:gd name="connsiteX8" fmla="*/ 1103322 w 1390004"/>
                  <a:gd name="connsiteY8" fmla="*/ 1231067 h 1576934"/>
                  <a:gd name="connsiteX9" fmla="*/ 1105227 w 1390004"/>
                  <a:gd name="connsiteY9" fmla="*/ 1233256 h 1576934"/>
                  <a:gd name="connsiteX10" fmla="*/ 1115800 w 1390004"/>
                  <a:gd name="connsiteY10" fmla="*/ 1313211 h 1576934"/>
                  <a:gd name="connsiteX11" fmla="*/ 970353 w 1390004"/>
                  <a:gd name="connsiteY11" fmla="*/ 1403785 h 1576934"/>
                  <a:gd name="connsiteX12" fmla="*/ 918286 w 1390004"/>
                  <a:gd name="connsiteY12" fmla="*/ 1481395 h 1576934"/>
                  <a:gd name="connsiteX13" fmla="*/ 741012 w 1390004"/>
                  <a:gd name="connsiteY13" fmla="*/ 1490792 h 1576934"/>
                  <a:gd name="connsiteX14" fmla="*/ 614329 w 1390004"/>
                  <a:gd name="connsiteY14" fmla="*/ 1573587 h 1576934"/>
                  <a:gd name="connsiteX15" fmla="*/ 428063 w 1390004"/>
                  <a:gd name="connsiteY15" fmla="*/ 1523049 h 1576934"/>
                  <a:gd name="connsiteX16" fmla="*/ 151371 w 1390004"/>
                  <a:gd name="connsiteY16" fmla="*/ 1473116 h 1576934"/>
                  <a:gd name="connsiteX17" fmla="*/ 29716 w 1390004"/>
                  <a:gd name="connsiteY17" fmla="*/ 1417551 h 1576934"/>
                  <a:gd name="connsiteX18" fmla="*/ 55711 w 1390004"/>
                  <a:gd name="connsiteY18" fmla="*/ 1342547 h 1576934"/>
                  <a:gd name="connsiteX19" fmla="*/ 818 w 1390004"/>
                  <a:gd name="connsiteY19" fmla="*/ 1265596 h 1576934"/>
                  <a:gd name="connsiteX20" fmla="*/ 101066 w 1390004"/>
                  <a:gd name="connsiteY20" fmla="*/ 1197198 h 1576934"/>
                  <a:gd name="connsiteX21" fmla="*/ 102025 w 1390004"/>
                  <a:gd name="connsiteY21" fmla="*/ 1195395 h 1576934"/>
                  <a:gd name="connsiteX22" fmla="*/ 146680 w 1390004"/>
                  <a:gd name="connsiteY22" fmla="*/ 1097176 h 1576934"/>
                  <a:gd name="connsiteX23" fmla="*/ 363918 w 1390004"/>
                  <a:gd name="connsiteY23" fmla="*/ 1074736 h 1576934"/>
                  <a:gd name="connsiteX24" fmla="*/ 363966 w 1390004"/>
                  <a:gd name="connsiteY24" fmla="*/ 1074698 h 1576934"/>
                  <a:gd name="connsiteX25" fmla="*/ 407168 w 1390004"/>
                  <a:gd name="connsiteY25" fmla="*/ 1040950 h 1576934"/>
                  <a:gd name="connsiteX26" fmla="*/ 582944 w 1390004"/>
                  <a:gd name="connsiteY26" fmla="*/ 1051441 h 1576934"/>
                  <a:gd name="connsiteX27" fmla="*/ 583724 w 1390004"/>
                  <a:gd name="connsiteY27" fmla="*/ 1050807 h 1576934"/>
                  <a:gd name="connsiteX28" fmla="*/ 618035 w 1390004"/>
                  <a:gd name="connsiteY28" fmla="*/ 1022894 h 1576934"/>
                  <a:gd name="connsiteX29" fmla="*/ 668289 w 1390004"/>
                  <a:gd name="connsiteY29" fmla="*/ 1008905 h 1576934"/>
                  <a:gd name="connsiteX30" fmla="*/ 727101 w 1390004"/>
                  <a:gd name="connsiteY30" fmla="*/ 1013980 h 1576934"/>
                  <a:gd name="connsiteX31" fmla="*/ 772771 w 1390004"/>
                  <a:gd name="connsiteY31" fmla="*/ 1038202 h 1576934"/>
                  <a:gd name="connsiteX32" fmla="*/ 774134 w 1390004"/>
                  <a:gd name="connsiteY32" fmla="*/ 1038925 h 1576934"/>
                  <a:gd name="connsiteX33" fmla="*/ 880834 w 1390004"/>
                  <a:gd name="connsiteY33" fmla="*/ 1008555 h 1576934"/>
                  <a:gd name="connsiteX34" fmla="*/ 887531 w 1390004"/>
                  <a:gd name="connsiteY34" fmla="*/ 1009716 h 1576934"/>
                  <a:gd name="connsiteX35" fmla="*/ 886970 w 1390004"/>
                  <a:gd name="connsiteY35" fmla="*/ 1006363 h 1576934"/>
                  <a:gd name="connsiteX36" fmla="*/ 905715 w 1390004"/>
                  <a:gd name="connsiteY36" fmla="*/ 939032 h 1576934"/>
                  <a:gd name="connsiteX37" fmla="*/ 827705 w 1390004"/>
                  <a:gd name="connsiteY37" fmla="*/ 840027 h 1576934"/>
                  <a:gd name="connsiteX38" fmla="*/ 885070 w 1390004"/>
                  <a:gd name="connsiteY38" fmla="*/ 702949 h 1576934"/>
                  <a:gd name="connsiteX39" fmla="*/ 869312 w 1390004"/>
                  <a:gd name="connsiteY39" fmla="*/ 645137 h 1576934"/>
                  <a:gd name="connsiteX40" fmla="*/ 874770 w 1390004"/>
                  <a:gd name="connsiteY40" fmla="*/ 593216 h 1576934"/>
                  <a:gd name="connsiteX41" fmla="*/ 836274 w 1390004"/>
                  <a:gd name="connsiteY41" fmla="*/ 585278 h 1576934"/>
                  <a:gd name="connsiteX42" fmla="*/ 790397 w 1390004"/>
                  <a:gd name="connsiteY42" fmla="*/ 556367 h 1576934"/>
                  <a:gd name="connsiteX43" fmla="*/ 788969 w 1390004"/>
                  <a:gd name="connsiteY43" fmla="*/ 556952 h 1576934"/>
                  <a:gd name="connsiteX44" fmla="*/ 741136 w 1390004"/>
                  <a:gd name="connsiteY44" fmla="*/ 576560 h 1576934"/>
                  <a:gd name="connsiteX45" fmla="*/ 682110 w 1390004"/>
                  <a:gd name="connsiteY45" fmla="*/ 575819 h 1576934"/>
                  <a:gd name="connsiteX46" fmla="*/ 633478 w 1390004"/>
                  <a:gd name="connsiteY46" fmla="*/ 556951 h 1576934"/>
                  <a:gd name="connsiteX47" fmla="*/ 602082 w 1390004"/>
                  <a:gd name="connsiteY47" fmla="*/ 525795 h 1576934"/>
                  <a:gd name="connsiteX48" fmla="*/ 601368 w 1390004"/>
                  <a:gd name="connsiteY48" fmla="*/ 525086 h 1576934"/>
                  <a:gd name="connsiteX49" fmla="*/ 425414 w 1390004"/>
                  <a:gd name="connsiteY49" fmla="*/ 518220 h 1576934"/>
                  <a:gd name="connsiteX50" fmla="*/ 385745 w 1390004"/>
                  <a:gd name="connsiteY50" fmla="*/ 480381 h 1576934"/>
                  <a:gd name="connsiteX51" fmla="*/ 385701 w 1390004"/>
                  <a:gd name="connsiteY51" fmla="*/ 480338 h 1576934"/>
                  <a:gd name="connsiteX52" fmla="*/ 171728 w 1390004"/>
                  <a:gd name="connsiteY52" fmla="*/ 436617 h 1576934"/>
                  <a:gd name="connsiteX53" fmla="*/ 136961 w 1390004"/>
                  <a:gd name="connsiteY53" fmla="*/ 334478 h 1576934"/>
                  <a:gd name="connsiteX54" fmla="*/ 136184 w 1390004"/>
                  <a:gd name="connsiteY54" fmla="*/ 332589 h 1576934"/>
                  <a:gd name="connsiteX55" fmla="*/ 43158 w 1390004"/>
                  <a:gd name="connsiteY55" fmla="*/ 254653 h 1576934"/>
                  <a:gd name="connsiteX56" fmla="*/ 105362 w 1390004"/>
                  <a:gd name="connsiteY56" fmla="*/ 183480 h 1576934"/>
                  <a:gd name="connsiteX57" fmla="*/ 86878 w 1390004"/>
                  <a:gd name="connsiteY57" fmla="*/ 106281 h 1576934"/>
                  <a:gd name="connsiteX58" fmla="*/ 213413 w 1390004"/>
                  <a:gd name="connsiteY58" fmla="*/ 62965 h 1576934"/>
                  <a:gd name="connsiteX59" fmla="*/ 493677 w 1390004"/>
                  <a:gd name="connsiteY59" fmla="*/ 40520 h 1576934"/>
                  <a:gd name="connsiteX60" fmla="*/ 684015 w 1390004"/>
                  <a:gd name="connsiteY60" fmla="*/ 8568 h 1576934"/>
                  <a:gd name="connsiteX61" fmla="*/ 801929 w 1390004"/>
                  <a:gd name="connsiteY61" fmla="*/ 103435 h 1576934"/>
                  <a:gd name="connsiteX62" fmla="*/ 977417 w 1390004"/>
                  <a:gd name="connsiteY62" fmla="*/ 130242 h 1576934"/>
                  <a:gd name="connsiteX63" fmla="*/ 1021589 w 1390004"/>
                  <a:gd name="connsiteY63" fmla="*/ 212601 h 1576934"/>
                  <a:gd name="connsiteX64" fmla="*/ 1157411 w 1390004"/>
                  <a:gd name="connsiteY64" fmla="*/ 317056 h 1576934"/>
                  <a:gd name="connsiteX65" fmla="*/ 1153696 w 1390004"/>
                  <a:gd name="connsiteY65" fmla="*/ 371147 h 1576934"/>
                  <a:gd name="connsiteX66" fmla="*/ 1133929 w 1390004"/>
                  <a:gd name="connsiteY66" fmla="*/ 395382 h 1576934"/>
                  <a:gd name="connsiteX67" fmla="*/ 1135132 w 1390004"/>
                  <a:gd name="connsiteY67" fmla="*/ 395023 h 1576934"/>
                  <a:gd name="connsiteX68" fmla="*/ 1158010 w 1390004"/>
                  <a:gd name="connsiteY68" fmla="*/ 395508 h 1576934"/>
                  <a:gd name="connsiteX69" fmla="*/ 1222616 w 1390004"/>
                  <a:gd name="connsiteY69" fmla="*/ 473994 h 1576934"/>
                  <a:gd name="connsiteX70" fmla="*/ 1224381 w 1390004"/>
                  <a:gd name="connsiteY70" fmla="*/ 474802 h 1576934"/>
                  <a:gd name="connsiteX71" fmla="*/ 1320831 w 1390004"/>
                  <a:gd name="connsiteY71" fmla="*/ 513103 h 1576934"/>
                  <a:gd name="connsiteX72" fmla="*/ 1335210 w 1390004"/>
                  <a:gd name="connsiteY72" fmla="*/ 676984 h 1576934"/>
                  <a:gd name="connsiteX73" fmla="*/ 1335245 w 1390004"/>
                  <a:gd name="connsiteY73" fmla="*/ 677022 h 1576934"/>
                  <a:gd name="connsiteX74" fmla="*/ 1367356 w 1390004"/>
                  <a:gd name="connsiteY74" fmla="*/ 711058 h 1576934"/>
                  <a:gd name="connsiteX75" fmla="*/ 1350377 w 1390004"/>
                  <a:gd name="connsiteY75" fmla="*/ 842249 h 1576934"/>
                  <a:gd name="connsiteX76" fmla="*/ 1350982 w 1390004"/>
                  <a:gd name="connsiteY76" fmla="*/ 842864 h 1576934"/>
                  <a:gd name="connsiteX77" fmla="*/ 1377591 w 1390004"/>
                  <a:gd name="connsiteY77" fmla="*/ 869950 h 1576934"/>
                  <a:gd name="connsiteX78" fmla="*/ 1389705 w 1390004"/>
                  <a:gd name="connsiteY78" fmla="*/ 908293 h 1576934"/>
                  <a:gd name="connsiteX79" fmla="*/ 1382461 w 1390004"/>
                  <a:gd name="connsiteY79" fmla="*/ 952112 h 1576934"/>
                  <a:gd name="connsiteX80" fmla="*/ 1356580 w 1390004"/>
                  <a:gd name="connsiteY80" fmla="*/ 985139 h 1576934"/>
                  <a:gd name="connsiteX81" fmla="*/ 1355807 w 1390004"/>
                  <a:gd name="connsiteY81" fmla="*/ 986124 h 1576934"/>
                  <a:gd name="connsiteX82" fmla="*/ 1382195 w 1390004"/>
                  <a:gd name="connsiteY82" fmla="*/ 1067570 h 15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90004" h="1576934">
                    <a:moveTo>
                      <a:pt x="1382195" y="1067570"/>
                    </a:moveTo>
                    <a:cubicBezTo>
                      <a:pt x="1380930" y="1077472"/>
                      <a:pt x="1378203" y="1087279"/>
                      <a:pt x="1373954" y="1096618"/>
                    </a:cubicBezTo>
                    <a:cubicBezTo>
                      <a:pt x="1361006" y="1125082"/>
                      <a:pt x="1335870" y="1144711"/>
                      <a:pt x="1306991" y="1148892"/>
                    </a:cubicBezTo>
                    <a:lnTo>
                      <a:pt x="1306817" y="1149189"/>
                    </a:lnTo>
                    <a:lnTo>
                      <a:pt x="1281921" y="1191845"/>
                    </a:lnTo>
                    <a:cubicBezTo>
                      <a:pt x="1270600" y="1203550"/>
                      <a:pt x="1256664" y="1212284"/>
                      <a:pt x="1241147" y="1216969"/>
                    </a:cubicBezTo>
                    <a:cubicBezTo>
                      <a:pt x="1218621" y="1223780"/>
                      <a:pt x="1194634" y="1221468"/>
                      <a:pt x="1173713" y="1210448"/>
                    </a:cubicBezTo>
                    <a:cubicBezTo>
                      <a:pt x="1158426" y="1221967"/>
                      <a:pt x="1141159" y="1229399"/>
                      <a:pt x="1123286" y="1232505"/>
                    </a:cubicBezTo>
                    <a:lnTo>
                      <a:pt x="1103322" y="1231067"/>
                    </a:lnTo>
                    <a:lnTo>
                      <a:pt x="1105227" y="1233256"/>
                    </a:lnTo>
                    <a:cubicBezTo>
                      <a:pt x="1121617" y="1258064"/>
                      <a:pt x="1125597" y="1286245"/>
                      <a:pt x="1115800" y="1313211"/>
                    </a:cubicBezTo>
                    <a:cubicBezTo>
                      <a:pt x="1098436" y="1361012"/>
                      <a:pt x="1040951" y="1396809"/>
                      <a:pt x="970353" y="1403785"/>
                    </a:cubicBezTo>
                    <a:cubicBezTo>
                      <a:pt x="970016" y="1433620"/>
                      <a:pt x="951019" y="1461916"/>
                      <a:pt x="918286" y="1481395"/>
                    </a:cubicBezTo>
                    <a:cubicBezTo>
                      <a:pt x="868551" y="1510994"/>
                      <a:pt x="796708" y="1514797"/>
                      <a:pt x="741012" y="1490792"/>
                    </a:cubicBezTo>
                    <a:cubicBezTo>
                      <a:pt x="723000" y="1532025"/>
                      <a:pt x="674768" y="1563545"/>
                      <a:pt x="614329" y="1573587"/>
                    </a:cubicBezTo>
                    <a:cubicBezTo>
                      <a:pt x="543109" y="1585418"/>
                      <a:pt x="468779" y="1565256"/>
                      <a:pt x="428063" y="1523049"/>
                    </a:cubicBezTo>
                    <a:cubicBezTo>
                      <a:pt x="331962" y="1563111"/>
                      <a:pt x="207145" y="1540592"/>
                      <a:pt x="151371" y="1473116"/>
                    </a:cubicBezTo>
                    <a:cubicBezTo>
                      <a:pt x="96582" y="1477552"/>
                      <a:pt x="45137" y="1454059"/>
                      <a:pt x="29716" y="1417551"/>
                    </a:cubicBezTo>
                    <a:cubicBezTo>
                      <a:pt x="18546" y="1391137"/>
                      <a:pt x="28420" y="1362631"/>
                      <a:pt x="55711" y="1342547"/>
                    </a:cubicBezTo>
                    <a:cubicBezTo>
                      <a:pt x="16991" y="1326793"/>
                      <a:pt x="-4572" y="1296563"/>
                      <a:pt x="818" y="1265596"/>
                    </a:cubicBezTo>
                    <a:cubicBezTo>
                      <a:pt x="7142" y="1229337"/>
                      <a:pt x="48765" y="1200935"/>
                      <a:pt x="101066" y="1197198"/>
                    </a:cubicBezTo>
                    <a:cubicBezTo>
                      <a:pt x="101377" y="1196593"/>
                      <a:pt x="101714" y="1196000"/>
                      <a:pt x="102025" y="1195395"/>
                    </a:cubicBezTo>
                    <a:cubicBezTo>
                      <a:pt x="95001" y="1159689"/>
                      <a:pt x="111381" y="1123681"/>
                      <a:pt x="146680" y="1097176"/>
                    </a:cubicBezTo>
                    <a:cubicBezTo>
                      <a:pt x="202454" y="1055310"/>
                      <a:pt x="292879" y="1045979"/>
                      <a:pt x="363918" y="1074736"/>
                    </a:cubicBezTo>
                    <a:lnTo>
                      <a:pt x="363966" y="1074698"/>
                    </a:lnTo>
                    <a:lnTo>
                      <a:pt x="407168" y="1040950"/>
                    </a:lnTo>
                    <a:cubicBezTo>
                      <a:pt x="459426" y="1015934"/>
                      <a:pt x="533533" y="1017782"/>
                      <a:pt x="582944" y="1051441"/>
                    </a:cubicBezTo>
                    <a:lnTo>
                      <a:pt x="583724" y="1050807"/>
                    </a:lnTo>
                    <a:lnTo>
                      <a:pt x="618035" y="1022894"/>
                    </a:lnTo>
                    <a:cubicBezTo>
                      <a:pt x="632692" y="1015588"/>
                      <a:pt x="649875" y="1010709"/>
                      <a:pt x="668289" y="1008905"/>
                    </a:cubicBezTo>
                    <a:cubicBezTo>
                      <a:pt x="688556" y="1006918"/>
                      <a:pt x="708810" y="1008793"/>
                      <a:pt x="727101" y="1013980"/>
                    </a:cubicBezTo>
                    <a:lnTo>
                      <a:pt x="772771" y="1038202"/>
                    </a:lnTo>
                    <a:lnTo>
                      <a:pt x="774134" y="1038925"/>
                    </a:lnTo>
                    <a:cubicBezTo>
                      <a:pt x="800998" y="1017072"/>
                      <a:pt x="841040" y="1006226"/>
                      <a:pt x="880834" y="1008555"/>
                    </a:cubicBezTo>
                    <a:lnTo>
                      <a:pt x="887531" y="1009716"/>
                    </a:lnTo>
                    <a:lnTo>
                      <a:pt x="886970" y="1006363"/>
                    </a:lnTo>
                    <a:cubicBezTo>
                      <a:pt x="886473" y="982949"/>
                      <a:pt x="892697" y="959308"/>
                      <a:pt x="905715" y="939032"/>
                    </a:cubicBezTo>
                    <a:cubicBezTo>
                      <a:pt x="865197" y="923502"/>
                      <a:pt x="835499" y="885810"/>
                      <a:pt x="827705" y="840027"/>
                    </a:cubicBezTo>
                    <a:cubicBezTo>
                      <a:pt x="818521" y="786079"/>
                      <a:pt x="841408" y="731378"/>
                      <a:pt x="885070" y="702949"/>
                    </a:cubicBezTo>
                    <a:cubicBezTo>
                      <a:pt x="875955" y="684454"/>
                      <a:pt x="870812" y="664806"/>
                      <a:pt x="869312" y="645137"/>
                    </a:cubicBezTo>
                    <a:lnTo>
                      <a:pt x="874770" y="593216"/>
                    </a:lnTo>
                    <a:lnTo>
                      <a:pt x="836274" y="585278"/>
                    </a:lnTo>
                    <a:cubicBezTo>
                      <a:pt x="818528" y="578346"/>
                      <a:pt x="802688" y="568564"/>
                      <a:pt x="790397" y="556367"/>
                    </a:cubicBezTo>
                    <a:lnTo>
                      <a:pt x="788969" y="556952"/>
                    </a:lnTo>
                    <a:lnTo>
                      <a:pt x="741136" y="576560"/>
                    </a:lnTo>
                    <a:cubicBezTo>
                      <a:pt x="722423" y="579921"/>
                      <a:pt x="702083" y="579792"/>
                      <a:pt x="682110" y="575819"/>
                    </a:cubicBezTo>
                    <a:cubicBezTo>
                      <a:pt x="663963" y="572212"/>
                      <a:pt x="647344" y="565664"/>
                      <a:pt x="633478" y="556951"/>
                    </a:cubicBezTo>
                    <a:lnTo>
                      <a:pt x="602082" y="525795"/>
                    </a:lnTo>
                    <a:lnTo>
                      <a:pt x="601368" y="525086"/>
                    </a:lnTo>
                    <a:cubicBezTo>
                      <a:pt x="548883" y="553716"/>
                      <a:pt x="474955" y="548259"/>
                      <a:pt x="425414" y="518220"/>
                    </a:cubicBezTo>
                    <a:lnTo>
                      <a:pt x="385745" y="480381"/>
                    </a:lnTo>
                    <a:lnTo>
                      <a:pt x="385701" y="480338"/>
                    </a:lnTo>
                    <a:cubicBezTo>
                      <a:pt x="312175" y="501959"/>
                      <a:pt x="223108" y="483770"/>
                      <a:pt x="171728" y="436617"/>
                    </a:cubicBezTo>
                    <a:cubicBezTo>
                      <a:pt x="139210" y="406764"/>
                      <a:pt x="126455" y="369319"/>
                      <a:pt x="136961" y="334478"/>
                    </a:cubicBezTo>
                    <a:cubicBezTo>
                      <a:pt x="136711" y="333845"/>
                      <a:pt x="136434" y="333222"/>
                      <a:pt x="136184" y="332589"/>
                    </a:cubicBezTo>
                    <a:cubicBezTo>
                      <a:pt x="84506" y="323719"/>
                      <a:pt x="45881" y="291358"/>
                      <a:pt x="43158" y="254653"/>
                    </a:cubicBezTo>
                    <a:cubicBezTo>
                      <a:pt x="40844" y="223306"/>
                      <a:pt x="65279" y="195344"/>
                      <a:pt x="105362" y="183480"/>
                    </a:cubicBezTo>
                    <a:cubicBezTo>
                      <a:pt x="80181" y="160807"/>
                      <a:pt x="73162" y="131467"/>
                      <a:pt x="86878" y="106281"/>
                    </a:cubicBezTo>
                    <a:cubicBezTo>
                      <a:pt x="105819" y="71468"/>
                      <a:pt x="159327" y="53156"/>
                      <a:pt x="213413" y="62965"/>
                    </a:cubicBezTo>
                    <a:cubicBezTo>
                      <a:pt x="275560" y="1309"/>
                      <a:pt x="401988" y="-8810"/>
                      <a:pt x="493677" y="40520"/>
                    </a:cubicBezTo>
                    <a:cubicBezTo>
                      <a:pt x="538352" y="2527"/>
                      <a:pt x="614306" y="-10218"/>
                      <a:pt x="684015" y="8568"/>
                    </a:cubicBezTo>
                    <a:cubicBezTo>
                      <a:pt x="743171" y="24513"/>
                      <a:pt x="788065" y="60628"/>
                      <a:pt x="801929" y="103435"/>
                    </a:cubicBezTo>
                    <a:cubicBezTo>
                      <a:pt x="859718" y="85031"/>
                      <a:pt x="930838" y="95890"/>
                      <a:pt x="977417" y="130242"/>
                    </a:cubicBezTo>
                    <a:cubicBezTo>
                      <a:pt x="1008073" y="152848"/>
                      <a:pt x="1024191" y="182877"/>
                      <a:pt x="1021589" y="212601"/>
                    </a:cubicBezTo>
                    <a:cubicBezTo>
                      <a:pt x="1091157" y="226494"/>
                      <a:pt x="1144838" y="267778"/>
                      <a:pt x="1157411" y="317056"/>
                    </a:cubicBezTo>
                    <a:cubicBezTo>
                      <a:pt x="1162140" y="335589"/>
                      <a:pt x="1160723" y="354058"/>
                      <a:pt x="1153696" y="371147"/>
                    </a:cubicBezTo>
                    <a:lnTo>
                      <a:pt x="1133929" y="395382"/>
                    </a:lnTo>
                    <a:lnTo>
                      <a:pt x="1135132" y="395023"/>
                    </a:lnTo>
                    <a:cubicBezTo>
                      <a:pt x="1142627" y="393989"/>
                      <a:pt x="1150326" y="394116"/>
                      <a:pt x="1158010" y="395508"/>
                    </a:cubicBezTo>
                    <a:cubicBezTo>
                      <a:pt x="1193990" y="402033"/>
                      <a:pt x="1220818" y="434621"/>
                      <a:pt x="1222616" y="473994"/>
                    </a:cubicBezTo>
                    <a:cubicBezTo>
                      <a:pt x="1223209" y="474257"/>
                      <a:pt x="1223788" y="474539"/>
                      <a:pt x="1224381" y="474802"/>
                    </a:cubicBezTo>
                    <a:cubicBezTo>
                      <a:pt x="1260304" y="471299"/>
                      <a:pt x="1295662" y="485347"/>
                      <a:pt x="1320831" y="513103"/>
                    </a:cubicBezTo>
                    <a:cubicBezTo>
                      <a:pt x="1360582" y="556958"/>
                      <a:pt x="1366558" y="625173"/>
                      <a:pt x="1335210" y="676984"/>
                    </a:cubicBezTo>
                    <a:lnTo>
                      <a:pt x="1335245" y="677022"/>
                    </a:lnTo>
                    <a:lnTo>
                      <a:pt x="1367356" y="711058"/>
                    </a:lnTo>
                    <a:cubicBezTo>
                      <a:pt x="1390408" y="751447"/>
                      <a:pt x="1385821" y="806884"/>
                      <a:pt x="1350377" y="842249"/>
                    </a:cubicBezTo>
                    <a:lnTo>
                      <a:pt x="1350982" y="842864"/>
                    </a:lnTo>
                    <a:lnTo>
                      <a:pt x="1377591" y="869950"/>
                    </a:lnTo>
                    <a:cubicBezTo>
                      <a:pt x="1384346" y="881291"/>
                      <a:pt x="1388585" y="894408"/>
                      <a:pt x="1389705" y="908293"/>
                    </a:cubicBezTo>
                    <a:cubicBezTo>
                      <a:pt x="1390940" y="923578"/>
                      <a:pt x="1388318" y="938662"/>
                      <a:pt x="1382461" y="952112"/>
                    </a:cubicBezTo>
                    <a:lnTo>
                      <a:pt x="1356580" y="985139"/>
                    </a:lnTo>
                    <a:lnTo>
                      <a:pt x="1355807" y="986124"/>
                    </a:lnTo>
                    <a:cubicBezTo>
                      <a:pt x="1376641" y="1007330"/>
                      <a:pt x="1385992" y="1037867"/>
                      <a:pt x="1382195" y="1067570"/>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Rectangle 3"/>
          <p:cNvSpPr/>
          <p:nvPr/>
        </p:nvSpPr>
        <p:spPr>
          <a:xfrm>
            <a:off x="3853543" y="3721465"/>
            <a:ext cx="3799114" cy="2308324"/>
          </a:xfrm>
          <a:prstGeom prst="rect">
            <a:avLst/>
          </a:prstGeom>
        </p:spPr>
        <p:txBody>
          <a:bodyPr wrap="square">
            <a:spAutoFit/>
          </a:bodyPr>
          <a:lstStyle/>
          <a:p>
            <a:r>
              <a:rPr lang="en-US" i="1" dirty="0">
                <a:solidFill>
                  <a:schemeClr val="bg1"/>
                </a:solidFill>
                <a:latin typeface="Palatino"/>
              </a:rPr>
              <a:t>And he shall come into the world to redeem his people; and he shall take upon him the transgressions of those who believe on his name; and these are they that shall have eternal life, and salvation cometh to none else.</a:t>
            </a:r>
          </a:p>
          <a:p>
            <a:r>
              <a:rPr lang="en-US" i="1" dirty="0">
                <a:solidFill>
                  <a:schemeClr val="bg1"/>
                </a:solidFill>
                <a:latin typeface="Palatino"/>
              </a:rPr>
              <a:t>Alma 11:40</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Repentance and Remission of Sins </a:t>
            </a:r>
          </a:p>
        </p:txBody>
      </p:sp>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13:38-39; 2 Nephi 9:22-24; Alma 11:40</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grpSp>
        <p:nvGrpSpPr>
          <p:cNvPr id="598" name="Group 597"/>
          <p:cNvGrpSpPr/>
          <p:nvPr/>
        </p:nvGrpSpPr>
        <p:grpSpPr>
          <a:xfrm>
            <a:off x="10724584" y="127069"/>
            <a:ext cx="1041151" cy="1039155"/>
            <a:chOff x="782551" y="3012540"/>
            <a:chExt cx="2895870" cy="2890320"/>
          </a:xfrm>
        </p:grpSpPr>
        <p:grpSp>
          <p:nvGrpSpPr>
            <p:cNvPr id="599" name="Group 3"/>
            <p:cNvGrpSpPr/>
            <p:nvPr/>
          </p:nvGrpSpPr>
          <p:grpSpPr>
            <a:xfrm>
              <a:off x="2324477" y="3204173"/>
              <a:ext cx="1353944" cy="2626189"/>
              <a:chOff x="2719987" y="421811"/>
              <a:chExt cx="2264752" cy="4392845"/>
            </a:xfrm>
          </p:grpSpPr>
          <p:sp>
            <p:nvSpPr>
              <p:cNvPr id="664" name="Cloud 663"/>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7" name="Group 153"/>
              <p:cNvGrpSpPr/>
              <p:nvPr/>
            </p:nvGrpSpPr>
            <p:grpSpPr>
              <a:xfrm rot="18842096">
                <a:off x="3859936" y="4174691"/>
                <a:ext cx="643101" cy="623656"/>
                <a:chOff x="5637778" y="3063924"/>
                <a:chExt cx="905678" cy="914400"/>
              </a:xfrm>
            </p:grpSpPr>
            <p:sp>
              <p:nvSpPr>
                <p:cNvPr id="819"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75"/>
                <p:cNvGrpSpPr/>
                <p:nvPr/>
              </p:nvGrpSpPr>
              <p:grpSpPr>
                <a:xfrm rot="17830732">
                  <a:off x="5912676" y="2972718"/>
                  <a:ext cx="501400" cy="760161"/>
                  <a:chOff x="5715000" y="1334125"/>
                  <a:chExt cx="1404079" cy="4399613"/>
                </a:xfrm>
              </p:grpSpPr>
              <p:grpSp>
                <p:nvGrpSpPr>
                  <p:cNvPr id="822" name="Group 11"/>
                  <p:cNvGrpSpPr/>
                  <p:nvPr/>
                </p:nvGrpSpPr>
                <p:grpSpPr>
                  <a:xfrm>
                    <a:off x="5715000" y="1447800"/>
                    <a:ext cx="1371600" cy="1765092"/>
                    <a:chOff x="5715000" y="1447800"/>
                    <a:chExt cx="1371600" cy="1765092"/>
                  </a:xfrm>
                </p:grpSpPr>
                <p:sp>
                  <p:nvSpPr>
                    <p:cNvPr id="83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5" name="Group 7"/>
                    <p:cNvGrpSpPr/>
                    <p:nvPr/>
                  </p:nvGrpSpPr>
                  <p:grpSpPr>
                    <a:xfrm>
                      <a:off x="6172200" y="1981200"/>
                      <a:ext cx="458449" cy="1231692"/>
                      <a:chOff x="6172200" y="1981200"/>
                      <a:chExt cx="458449" cy="1231692"/>
                    </a:xfrm>
                  </p:grpSpPr>
                  <p:sp>
                    <p:nvSpPr>
                      <p:cNvPr id="836" name="Diamond 83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Diamond 83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3" name="Group 12"/>
                  <p:cNvGrpSpPr/>
                  <p:nvPr/>
                </p:nvGrpSpPr>
                <p:grpSpPr>
                  <a:xfrm>
                    <a:off x="5732489" y="2714469"/>
                    <a:ext cx="1371600" cy="1765092"/>
                    <a:chOff x="5715000" y="1447800"/>
                    <a:chExt cx="1371600" cy="1765092"/>
                  </a:xfrm>
                </p:grpSpPr>
                <p:sp>
                  <p:nvSpPr>
                    <p:cNvPr id="830"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7"/>
                    <p:cNvGrpSpPr/>
                    <p:nvPr/>
                  </p:nvGrpSpPr>
                  <p:grpSpPr>
                    <a:xfrm>
                      <a:off x="6172200" y="1981200"/>
                      <a:ext cx="458449" cy="1231692"/>
                      <a:chOff x="6172200" y="1981200"/>
                      <a:chExt cx="458449" cy="1231692"/>
                    </a:xfrm>
                  </p:grpSpPr>
                  <p:sp>
                    <p:nvSpPr>
                      <p:cNvPr id="832" name="Diamond 8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Diamond 8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4" name="Group 17"/>
                  <p:cNvGrpSpPr/>
                  <p:nvPr/>
                </p:nvGrpSpPr>
                <p:grpSpPr>
                  <a:xfrm>
                    <a:off x="5747479" y="3968646"/>
                    <a:ext cx="1371600" cy="1765092"/>
                    <a:chOff x="5715000" y="1447800"/>
                    <a:chExt cx="1371600" cy="1765092"/>
                  </a:xfrm>
                </p:grpSpPr>
                <p:sp>
                  <p:nvSpPr>
                    <p:cNvPr id="826"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7" name="Group 30"/>
                    <p:cNvGrpSpPr/>
                    <p:nvPr/>
                  </p:nvGrpSpPr>
                  <p:grpSpPr>
                    <a:xfrm>
                      <a:off x="6172200" y="1981200"/>
                      <a:ext cx="458449" cy="1231692"/>
                      <a:chOff x="6172200" y="1981200"/>
                      <a:chExt cx="458449" cy="1231692"/>
                    </a:xfrm>
                  </p:grpSpPr>
                  <p:sp>
                    <p:nvSpPr>
                      <p:cNvPr id="828" name="Diamond 8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Diamond 82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5"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8" name="Group 152"/>
              <p:cNvGrpSpPr/>
              <p:nvPr/>
            </p:nvGrpSpPr>
            <p:grpSpPr>
              <a:xfrm>
                <a:off x="3276600" y="4191000"/>
                <a:ext cx="643101" cy="623656"/>
                <a:chOff x="5637778" y="3063924"/>
                <a:chExt cx="905678" cy="914400"/>
              </a:xfrm>
            </p:grpSpPr>
            <p:sp>
              <p:nvSpPr>
                <p:cNvPr id="800" name="Oval 799"/>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2" name="Group 75"/>
                <p:cNvGrpSpPr/>
                <p:nvPr/>
              </p:nvGrpSpPr>
              <p:grpSpPr>
                <a:xfrm rot="17830732">
                  <a:off x="5912676" y="2972718"/>
                  <a:ext cx="501400" cy="760161"/>
                  <a:chOff x="5715000" y="1334125"/>
                  <a:chExt cx="1404079" cy="4399613"/>
                </a:xfrm>
              </p:grpSpPr>
              <p:grpSp>
                <p:nvGrpSpPr>
                  <p:cNvPr id="803" name="Group 11"/>
                  <p:cNvGrpSpPr/>
                  <p:nvPr/>
                </p:nvGrpSpPr>
                <p:grpSpPr>
                  <a:xfrm>
                    <a:off x="5715000" y="1447800"/>
                    <a:ext cx="1371600" cy="1765092"/>
                    <a:chOff x="5715000" y="1447800"/>
                    <a:chExt cx="1371600" cy="1765092"/>
                  </a:xfrm>
                </p:grpSpPr>
                <p:sp>
                  <p:nvSpPr>
                    <p:cNvPr id="81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6" name="Group 7"/>
                    <p:cNvGrpSpPr/>
                    <p:nvPr/>
                  </p:nvGrpSpPr>
                  <p:grpSpPr>
                    <a:xfrm>
                      <a:off x="6172200" y="1981200"/>
                      <a:ext cx="458449" cy="1231692"/>
                      <a:chOff x="6172200" y="1981200"/>
                      <a:chExt cx="458449" cy="1231692"/>
                    </a:xfrm>
                  </p:grpSpPr>
                  <p:sp>
                    <p:nvSpPr>
                      <p:cNvPr id="817"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12"/>
                  <p:cNvGrpSpPr/>
                  <p:nvPr/>
                </p:nvGrpSpPr>
                <p:grpSpPr>
                  <a:xfrm>
                    <a:off x="5732489" y="2714469"/>
                    <a:ext cx="1371600" cy="1765092"/>
                    <a:chOff x="5715000" y="1447800"/>
                    <a:chExt cx="1371600" cy="1765092"/>
                  </a:xfrm>
                </p:grpSpPr>
                <p:sp>
                  <p:nvSpPr>
                    <p:cNvPr id="811"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2" name="Group 7"/>
                    <p:cNvGrpSpPr/>
                    <p:nvPr/>
                  </p:nvGrpSpPr>
                  <p:grpSpPr>
                    <a:xfrm>
                      <a:off x="6172200" y="1981200"/>
                      <a:ext cx="458449" cy="1231692"/>
                      <a:chOff x="6172200" y="1981200"/>
                      <a:chExt cx="458449" cy="1231692"/>
                    </a:xfrm>
                  </p:grpSpPr>
                  <p:sp>
                    <p:nvSpPr>
                      <p:cNvPr id="813"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5" name="Group 17"/>
                  <p:cNvGrpSpPr/>
                  <p:nvPr/>
                </p:nvGrpSpPr>
                <p:grpSpPr>
                  <a:xfrm>
                    <a:off x="5747479" y="3968646"/>
                    <a:ext cx="1371600" cy="1765092"/>
                    <a:chOff x="5715000" y="1447800"/>
                    <a:chExt cx="1371600" cy="1765092"/>
                  </a:xfrm>
                </p:grpSpPr>
                <p:sp>
                  <p:nvSpPr>
                    <p:cNvPr id="807"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8" name="Group 30"/>
                    <p:cNvGrpSpPr/>
                    <p:nvPr/>
                  </p:nvGrpSpPr>
                  <p:grpSpPr>
                    <a:xfrm>
                      <a:off x="6172200" y="1981200"/>
                      <a:ext cx="458449" cy="1231692"/>
                      <a:chOff x="6172200" y="1981200"/>
                      <a:chExt cx="458449" cy="1231692"/>
                    </a:xfrm>
                  </p:grpSpPr>
                  <p:sp>
                    <p:nvSpPr>
                      <p:cNvPr id="809"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6"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9" name="Trapezoid 668"/>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0" name="Group 111"/>
              <p:cNvGrpSpPr/>
              <p:nvPr/>
            </p:nvGrpSpPr>
            <p:grpSpPr>
              <a:xfrm rot="897050">
                <a:off x="2719987" y="1716055"/>
                <a:ext cx="1219200" cy="1752181"/>
                <a:chOff x="5128127" y="2215744"/>
                <a:chExt cx="1219200" cy="1289455"/>
              </a:xfrm>
            </p:grpSpPr>
            <p:sp>
              <p:nvSpPr>
                <p:cNvPr id="782"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3" name="Group 93"/>
                <p:cNvGrpSpPr/>
                <p:nvPr/>
              </p:nvGrpSpPr>
              <p:grpSpPr>
                <a:xfrm rot="16200000">
                  <a:off x="5483903" y="2780675"/>
                  <a:ext cx="467193" cy="981856"/>
                  <a:chOff x="5715000" y="1334125"/>
                  <a:chExt cx="1404079" cy="4399613"/>
                </a:xfrm>
              </p:grpSpPr>
              <p:grpSp>
                <p:nvGrpSpPr>
                  <p:cNvPr id="784" name="Group 11"/>
                  <p:cNvGrpSpPr/>
                  <p:nvPr/>
                </p:nvGrpSpPr>
                <p:grpSpPr>
                  <a:xfrm>
                    <a:off x="5715000" y="1447800"/>
                    <a:ext cx="1371600" cy="1765092"/>
                    <a:chOff x="5715000" y="1447800"/>
                    <a:chExt cx="1371600" cy="1765092"/>
                  </a:xfrm>
                </p:grpSpPr>
                <p:sp>
                  <p:nvSpPr>
                    <p:cNvPr id="79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
                    <p:cNvGrpSpPr/>
                    <p:nvPr/>
                  </p:nvGrpSpPr>
                  <p:grpSpPr>
                    <a:xfrm>
                      <a:off x="6172200" y="1981200"/>
                      <a:ext cx="458449" cy="1231692"/>
                      <a:chOff x="6172200" y="1981200"/>
                      <a:chExt cx="458449" cy="1231692"/>
                    </a:xfrm>
                  </p:grpSpPr>
                  <p:sp>
                    <p:nvSpPr>
                      <p:cNvPr id="798" name="Diamond 79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Diamond 79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5" name="Group 12"/>
                  <p:cNvGrpSpPr/>
                  <p:nvPr/>
                </p:nvGrpSpPr>
                <p:grpSpPr>
                  <a:xfrm>
                    <a:off x="5732489" y="2714469"/>
                    <a:ext cx="1371600" cy="1765092"/>
                    <a:chOff x="5715000" y="1447800"/>
                    <a:chExt cx="1371600" cy="1765092"/>
                  </a:xfrm>
                </p:grpSpPr>
                <p:sp>
                  <p:nvSpPr>
                    <p:cNvPr id="792"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3" name="Group 7"/>
                    <p:cNvGrpSpPr/>
                    <p:nvPr/>
                  </p:nvGrpSpPr>
                  <p:grpSpPr>
                    <a:xfrm>
                      <a:off x="6172200" y="1981200"/>
                      <a:ext cx="458449" cy="1231692"/>
                      <a:chOff x="6172200" y="1981200"/>
                      <a:chExt cx="458449" cy="1231692"/>
                    </a:xfrm>
                  </p:grpSpPr>
                  <p:sp>
                    <p:nvSpPr>
                      <p:cNvPr id="794"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Diamond 79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6" name="Group 17"/>
                  <p:cNvGrpSpPr/>
                  <p:nvPr/>
                </p:nvGrpSpPr>
                <p:grpSpPr>
                  <a:xfrm>
                    <a:off x="5747479" y="3968646"/>
                    <a:ext cx="1371600" cy="1765092"/>
                    <a:chOff x="5715000" y="1447800"/>
                    <a:chExt cx="1371600" cy="1765092"/>
                  </a:xfrm>
                </p:grpSpPr>
                <p:sp>
                  <p:nvSpPr>
                    <p:cNvPr id="788" name="Multiply 78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30"/>
                    <p:cNvGrpSpPr/>
                    <p:nvPr/>
                  </p:nvGrpSpPr>
                  <p:grpSpPr>
                    <a:xfrm>
                      <a:off x="6172200" y="1981200"/>
                      <a:ext cx="458449" cy="1231692"/>
                      <a:chOff x="6172200" y="1981200"/>
                      <a:chExt cx="458449" cy="1231692"/>
                    </a:xfrm>
                  </p:grpSpPr>
                  <p:sp>
                    <p:nvSpPr>
                      <p:cNvPr id="790" name="Diamond 78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7"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1" name="Trapezoid 670"/>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93"/>
              <p:cNvGrpSpPr/>
              <p:nvPr/>
            </p:nvGrpSpPr>
            <p:grpSpPr>
              <a:xfrm rot="15426686">
                <a:off x="4136832" y="2583350"/>
                <a:ext cx="601862" cy="1093953"/>
                <a:chOff x="5715000" y="1334125"/>
                <a:chExt cx="1404079" cy="4399613"/>
              </a:xfrm>
            </p:grpSpPr>
            <p:grpSp>
              <p:nvGrpSpPr>
                <p:cNvPr id="766" name="Group 11"/>
                <p:cNvGrpSpPr/>
                <p:nvPr/>
              </p:nvGrpSpPr>
              <p:grpSpPr>
                <a:xfrm>
                  <a:off x="5715000" y="1447800"/>
                  <a:ext cx="1371600" cy="1765092"/>
                  <a:chOff x="5715000" y="1447800"/>
                  <a:chExt cx="1371600" cy="1765092"/>
                </a:xfrm>
              </p:grpSpPr>
              <p:sp>
                <p:nvSpPr>
                  <p:cNvPr id="77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9" name="Group 7"/>
                  <p:cNvGrpSpPr/>
                  <p:nvPr/>
                </p:nvGrpSpPr>
                <p:grpSpPr>
                  <a:xfrm>
                    <a:off x="6172200" y="1981200"/>
                    <a:ext cx="458449" cy="1231692"/>
                    <a:chOff x="6172200" y="1981200"/>
                    <a:chExt cx="458449" cy="1231692"/>
                  </a:xfrm>
                </p:grpSpPr>
                <p:sp>
                  <p:nvSpPr>
                    <p:cNvPr id="780" name="Diamond 77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Diamond 78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7" name="Group 12"/>
                <p:cNvGrpSpPr/>
                <p:nvPr/>
              </p:nvGrpSpPr>
              <p:grpSpPr>
                <a:xfrm>
                  <a:off x="5732489" y="2714469"/>
                  <a:ext cx="1371600" cy="1765092"/>
                  <a:chOff x="5715000" y="1447800"/>
                  <a:chExt cx="1371600" cy="1765092"/>
                </a:xfrm>
              </p:grpSpPr>
              <p:sp>
                <p:nvSpPr>
                  <p:cNvPr id="774" name="Multiply 77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7"/>
                  <p:cNvGrpSpPr/>
                  <p:nvPr/>
                </p:nvGrpSpPr>
                <p:grpSpPr>
                  <a:xfrm>
                    <a:off x="6172200" y="1981200"/>
                    <a:ext cx="458449" cy="1231692"/>
                    <a:chOff x="6172200" y="1981200"/>
                    <a:chExt cx="458449" cy="1231692"/>
                  </a:xfrm>
                </p:grpSpPr>
                <p:sp>
                  <p:nvSpPr>
                    <p:cNvPr id="776" name="Diamond 77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Diamond 77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8" name="Group 17"/>
                <p:cNvGrpSpPr/>
                <p:nvPr/>
              </p:nvGrpSpPr>
              <p:grpSpPr>
                <a:xfrm>
                  <a:off x="5747479" y="3968646"/>
                  <a:ext cx="1371600" cy="1765092"/>
                  <a:chOff x="5715000" y="1447800"/>
                  <a:chExt cx="1371600" cy="1765092"/>
                </a:xfrm>
              </p:grpSpPr>
              <p:sp>
                <p:nvSpPr>
                  <p:cNvPr id="770" name="Multiply 76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1" name="Group 30"/>
                  <p:cNvGrpSpPr/>
                  <p:nvPr/>
                </p:nvGrpSpPr>
                <p:grpSpPr>
                  <a:xfrm>
                    <a:off x="6172200" y="1981200"/>
                    <a:ext cx="458449" cy="1231692"/>
                    <a:chOff x="6172200" y="1981200"/>
                    <a:chExt cx="458449" cy="1231692"/>
                  </a:xfrm>
                </p:grpSpPr>
                <p:sp>
                  <p:nvSpPr>
                    <p:cNvPr id="772" name="Diamond 77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iamond 77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9" name="Diamond 76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3" name="Trapezoid 672"/>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Trapezoid 673"/>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 name="Group 23"/>
              <p:cNvGrpSpPr/>
              <p:nvPr/>
            </p:nvGrpSpPr>
            <p:grpSpPr>
              <a:xfrm>
                <a:off x="3429000" y="1828800"/>
                <a:ext cx="244840" cy="640830"/>
                <a:chOff x="5715000" y="1334125"/>
                <a:chExt cx="1404079" cy="4399613"/>
              </a:xfrm>
            </p:grpSpPr>
            <p:grpSp>
              <p:nvGrpSpPr>
                <p:cNvPr id="750" name="Group 11"/>
                <p:cNvGrpSpPr/>
                <p:nvPr/>
              </p:nvGrpSpPr>
              <p:grpSpPr>
                <a:xfrm>
                  <a:off x="5715000" y="1447800"/>
                  <a:ext cx="1371600" cy="1765092"/>
                  <a:chOff x="5715000" y="1447800"/>
                  <a:chExt cx="1371600" cy="1765092"/>
                </a:xfrm>
              </p:grpSpPr>
              <p:sp>
                <p:nvSpPr>
                  <p:cNvPr id="76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3" name="Group 7"/>
                  <p:cNvGrpSpPr/>
                  <p:nvPr/>
                </p:nvGrpSpPr>
                <p:grpSpPr>
                  <a:xfrm>
                    <a:off x="6172200" y="1981200"/>
                    <a:ext cx="458449" cy="1231692"/>
                    <a:chOff x="6172200" y="1981200"/>
                    <a:chExt cx="458449" cy="1231692"/>
                  </a:xfrm>
                </p:grpSpPr>
                <p:sp>
                  <p:nvSpPr>
                    <p:cNvPr id="764"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1" name="Group 12"/>
                <p:cNvGrpSpPr/>
                <p:nvPr/>
              </p:nvGrpSpPr>
              <p:grpSpPr>
                <a:xfrm>
                  <a:off x="5732489" y="2714469"/>
                  <a:ext cx="1371600" cy="1765092"/>
                  <a:chOff x="5715000" y="1447800"/>
                  <a:chExt cx="1371600" cy="1765092"/>
                </a:xfrm>
              </p:grpSpPr>
              <p:sp>
                <p:nvSpPr>
                  <p:cNvPr id="758"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9" name="Group 7"/>
                  <p:cNvGrpSpPr/>
                  <p:nvPr/>
                </p:nvGrpSpPr>
                <p:grpSpPr>
                  <a:xfrm>
                    <a:off x="6172200" y="1981200"/>
                    <a:ext cx="458449" cy="1231692"/>
                    <a:chOff x="6172200" y="1981200"/>
                    <a:chExt cx="458449" cy="1231692"/>
                  </a:xfrm>
                </p:grpSpPr>
                <p:sp>
                  <p:nvSpPr>
                    <p:cNvPr id="760"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2" name="Group 17"/>
                <p:cNvGrpSpPr/>
                <p:nvPr/>
              </p:nvGrpSpPr>
              <p:grpSpPr>
                <a:xfrm>
                  <a:off x="5747479" y="3968646"/>
                  <a:ext cx="1371600" cy="1765092"/>
                  <a:chOff x="5715000" y="1447800"/>
                  <a:chExt cx="1371600" cy="1765092"/>
                </a:xfrm>
              </p:grpSpPr>
              <p:sp>
                <p:nvSpPr>
                  <p:cNvPr id="754"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5" name="Group 7"/>
                  <p:cNvGrpSpPr/>
                  <p:nvPr/>
                </p:nvGrpSpPr>
                <p:grpSpPr>
                  <a:xfrm>
                    <a:off x="6172200" y="1981200"/>
                    <a:ext cx="458449" cy="1231692"/>
                    <a:chOff x="6172200" y="1981200"/>
                    <a:chExt cx="458449" cy="1231692"/>
                  </a:xfrm>
                </p:grpSpPr>
                <p:sp>
                  <p:nvSpPr>
                    <p:cNvPr id="756"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3" name="Diamond 75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 name="Group 24"/>
              <p:cNvGrpSpPr/>
              <p:nvPr/>
            </p:nvGrpSpPr>
            <p:grpSpPr>
              <a:xfrm>
                <a:off x="3911183" y="1831298"/>
                <a:ext cx="244840" cy="640830"/>
                <a:chOff x="5715000" y="1334125"/>
                <a:chExt cx="1404079" cy="4399613"/>
              </a:xfrm>
            </p:grpSpPr>
            <p:grpSp>
              <p:nvGrpSpPr>
                <p:cNvPr id="734" name="Group 11"/>
                <p:cNvGrpSpPr/>
                <p:nvPr/>
              </p:nvGrpSpPr>
              <p:grpSpPr>
                <a:xfrm>
                  <a:off x="5715000" y="1447800"/>
                  <a:ext cx="1371600" cy="1765092"/>
                  <a:chOff x="5715000" y="1447800"/>
                  <a:chExt cx="1371600" cy="1765092"/>
                </a:xfrm>
              </p:grpSpPr>
              <p:sp>
                <p:nvSpPr>
                  <p:cNvPr id="74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7" name="Group 7"/>
                  <p:cNvGrpSpPr/>
                  <p:nvPr/>
                </p:nvGrpSpPr>
                <p:grpSpPr>
                  <a:xfrm>
                    <a:off x="6172200" y="1981200"/>
                    <a:ext cx="458449" cy="1231692"/>
                    <a:chOff x="6172200" y="1981200"/>
                    <a:chExt cx="458449" cy="1231692"/>
                  </a:xfrm>
                </p:grpSpPr>
                <p:sp>
                  <p:nvSpPr>
                    <p:cNvPr id="748" name="Diamond 74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5" name="Group 12"/>
                <p:cNvGrpSpPr/>
                <p:nvPr/>
              </p:nvGrpSpPr>
              <p:grpSpPr>
                <a:xfrm>
                  <a:off x="5732489" y="2714469"/>
                  <a:ext cx="1371600" cy="1765092"/>
                  <a:chOff x="5715000" y="1447800"/>
                  <a:chExt cx="1371600" cy="1765092"/>
                </a:xfrm>
              </p:grpSpPr>
              <p:sp>
                <p:nvSpPr>
                  <p:cNvPr id="742"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7"/>
                  <p:cNvGrpSpPr/>
                  <p:nvPr/>
                </p:nvGrpSpPr>
                <p:grpSpPr>
                  <a:xfrm>
                    <a:off x="6172200" y="1981200"/>
                    <a:ext cx="458449" cy="1231692"/>
                    <a:chOff x="6172200" y="1981200"/>
                    <a:chExt cx="458449" cy="1231692"/>
                  </a:xfrm>
                </p:grpSpPr>
                <p:sp>
                  <p:nvSpPr>
                    <p:cNvPr id="744" name="Diamond 74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17"/>
                <p:cNvGrpSpPr/>
                <p:nvPr/>
              </p:nvGrpSpPr>
              <p:grpSpPr>
                <a:xfrm>
                  <a:off x="5747479" y="3968646"/>
                  <a:ext cx="1371600" cy="1765092"/>
                  <a:chOff x="5715000" y="1447800"/>
                  <a:chExt cx="1371600" cy="1765092"/>
                </a:xfrm>
              </p:grpSpPr>
              <p:sp>
                <p:nvSpPr>
                  <p:cNvPr id="738"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9" name="Group 30"/>
                  <p:cNvGrpSpPr/>
                  <p:nvPr/>
                </p:nvGrpSpPr>
                <p:grpSpPr>
                  <a:xfrm>
                    <a:off x="6172200" y="1981200"/>
                    <a:ext cx="458449" cy="1231692"/>
                    <a:chOff x="6172200" y="1981200"/>
                    <a:chExt cx="458449" cy="1231692"/>
                  </a:xfrm>
                </p:grpSpPr>
                <p:sp>
                  <p:nvSpPr>
                    <p:cNvPr id="740" name="Diamond 73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7" name="Diamond 73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41"/>
              <p:cNvGrpSpPr/>
              <p:nvPr/>
            </p:nvGrpSpPr>
            <p:grpSpPr>
              <a:xfrm>
                <a:off x="3613878" y="2118609"/>
                <a:ext cx="244840" cy="640830"/>
                <a:chOff x="5715000" y="1334125"/>
                <a:chExt cx="1404079" cy="4399613"/>
              </a:xfrm>
            </p:grpSpPr>
            <p:grpSp>
              <p:nvGrpSpPr>
                <p:cNvPr id="718" name="Group 11"/>
                <p:cNvGrpSpPr/>
                <p:nvPr/>
              </p:nvGrpSpPr>
              <p:grpSpPr>
                <a:xfrm>
                  <a:off x="5715000" y="1447800"/>
                  <a:ext cx="1371600" cy="1765092"/>
                  <a:chOff x="5715000" y="1447800"/>
                  <a:chExt cx="1371600" cy="1765092"/>
                </a:xfrm>
              </p:grpSpPr>
              <p:sp>
                <p:nvSpPr>
                  <p:cNvPr id="73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1" name="Group 7"/>
                  <p:cNvGrpSpPr/>
                  <p:nvPr/>
                </p:nvGrpSpPr>
                <p:grpSpPr>
                  <a:xfrm>
                    <a:off x="6172200" y="1981200"/>
                    <a:ext cx="458449" cy="1231692"/>
                    <a:chOff x="6172200" y="1981200"/>
                    <a:chExt cx="458449" cy="1231692"/>
                  </a:xfrm>
                </p:grpSpPr>
                <p:sp>
                  <p:nvSpPr>
                    <p:cNvPr id="732"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9" name="Group 12"/>
                <p:cNvGrpSpPr/>
                <p:nvPr/>
              </p:nvGrpSpPr>
              <p:grpSpPr>
                <a:xfrm>
                  <a:off x="5732489" y="2714469"/>
                  <a:ext cx="1371600" cy="1765092"/>
                  <a:chOff x="5715000" y="1447800"/>
                  <a:chExt cx="1371600" cy="1765092"/>
                </a:xfrm>
              </p:grpSpPr>
              <p:sp>
                <p:nvSpPr>
                  <p:cNvPr id="726" name="Multiply 72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
                  <p:cNvGrpSpPr/>
                  <p:nvPr/>
                </p:nvGrpSpPr>
                <p:grpSpPr>
                  <a:xfrm>
                    <a:off x="6172200" y="1981200"/>
                    <a:ext cx="458449" cy="1231692"/>
                    <a:chOff x="6172200" y="1981200"/>
                    <a:chExt cx="458449" cy="1231692"/>
                  </a:xfrm>
                </p:grpSpPr>
                <p:sp>
                  <p:nvSpPr>
                    <p:cNvPr id="728" name="Diamond 7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0" name="Group 17"/>
                <p:cNvGrpSpPr/>
                <p:nvPr/>
              </p:nvGrpSpPr>
              <p:grpSpPr>
                <a:xfrm>
                  <a:off x="5747479" y="3968646"/>
                  <a:ext cx="1371600" cy="1765092"/>
                  <a:chOff x="5715000" y="1447800"/>
                  <a:chExt cx="1371600" cy="1765092"/>
                </a:xfrm>
              </p:grpSpPr>
              <p:sp>
                <p:nvSpPr>
                  <p:cNvPr id="722" name="Multiply 72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3" name="Group 30"/>
                  <p:cNvGrpSpPr/>
                  <p:nvPr/>
                </p:nvGrpSpPr>
                <p:grpSpPr>
                  <a:xfrm>
                    <a:off x="6172200" y="1981200"/>
                    <a:ext cx="458449" cy="1231692"/>
                    <a:chOff x="6172200" y="1981200"/>
                    <a:chExt cx="458449" cy="1231692"/>
                  </a:xfrm>
                </p:grpSpPr>
                <p:sp>
                  <p:nvSpPr>
                    <p:cNvPr id="724" name="Diamond 7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1"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58"/>
              <p:cNvGrpSpPr/>
              <p:nvPr/>
            </p:nvGrpSpPr>
            <p:grpSpPr>
              <a:xfrm>
                <a:off x="3793760" y="2118609"/>
                <a:ext cx="244840" cy="640830"/>
                <a:chOff x="5715000" y="1334125"/>
                <a:chExt cx="1404079" cy="4399613"/>
              </a:xfrm>
            </p:grpSpPr>
            <p:grpSp>
              <p:nvGrpSpPr>
                <p:cNvPr id="702" name="Group 11"/>
                <p:cNvGrpSpPr/>
                <p:nvPr/>
              </p:nvGrpSpPr>
              <p:grpSpPr>
                <a:xfrm>
                  <a:off x="5715000" y="1447800"/>
                  <a:ext cx="1371600" cy="1765092"/>
                  <a:chOff x="5715000" y="1447800"/>
                  <a:chExt cx="1371600" cy="1765092"/>
                </a:xfrm>
              </p:grpSpPr>
              <p:sp>
                <p:nvSpPr>
                  <p:cNvPr id="7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5" name="Group 7"/>
                  <p:cNvGrpSpPr/>
                  <p:nvPr/>
                </p:nvGrpSpPr>
                <p:grpSpPr>
                  <a:xfrm>
                    <a:off x="6172200" y="1981200"/>
                    <a:ext cx="458449" cy="1231692"/>
                    <a:chOff x="6172200" y="1981200"/>
                    <a:chExt cx="458449" cy="1231692"/>
                  </a:xfrm>
                </p:grpSpPr>
                <p:sp>
                  <p:nvSpPr>
                    <p:cNvPr id="716" name="Diamond 7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Diamond 7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3" name="Group 12"/>
                <p:cNvGrpSpPr/>
                <p:nvPr/>
              </p:nvGrpSpPr>
              <p:grpSpPr>
                <a:xfrm>
                  <a:off x="5732489" y="2714469"/>
                  <a:ext cx="1371600" cy="1765092"/>
                  <a:chOff x="5715000" y="1447800"/>
                  <a:chExt cx="1371600" cy="1765092"/>
                </a:xfrm>
              </p:grpSpPr>
              <p:sp>
                <p:nvSpPr>
                  <p:cNvPr id="710" name="Multiply 70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1" name="Group 7"/>
                  <p:cNvGrpSpPr/>
                  <p:nvPr/>
                </p:nvGrpSpPr>
                <p:grpSpPr>
                  <a:xfrm>
                    <a:off x="6172200" y="1981200"/>
                    <a:ext cx="458449" cy="1231692"/>
                    <a:chOff x="6172200" y="1981200"/>
                    <a:chExt cx="458449" cy="1231692"/>
                  </a:xfrm>
                </p:grpSpPr>
                <p:sp>
                  <p:nvSpPr>
                    <p:cNvPr id="712" name="Diamond 71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Diamond 71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4" name="Group 17"/>
                <p:cNvGrpSpPr/>
                <p:nvPr/>
              </p:nvGrpSpPr>
              <p:grpSpPr>
                <a:xfrm>
                  <a:off x="5747479" y="3968646"/>
                  <a:ext cx="1371600" cy="1765092"/>
                  <a:chOff x="5715000" y="1447800"/>
                  <a:chExt cx="1371600" cy="1765092"/>
                </a:xfrm>
              </p:grpSpPr>
              <p:sp>
                <p:nvSpPr>
                  <p:cNvPr id="706" name="Multiply 70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7" name="Group 30"/>
                  <p:cNvGrpSpPr/>
                  <p:nvPr/>
                </p:nvGrpSpPr>
                <p:grpSpPr>
                  <a:xfrm>
                    <a:off x="6172200" y="1981200"/>
                    <a:ext cx="458449" cy="1231692"/>
                    <a:chOff x="6172200" y="1981200"/>
                    <a:chExt cx="458449" cy="1231692"/>
                  </a:xfrm>
                </p:grpSpPr>
                <p:sp>
                  <p:nvSpPr>
                    <p:cNvPr id="708" name="Diamond 70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iamond 70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5" name="Diamond 70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9" name="Oval 678"/>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Cloud 679"/>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Cloud 680"/>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oup 196"/>
              <p:cNvGrpSpPr/>
              <p:nvPr/>
            </p:nvGrpSpPr>
            <p:grpSpPr>
              <a:xfrm>
                <a:off x="3200400" y="762000"/>
                <a:ext cx="1219200" cy="304800"/>
                <a:chOff x="6400800" y="1371600"/>
                <a:chExt cx="1219200" cy="527455"/>
              </a:xfrm>
            </p:grpSpPr>
            <p:sp>
              <p:nvSpPr>
                <p:cNvPr id="684" name="Trapezoid 683"/>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93"/>
                <p:cNvGrpSpPr/>
                <p:nvPr/>
              </p:nvGrpSpPr>
              <p:grpSpPr>
                <a:xfrm rot="16200000">
                  <a:off x="6756576" y="1174531"/>
                  <a:ext cx="467193" cy="981856"/>
                  <a:chOff x="5715000" y="1334125"/>
                  <a:chExt cx="1404079" cy="4399613"/>
                </a:xfrm>
              </p:grpSpPr>
              <p:grpSp>
                <p:nvGrpSpPr>
                  <p:cNvPr id="686" name="Group 11"/>
                  <p:cNvGrpSpPr/>
                  <p:nvPr/>
                </p:nvGrpSpPr>
                <p:grpSpPr>
                  <a:xfrm>
                    <a:off x="5715000" y="1447800"/>
                    <a:ext cx="1371600" cy="1765092"/>
                    <a:chOff x="5715000" y="1447800"/>
                    <a:chExt cx="1371600" cy="1765092"/>
                  </a:xfrm>
                </p:grpSpPr>
                <p:sp>
                  <p:nvSpPr>
                    <p:cNvPr id="69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7"/>
                    <p:cNvGrpSpPr/>
                    <p:nvPr/>
                  </p:nvGrpSpPr>
                  <p:grpSpPr>
                    <a:xfrm>
                      <a:off x="6172200" y="1981200"/>
                      <a:ext cx="458449" cy="1231692"/>
                      <a:chOff x="6172200" y="1981200"/>
                      <a:chExt cx="458449" cy="1231692"/>
                    </a:xfrm>
                  </p:grpSpPr>
                  <p:sp>
                    <p:nvSpPr>
                      <p:cNvPr id="700" name="Diamond 69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Diamond 70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12"/>
                  <p:cNvGrpSpPr/>
                  <p:nvPr/>
                </p:nvGrpSpPr>
                <p:grpSpPr>
                  <a:xfrm>
                    <a:off x="5732489" y="2714469"/>
                    <a:ext cx="1371600" cy="1765092"/>
                    <a:chOff x="5715000" y="1447800"/>
                    <a:chExt cx="1371600" cy="1765092"/>
                  </a:xfrm>
                </p:grpSpPr>
                <p:sp>
                  <p:nvSpPr>
                    <p:cNvPr id="694" name="Multiply 69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5" name="Group 7"/>
                    <p:cNvGrpSpPr/>
                    <p:nvPr/>
                  </p:nvGrpSpPr>
                  <p:grpSpPr>
                    <a:xfrm>
                      <a:off x="6172200" y="1981200"/>
                      <a:ext cx="458449" cy="1231692"/>
                      <a:chOff x="6172200" y="1981200"/>
                      <a:chExt cx="458449" cy="1231692"/>
                    </a:xfrm>
                  </p:grpSpPr>
                  <p:sp>
                    <p:nvSpPr>
                      <p:cNvPr id="696" name="Diamond 6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Diamond 6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17"/>
                  <p:cNvGrpSpPr/>
                  <p:nvPr/>
                </p:nvGrpSpPr>
                <p:grpSpPr>
                  <a:xfrm>
                    <a:off x="5747479" y="3968646"/>
                    <a:ext cx="1371600" cy="1765092"/>
                    <a:chOff x="5715000" y="1447800"/>
                    <a:chExt cx="1371600" cy="1765092"/>
                  </a:xfrm>
                </p:grpSpPr>
                <p:sp>
                  <p:nvSpPr>
                    <p:cNvPr id="690" name="Multiply 68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30"/>
                    <p:cNvGrpSpPr/>
                    <p:nvPr/>
                  </p:nvGrpSpPr>
                  <p:grpSpPr>
                    <a:xfrm>
                      <a:off x="6172200" y="1981200"/>
                      <a:ext cx="458449" cy="1231692"/>
                      <a:chOff x="6172200" y="1981200"/>
                      <a:chExt cx="458449" cy="1231692"/>
                    </a:xfrm>
                  </p:grpSpPr>
                  <p:sp>
                    <p:nvSpPr>
                      <p:cNvPr id="692" name="Diamond 69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Diamond 69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9" name="Diamond 68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0" name="Group 599"/>
            <p:cNvGrpSpPr/>
            <p:nvPr/>
          </p:nvGrpSpPr>
          <p:grpSpPr>
            <a:xfrm>
              <a:off x="782551" y="3012540"/>
              <a:ext cx="1340486" cy="2890320"/>
              <a:chOff x="782551" y="3012540"/>
              <a:chExt cx="1340486" cy="2890320"/>
            </a:xfrm>
          </p:grpSpPr>
          <p:grpSp>
            <p:nvGrpSpPr>
              <p:cNvPr id="601" name="Group 94"/>
              <p:cNvGrpSpPr/>
              <p:nvPr/>
            </p:nvGrpSpPr>
            <p:grpSpPr>
              <a:xfrm>
                <a:off x="782551" y="3012540"/>
                <a:ext cx="1340486" cy="2890320"/>
                <a:chOff x="4405860" y="139189"/>
                <a:chExt cx="2861871" cy="6475262"/>
              </a:xfrm>
            </p:grpSpPr>
            <p:grpSp>
              <p:nvGrpSpPr>
                <p:cNvPr id="620" name="Group 86"/>
                <p:cNvGrpSpPr/>
                <p:nvPr/>
              </p:nvGrpSpPr>
              <p:grpSpPr>
                <a:xfrm rot="2107423">
                  <a:off x="4802579" y="139189"/>
                  <a:ext cx="743864" cy="1806453"/>
                  <a:chOff x="7696200" y="914400"/>
                  <a:chExt cx="685800" cy="2438400"/>
                </a:xfrm>
              </p:grpSpPr>
              <p:sp>
                <p:nvSpPr>
                  <p:cNvPr id="660" name="Moon 65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66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87"/>
                <p:cNvGrpSpPr/>
                <p:nvPr/>
              </p:nvGrpSpPr>
              <p:grpSpPr>
                <a:xfrm rot="19262140" flipH="1">
                  <a:off x="6126313" y="231425"/>
                  <a:ext cx="743864" cy="1645187"/>
                  <a:chOff x="7696200" y="914400"/>
                  <a:chExt cx="685800" cy="2438400"/>
                </a:xfrm>
              </p:grpSpPr>
              <p:sp>
                <p:nvSpPr>
                  <p:cNvPr id="656" name="Moon 65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47"/>
                <p:cNvGrpSpPr/>
                <p:nvPr/>
              </p:nvGrpSpPr>
              <p:grpSpPr>
                <a:xfrm rot="562843">
                  <a:off x="5697438" y="5840305"/>
                  <a:ext cx="666047" cy="774146"/>
                  <a:chOff x="6106804" y="4039302"/>
                  <a:chExt cx="666047" cy="774146"/>
                </a:xfrm>
              </p:grpSpPr>
              <p:sp>
                <p:nvSpPr>
                  <p:cNvPr id="653" name="Oval 65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47"/>
                <p:cNvGrpSpPr/>
                <p:nvPr/>
              </p:nvGrpSpPr>
              <p:grpSpPr>
                <a:xfrm rot="2613352">
                  <a:off x="5128037" y="5761712"/>
                  <a:ext cx="666047" cy="774146"/>
                  <a:chOff x="6106804" y="4039302"/>
                  <a:chExt cx="666047" cy="774146"/>
                </a:xfrm>
              </p:grpSpPr>
              <p:sp>
                <p:nvSpPr>
                  <p:cNvPr id="650" name="Oval 64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Oval 62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62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629"/>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57"/>
                <p:cNvGrpSpPr/>
                <p:nvPr/>
              </p:nvGrpSpPr>
              <p:grpSpPr>
                <a:xfrm>
                  <a:off x="4953000" y="5334000"/>
                  <a:ext cx="1828800" cy="609600"/>
                  <a:chOff x="1371600" y="3962400"/>
                  <a:chExt cx="6705600" cy="2057400"/>
                </a:xfrm>
              </p:grpSpPr>
              <p:grpSp>
                <p:nvGrpSpPr>
                  <p:cNvPr id="638" name="Group 195"/>
                  <p:cNvGrpSpPr/>
                  <p:nvPr/>
                </p:nvGrpSpPr>
                <p:grpSpPr>
                  <a:xfrm>
                    <a:off x="1371600" y="3962400"/>
                    <a:ext cx="1676400" cy="2057400"/>
                    <a:chOff x="1371600" y="3962400"/>
                    <a:chExt cx="1676400" cy="2057400"/>
                  </a:xfrm>
                </p:grpSpPr>
                <p:sp>
                  <p:nvSpPr>
                    <p:cNvPr id="648" name="Right Arrow Callout 6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Quad Arrow 6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196"/>
                  <p:cNvGrpSpPr/>
                  <p:nvPr/>
                </p:nvGrpSpPr>
                <p:grpSpPr>
                  <a:xfrm>
                    <a:off x="3048000" y="3962400"/>
                    <a:ext cx="1676400" cy="2057400"/>
                    <a:chOff x="1371600" y="3962400"/>
                    <a:chExt cx="1676400" cy="2057400"/>
                  </a:xfrm>
                </p:grpSpPr>
                <p:sp>
                  <p:nvSpPr>
                    <p:cNvPr id="646" name="Right Arrow Callout 64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Quad Arrow 64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199"/>
                  <p:cNvGrpSpPr/>
                  <p:nvPr/>
                </p:nvGrpSpPr>
                <p:grpSpPr>
                  <a:xfrm>
                    <a:off x="4724400" y="3962400"/>
                    <a:ext cx="1676400" cy="2057400"/>
                    <a:chOff x="1371600" y="3962400"/>
                    <a:chExt cx="1676400" cy="2057400"/>
                  </a:xfrm>
                </p:grpSpPr>
                <p:sp>
                  <p:nvSpPr>
                    <p:cNvPr id="644" name="Right Arrow Callout 64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Quad Arrow 64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202"/>
                  <p:cNvGrpSpPr/>
                  <p:nvPr/>
                </p:nvGrpSpPr>
                <p:grpSpPr>
                  <a:xfrm>
                    <a:off x="6400800" y="3962400"/>
                    <a:ext cx="1676400" cy="2057400"/>
                    <a:chOff x="1371600" y="3962400"/>
                    <a:chExt cx="1676400" cy="2057400"/>
                  </a:xfrm>
                </p:grpSpPr>
                <p:sp>
                  <p:nvSpPr>
                    <p:cNvPr id="642" name="Right Arrow Callout 64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Quad Arrow 64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5" name="Cloud 634"/>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lowchart: Delay 635"/>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601"/>
              <p:cNvGrpSpPr/>
              <p:nvPr/>
            </p:nvGrpSpPr>
            <p:grpSpPr>
              <a:xfrm rot="1939263">
                <a:off x="1761896" y="4237777"/>
                <a:ext cx="284190" cy="940806"/>
                <a:chOff x="1143000" y="2209800"/>
                <a:chExt cx="960933" cy="2270330"/>
              </a:xfrm>
            </p:grpSpPr>
            <p:grpSp>
              <p:nvGrpSpPr>
                <p:cNvPr id="604" name="Group 603"/>
                <p:cNvGrpSpPr/>
                <p:nvPr/>
              </p:nvGrpSpPr>
              <p:grpSpPr>
                <a:xfrm>
                  <a:off x="1143000" y="2209800"/>
                  <a:ext cx="511971" cy="2251795"/>
                  <a:chOff x="609599" y="833642"/>
                  <a:chExt cx="1236146" cy="5436927"/>
                </a:xfrm>
              </p:grpSpPr>
              <p:grpSp>
                <p:nvGrpSpPr>
                  <p:cNvPr id="613" name="Group 11"/>
                  <p:cNvGrpSpPr/>
                  <p:nvPr/>
                </p:nvGrpSpPr>
                <p:grpSpPr>
                  <a:xfrm rot="10800000">
                    <a:off x="939238" y="4923502"/>
                    <a:ext cx="621450" cy="1347067"/>
                    <a:chOff x="7010400" y="381000"/>
                    <a:chExt cx="762000" cy="2033666"/>
                  </a:xfrm>
                </p:grpSpPr>
                <p:sp>
                  <p:nvSpPr>
                    <p:cNvPr id="618" name="Rounded Rectangle 61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p:cNvGrpSpPr/>
                  <p:nvPr/>
                </p:nvGrpSpPr>
                <p:grpSpPr>
                  <a:xfrm>
                    <a:off x="899460" y="833642"/>
                    <a:ext cx="621450" cy="986197"/>
                    <a:chOff x="7031201" y="834275"/>
                    <a:chExt cx="762000" cy="1488861"/>
                  </a:xfrm>
                </p:grpSpPr>
                <p:sp>
                  <p:nvSpPr>
                    <p:cNvPr id="616" name="Rounded Rectangle 61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604"/>
                <p:cNvGrpSpPr/>
                <p:nvPr/>
              </p:nvGrpSpPr>
              <p:grpSpPr>
                <a:xfrm>
                  <a:off x="1591962" y="2228335"/>
                  <a:ext cx="511971" cy="2251795"/>
                  <a:chOff x="609599" y="833642"/>
                  <a:chExt cx="1236146" cy="5436927"/>
                </a:xfrm>
              </p:grpSpPr>
              <p:grpSp>
                <p:nvGrpSpPr>
                  <p:cNvPr id="606" name="Group 11"/>
                  <p:cNvGrpSpPr/>
                  <p:nvPr/>
                </p:nvGrpSpPr>
                <p:grpSpPr>
                  <a:xfrm rot="10800000">
                    <a:off x="939238" y="4923502"/>
                    <a:ext cx="621450" cy="1347067"/>
                    <a:chOff x="7010400" y="381000"/>
                    <a:chExt cx="762000" cy="2033666"/>
                  </a:xfrm>
                </p:grpSpPr>
                <p:sp>
                  <p:nvSpPr>
                    <p:cNvPr id="611" name="Rounded Rectangle 61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83"/>
                  <p:cNvGrpSpPr/>
                  <p:nvPr/>
                </p:nvGrpSpPr>
                <p:grpSpPr>
                  <a:xfrm>
                    <a:off x="899460" y="833642"/>
                    <a:ext cx="621450" cy="986197"/>
                    <a:chOff x="7031201" y="834275"/>
                    <a:chExt cx="762000" cy="1488861"/>
                  </a:xfrm>
                </p:grpSpPr>
                <p:sp>
                  <p:nvSpPr>
                    <p:cNvPr id="609" name="Rounded Rectangle 60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03" name="Oval 602"/>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87828" y="1113750"/>
            <a:ext cx="7881257" cy="830997"/>
          </a:xfrm>
          <a:prstGeom prst="rect">
            <a:avLst/>
          </a:prstGeom>
        </p:spPr>
        <p:txBody>
          <a:bodyPr wrap="square">
            <a:spAutoFit/>
          </a:bodyPr>
          <a:lstStyle/>
          <a:p>
            <a:pPr algn="ctr"/>
            <a:r>
              <a:rPr lang="en-US" sz="2400" dirty="0">
                <a:solidFill>
                  <a:schemeClr val="bg1"/>
                </a:solidFill>
                <a:latin typeface="Open Sans"/>
              </a:rPr>
              <a:t>Paul taught that “forgiveness of sins” comes only through Jesus Christ</a:t>
            </a:r>
            <a:endParaRPr lang="en-US" sz="2400" dirty="0">
              <a:solidFill>
                <a:schemeClr val="bg1"/>
              </a:solidFill>
            </a:endParaRPr>
          </a:p>
        </p:txBody>
      </p:sp>
      <p:sp>
        <p:nvSpPr>
          <p:cNvPr id="6" name="Rectangle 5"/>
          <p:cNvSpPr/>
          <p:nvPr/>
        </p:nvSpPr>
        <p:spPr>
          <a:xfrm>
            <a:off x="4963885" y="2599569"/>
            <a:ext cx="6096000" cy="2862322"/>
          </a:xfrm>
          <a:prstGeom prst="rect">
            <a:avLst/>
          </a:prstGeom>
        </p:spPr>
        <p:txBody>
          <a:bodyPr>
            <a:spAutoFit/>
          </a:bodyPr>
          <a:lstStyle/>
          <a:p>
            <a:pPr fontAlgn="base"/>
            <a:r>
              <a:rPr lang="en-US" dirty="0">
                <a:solidFill>
                  <a:schemeClr val="bg1"/>
                </a:solidFill>
                <a:latin typeface="Open Sans"/>
              </a:rPr>
              <a:t>“Whether the violation be great or small, the solution is the same: full repentance through faith in Jesus Christ and His Atonement with obedience to His commandments. …</a:t>
            </a:r>
          </a:p>
          <a:p>
            <a:pPr fontAlgn="base"/>
            <a:r>
              <a:rPr lang="en-US" dirty="0">
                <a:solidFill>
                  <a:schemeClr val="bg1"/>
                </a:solidFill>
                <a:latin typeface="Open Sans"/>
              </a:rPr>
              <a:t>“I testify that of all the necessary steps to repentance, the most critically important is for you to have a conviction that forgiveness comes in and through Jesus Christ. It is essential to know that only on His terms can you be forgiven. You will be helped as you exercise faith in Christ.</a:t>
            </a:r>
          </a:p>
          <a:p>
            <a:pPr fontAlgn="base"/>
            <a:endParaRPr lang="en-US" dirty="0">
              <a:solidFill>
                <a:schemeClr val="bg1"/>
              </a:solidFill>
              <a:latin typeface="Open Sans"/>
            </a:endParaRPr>
          </a:p>
          <a:p>
            <a:pPr fontAlgn="base"/>
            <a:r>
              <a:rPr lang="en-US" dirty="0">
                <a:solidFill>
                  <a:schemeClr val="bg1"/>
                </a:solidFill>
                <a:latin typeface="Open Sans"/>
              </a:rPr>
              <a:t>That means you trust Him and His teachings.”</a:t>
            </a:r>
            <a:endParaRPr lang="en-US" b="0" i="0" dirty="0">
              <a:solidFill>
                <a:schemeClr val="bg1"/>
              </a:solidFill>
              <a:effectLst/>
              <a:latin typeface="Open San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314" y="3300663"/>
            <a:ext cx="1200866" cy="1506705"/>
          </a:xfrm>
          <a:prstGeom prst="rect">
            <a:avLst/>
          </a:prstGeom>
        </p:spPr>
      </p:pic>
    </p:spTree>
    <p:extLst>
      <p:ext uri="{BB962C8B-B14F-4D97-AF65-F5344CB8AC3E}">
        <p14:creationId xmlns:p14="http://schemas.microsoft.com/office/powerpoint/2010/main" val="32002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13:38-39</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(5)</a:t>
            </a:r>
            <a:endParaRPr lang="en-US" dirty="0"/>
          </a:p>
        </p:txBody>
      </p:sp>
      <p:grpSp>
        <p:nvGrpSpPr>
          <p:cNvPr id="249" name="Group 248"/>
          <p:cNvGrpSpPr/>
          <p:nvPr/>
        </p:nvGrpSpPr>
        <p:grpSpPr>
          <a:xfrm>
            <a:off x="7514349" y="1153904"/>
            <a:ext cx="3289208" cy="2390250"/>
            <a:chOff x="384206" y="4158361"/>
            <a:chExt cx="3289208" cy="2390250"/>
          </a:xfrm>
        </p:grpSpPr>
        <p:grpSp>
          <p:nvGrpSpPr>
            <p:cNvPr id="250" name="Group 249"/>
            <p:cNvGrpSpPr/>
            <p:nvPr/>
          </p:nvGrpSpPr>
          <p:grpSpPr>
            <a:xfrm>
              <a:off x="384206" y="4158361"/>
              <a:ext cx="3289208" cy="2390250"/>
              <a:chOff x="609599" y="833642"/>
              <a:chExt cx="7941747" cy="5771225"/>
            </a:xfrm>
          </p:grpSpPr>
          <p:grpSp>
            <p:nvGrpSpPr>
              <p:cNvPr id="252" name="Group 14"/>
              <p:cNvGrpSpPr/>
              <p:nvPr/>
            </p:nvGrpSpPr>
            <p:grpSpPr>
              <a:xfrm rot="10800000">
                <a:off x="7696200" y="5257800"/>
                <a:ext cx="621450" cy="1347067"/>
                <a:chOff x="7010400" y="381000"/>
                <a:chExt cx="762000" cy="2033666"/>
              </a:xfrm>
            </p:grpSpPr>
            <p:sp>
              <p:nvSpPr>
                <p:cNvPr id="265" name="Rounded Rectangle 26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1"/>
              <p:cNvGrpSpPr/>
              <p:nvPr/>
            </p:nvGrpSpPr>
            <p:grpSpPr>
              <a:xfrm rot="10800000">
                <a:off x="939238" y="4923502"/>
                <a:ext cx="621450" cy="1347067"/>
                <a:chOff x="7010400" y="381000"/>
                <a:chExt cx="762000" cy="2033666"/>
              </a:xfrm>
            </p:grpSpPr>
            <p:sp>
              <p:nvSpPr>
                <p:cNvPr id="263" name="Rounded Rectangle 26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899460" y="833642"/>
                <a:ext cx="621450" cy="986197"/>
                <a:chOff x="7031201" y="834275"/>
                <a:chExt cx="762000" cy="1488861"/>
              </a:xfrm>
            </p:grpSpPr>
            <p:sp>
              <p:nvSpPr>
                <p:cNvPr id="261" name="Rounded Rectangle 26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7646520" y="1148254"/>
                <a:ext cx="621450" cy="1017899"/>
                <a:chOff x="7087348" y="824753"/>
                <a:chExt cx="762000" cy="1536722"/>
              </a:xfrm>
            </p:grpSpPr>
            <p:sp>
              <p:nvSpPr>
                <p:cNvPr id="259" name="Rounded Rectangle 25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1" name="Rectangle 250"/>
            <p:cNvSpPr/>
            <p:nvPr/>
          </p:nvSpPr>
          <p:spPr>
            <a:xfrm>
              <a:off x="936171" y="4834063"/>
              <a:ext cx="2248813" cy="1077218"/>
            </a:xfrm>
            <a:prstGeom prst="rect">
              <a:avLst/>
            </a:prstGeom>
          </p:spPr>
          <p:txBody>
            <a:bodyPr wrap="square">
              <a:spAutoFit/>
            </a:bodyPr>
            <a:lstStyle/>
            <a:p>
              <a:pPr algn="ctr"/>
              <a:r>
                <a:rPr lang="en-US" sz="1600" b="1" dirty="0"/>
                <a:t>We can be forgiven of our sins and justified through the Atonement of Jesus Christ</a:t>
              </a:r>
              <a:endParaRPr lang="en-US" sz="1600" dirty="0"/>
            </a:p>
          </p:txBody>
        </p:sp>
      </p:grpSp>
      <p:sp>
        <p:nvSpPr>
          <p:cNvPr id="2" name="Rectangle 1"/>
          <p:cNvSpPr/>
          <p:nvPr/>
        </p:nvSpPr>
        <p:spPr>
          <a:xfrm>
            <a:off x="587828" y="1364120"/>
            <a:ext cx="7032172" cy="830997"/>
          </a:xfrm>
          <a:prstGeom prst="rect">
            <a:avLst/>
          </a:prstGeom>
        </p:spPr>
        <p:txBody>
          <a:bodyPr wrap="square">
            <a:spAutoFit/>
          </a:bodyPr>
          <a:lstStyle/>
          <a:p>
            <a:r>
              <a:rPr lang="en-US" sz="2400" dirty="0">
                <a:solidFill>
                  <a:schemeClr val="bg1"/>
                </a:solidFill>
                <a:latin typeface="Open Sans"/>
              </a:rPr>
              <a:t> </a:t>
            </a:r>
            <a:r>
              <a:rPr lang="en-US" sz="2400" i="1" dirty="0">
                <a:solidFill>
                  <a:schemeClr val="bg1"/>
                </a:solidFill>
                <a:latin typeface="Open Sans"/>
              </a:rPr>
              <a:t>justified,</a:t>
            </a:r>
            <a:r>
              <a:rPr lang="en-US" sz="2400" dirty="0">
                <a:solidFill>
                  <a:schemeClr val="bg1"/>
                </a:solidFill>
                <a:latin typeface="Open Sans"/>
              </a:rPr>
              <a:t> =  “to be pardoned [or forgiven] from punishment for sin and declared guiltless”</a:t>
            </a:r>
            <a:endParaRPr lang="en-US" sz="2400" dirty="0">
              <a:solidFill>
                <a:schemeClr val="bg1"/>
              </a:solidFill>
            </a:endParaRPr>
          </a:p>
        </p:txBody>
      </p:sp>
      <p:sp>
        <p:nvSpPr>
          <p:cNvPr id="268" name="TextBox 26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Justified and Found Guiltless, Receive Joy </a:t>
            </a:r>
          </a:p>
        </p:txBody>
      </p:sp>
      <p:grpSp>
        <p:nvGrpSpPr>
          <p:cNvPr id="7" name="Group 6"/>
          <p:cNvGrpSpPr/>
          <p:nvPr/>
        </p:nvGrpSpPr>
        <p:grpSpPr>
          <a:xfrm>
            <a:off x="1080299" y="3795824"/>
            <a:ext cx="7334357" cy="1631216"/>
            <a:chOff x="1080299" y="3795824"/>
            <a:chExt cx="7334357" cy="1631216"/>
          </a:xfrm>
        </p:grpSpPr>
        <p:sp>
          <p:nvSpPr>
            <p:cNvPr id="3" name="Rectangle 2"/>
            <p:cNvSpPr/>
            <p:nvPr/>
          </p:nvSpPr>
          <p:spPr>
            <a:xfrm>
              <a:off x="2318656" y="3795824"/>
              <a:ext cx="6096000" cy="1631216"/>
            </a:xfrm>
            <a:prstGeom prst="rect">
              <a:avLst/>
            </a:prstGeom>
          </p:spPr>
          <p:txBody>
            <a:bodyPr>
              <a:spAutoFit/>
            </a:bodyPr>
            <a:lstStyle/>
            <a:p>
              <a:r>
                <a:rPr lang="en-US" sz="2000" dirty="0">
                  <a:solidFill>
                    <a:schemeClr val="bg1"/>
                  </a:solidFill>
                </a:rPr>
                <a:t>“Jesus suffered and gave His life to atone for sin. The power of His Atonement can erase the effects of sin in us. When we repent, His atoning grace justifies and cleanses us (see 3 Nephi 27:16–20). It is as if we had not succumbed, as if we had not yielded to temptation.”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99" y="3894910"/>
              <a:ext cx="1170432" cy="1463040"/>
            </a:xfrm>
            <a:prstGeom prst="rect">
              <a:avLst/>
            </a:prstGeom>
          </p:spPr>
        </p:pic>
      </p:grpSp>
    </p:spTree>
    <p:extLst>
      <p:ext uri="{BB962C8B-B14F-4D97-AF65-F5344CB8AC3E}">
        <p14:creationId xmlns:p14="http://schemas.microsoft.com/office/powerpoint/2010/main" val="7035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barn(outVertical)">
                                      <p:cBhvr>
                                        <p:cTn id="11" dur="500"/>
                                        <p:tgtEl>
                                          <p:spTgt spid="24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13:45-46</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
        <p:nvSpPr>
          <p:cNvPr id="2" name="Rectangle 1"/>
          <p:cNvSpPr/>
          <p:nvPr/>
        </p:nvSpPr>
        <p:spPr>
          <a:xfrm>
            <a:off x="424541" y="972235"/>
            <a:ext cx="8447315" cy="1200329"/>
          </a:xfrm>
          <a:prstGeom prst="rect">
            <a:avLst/>
          </a:prstGeom>
        </p:spPr>
        <p:txBody>
          <a:bodyPr wrap="square">
            <a:spAutoFit/>
          </a:bodyPr>
          <a:lstStyle/>
          <a:p>
            <a:r>
              <a:rPr lang="en-US" sz="2400" i="1" dirty="0">
                <a:solidFill>
                  <a:schemeClr val="bg1"/>
                </a:solidFill>
              </a:rPr>
              <a:t>Blasphemy</a:t>
            </a:r>
            <a:r>
              <a:rPr lang="en-US" sz="2400" dirty="0">
                <a:solidFill>
                  <a:schemeClr val="bg1"/>
                </a:solidFill>
              </a:rPr>
              <a:t> as “contemptuous speech concerning God or concerning something that stands in a sacred relation toward God, such as His temple, His law, or His prophet.”</a:t>
            </a:r>
          </a:p>
        </p:txBody>
      </p:sp>
      <p:sp>
        <p:nvSpPr>
          <p:cNvPr id="268" name="TextBox 26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Blasphemy </a:t>
            </a:r>
          </a:p>
        </p:txBody>
      </p:sp>
      <p:sp>
        <p:nvSpPr>
          <p:cNvPr id="5" name="Rectangle 4"/>
          <p:cNvSpPr/>
          <p:nvPr/>
        </p:nvSpPr>
        <p:spPr>
          <a:xfrm>
            <a:off x="5529943" y="2778596"/>
            <a:ext cx="6096000" cy="3508653"/>
          </a:xfrm>
          <a:prstGeom prst="rect">
            <a:avLst/>
          </a:prstGeom>
        </p:spPr>
        <p:txBody>
          <a:bodyPr>
            <a:spAutoFit/>
          </a:bodyPr>
          <a:lstStyle/>
          <a:p>
            <a:r>
              <a:rPr lang="en-US" sz="2400" dirty="0">
                <a:solidFill>
                  <a:schemeClr val="bg1"/>
                </a:solidFill>
                <a:latin typeface="Open Sans"/>
              </a:rPr>
              <a:t> “Turn to the Gentiles”</a:t>
            </a:r>
          </a:p>
          <a:p>
            <a:endParaRPr lang="en-US" dirty="0">
              <a:solidFill>
                <a:schemeClr val="bg1"/>
              </a:solidFill>
              <a:latin typeface="Open Sans"/>
            </a:endParaRPr>
          </a:p>
          <a:p>
            <a:r>
              <a:rPr lang="en-US" dirty="0">
                <a:solidFill>
                  <a:schemeClr val="bg1"/>
                </a:solidFill>
                <a:latin typeface="Open Sans"/>
              </a:rPr>
              <a:t>This moment foreshadowed what would increasingly happen in the missionary work of the Church as many Jews opposed the gospel and Gentile conversions. After this event, as Paul traveled to other areas, he typically continued to teach the gospel “to the Jew first, and also to the Greek” (Romans 1:16), </a:t>
            </a:r>
          </a:p>
          <a:p>
            <a:endParaRPr lang="en-US" dirty="0">
              <a:solidFill>
                <a:schemeClr val="bg1"/>
              </a:solidFill>
              <a:latin typeface="Open Sans"/>
            </a:endParaRPr>
          </a:p>
          <a:p>
            <a:r>
              <a:rPr lang="en-US" dirty="0">
                <a:solidFill>
                  <a:schemeClr val="bg1"/>
                </a:solidFill>
                <a:latin typeface="Open Sans"/>
              </a:rPr>
              <a:t>…but when Jews rejected his message, Paul readily “turned to” the Gentiles, finding many ready to receive the gospel.</a:t>
            </a:r>
            <a:endParaRPr lang="en-US" dirty="0">
              <a:solidFill>
                <a:schemeClr val="bg1"/>
              </a:solidFill>
            </a:endParaRPr>
          </a:p>
        </p:txBody>
      </p:sp>
      <p:pic>
        <p:nvPicPr>
          <p:cNvPr id="11266" name="Picture 2" descr="Image result for paul pr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2429555"/>
            <a:ext cx="45720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94"/>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1" name="Group 223"/>
          <p:cNvGrpSpPr/>
          <p:nvPr/>
        </p:nvGrpSpPr>
        <p:grpSpPr>
          <a:xfrm>
            <a:off x="8824866" y="162207"/>
            <a:ext cx="1506575" cy="1676400"/>
            <a:chOff x="2667000" y="3200400"/>
            <a:chExt cx="2344775" cy="2851465"/>
          </a:xfrm>
        </p:grpSpPr>
        <p:grpSp>
          <p:nvGrpSpPr>
            <p:cNvPr id="224" name="Group 324"/>
            <p:cNvGrpSpPr/>
            <p:nvPr/>
          </p:nvGrpSpPr>
          <p:grpSpPr>
            <a:xfrm>
              <a:off x="3733800" y="3200400"/>
              <a:ext cx="1277975" cy="2699065"/>
              <a:chOff x="4191000" y="3276600"/>
              <a:chExt cx="1277975" cy="2699065"/>
            </a:xfrm>
          </p:grpSpPr>
          <p:sp>
            <p:nvSpPr>
              <p:cNvPr id="258" name="Oval 257"/>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arallelogram 265"/>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arallelogram 266"/>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3"/>
              <p:cNvGrpSpPr/>
              <p:nvPr/>
            </p:nvGrpSpPr>
            <p:grpSpPr>
              <a:xfrm flipH="1">
                <a:off x="4724400" y="4191000"/>
                <a:ext cx="209266" cy="554259"/>
                <a:chOff x="1463040" y="844062"/>
                <a:chExt cx="685800" cy="1957755"/>
              </a:xfrm>
              <a:solidFill>
                <a:srgbClr val="C00000"/>
              </a:solidFill>
            </p:grpSpPr>
            <p:sp>
              <p:nvSpPr>
                <p:cNvPr id="284" name="Pentagon 283"/>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Trapezoid 269"/>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316"/>
              <p:cNvGrpSpPr/>
              <p:nvPr/>
            </p:nvGrpSpPr>
            <p:grpSpPr>
              <a:xfrm>
                <a:off x="4876800" y="4343400"/>
                <a:ext cx="444434" cy="1131710"/>
                <a:chOff x="2819400" y="3657600"/>
                <a:chExt cx="1688850" cy="3939324"/>
              </a:xfrm>
            </p:grpSpPr>
            <p:sp>
              <p:nvSpPr>
                <p:cNvPr id="279" name="TextBox 278"/>
                <p:cNvSpPr txBox="1"/>
                <p:nvPr/>
              </p:nvSpPr>
              <p:spPr>
                <a:xfrm>
                  <a:off x="3415720" y="5410201"/>
                  <a:ext cx="1092530" cy="218672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280" name="Rectangle 279"/>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283" name="Rectangle 282"/>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93"/>
            <p:cNvGrpSpPr/>
            <p:nvPr/>
          </p:nvGrpSpPr>
          <p:grpSpPr>
            <a:xfrm>
              <a:off x="2971800" y="3352800"/>
              <a:ext cx="1207618" cy="2699065"/>
              <a:chOff x="2637034" y="3115566"/>
              <a:chExt cx="1360018" cy="2699065"/>
            </a:xfrm>
          </p:grpSpPr>
          <p:sp>
            <p:nvSpPr>
              <p:cNvPr id="237" name="Oval 236"/>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arallelogram 245"/>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arallelogram 246"/>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3"/>
              <p:cNvGrpSpPr/>
              <p:nvPr/>
            </p:nvGrpSpPr>
            <p:grpSpPr>
              <a:xfrm>
                <a:off x="3219734" y="4026977"/>
                <a:ext cx="209266" cy="554259"/>
                <a:chOff x="1463040" y="844062"/>
                <a:chExt cx="685800" cy="1957755"/>
              </a:xfrm>
            </p:grpSpPr>
            <p:sp>
              <p:nvSpPr>
                <p:cNvPr id="256" name="Pentagon 255"/>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rapezoid 249"/>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ardrop 253"/>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ardrop 254"/>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326"/>
            <p:cNvGrpSpPr/>
            <p:nvPr/>
          </p:nvGrpSpPr>
          <p:grpSpPr>
            <a:xfrm>
              <a:off x="2667000" y="4953000"/>
              <a:ext cx="609600" cy="914400"/>
              <a:chOff x="2743200" y="938270"/>
              <a:chExt cx="4827770" cy="5081530"/>
            </a:xfrm>
          </p:grpSpPr>
          <p:sp>
            <p:nvSpPr>
              <p:cNvPr id="229" name="Block Arc 228"/>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Flowchart: Delay 230"/>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Delay 231"/>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4" name="Rounded Rectangle 233"/>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TextBox 286"/>
          <p:cNvSpPr txBox="1"/>
          <p:nvPr/>
        </p:nvSpPr>
        <p:spPr>
          <a:xfrm>
            <a:off x="841972" y="5294015"/>
            <a:ext cx="4114800" cy="1384995"/>
          </a:xfrm>
          <a:prstGeom prst="rect">
            <a:avLst/>
          </a:prstGeom>
          <a:solidFill>
            <a:schemeClr val="accent4">
              <a:lumMod val="75000"/>
            </a:schemeClr>
          </a:solidFill>
        </p:spPr>
        <p:txBody>
          <a:bodyPr wrap="square" rtlCol="0">
            <a:spAutoFit/>
          </a:bodyPr>
          <a:lstStyle/>
          <a:p>
            <a:pPr algn="ctr"/>
            <a:r>
              <a:rPr lang="en-US" sz="2800" dirty="0">
                <a:solidFill>
                  <a:schemeClr val="bg1"/>
                </a:solidFill>
              </a:rPr>
              <a:t>Disciples filled with joy, and the Holy Ghost</a:t>
            </a:r>
          </a:p>
          <a:p>
            <a:pPr algn="ctr"/>
            <a:r>
              <a:rPr lang="en-US" sz="2800" dirty="0">
                <a:solidFill>
                  <a:schemeClr val="bg1"/>
                </a:solidFill>
              </a:rPr>
              <a:t>(Acts 13:52)</a:t>
            </a:r>
          </a:p>
        </p:txBody>
      </p:sp>
      <p:sp>
        <p:nvSpPr>
          <p:cNvPr id="289" name="TextBox 288"/>
          <p:cNvSpPr txBox="1"/>
          <p:nvPr/>
        </p:nvSpPr>
        <p:spPr>
          <a:xfrm>
            <a:off x="7672057" y="4647446"/>
            <a:ext cx="3810000" cy="1384995"/>
          </a:xfrm>
          <a:prstGeom prst="rect">
            <a:avLst/>
          </a:prstGeom>
          <a:solidFill>
            <a:srgbClr val="92D050"/>
          </a:solidFill>
        </p:spPr>
        <p:txBody>
          <a:bodyPr wrap="square" rtlCol="0">
            <a:spAutoFit/>
          </a:bodyPr>
          <a:lstStyle/>
          <a:p>
            <a:pPr algn="ctr"/>
            <a:r>
              <a:rPr lang="en-US" sz="2800" dirty="0">
                <a:solidFill>
                  <a:schemeClr val="bg1"/>
                </a:solidFill>
              </a:rPr>
              <a:t>The joy of knowing a person will come unto the Lord</a:t>
            </a:r>
          </a:p>
        </p:txBody>
      </p:sp>
      <p:sp>
        <p:nvSpPr>
          <p:cNvPr id="290" name="TextBox 289"/>
          <p:cNvSpPr txBox="1"/>
          <p:nvPr/>
        </p:nvSpPr>
        <p:spPr>
          <a:xfrm>
            <a:off x="795195" y="1822010"/>
            <a:ext cx="4193263" cy="1384995"/>
          </a:xfrm>
          <a:prstGeom prst="rect">
            <a:avLst/>
          </a:prstGeom>
          <a:solidFill>
            <a:schemeClr val="accent4">
              <a:lumMod val="75000"/>
            </a:schemeClr>
          </a:solidFill>
        </p:spPr>
        <p:txBody>
          <a:bodyPr wrap="square" rtlCol="0">
            <a:spAutoFit/>
          </a:bodyPr>
          <a:lstStyle/>
          <a:p>
            <a:pPr algn="ctr"/>
            <a:r>
              <a:rPr lang="en-US" sz="2800" dirty="0">
                <a:solidFill>
                  <a:schemeClr val="bg1"/>
                </a:solidFill>
              </a:rPr>
              <a:t>Having some Jews and Gentiles believe </a:t>
            </a:r>
          </a:p>
          <a:p>
            <a:pPr algn="ctr"/>
            <a:r>
              <a:rPr lang="en-US" sz="2800" dirty="0">
                <a:solidFill>
                  <a:schemeClr val="bg1"/>
                </a:solidFill>
              </a:rPr>
              <a:t>(Acts 13:48)</a:t>
            </a:r>
          </a:p>
        </p:txBody>
      </p:sp>
      <p:sp>
        <p:nvSpPr>
          <p:cNvPr id="291" name="TextBox 290"/>
          <p:cNvSpPr txBox="1"/>
          <p:nvPr/>
        </p:nvSpPr>
        <p:spPr>
          <a:xfrm>
            <a:off x="7679602" y="1929143"/>
            <a:ext cx="3810000" cy="954107"/>
          </a:xfrm>
          <a:prstGeom prst="rect">
            <a:avLst/>
          </a:prstGeom>
          <a:solidFill>
            <a:srgbClr val="92D050"/>
          </a:solidFill>
        </p:spPr>
        <p:txBody>
          <a:bodyPr wrap="square" rtlCol="0">
            <a:spAutoFit/>
          </a:bodyPr>
          <a:lstStyle/>
          <a:p>
            <a:pPr algn="ctr"/>
            <a:r>
              <a:rPr lang="en-US" sz="2800" dirty="0">
                <a:solidFill>
                  <a:schemeClr val="bg1"/>
                </a:solidFill>
              </a:rPr>
              <a:t>Having  converts believe and join the church</a:t>
            </a:r>
          </a:p>
        </p:txBody>
      </p:sp>
      <p:sp>
        <p:nvSpPr>
          <p:cNvPr id="293" name="TextBox 292"/>
          <p:cNvSpPr txBox="1"/>
          <p:nvPr/>
        </p:nvSpPr>
        <p:spPr>
          <a:xfrm>
            <a:off x="800478" y="3325640"/>
            <a:ext cx="4142714" cy="1815882"/>
          </a:xfrm>
          <a:prstGeom prst="rect">
            <a:avLst/>
          </a:prstGeom>
          <a:solidFill>
            <a:schemeClr val="accent4">
              <a:lumMod val="75000"/>
            </a:schemeClr>
          </a:solidFill>
        </p:spPr>
        <p:txBody>
          <a:bodyPr wrap="square" rtlCol="0">
            <a:spAutoFit/>
          </a:bodyPr>
          <a:lstStyle/>
          <a:p>
            <a:pPr algn="ctr"/>
            <a:r>
              <a:rPr lang="en-US" sz="2800" dirty="0">
                <a:solidFill>
                  <a:schemeClr val="bg1"/>
                </a:solidFill>
              </a:rPr>
              <a:t>The Word of the Lord was “published” (witnessed) throughout the region</a:t>
            </a:r>
          </a:p>
          <a:p>
            <a:pPr algn="ctr"/>
            <a:r>
              <a:rPr lang="en-US" sz="2800" dirty="0">
                <a:solidFill>
                  <a:schemeClr val="bg1"/>
                </a:solidFill>
              </a:rPr>
              <a:t>(Acts 13:49)</a:t>
            </a:r>
          </a:p>
        </p:txBody>
      </p:sp>
      <p:sp>
        <p:nvSpPr>
          <p:cNvPr id="294" name="TextBox 293"/>
          <p:cNvSpPr txBox="1"/>
          <p:nvPr/>
        </p:nvSpPr>
        <p:spPr>
          <a:xfrm>
            <a:off x="7630562" y="3296971"/>
            <a:ext cx="3885446" cy="954107"/>
          </a:xfrm>
          <a:prstGeom prst="rect">
            <a:avLst/>
          </a:prstGeom>
          <a:solidFill>
            <a:srgbClr val="92D050"/>
          </a:solidFill>
        </p:spPr>
        <p:txBody>
          <a:bodyPr wrap="square" rtlCol="0">
            <a:spAutoFit/>
          </a:bodyPr>
          <a:lstStyle/>
          <a:p>
            <a:pPr algn="ctr"/>
            <a:r>
              <a:rPr lang="en-US" sz="2800" dirty="0">
                <a:solidFill>
                  <a:schemeClr val="bg1"/>
                </a:solidFill>
              </a:rPr>
              <a:t>Being a witness of Christ through testimony </a:t>
            </a:r>
          </a:p>
        </p:txBody>
      </p:sp>
      <p:sp>
        <p:nvSpPr>
          <p:cNvPr id="296" name="TextBox 295"/>
          <p:cNvSpPr txBox="1"/>
          <p:nvPr/>
        </p:nvSpPr>
        <p:spPr>
          <a:xfrm>
            <a:off x="4016721" y="141839"/>
            <a:ext cx="4114800" cy="1200329"/>
          </a:xfrm>
          <a:prstGeom prst="rect">
            <a:avLst/>
          </a:prstGeom>
          <a:noFill/>
        </p:spPr>
        <p:txBody>
          <a:bodyPr wrap="square" rtlCol="0">
            <a:spAutoFit/>
          </a:bodyPr>
          <a:lstStyle/>
          <a:p>
            <a:pPr algn="ctr"/>
            <a:r>
              <a:rPr lang="en-US" sz="3600" dirty="0">
                <a:solidFill>
                  <a:schemeClr val="bg1"/>
                </a:solidFill>
              </a:rPr>
              <a:t>The Joys of Missionary Life</a:t>
            </a:r>
          </a:p>
        </p:txBody>
      </p:sp>
      <p:grpSp>
        <p:nvGrpSpPr>
          <p:cNvPr id="297" name="Group 296"/>
          <p:cNvGrpSpPr/>
          <p:nvPr/>
        </p:nvGrpSpPr>
        <p:grpSpPr>
          <a:xfrm>
            <a:off x="2055137" y="151645"/>
            <a:ext cx="1514642" cy="1511739"/>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363" name="Cloud 362"/>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53"/>
              <p:cNvGrpSpPr/>
              <p:nvPr/>
            </p:nvGrpSpPr>
            <p:grpSpPr>
              <a:xfrm rot="18842096">
                <a:off x="3859936" y="4174691"/>
                <a:ext cx="643101" cy="623656"/>
                <a:chOff x="5637778" y="3063924"/>
                <a:chExt cx="905678" cy="914400"/>
              </a:xfrm>
            </p:grpSpPr>
            <p:sp>
              <p:nvSpPr>
                <p:cNvPr id="518"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75"/>
                <p:cNvGrpSpPr/>
                <p:nvPr/>
              </p:nvGrpSpPr>
              <p:grpSpPr>
                <a:xfrm rot="17830732">
                  <a:off x="5912676" y="2972718"/>
                  <a:ext cx="501400" cy="760161"/>
                  <a:chOff x="5715000" y="1334125"/>
                  <a:chExt cx="1404079" cy="4399613"/>
                </a:xfrm>
              </p:grpSpPr>
              <p:grpSp>
                <p:nvGrpSpPr>
                  <p:cNvPr id="521" name="Group 11"/>
                  <p:cNvGrpSpPr/>
                  <p:nvPr/>
                </p:nvGrpSpPr>
                <p:grpSpPr>
                  <a:xfrm>
                    <a:off x="5715000" y="1447800"/>
                    <a:ext cx="1371600" cy="1765092"/>
                    <a:chOff x="5715000" y="1447800"/>
                    <a:chExt cx="1371600" cy="1765092"/>
                  </a:xfrm>
                </p:grpSpPr>
                <p:sp>
                  <p:nvSpPr>
                    <p:cNvPr id="5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7"/>
                    <p:cNvGrpSpPr/>
                    <p:nvPr/>
                  </p:nvGrpSpPr>
                  <p:grpSpPr>
                    <a:xfrm>
                      <a:off x="6172200" y="1981200"/>
                      <a:ext cx="458449" cy="1231692"/>
                      <a:chOff x="6172200" y="1981200"/>
                      <a:chExt cx="458449" cy="1231692"/>
                    </a:xfrm>
                  </p:grpSpPr>
                  <p:sp>
                    <p:nvSpPr>
                      <p:cNvPr id="535" name="Diamond 5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2" name="Group 12"/>
                  <p:cNvGrpSpPr/>
                  <p:nvPr/>
                </p:nvGrpSpPr>
                <p:grpSpPr>
                  <a:xfrm>
                    <a:off x="5732489" y="2714469"/>
                    <a:ext cx="1371600" cy="1765092"/>
                    <a:chOff x="5715000" y="1447800"/>
                    <a:chExt cx="1371600" cy="1765092"/>
                  </a:xfrm>
                </p:grpSpPr>
                <p:sp>
                  <p:nvSpPr>
                    <p:cNvPr id="529"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7"/>
                    <p:cNvGrpSpPr/>
                    <p:nvPr/>
                  </p:nvGrpSpPr>
                  <p:grpSpPr>
                    <a:xfrm>
                      <a:off x="6172200" y="1981200"/>
                      <a:ext cx="458449" cy="1231692"/>
                      <a:chOff x="6172200" y="1981200"/>
                      <a:chExt cx="458449" cy="1231692"/>
                    </a:xfrm>
                  </p:grpSpPr>
                  <p:sp>
                    <p:nvSpPr>
                      <p:cNvPr id="531" name="Diamond 5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7"/>
                  <p:cNvGrpSpPr/>
                  <p:nvPr/>
                </p:nvGrpSpPr>
                <p:grpSpPr>
                  <a:xfrm>
                    <a:off x="5747479" y="3968646"/>
                    <a:ext cx="1371600" cy="1765092"/>
                    <a:chOff x="5715000" y="1447800"/>
                    <a:chExt cx="1371600" cy="1765092"/>
                  </a:xfrm>
                </p:grpSpPr>
                <p:sp>
                  <p:nvSpPr>
                    <p:cNvPr id="525"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30"/>
                    <p:cNvGrpSpPr/>
                    <p:nvPr/>
                  </p:nvGrpSpPr>
                  <p:grpSpPr>
                    <a:xfrm>
                      <a:off x="6172200" y="1981200"/>
                      <a:ext cx="458449" cy="1231692"/>
                      <a:chOff x="6172200" y="1981200"/>
                      <a:chExt cx="458449" cy="1231692"/>
                    </a:xfrm>
                  </p:grpSpPr>
                  <p:sp>
                    <p:nvSpPr>
                      <p:cNvPr id="527" name="Diamond 5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4"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7" name="Group 152"/>
              <p:cNvGrpSpPr/>
              <p:nvPr/>
            </p:nvGrpSpPr>
            <p:grpSpPr>
              <a:xfrm>
                <a:off x="3276600" y="4191000"/>
                <a:ext cx="643101" cy="623656"/>
                <a:chOff x="5637778" y="3063924"/>
                <a:chExt cx="905678" cy="914400"/>
              </a:xfrm>
            </p:grpSpPr>
            <p:sp>
              <p:nvSpPr>
                <p:cNvPr id="499" name="Oval 498"/>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75"/>
                <p:cNvGrpSpPr/>
                <p:nvPr/>
              </p:nvGrpSpPr>
              <p:grpSpPr>
                <a:xfrm rot="17830732">
                  <a:off x="5912676" y="2972718"/>
                  <a:ext cx="501400" cy="760161"/>
                  <a:chOff x="5715000" y="1334125"/>
                  <a:chExt cx="1404079" cy="4399613"/>
                </a:xfrm>
              </p:grpSpPr>
              <p:grpSp>
                <p:nvGrpSpPr>
                  <p:cNvPr id="502" name="Group 11"/>
                  <p:cNvGrpSpPr/>
                  <p:nvPr/>
                </p:nvGrpSpPr>
                <p:grpSpPr>
                  <a:xfrm>
                    <a:off x="5715000" y="1447800"/>
                    <a:ext cx="1371600" cy="1765092"/>
                    <a:chOff x="5715000" y="1447800"/>
                    <a:chExt cx="1371600" cy="1765092"/>
                  </a:xfrm>
                </p:grpSpPr>
                <p:sp>
                  <p:nvSpPr>
                    <p:cNvPr id="5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7"/>
                    <p:cNvGrpSpPr/>
                    <p:nvPr/>
                  </p:nvGrpSpPr>
                  <p:grpSpPr>
                    <a:xfrm>
                      <a:off x="6172200" y="1981200"/>
                      <a:ext cx="458449" cy="1231692"/>
                      <a:chOff x="6172200" y="1981200"/>
                      <a:chExt cx="458449" cy="1231692"/>
                    </a:xfrm>
                  </p:grpSpPr>
                  <p:sp>
                    <p:nvSpPr>
                      <p:cNvPr id="516"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3" name="Group 12"/>
                  <p:cNvGrpSpPr/>
                  <p:nvPr/>
                </p:nvGrpSpPr>
                <p:grpSpPr>
                  <a:xfrm>
                    <a:off x="5732489" y="2714469"/>
                    <a:ext cx="1371600" cy="1765092"/>
                    <a:chOff x="5715000" y="1447800"/>
                    <a:chExt cx="1371600" cy="1765092"/>
                  </a:xfrm>
                </p:grpSpPr>
                <p:sp>
                  <p:nvSpPr>
                    <p:cNvPr id="510"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7"/>
                    <p:cNvGrpSpPr/>
                    <p:nvPr/>
                  </p:nvGrpSpPr>
                  <p:grpSpPr>
                    <a:xfrm>
                      <a:off x="6172200" y="1981200"/>
                      <a:ext cx="458449" cy="1231692"/>
                      <a:chOff x="6172200" y="1981200"/>
                      <a:chExt cx="458449" cy="1231692"/>
                    </a:xfrm>
                  </p:grpSpPr>
                  <p:sp>
                    <p:nvSpPr>
                      <p:cNvPr id="512"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17"/>
                  <p:cNvGrpSpPr/>
                  <p:nvPr/>
                </p:nvGrpSpPr>
                <p:grpSpPr>
                  <a:xfrm>
                    <a:off x="5747479" y="3968646"/>
                    <a:ext cx="1371600" cy="1765092"/>
                    <a:chOff x="5715000" y="1447800"/>
                    <a:chExt cx="1371600" cy="1765092"/>
                  </a:xfrm>
                </p:grpSpPr>
                <p:sp>
                  <p:nvSpPr>
                    <p:cNvPr id="506"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30"/>
                    <p:cNvGrpSpPr/>
                    <p:nvPr/>
                  </p:nvGrpSpPr>
                  <p:grpSpPr>
                    <a:xfrm>
                      <a:off x="6172200" y="1981200"/>
                      <a:ext cx="458449" cy="1231692"/>
                      <a:chOff x="6172200" y="1981200"/>
                      <a:chExt cx="458449" cy="1231692"/>
                    </a:xfrm>
                  </p:grpSpPr>
                  <p:sp>
                    <p:nvSpPr>
                      <p:cNvPr id="508"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8" name="Trapezoid 367"/>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11"/>
              <p:cNvGrpSpPr/>
              <p:nvPr/>
            </p:nvGrpSpPr>
            <p:grpSpPr>
              <a:xfrm rot="897050">
                <a:off x="2719987" y="1716055"/>
                <a:ext cx="1219200" cy="1752181"/>
                <a:chOff x="5128127" y="2215744"/>
                <a:chExt cx="1219200" cy="1289455"/>
              </a:xfrm>
            </p:grpSpPr>
            <p:sp>
              <p:nvSpPr>
                <p:cNvPr id="481"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93"/>
                <p:cNvGrpSpPr/>
                <p:nvPr/>
              </p:nvGrpSpPr>
              <p:grpSpPr>
                <a:xfrm rot="16200000">
                  <a:off x="5483903" y="2780675"/>
                  <a:ext cx="467193" cy="981856"/>
                  <a:chOff x="5715000" y="1334125"/>
                  <a:chExt cx="1404079" cy="4399613"/>
                </a:xfrm>
              </p:grpSpPr>
              <p:grpSp>
                <p:nvGrpSpPr>
                  <p:cNvPr id="483" name="Group 11"/>
                  <p:cNvGrpSpPr/>
                  <p:nvPr/>
                </p:nvGrpSpPr>
                <p:grpSpPr>
                  <a:xfrm>
                    <a:off x="5715000" y="1447800"/>
                    <a:ext cx="1371600" cy="1765092"/>
                    <a:chOff x="5715000" y="1447800"/>
                    <a:chExt cx="1371600" cy="1765092"/>
                  </a:xfrm>
                </p:grpSpPr>
                <p:sp>
                  <p:nvSpPr>
                    <p:cNvPr id="49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6" name="Group 7"/>
                    <p:cNvGrpSpPr/>
                    <p:nvPr/>
                  </p:nvGrpSpPr>
                  <p:grpSpPr>
                    <a:xfrm>
                      <a:off x="6172200" y="1981200"/>
                      <a:ext cx="458449" cy="1231692"/>
                      <a:chOff x="6172200" y="1981200"/>
                      <a:chExt cx="458449" cy="1231692"/>
                    </a:xfrm>
                  </p:grpSpPr>
                  <p:sp>
                    <p:nvSpPr>
                      <p:cNvPr id="497" name="Diamond 49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4" name="Group 12"/>
                  <p:cNvGrpSpPr/>
                  <p:nvPr/>
                </p:nvGrpSpPr>
                <p:grpSpPr>
                  <a:xfrm>
                    <a:off x="5732489" y="2714469"/>
                    <a:ext cx="1371600" cy="1765092"/>
                    <a:chOff x="5715000" y="1447800"/>
                    <a:chExt cx="1371600" cy="1765092"/>
                  </a:xfrm>
                </p:grpSpPr>
                <p:sp>
                  <p:nvSpPr>
                    <p:cNvPr id="491"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7"/>
                    <p:cNvGrpSpPr/>
                    <p:nvPr/>
                  </p:nvGrpSpPr>
                  <p:grpSpPr>
                    <a:xfrm>
                      <a:off x="6172200" y="1981200"/>
                      <a:ext cx="458449" cy="1231692"/>
                      <a:chOff x="6172200" y="1981200"/>
                      <a:chExt cx="458449" cy="1231692"/>
                    </a:xfrm>
                  </p:grpSpPr>
                  <p:sp>
                    <p:nvSpPr>
                      <p:cNvPr id="493"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5" name="Group 17"/>
                  <p:cNvGrpSpPr/>
                  <p:nvPr/>
                </p:nvGrpSpPr>
                <p:grpSpPr>
                  <a:xfrm>
                    <a:off x="5747479" y="3968646"/>
                    <a:ext cx="1371600" cy="1765092"/>
                    <a:chOff x="5715000" y="1447800"/>
                    <a:chExt cx="1371600" cy="1765092"/>
                  </a:xfrm>
                </p:grpSpPr>
                <p:sp>
                  <p:nvSpPr>
                    <p:cNvPr id="487" name="Multiply 48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30"/>
                    <p:cNvGrpSpPr/>
                    <p:nvPr/>
                  </p:nvGrpSpPr>
                  <p:grpSpPr>
                    <a:xfrm>
                      <a:off x="6172200" y="1981200"/>
                      <a:ext cx="458449" cy="1231692"/>
                      <a:chOff x="6172200" y="1981200"/>
                      <a:chExt cx="458449" cy="1231692"/>
                    </a:xfrm>
                  </p:grpSpPr>
                  <p:sp>
                    <p:nvSpPr>
                      <p:cNvPr id="489" name="Diamond 48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6"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0" name="Trapezoid 369"/>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93"/>
              <p:cNvGrpSpPr/>
              <p:nvPr/>
            </p:nvGrpSpPr>
            <p:grpSpPr>
              <a:xfrm rot="15426686">
                <a:off x="4136832" y="2583350"/>
                <a:ext cx="601862" cy="1093953"/>
                <a:chOff x="5715000" y="1334125"/>
                <a:chExt cx="1404079" cy="4399613"/>
              </a:xfrm>
            </p:grpSpPr>
            <p:grpSp>
              <p:nvGrpSpPr>
                <p:cNvPr id="465" name="Group 11"/>
                <p:cNvGrpSpPr/>
                <p:nvPr/>
              </p:nvGrpSpPr>
              <p:grpSpPr>
                <a:xfrm>
                  <a:off x="5715000" y="1447800"/>
                  <a:ext cx="1371600" cy="1765092"/>
                  <a:chOff x="5715000" y="1447800"/>
                  <a:chExt cx="1371600" cy="1765092"/>
                </a:xfrm>
              </p:grpSpPr>
              <p:sp>
                <p:nvSpPr>
                  <p:cNvPr id="47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7"/>
                  <p:cNvGrpSpPr/>
                  <p:nvPr/>
                </p:nvGrpSpPr>
                <p:grpSpPr>
                  <a:xfrm>
                    <a:off x="6172200" y="1981200"/>
                    <a:ext cx="458449" cy="1231692"/>
                    <a:chOff x="6172200" y="1981200"/>
                    <a:chExt cx="458449" cy="1231692"/>
                  </a:xfrm>
                </p:grpSpPr>
                <p:sp>
                  <p:nvSpPr>
                    <p:cNvPr id="479" name="Diamond 4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2"/>
                <p:cNvGrpSpPr/>
                <p:nvPr/>
              </p:nvGrpSpPr>
              <p:grpSpPr>
                <a:xfrm>
                  <a:off x="5732489" y="2714469"/>
                  <a:ext cx="1371600" cy="1765092"/>
                  <a:chOff x="5715000" y="1447800"/>
                  <a:chExt cx="1371600" cy="1765092"/>
                </a:xfrm>
              </p:grpSpPr>
              <p:sp>
                <p:nvSpPr>
                  <p:cNvPr id="473" name="Multiply 47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7"/>
                  <p:cNvGrpSpPr/>
                  <p:nvPr/>
                </p:nvGrpSpPr>
                <p:grpSpPr>
                  <a:xfrm>
                    <a:off x="6172200" y="1981200"/>
                    <a:ext cx="458449" cy="1231692"/>
                    <a:chOff x="6172200" y="1981200"/>
                    <a:chExt cx="458449" cy="1231692"/>
                  </a:xfrm>
                </p:grpSpPr>
                <p:sp>
                  <p:nvSpPr>
                    <p:cNvPr id="475" name="Diamond 4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7"/>
                <p:cNvGrpSpPr/>
                <p:nvPr/>
              </p:nvGrpSpPr>
              <p:grpSpPr>
                <a:xfrm>
                  <a:off x="5747479" y="3968646"/>
                  <a:ext cx="1371600" cy="1765092"/>
                  <a:chOff x="5715000" y="1447800"/>
                  <a:chExt cx="1371600" cy="1765092"/>
                </a:xfrm>
              </p:grpSpPr>
              <p:sp>
                <p:nvSpPr>
                  <p:cNvPr id="469" name="Multiply 46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30"/>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8" name="Diamond 46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Trapezoid 371"/>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23"/>
              <p:cNvGrpSpPr/>
              <p:nvPr/>
            </p:nvGrpSpPr>
            <p:grpSpPr>
              <a:xfrm>
                <a:off x="3429000" y="1828800"/>
                <a:ext cx="244840" cy="640830"/>
                <a:chOff x="5715000" y="1334125"/>
                <a:chExt cx="1404079" cy="4399613"/>
              </a:xfrm>
            </p:grpSpPr>
            <p:grpSp>
              <p:nvGrpSpPr>
                <p:cNvPr id="449" name="Group 11"/>
                <p:cNvGrpSpPr/>
                <p:nvPr/>
              </p:nvGrpSpPr>
              <p:grpSpPr>
                <a:xfrm>
                  <a:off x="5715000" y="1447800"/>
                  <a:ext cx="1371600" cy="1765092"/>
                  <a:chOff x="5715000" y="1447800"/>
                  <a:chExt cx="1371600" cy="1765092"/>
                </a:xfrm>
              </p:grpSpPr>
              <p:sp>
                <p:nvSpPr>
                  <p:cNvPr id="46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7"/>
                  <p:cNvGrpSpPr/>
                  <p:nvPr/>
                </p:nvGrpSpPr>
                <p:grpSpPr>
                  <a:xfrm>
                    <a:off x="6172200" y="1981200"/>
                    <a:ext cx="458449" cy="1231692"/>
                    <a:chOff x="6172200" y="1981200"/>
                    <a:chExt cx="458449" cy="1231692"/>
                  </a:xfrm>
                </p:grpSpPr>
                <p:sp>
                  <p:nvSpPr>
                    <p:cNvPr id="463"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0" name="Group 12"/>
                <p:cNvGrpSpPr/>
                <p:nvPr/>
              </p:nvGrpSpPr>
              <p:grpSpPr>
                <a:xfrm>
                  <a:off x="5732489" y="2714469"/>
                  <a:ext cx="1371600" cy="1765092"/>
                  <a:chOff x="5715000" y="1447800"/>
                  <a:chExt cx="1371600" cy="1765092"/>
                </a:xfrm>
              </p:grpSpPr>
              <p:sp>
                <p:nvSpPr>
                  <p:cNvPr id="457"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7"/>
                  <p:cNvGrpSpPr/>
                  <p:nvPr/>
                </p:nvGrpSpPr>
                <p:grpSpPr>
                  <a:xfrm>
                    <a:off x="6172200" y="1981200"/>
                    <a:ext cx="458449" cy="1231692"/>
                    <a:chOff x="6172200" y="1981200"/>
                    <a:chExt cx="458449" cy="1231692"/>
                  </a:xfrm>
                </p:grpSpPr>
                <p:sp>
                  <p:nvSpPr>
                    <p:cNvPr id="459"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1" name="Group 17"/>
                <p:cNvGrpSpPr/>
                <p:nvPr/>
              </p:nvGrpSpPr>
              <p:grpSpPr>
                <a:xfrm>
                  <a:off x="5747479" y="3968646"/>
                  <a:ext cx="1371600" cy="1765092"/>
                  <a:chOff x="5715000" y="1447800"/>
                  <a:chExt cx="1371600" cy="1765092"/>
                </a:xfrm>
              </p:grpSpPr>
              <p:sp>
                <p:nvSpPr>
                  <p:cNvPr id="453"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7"/>
                  <p:cNvGrpSpPr/>
                  <p:nvPr/>
                </p:nvGrpSpPr>
                <p:grpSpPr>
                  <a:xfrm>
                    <a:off x="6172200" y="1981200"/>
                    <a:ext cx="458449" cy="1231692"/>
                    <a:chOff x="6172200" y="1981200"/>
                    <a:chExt cx="458449" cy="1231692"/>
                  </a:xfrm>
                </p:grpSpPr>
                <p:sp>
                  <p:nvSpPr>
                    <p:cNvPr id="455"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2" name="Diamond 45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24"/>
              <p:cNvGrpSpPr/>
              <p:nvPr/>
            </p:nvGrpSpPr>
            <p:grpSpPr>
              <a:xfrm>
                <a:off x="3911183" y="1831298"/>
                <a:ext cx="244840" cy="640830"/>
                <a:chOff x="5715000" y="1334125"/>
                <a:chExt cx="1404079" cy="4399613"/>
              </a:xfrm>
            </p:grpSpPr>
            <p:grpSp>
              <p:nvGrpSpPr>
                <p:cNvPr id="433" name="Group 11"/>
                <p:cNvGrpSpPr/>
                <p:nvPr/>
              </p:nvGrpSpPr>
              <p:grpSpPr>
                <a:xfrm>
                  <a:off x="5715000" y="1447800"/>
                  <a:ext cx="1371600" cy="1765092"/>
                  <a:chOff x="5715000" y="1447800"/>
                  <a:chExt cx="1371600" cy="1765092"/>
                </a:xfrm>
              </p:grpSpPr>
              <p:sp>
                <p:nvSpPr>
                  <p:cNvPr id="44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7"/>
                  <p:cNvGrpSpPr/>
                  <p:nvPr/>
                </p:nvGrpSpPr>
                <p:grpSpPr>
                  <a:xfrm>
                    <a:off x="6172200" y="1981200"/>
                    <a:ext cx="458449" cy="1231692"/>
                    <a:chOff x="6172200" y="1981200"/>
                    <a:chExt cx="458449" cy="1231692"/>
                  </a:xfrm>
                </p:grpSpPr>
                <p:sp>
                  <p:nvSpPr>
                    <p:cNvPr id="447" name="Diamond 4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12"/>
                <p:cNvGrpSpPr/>
                <p:nvPr/>
              </p:nvGrpSpPr>
              <p:grpSpPr>
                <a:xfrm>
                  <a:off x="5732489" y="2714469"/>
                  <a:ext cx="1371600" cy="1765092"/>
                  <a:chOff x="5715000" y="1447800"/>
                  <a:chExt cx="1371600" cy="1765092"/>
                </a:xfrm>
              </p:grpSpPr>
              <p:sp>
                <p:nvSpPr>
                  <p:cNvPr id="441"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2" name="Group 7"/>
                  <p:cNvGrpSpPr/>
                  <p:nvPr/>
                </p:nvGrpSpPr>
                <p:grpSpPr>
                  <a:xfrm>
                    <a:off x="6172200" y="1981200"/>
                    <a:ext cx="458449" cy="1231692"/>
                    <a:chOff x="6172200" y="1981200"/>
                    <a:chExt cx="458449" cy="1231692"/>
                  </a:xfrm>
                </p:grpSpPr>
                <p:sp>
                  <p:nvSpPr>
                    <p:cNvPr id="443" name="Diamond 4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17"/>
                <p:cNvGrpSpPr/>
                <p:nvPr/>
              </p:nvGrpSpPr>
              <p:grpSpPr>
                <a:xfrm>
                  <a:off x="5747479" y="3968646"/>
                  <a:ext cx="1371600" cy="1765092"/>
                  <a:chOff x="5715000" y="1447800"/>
                  <a:chExt cx="1371600" cy="1765092"/>
                </a:xfrm>
              </p:grpSpPr>
              <p:sp>
                <p:nvSpPr>
                  <p:cNvPr id="437"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30"/>
                  <p:cNvGrpSpPr/>
                  <p:nvPr/>
                </p:nvGrpSpPr>
                <p:grpSpPr>
                  <a:xfrm>
                    <a:off x="6172200" y="1981200"/>
                    <a:ext cx="458449" cy="1231692"/>
                    <a:chOff x="6172200" y="1981200"/>
                    <a:chExt cx="458449" cy="1231692"/>
                  </a:xfrm>
                </p:grpSpPr>
                <p:sp>
                  <p:nvSpPr>
                    <p:cNvPr id="439" name="Diamond 43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6" name="Diamond 43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41"/>
              <p:cNvGrpSpPr/>
              <p:nvPr/>
            </p:nvGrpSpPr>
            <p:grpSpPr>
              <a:xfrm>
                <a:off x="3613878" y="2118609"/>
                <a:ext cx="244840" cy="640830"/>
                <a:chOff x="5715000" y="1334125"/>
                <a:chExt cx="1404079" cy="4399613"/>
              </a:xfrm>
            </p:grpSpPr>
            <p:grpSp>
              <p:nvGrpSpPr>
                <p:cNvPr id="417" name="Group 11"/>
                <p:cNvGrpSpPr/>
                <p:nvPr/>
              </p:nvGrpSpPr>
              <p:grpSpPr>
                <a:xfrm>
                  <a:off x="5715000" y="1447800"/>
                  <a:ext cx="1371600" cy="1765092"/>
                  <a:chOff x="5715000" y="1447800"/>
                  <a:chExt cx="1371600" cy="1765092"/>
                </a:xfrm>
              </p:grpSpPr>
              <p:sp>
                <p:nvSpPr>
                  <p:cNvPr id="42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7"/>
                  <p:cNvGrpSpPr/>
                  <p:nvPr/>
                </p:nvGrpSpPr>
                <p:grpSpPr>
                  <a:xfrm>
                    <a:off x="6172200" y="1981200"/>
                    <a:ext cx="458449" cy="1231692"/>
                    <a:chOff x="6172200" y="1981200"/>
                    <a:chExt cx="458449" cy="1231692"/>
                  </a:xfrm>
                </p:grpSpPr>
                <p:sp>
                  <p:nvSpPr>
                    <p:cNvPr id="431"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12"/>
                <p:cNvGrpSpPr/>
                <p:nvPr/>
              </p:nvGrpSpPr>
              <p:grpSpPr>
                <a:xfrm>
                  <a:off x="5732489" y="2714469"/>
                  <a:ext cx="1371600" cy="1765092"/>
                  <a:chOff x="5715000" y="1447800"/>
                  <a:chExt cx="1371600" cy="1765092"/>
                </a:xfrm>
              </p:grpSpPr>
              <p:sp>
                <p:nvSpPr>
                  <p:cNvPr id="425" name="Multiply 4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7"/>
                  <p:cNvGrpSpPr/>
                  <p:nvPr/>
                </p:nvGrpSpPr>
                <p:grpSpPr>
                  <a:xfrm>
                    <a:off x="6172200" y="1981200"/>
                    <a:ext cx="458449" cy="1231692"/>
                    <a:chOff x="6172200" y="1981200"/>
                    <a:chExt cx="458449" cy="1231692"/>
                  </a:xfrm>
                </p:grpSpPr>
                <p:sp>
                  <p:nvSpPr>
                    <p:cNvPr id="427" name="Diamond 4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17"/>
                <p:cNvGrpSpPr/>
                <p:nvPr/>
              </p:nvGrpSpPr>
              <p:grpSpPr>
                <a:xfrm>
                  <a:off x="5747479" y="3968646"/>
                  <a:ext cx="1371600" cy="1765092"/>
                  <a:chOff x="5715000" y="1447800"/>
                  <a:chExt cx="1371600" cy="1765092"/>
                </a:xfrm>
              </p:grpSpPr>
              <p:sp>
                <p:nvSpPr>
                  <p:cNvPr id="421" name="Multiply 42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2" name="Group 30"/>
                  <p:cNvGrpSpPr/>
                  <p:nvPr/>
                </p:nvGrpSpPr>
                <p:grpSpPr>
                  <a:xfrm>
                    <a:off x="6172200" y="1981200"/>
                    <a:ext cx="458449" cy="1231692"/>
                    <a:chOff x="6172200" y="1981200"/>
                    <a:chExt cx="458449" cy="1231692"/>
                  </a:xfrm>
                </p:grpSpPr>
                <p:sp>
                  <p:nvSpPr>
                    <p:cNvPr id="423" name="Diamond 42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0"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58"/>
              <p:cNvGrpSpPr/>
              <p:nvPr/>
            </p:nvGrpSpPr>
            <p:grpSpPr>
              <a:xfrm>
                <a:off x="3793760" y="2118609"/>
                <a:ext cx="244840" cy="640830"/>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Oval 377"/>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loud 378"/>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196"/>
              <p:cNvGrpSpPr/>
              <p:nvPr/>
            </p:nvGrpSpPr>
            <p:grpSpPr>
              <a:xfrm>
                <a:off x="3200400" y="762000"/>
                <a:ext cx="1219200" cy="304800"/>
                <a:chOff x="6400800" y="1371600"/>
                <a:chExt cx="1219200" cy="527455"/>
              </a:xfrm>
            </p:grpSpPr>
            <p:sp>
              <p:nvSpPr>
                <p:cNvPr id="383" name="Trapezoid 382"/>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93"/>
                <p:cNvGrpSpPr/>
                <p:nvPr/>
              </p:nvGrpSpPr>
              <p:grpSpPr>
                <a:xfrm rot="16200000">
                  <a:off x="6756576" y="1174531"/>
                  <a:ext cx="467193" cy="981856"/>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39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39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39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39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38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0"/>
                    <p:cNvGrpSpPr/>
                    <p:nvPr/>
                  </p:nvGrpSpPr>
                  <p:grpSpPr>
                    <a:xfrm>
                      <a:off x="6172200" y="1981200"/>
                      <a:ext cx="458449" cy="1231692"/>
                      <a:chOff x="6172200" y="1981200"/>
                      <a:chExt cx="458449" cy="1231692"/>
                    </a:xfrm>
                  </p:grpSpPr>
                  <p:sp>
                    <p:nvSpPr>
                      <p:cNvPr id="391" name="Diamond 3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9" name="Group 298"/>
            <p:cNvGrpSpPr/>
            <p:nvPr/>
          </p:nvGrpSpPr>
          <p:grpSpPr>
            <a:xfrm>
              <a:off x="782551" y="3012540"/>
              <a:ext cx="1340486" cy="2890320"/>
              <a:chOff x="782551" y="3012540"/>
              <a:chExt cx="1340486" cy="2890320"/>
            </a:xfrm>
          </p:grpSpPr>
          <p:grpSp>
            <p:nvGrpSpPr>
              <p:cNvPr id="300" name="Group 94"/>
              <p:cNvGrpSpPr/>
              <p:nvPr/>
            </p:nvGrpSpPr>
            <p:grpSpPr>
              <a:xfrm>
                <a:off x="782551" y="3012540"/>
                <a:ext cx="1340486" cy="2890320"/>
                <a:chOff x="4405860" y="139189"/>
                <a:chExt cx="2861871" cy="6475262"/>
              </a:xfrm>
            </p:grpSpPr>
            <p:grpSp>
              <p:nvGrpSpPr>
                <p:cNvPr id="319" name="Group 86"/>
                <p:cNvGrpSpPr/>
                <p:nvPr/>
              </p:nvGrpSpPr>
              <p:grpSpPr>
                <a:xfrm rot="2107423">
                  <a:off x="4802579" y="139189"/>
                  <a:ext cx="743864" cy="1806453"/>
                  <a:chOff x="7696200" y="914400"/>
                  <a:chExt cx="685800" cy="2438400"/>
                </a:xfrm>
              </p:grpSpPr>
              <p:sp>
                <p:nvSpPr>
                  <p:cNvPr id="359" name="Moon 35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87"/>
                <p:cNvGrpSpPr/>
                <p:nvPr/>
              </p:nvGrpSpPr>
              <p:grpSpPr>
                <a:xfrm rot="19262140" flipH="1">
                  <a:off x="6126313" y="231425"/>
                  <a:ext cx="743864" cy="1645187"/>
                  <a:chOff x="7696200" y="914400"/>
                  <a:chExt cx="685800" cy="2438400"/>
                </a:xfrm>
              </p:grpSpPr>
              <p:sp>
                <p:nvSpPr>
                  <p:cNvPr id="355" name="Moon 35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47"/>
                <p:cNvGrpSpPr/>
                <p:nvPr/>
              </p:nvGrpSpPr>
              <p:grpSpPr>
                <a:xfrm rot="562843">
                  <a:off x="5697438" y="5840305"/>
                  <a:ext cx="666047" cy="774146"/>
                  <a:chOff x="6106804" y="4039302"/>
                  <a:chExt cx="666047" cy="774146"/>
                </a:xfrm>
              </p:grpSpPr>
              <p:sp>
                <p:nvSpPr>
                  <p:cNvPr id="352" name="Oval 35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7"/>
                <p:cNvGrpSpPr/>
                <p:nvPr/>
              </p:nvGrpSpPr>
              <p:grpSpPr>
                <a:xfrm rot="2613352">
                  <a:off x="5128037" y="5761712"/>
                  <a:ext cx="666047" cy="774146"/>
                  <a:chOff x="6106804" y="4039302"/>
                  <a:chExt cx="666047" cy="774146"/>
                </a:xfrm>
              </p:grpSpPr>
              <p:sp>
                <p:nvSpPr>
                  <p:cNvPr id="349" name="Oval 34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Oval 32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57"/>
                <p:cNvGrpSpPr/>
                <p:nvPr/>
              </p:nvGrpSpPr>
              <p:grpSpPr>
                <a:xfrm>
                  <a:off x="4953000" y="5334000"/>
                  <a:ext cx="1828800" cy="609600"/>
                  <a:chOff x="1371600" y="3962400"/>
                  <a:chExt cx="6705600" cy="2057400"/>
                </a:xfrm>
              </p:grpSpPr>
              <p:grpSp>
                <p:nvGrpSpPr>
                  <p:cNvPr id="337" name="Group 195"/>
                  <p:cNvGrpSpPr/>
                  <p:nvPr/>
                </p:nvGrpSpPr>
                <p:grpSpPr>
                  <a:xfrm>
                    <a:off x="1371600" y="3962400"/>
                    <a:ext cx="1676400" cy="2057400"/>
                    <a:chOff x="1371600" y="3962400"/>
                    <a:chExt cx="1676400" cy="2057400"/>
                  </a:xfrm>
                </p:grpSpPr>
                <p:sp>
                  <p:nvSpPr>
                    <p:cNvPr id="347" name="Right Arrow Callout 34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96"/>
                  <p:cNvGrpSpPr/>
                  <p:nvPr/>
                </p:nvGrpSpPr>
                <p:grpSpPr>
                  <a:xfrm>
                    <a:off x="3048000" y="3962400"/>
                    <a:ext cx="1676400" cy="2057400"/>
                    <a:chOff x="1371600" y="3962400"/>
                    <a:chExt cx="1676400" cy="2057400"/>
                  </a:xfrm>
                </p:grpSpPr>
                <p:sp>
                  <p:nvSpPr>
                    <p:cNvPr id="345" name="Right Arrow Callout 34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99"/>
                  <p:cNvGrpSpPr/>
                  <p:nvPr/>
                </p:nvGrpSpPr>
                <p:grpSpPr>
                  <a:xfrm>
                    <a:off x="4724400" y="3962400"/>
                    <a:ext cx="1676400" cy="2057400"/>
                    <a:chOff x="1371600" y="3962400"/>
                    <a:chExt cx="1676400" cy="2057400"/>
                  </a:xfrm>
                </p:grpSpPr>
                <p:sp>
                  <p:nvSpPr>
                    <p:cNvPr id="343" name="Right Arrow Callout 34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02"/>
                  <p:cNvGrpSpPr/>
                  <p:nvPr/>
                </p:nvGrpSpPr>
                <p:grpSpPr>
                  <a:xfrm>
                    <a:off x="6400800" y="3962400"/>
                    <a:ext cx="1676400" cy="2057400"/>
                    <a:chOff x="1371600" y="3962400"/>
                    <a:chExt cx="1676400" cy="2057400"/>
                  </a:xfrm>
                </p:grpSpPr>
                <p:sp>
                  <p:nvSpPr>
                    <p:cNvPr id="341" name="Right Arrow Callout 34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4" name="Cloud 33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Delay 33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1939263">
                <a:off x="1761896" y="4237777"/>
                <a:ext cx="284190" cy="940806"/>
                <a:chOff x="1143000" y="2209800"/>
                <a:chExt cx="960933" cy="2270330"/>
              </a:xfrm>
            </p:grpSpPr>
            <p:grpSp>
              <p:nvGrpSpPr>
                <p:cNvPr id="303" name="Group 302"/>
                <p:cNvGrpSpPr/>
                <p:nvPr/>
              </p:nvGrpSpPr>
              <p:grpSpPr>
                <a:xfrm>
                  <a:off x="1143000" y="2209800"/>
                  <a:ext cx="511971" cy="2251795"/>
                  <a:chOff x="609599" y="833642"/>
                  <a:chExt cx="1236146" cy="5436927"/>
                </a:xfrm>
              </p:grpSpPr>
              <p:grpSp>
                <p:nvGrpSpPr>
                  <p:cNvPr id="312" name="Group 11"/>
                  <p:cNvGrpSpPr/>
                  <p:nvPr/>
                </p:nvGrpSpPr>
                <p:grpSpPr>
                  <a:xfrm rot="10800000">
                    <a:off x="939238" y="4923502"/>
                    <a:ext cx="621450" cy="1347067"/>
                    <a:chOff x="7010400" y="381000"/>
                    <a:chExt cx="762000" cy="2033666"/>
                  </a:xfrm>
                </p:grpSpPr>
                <p:sp>
                  <p:nvSpPr>
                    <p:cNvPr id="317" name="Rounded Rectangle 31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p:cNvGrpSpPr/>
                  <p:nvPr/>
                </p:nvGrpSpPr>
                <p:grpSpPr>
                  <a:xfrm>
                    <a:off x="899460" y="833642"/>
                    <a:ext cx="621450" cy="986197"/>
                    <a:chOff x="7031201" y="834275"/>
                    <a:chExt cx="762000" cy="1488861"/>
                  </a:xfrm>
                </p:grpSpPr>
                <p:sp>
                  <p:nvSpPr>
                    <p:cNvPr id="315" name="Rounded Rectangle 31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303"/>
                <p:cNvGrpSpPr/>
                <p:nvPr/>
              </p:nvGrpSpPr>
              <p:grpSpPr>
                <a:xfrm>
                  <a:off x="1591962" y="2228335"/>
                  <a:ext cx="511971" cy="2251795"/>
                  <a:chOff x="609599" y="833642"/>
                  <a:chExt cx="1236146" cy="5436927"/>
                </a:xfrm>
              </p:grpSpPr>
              <p:grpSp>
                <p:nvGrpSpPr>
                  <p:cNvPr id="305" name="Group 11"/>
                  <p:cNvGrpSpPr/>
                  <p:nvPr/>
                </p:nvGrpSpPr>
                <p:grpSpPr>
                  <a:xfrm rot="10800000">
                    <a:off x="939238" y="4923502"/>
                    <a:ext cx="621450" cy="1347067"/>
                    <a:chOff x="7010400" y="381000"/>
                    <a:chExt cx="762000" cy="2033666"/>
                  </a:xfrm>
                </p:grpSpPr>
                <p:sp>
                  <p:nvSpPr>
                    <p:cNvPr id="310" name="Rounded Rectangle 30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83"/>
                  <p:cNvGrpSpPr/>
                  <p:nvPr/>
                </p:nvGrpSpPr>
                <p:grpSpPr>
                  <a:xfrm>
                    <a:off x="899460" y="833642"/>
                    <a:ext cx="621450" cy="986197"/>
                    <a:chOff x="7031201" y="834275"/>
                    <a:chExt cx="762000" cy="1488861"/>
                  </a:xfrm>
                </p:grpSpPr>
                <p:sp>
                  <p:nvSpPr>
                    <p:cNvPr id="308" name="Rounded Rectangle 30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2" name="Oval 301"/>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407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down)">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wipe(down)">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wipe(down)">
                                      <p:cBhvr>
                                        <p:cTn id="22" dur="500"/>
                                        <p:tgtEl>
                                          <p:spTgt spid="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down)">
                                      <p:cBhvr>
                                        <p:cTn id="3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0" grpId="0" animBg="1"/>
      <p:bldP spid="291" grpId="0" animBg="1"/>
      <p:bldP spid="293" grpId="0" animBg="1"/>
      <p:bldP spid="2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14:1-19</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268" name="TextBox 26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Persecution and Miracles </a:t>
            </a:r>
          </a:p>
        </p:txBody>
      </p:sp>
      <p:sp>
        <p:nvSpPr>
          <p:cNvPr id="3" name="Rectangle 2"/>
          <p:cNvSpPr/>
          <p:nvPr/>
        </p:nvSpPr>
        <p:spPr>
          <a:xfrm>
            <a:off x="78464" y="1512424"/>
            <a:ext cx="1795604" cy="1477328"/>
          </a:xfrm>
          <a:prstGeom prst="rect">
            <a:avLst/>
          </a:prstGeom>
        </p:spPr>
        <p:txBody>
          <a:bodyPr wrap="square">
            <a:spAutoFit/>
          </a:bodyPr>
          <a:lstStyle/>
          <a:p>
            <a:r>
              <a:rPr lang="en-US" dirty="0">
                <a:solidFill>
                  <a:schemeClr val="bg1"/>
                </a:solidFill>
                <a:latin typeface="Open Sans"/>
              </a:rPr>
              <a:t>Unbelieving Jews stir up the Gentiles against Paul and Barnabas.</a:t>
            </a:r>
            <a:endParaRPr lang="en-US" dirty="0">
              <a:solidFill>
                <a:schemeClr val="bg1"/>
              </a:solidFill>
            </a:endParaRPr>
          </a:p>
        </p:txBody>
      </p:sp>
      <p:sp>
        <p:nvSpPr>
          <p:cNvPr id="4" name="Rectangle 3"/>
          <p:cNvSpPr/>
          <p:nvPr/>
        </p:nvSpPr>
        <p:spPr>
          <a:xfrm>
            <a:off x="5700665" y="5303129"/>
            <a:ext cx="6096000" cy="923330"/>
          </a:xfrm>
          <a:prstGeom prst="rect">
            <a:avLst/>
          </a:prstGeom>
        </p:spPr>
        <p:txBody>
          <a:bodyPr>
            <a:spAutoFit/>
          </a:bodyPr>
          <a:lstStyle/>
          <a:p>
            <a:r>
              <a:rPr lang="en-US" dirty="0">
                <a:solidFill>
                  <a:schemeClr val="bg1"/>
                </a:solidFill>
                <a:latin typeface="Open Sans"/>
              </a:rPr>
              <a:t>After Paul heals a crippled man, the people in </a:t>
            </a:r>
            <a:r>
              <a:rPr lang="en-US" dirty="0" err="1">
                <a:solidFill>
                  <a:schemeClr val="bg1"/>
                </a:solidFill>
                <a:latin typeface="Open Sans"/>
              </a:rPr>
              <a:t>Lystra</a:t>
            </a:r>
            <a:r>
              <a:rPr lang="en-US" dirty="0">
                <a:solidFill>
                  <a:schemeClr val="bg1"/>
                </a:solidFill>
                <a:latin typeface="Open Sans"/>
              </a:rPr>
              <a:t> think Paul and Barnabas are Greek gods and attempt to offer sacrifice to them</a:t>
            </a:r>
            <a:endParaRPr lang="en-US" dirty="0">
              <a:solidFill>
                <a:schemeClr val="bg1"/>
              </a:solidFill>
            </a:endParaRPr>
          </a:p>
        </p:txBody>
      </p:sp>
      <p:sp>
        <p:nvSpPr>
          <p:cNvPr id="6" name="Rectangle 5"/>
          <p:cNvSpPr/>
          <p:nvPr/>
        </p:nvSpPr>
        <p:spPr>
          <a:xfrm>
            <a:off x="6433457" y="180263"/>
            <a:ext cx="5431972" cy="2308324"/>
          </a:xfrm>
          <a:prstGeom prst="rect">
            <a:avLst/>
          </a:prstGeom>
        </p:spPr>
        <p:txBody>
          <a:bodyPr wrap="square">
            <a:spAutoFit/>
          </a:bodyPr>
          <a:lstStyle/>
          <a:p>
            <a:r>
              <a:rPr lang="en-US" dirty="0">
                <a:solidFill>
                  <a:schemeClr val="bg1"/>
                </a:solidFill>
                <a:latin typeface="Open Sans"/>
              </a:rPr>
              <a:t>When Paul and Barnabas learned of a plot against their lives in </a:t>
            </a:r>
            <a:r>
              <a:rPr lang="en-US" dirty="0" err="1">
                <a:solidFill>
                  <a:schemeClr val="bg1"/>
                </a:solidFill>
                <a:latin typeface="Open Sans"/>
              </a:rPr>
              <a:t>Iconium</a:t>
            </a:r>
            <a:r>
              <a:rPr lang="en-US" dirty="0">
                <a:solidFill>
                  <a:schemeClr val="bg1"/>
                </a:solidFill>
                <a:latin typeface="Open Sans"/>
              </a:rPr>
              <a:t>, they departed to </a:t>
            </a:r>
            <a:r>
              <a:rPr lang="en-US" dirty="0" err="1">
                <a:solidFill>
                  <a:schemeClr val="bg1"/>
                </a:solidFill>
                <a:latin typeface="Open Sans"/>
              </a:rPr>
              <a:t>Lystra</a:t>
            </a:r>
            <a:r>
              <a:rPr lang="en-US" dirty="0">
                <a:solidFill>
                  <a:schemeClr val="bg1"/>
                </a:solidFill>
                <a:latin typeface="Open Sans"/>
              </a:rPr>
              <a:t> and </a:t>
            </a:r>
            <a:r>
              <a:rPr lang="en-US" dirty="0" err="1">
                <a:solidFill>
                  <a:schemeClr val="bg1"/>
                </a:solidFill>
                <a:latin typeface="Open Sans"/>
              </a:rPr>
              <a:t>Derbe</a:t>
            </a:r>
            <a:r>
              <a:rPr lang="en-US" dirty="0">
                <a:solidFill>
                  <a:schemeClr val="bg1"/>
                </a:solidFill>
                <a:latin typeface="Open Sans"/>
              </a:rPr>
              <a:t>. </a:t>
            </a:r>
          </a:p>
          <a:p>
            <a:endParaRPr lang="en-US" dirty="0">
              <a:solidFill>
                <a:schemeClr val="bg1"/>
              </a:solidFill>
              <a:latin typeface="Open Sans"/>
            </a:endParaRPr>
          </a:p>
          <a:p>
            <a:r>
              <a:rPr lang="en-US" dirty="0">
                <a:solidFill>
                  <a:schemeClr val="bg1"/>
                </a:solidFill>
                <a:latin typeface="Open Sans"/>
              </a:rPr>
              <a:t>In </a:t>
            </a:r>
            <a:r>
              <a:rPr lang="en-US" dirty="0" err="1">
                <a:solidFill>
                  <a:schemeClr val="bg1"/>
                </a:solidFill>
                <a:latin typeface="Open Sans"/>
              </a:rPr>
              <a:t>Lystra</a:t>
            </a:r>
            <a:r>
              <a:rPr lang="en-US" dirty="0">
                <a:solidFill>
                  <a:schemeClr val="bg1"/>
                </a:solidFill>
                <a:latin typeface="Open Sans"/>
              </a:rPr>
              <a:t>, they met a man who had been crippled from birth. Perceiving that the man “had faith to be healed,” Paul commanded the man to walk, which he did.</a:t>
            </a:r>
            <a:endParaRPr lang="en-US" dirty="0">
              <a:solidFill>
                <a:schemeClr val="bg1"/>
              </a:solidFill>
            </a:endParaRPr>
          </a:p>
        </p:txBody>
      </p:sp>
      <p:pic>
        <p:nvPicPr>
          <p:cNvPr id="29" name="Picture 2" descr="lesson 32 timeline"/>
          <p:cNvPicPr>
            <a:picLocks noChangeAspect="1" noChangeArrowheads="1"/>
          </p:cNvPicPr>
          <p:nvPr/>
        </p:nvPicPr>
        <p:blipFill rotWithShape="1">
          <a:blip r:embed="rId3">
            <a:extLst>
              <a:ext uri="{28A0092B-C50C-407E-A947-70E740481C1C}">
                <a14:useLocalDpi xmlns:a14="http://schemas.microsoft.com/office/drawing/2010/main" val="0"/>
              </a:ext>
            </a:extLst>
          </a:blip>
          <a:srcRect l="38787" t="1158" r="132" b="31039"/>
          <a:stretch/>
        </p:blipFill>
        <p:spPr bwMode="auto">
          <a:xfrm>
            <a:off x="1877623" y="941776"/>
            <a:ext cx="4388470" cy="4037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aul heals crippled m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63" t="2856"/>
          <a:stretch/>
        </p:blipFill>
        <p:spPr bwMode="auto">
          <a:xfrm>
            <a:off x="7347857" y="2544742"/>
            <a:ext cx="3202487" cy="27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14:19</a:t>
            </a:r>
            <a:endParaRPr lang="en-US" dirty="0">
              <a:solidFill>
                <a:schemeClr val="bg1"/>
              </a:solidFill>
            </a:endParaRPr>
          </a:p>
        </p:txBody>
      </p:sp>
      <p:sp>
        <p:nvSpPr>
          <p:cNvPr id="2" name="Rectangle 1"/>
          <p:cNvSpPr/>
          <p:nvPr/>
        </p:nvSpPr>
        <p:spPr>
          <a:xfrm>
            <a:off x="4010793" y="2070182"/>
            <a:ext cx="7032172" cy="954107"/>
          </a:xfrm>
          <a:prstGeom prst="rect">
            <a:avLst/>
          </a:prstGeom>
        </p:spPr>
        <p:txBody>
          <a:bodyPr wrap="square">
            <a:spAutoFit/>
          </a:bodyPr>
          <a:lstStyle/>
          <a:p>
            <a:pPr algn="ctr"/>
            <a:r>
              <a:rPr lang="en-US" sz="2800" i="1" dirty="0">
                <a:solidFill>
                  <a:srgbClr val="FFFF00"/>
                </a:solidFill>
              </a:rPr>
              <a:t>Why does the Lord allow good people to experience difficult trials?</a:t>
            </a:r>
            <a:endParaRPr lang="en-US" sz="2800" dirty="0">
              <a:solidFill>
                <a:srgbClr val="FFFF00"/>
              </a:solidFill>
            </a:endParaRPr>
          </a:p>
        </p:txBody>
      </p:sp>
      <p:sp>
        <p:nvSpPr>
          <p:cNvPr id="268" name="TextBox 26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Persecution and Miracles </a:t>
            </a:r>
          </a:p>
        </p:txBody>
      </p:sp>
      <p:sp>
        <p:nvSpPr>
          <p:cNvPr id="5" name="Rectangle 4"/>
          <p:cNvSpPr/>
          <p:nvPr/>
        </p:nvSpPr>
        <p:spPr>
          <a:xfrm>
            <a:off x="5003171" y="1141129"/>
            <a:ext cx="5596404" cy="646331"/>
          </a:xfrm>
          <a:prstGeom prst="rect">
            <a:avLst/>
          </a:prstGeom>
        </p:spPr>
        <p:txBody>
          <a:bodyPr wrap="none">
            <a:spAutoFit/>
          </a:bodyPr>
          <a:lstStyle/>
          <a:p>
            <a:r>
              <a:rPr lang="en-US" sz="3600" dirty="0">
                <a:solidFill>
                  <a:schemeClr val="bg1"/>
                </a:solidFill>
                <a:latin typeface="Open Sans"/>
              </a:rPr>
              <a:t>Paul is stoned and revived</a:t>
            </a:r>
            <a:endParaRPr lang="en-US" sz="3600" dirty="0">
              <a:solidFill>
                <a:schemeClr val="bg1"/>
              </a:solidFill>
            </a:endParaRPr>
          </a:p>
        </p:txBody>
      </p:sp>
      <p:grpSp>
        <p:nvGrpSpPr>
          <p:cNvPr id="10" name="Group 9"/>
          <p:cNvGrpSpPr/>
          <p:nvPr/>
        </p:nvGrpSpPr>
        <p:grpSpPr>
          <a:xfrm>
            <a:off x="7018563" y="3603620"/>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936171" y="4725421"/>
              <a:ext cx="2248813" cy="1323439"/>
            </a:xfrm>
            <a:prstGeom prst="rect">
              <a:avLst/>
            </a:prstGeom>
          </p:spPr>
          <p:txBody>
            <a:bodyPr wrap="square">
              <a:spAutoFit/>
            </a:bodyPr>
            <a:lstStyle/>
            <a:p>
              <a:pPr algn="ctr"/>
              <a:r>
                <a:rPr lang="en-US" sz="1600" b="1" dirty="0"/>
                <a:t>As we faithfully pass through tribulation, we will be prepared to enter the celestial kingdom</a:t>
              </a:r>
              <a:endParaRPr lang="en-US" sz="1600" dirty="0"/>
            </a:p>
          </p:txBody>
        </p:sp>
      </p:grpSp>
      <p:pic>
        <p:nvPicPr>
          <p:cNvPr id="2050" name="Picture 2" descr="Image result for paul is sto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67" y="840694"/>
            <a:ext cx="3579041" cy="428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14:19</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sp>
        <p:nvSpPr>
          <p:cNvPr id="2" name="Rectangle 1"/>
          <p:cNvSpPr/>
          <p:nvPr/>
        </p:nvSpPr>
        <p:spPr>
          <a:xfrm>
            <a:off x="348343" y="489857"/>
            <a:ext cx="9906000" cy="5693866"/>
          </a:xfrm>
          <a:prstGeom prst="rect">
            <a:avLst/>
          </a:prstGeom>
        </p:spPr>
        <p:txBody>
          <a:bodyPr wrap="square">
            <a:spAutoFit/>
          </a:bodyPr>
          <a:lstStyle/>
          <a:p>
            <a:r>
              <a:rPr lang="en-US" sz="2800" dirty="0">
                <a:solidFill>
                  <a:schemeClr val="bg1"/>
                </a:solidFill>
              </a:rPr>
              <a:t>“There is meaning and purpose in our earthly challenges. Consider the Prophet Joseph Smith: throughout his life he faced daunting opposition—illness, accident, poverty, misunderstanding, false accusation, and even persecution.</a:t>
            </a:r>
          </a:p>
          <a:p>
            <a:endParaRPr lang="en-US" sz="2800" dirty="0">
              <a:solidFill>
                <a:schemeClr val="bg1"/>
              </a:solidFill>
            </a:endParaRPr>
          </a:p>
          <a:p>
            <a:r>
              <a:rPr lang="en-US" sz="2800" dirty="0">
                <a:solidFill>
                  <a:schemeClr val="bg1"/>
                </a:solidFill>
              </a:rPr>
              <a:t>One might be tempted to ask, ‘Why didn’t the Lord protect His prophet from such obstacles, provide him with unlimited resources, and stop up the mouths of his accusers?’ </a:t>
            </a:r>
          </a:p>
          <a:p>
            <a:endParaRPr lang="en-US" sz="2800" dirty="0">
              <a:solidFill>
                <a:schemeClr val="bg1"/>
              </a:solidFill>
            </a:endParaRPr>
          </a:p>
          <a:p>
            <a:r>
              <a:rPr lang="en-US" sz="2800" dirty="0">
                <a:solidFill>
                  <a:schemeClr val="bg1"/>
                </a:solidFill>
              </a:rPr>
              <a:t>The answer is, Each of us must go through certain experiences to become more like our Savior. In the school of mortality, the tutor is often pain and tribulation, but the lessons are meant to refine and bless us and strengthen us, not to destroy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79" y="224518"/>
            <a:ext cx="1409700" cy="1771650"/>
          </a:xfrm>
          <a:prstGeom prst="rect">
            <a:avLst/>
          </a:prstGeom>
        </p:spPr>
      </p:pic>
    </p:spTree>
    <p:extLst>
      <p:ext uri="{BB962C8B-B14F-4D97-AF65-F5344CB8AC3E}">
        <p14:creationId xmlns:p14="http://schemas.microsoft.com/office/powerpoint/2010/main" val="423096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94"/>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7" name="TextBox 286"/>
          <p:cNvSpPr txBox="1"/>
          <p:nvPr/>
        </p:nvSpPr>
        <p:spPr>
          <a:xfrm>
            <a:off x="769545" y="5103893"/>
            <a:ext cx="4114800" cy="954107"/>
          </a:xfrm>
          <a:prstGeom prst="rect">
            <a:avLst/>
          </a:prstGeom>
          <a:solidFill>
            <a:schemeClr val="bg2">
              <a:lumMod val="50000"/>
            </a:schemeClr>
          </a:solidFill>
        </p:spPr>
        <p:txBody>
          <a:bodyPr wrap="square" rtlCol="0">
            <a:spAutoFit/>
          </a:bodyPr>
          <a:lstStyle/>
          <a:p>
            <a:pPr algn="ctr"/>
            <a:r>
              <a:rPr lang="en-US" sz="2800" dirty="0">
                <a:solidFill>
                  <a:schemeClr val="bg1"/>
                </a:solidFill>
              </a:rPr>
              <a:t>Opening the doors of faith with the Gentiles</a:t>
            </a:r>
          </a:p>
        </p:txBody>
      </p:sp>
      <p:sp>
        <p:nvSpPr>
          <p:cNvPr id="289" name="TextBox 288"/>
          <p:cNvSpPr txBox="1"/>
          <p:nvPr/>
        </p:nvSpPr>
        <p:spPr>
          <a:xfrm>
            <a:off x="7454775" y="4408284"/>
            <a:ext cx="3810000" cy="1384995"/>
          </a:xfrm>
          <a:prstGeom prst="rect">
            <a:avLst/>
          </a:prstGeom>
          <a:solidFill>
            <a:schemeClr val="accent6">
              <a:lumMod val="50000"/>
            </a:schemeClr>
          </a:solidFill>
        </p:spPr>
        <p:txBody>
          <a:bodyPr wrap="square" rtlCol="0">
            <a:spAutoFit/>
          </a:bodyPr>
          <a:lstStyle/>
          <a:p>
            <a:pPr algn="ctr"/>
            <a:r>
              <a:rPr lang="en-US" sz="2800" dirty="0">
                <a:solidFill>
                  <a:schemeClr val="bg1"/>
                </a:solidFill>
              </a:rPr>
              <a:t>Having the doors open for the gospel to be spread</a:t>
            </a:r>
          </a:p>
        </p:txBody>
      </p:sp>
      <p:sp>
        <p:nvSpPr>
          <p:cNvPr id="290" name="TextBox 289"/>
          <p:cNvSpPr txBox="1"/>
          <p:nvPr/>
        </p:nvSpPr>
        <p:spPr>
          <a:xfrm>
            <a:off x="885731" y="2030241"/>
            <a:ext cx="4048408" cy="954107"/>
          </a:xfrm>
          <a:prstGeom prst="rect">
            <a:avLst/>
          </a:prstGeom>
          <a:solidFill>
            <a:schemeClr val="bg2">
              <a:lumMod val="50000"/>
            </a:schemeClr>
          </a:solidFill>
        </p:spPr>
        <p:txBody>
          <a:bodyPr wrap="square" rtlCol="0">
            <a:spAutoFit/>
          </a:bodyPr>
          <a:lstStyle/>
          <a:p>
            <a:pPr algn="ctr"/>
            <a:r>
              <a:rPr lang="en-US" sz="2800" dirty="0">
                <a:solidFill>
                  <a:schemeClr val="bg1"/>
                </a:solidFill>
              </a:rPr>
              <a:t>A man crippled is healed</a:t>
            </a:r>
          </a:p>
          <a:p>
            <a:pPr algn="ctr"/>
            <a:r>
              <a:rPr lang="en-US" sz="2800" dirty="0">
                <a:solidFill>
                  <a:schemeClr val="bg1"/>
                </a:solidFill>
              </a:rPr>
              <a:t>(Acts 14:8-10)</a:t>
            </a:r>
          </a:p>
        </p:txBody>
      </p:sp>
      <p:sp>
        <p:nvSpPr>
          <p:cNvPr id="291" name="TextBox 290"/>
          <p:cNvSpPr txBox="1"/>
          <p:nvPr/>
        </p:nvSpPr>
        <p:spPr>
          <a:xfrm>
            <a:off x="7453266" y="2064946"/>
            <a:ext cx="3810000" cy="954107"/>
          </a:xfrm>
          <a:prstGeom prst="rect">
            <a:avLst/>
          </a:prstGeom>
          <a:solidFill>
            <a:schemeClr val="accent6">
              <a:lumMod val="50000"/>
            </a:schemeClr>
          </a:solidFill>
        </p:spPr>
        <p:txBody>
          <a:bodyPr wrap="square" rtlCol="0">
            <a:spAutoFit/>
          </a:bodyPr>
          <a:lstStyle/>
          <a:p>
            <a:pPr algn="ctr"/>
            <a:r>
              <a:rPr lang="en-US" sz="2800" dirty="0">
                <a:solidFill>
                  <a:schemeClr val="bg1"/>
                </a:solidFill>
              </a:rPr>
              <a:t>Priesthood healings and </a:t>
            </a:r>
            <a:r>
              <a:rPr lang="en-US" sz="2800" dirty="0" err="1">
                <a:solidFill>
                  <a:schemeClr val="bg1"/>
                </a:solidFill>
              </a:rPr>
              <a:t>anointings</a:t>
            </a:r>
            <a:endParaRPr lang="en-US" sz="2800" dirty="0">
              <a:solidFill>
                <a:schemeClr val="bg1"/>
              </a:solidFill>
            </a:endParaRPr>
          </a:p>
        </p:txBody>
      </p:sp>
      <p:sp>
        <p:nvSpPr>
          <p:cNvPr id="293" name="TextBox 292"/>
          <p:cNvSpPr txBox="1"/>
          <p:nvPr/>
        </p:nvSpPr>
        <p:spPr>
          <a:xfrm>
            <a:off x="809531" y="3325641"/>
            <a:ext cx="4114800" cy="1384995"/>
          </a:xfrm>
          <a:prstGeom prst="rect">
            <a:avLst/>
          </a:prstGeom>
          <a:solidFill>
            <a:schemeClr val="bg2">
              <a:lumMod val="50000"/>
            </a:schemeClr>
          </a:solidFill>
        </p:spPr>
        <p:txBody>
          <a:bodyPr wrap="square" rtlCol="0">
            <a:spAutoFit/>
          </a:bodyPr>
          <a:lstStyle/>
          <a:p>
            <a:pPr algn="ctr"/>
            <a:r>
              <a:rPr lang="en-US" sz="2800" dirty="0">
                <a:solidFill>
                  <a:schemeClr val="bg1"/>
                </a:solidFill>
              </a:rPr>
              <a:t>Paul was stoned but revived</a:t>
            </a:r>
          </a:p>
          <a:p>
            <a:pPr algn="ctr"/>
            <a:r>
              <a:rPr lang="en-US" sz="2800" dirty="0">
                <a:solidFill>
                  <a:schemeClr val="bg1"/>
                </a:solidFill>
              </a:rPr>
              <a:t>(Acts 14:19)</a:t>
            </a:r>
          </a:p>
        </p:txBody>
      </p:sp>
      <p:sp>
        <p:nvSpPr>
          <p:cNvPr id="294" name="TextBox 293"/>
          <p:cNvSpPr txBox="1"/>
          <p:nvPr/>
        </p:nvSpPr>
        <p:spPr>
          <a:xfrm>
            <a:off x="7440440" y="3459933"/>
            <a:ext cx="3740590" cy="523220"/>
          </a:xfrm>
          <a:prstGeom prst="rect">
            <a:avLst/>
          </a:prstGeom>
          <a:solidFill>
            <a:schemeClr val="accent6">
              <a:lumMod val="50000"/>
            </a:schemeClr>
          </a:solidFill>
        </p:spPr>
        <p:txBody>
          <a:bodyPr wrap="square" rtlCol="0">
            <a:spAutoFit/>
          </a:bodyPr>
          <a:lstStyle/>
          <a:p>
            <a:pPr algn="ctr"/>
            <a:r>
              <a:rPr lang="en-US" sz="2800" dirty="0">
                <a:solidFill>
                  <a:schemeClr val="bg1"/>
                </a:solidFill>
              </a:rPr>
              <a:t>Blessings of Health </a:t>
            </a:r>
          </a:p>
        </p:txBody>
      </p:sp>
      <p:sp>
        <p:nvSpPr>
          <p:cNvPr id="296" name="TextBox 295"/>
          <p:cNvSpPr txBox="1"/>
          <p:nvPr/>
        </p:nvSpPr>
        <p:spPr>
          <a:xfrm>
            <a:off x="4061988" y="96572"/>
            <a:ext cx="4114800" cy="1200329"/>
          </a:xfrm>
          <a:prstGeom prst="rect">
            <a:avLst/>
          </a:prstGeom>
          <a:noFill/>
        </p:spPr>
        <p:txBody>
          <a:bodyPr wrap="square" rtlCol="0">
            <a:spAutoFit/>
          </a:bodyPr>
          <a:lstStyle/>
          <a:p>
            <a:pPr algn="ctr"/>
            <a:r>
              <a:rPr lang="en-US" sz="3600" dirty="0">
                <a:solidFill>
                  <a:schemeClr val="bg1"/>
                </a:solidFill>
              </a:rPr>
              <a:t>The Miracles of Missionary Life</a:t>
            </a:r>
          </a:p>
        </p:txBody>
      </p:sp>
      <p:grpSp>
        <p:nvGrpSpPr>
          <p:cNvPr id="297" name="Group 296"/>
          <p:cNvGrpSpPr/>
          <p:nvPr/>
        </p:nvGrpSpPr>
        <p:grpSpPr>
          <a:xfrm>
            <a:off x="8638874" y="262551"/>
            <a:ext cx="1447325" cy="1566250"/>
            <a:chOff x="5205743" y="1619312"/>
            <a:chExt cx="3214620" cy="3478761"/>
          </a:xfrm>
        </p:grpSpPr>
        <p:grpSp>
          <p:nvGrpSpPr>
            <p:cNvPr id="298" name="Group 297"/>
            <p:cNvGrpSpPr/>
            <p:nvPr/>
          </p:nvGrpSpPr>
          <p:grpSpPr>
            <a:xfrm>
              <a:off x="5205743" y="1619312"/>
              <a:ext cx="1968418" cy="3478761"/>
              <a:chOff x="5205743" y="1619312"/>
              <a:chExt cx="1968418" cy="3478761"/>
            </a:xfrm>
          </p:grpSpPr>
          <p:sp>
            <p:nvSpPr>
              <p:cNvPr id="324" name="Oval 323"/>
              <p:cNvSpPr/>
              <p:nvPr/>
            </p:nvSpPr>
            <p:spPr>
              <a:xfrm rot="19625192">
                <a:off x="6894476" y="3607969"/>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a:off x="6094123" y="4639713"/>
                <a:ext cx="489511" cy="339693"/>
                <a:chOff x="5483905" y="5816663"/>
                <a:chExt cx="556521" cy="386194"/>
              </a:xfrm>
            </p:grpSpPr>
            <p:sp>
              <p:nvSpPr>
                <p:cNvPr id="413" name="Oval 412"/>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p:cNvGrpSpPr/>
              <p:nvPr/>
            </p:nvGrpSpPr>
            <p:grpSpPr>
              <a:xfrm rot="16353501">
                <a:off x="6427593" y="4683471"/>
                <a:ext cx="489511" cy="339693"/>
                <a:chOff x="5483905" y="5816663"/>
                <a:chExt cx="556521" cy="386194"/>
              </a:xfrm>
            </p:grpSpPr>
            <p:sp>
              <p:nvSpPr>
                <p:cNvPr id="410" name="Oval 409"/>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Rounded Rectangle 326"/>
              <p:cNvSpPr/>
              <p:nvPr/>
            </p:nvSpPr>
            <p:spPr>
              <a:xfrm>
                <a:off x="6011501" y="1774479"/>
                <a:ext cx="941560" cy="1376127"/>
              </a:xfrm>
              <a:prstGeom prst="roundRect">
                <a:avLst>
                  <a:gd name="adj" fmla="val 33013"/>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481096">
                <a:off x="5728087" y="3627587"/>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124"/>
              <p:cNvSpPr/>
              <p:nvPr/>
            </p:nvSpPr>
            <p:spPr>
              <a:xfrm>
                <a:off x="6038662" y="3551667"/>
                <a:ext cx="914399" cy="1232280"/>
              </a:xfrm>
              <a:prstGeom prst="trapezoid">
                <a:avLst>
                  <a:gd name="adj" fmla="val 1857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20179059">
                <a:off x="6624914" y="2649409"/>
                <a:ext cx="413247" cy="1361203"/>
              </a:xfrm>
              <a:prstGeom prst="trapezoid">
                <a:avLst>
                  <a:gd name="adj" fmla="val 18722"/>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511149">
                <a:off x="5822434" y="2632934"/>
                <a:ext cx="581415" cy="1373656"/>
              </a:xfrm>
              <a:prstGeom prst="trapezoid">
                <a:avLst>
                  <a:gd name="adj" fmla="val 37487"/>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a:off x="6074874" y="2688880"/>
                <a:ext cx="905347" cy="1412339"/>
              </a:xfrm>
              <a:prstGeom prst="trapezoid">
                <a:avLst>
                  <a:gd name="adj" fmla="val 2877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6565243" y="3117840"/>
                <a:ext cx="186457" cy="11371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26"/>
              <p:cNvGrpSpPr/>
              <p:nvPr/>
            </p:nvGrpSpPr>
            <p:grpSpPr>
              <a:xfrm>
                <a:off x="5205743" y="3819447"/>
                <a:ext cx="611351" cy="933622"/>
                <a:chOff x="2743200" y="938270"/>
                <a:chExt cx="4827770" cy="5081530"/>
              </a:xfrm>
              <a:solidFill>
                <a:schemeClr val="accent2">
                  <a:lumMod val="40000"/>
                  <a:lumOff val="60000"/>
                </a:schemeClr>
              </a:solidFill>
            </p:grpSpPr>
            <p:sp>
              <p:nvSpPr>
                <p:cNvPr id="402" name="Block Arc 401"/>
                <p:cNvSpPr/>
                <p:nvPr/>
              </p:nvSpPr>
              <p:spPr>
                <a:xfrm rot="4844655">
                  <a:off x="3744604" y="2522104"/>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3" name="Block Arc 402"/>
                <p:cNvSpPr/>
                <p:nvPr/>
              </p:nvSpPr>
              <p:spPr>
                <a:xfrm rot="4844655">
                  <a:off x="4354204" y="2750705"/>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4" name="Flowchart: Delay 403"/>
                <p:cNvSpPr/>
                <p:nvPr/>
              </p:nvSpPr>
              <p:spPr>
                <a:xfrm rot="16200000">
                  <a:off x="2590800" y="1676400"/>
                  <a:ext cx="4876800" cy="38100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Delay 404"/>
                <p:cNvSpPr/>
                <p:nvPr/>
              </p:nvSpPr>
              <p:spPr>
                <a:xfrm rot="16200000">
                  <a:off x="2057400" y="1828800"/>
                  <a:ext cx="4876800" cy="35052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3581400" y="2057400"/>
                  <a:ext cx="1676400" cy="609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7" name="Rounded Rectangle 406"/>
                <p:cNvSpPr/>
                <p:nvPr/>
              </p:nvSpPr>
              <p:spPr>
                <a:xfrm>
                  <a:off x="2971800" y="4038600"/>
                  <a:ext cx="2971800" cy="1981200"/>
                </a:xfrm>
                <a:prstGeom prst="roundRe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2971800" y="4419600"/>
                  <a:ext cx="29718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5791200" y="4495800"/>
                  <a:ext cx="228600" cy="457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Oval 334"/>
              <p:cNvSpPr/>
              <p:nvPr/>
            </p:nvSpPr>
            <p:spPr>
              <a:xfrm rot="20057346">
                <a:off x="5699614" y="3910866"/>
                <a:ext cx="122165" cy="196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flipH="1">
                <a:off x="6366011" y="2803946"/>
                <a:ext cx="297340" cy="3013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6155274" y="1820676"/>
                <a:ext cx="725809" cy="1188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rot="9606458">
                <a:off x="6041541" y="1619312"/>
                <a:ext cx="966312" cy="759266"/>
              </a:xfrm>
              <a:custGeom>
                <a:avLst/>
                <a:gdLst>
                  <a:gd name="connsiteX0" fmla="*/ 431771 w 823759"/>
                  <a:gd name="connsiteY0" fmla="*/ 737835 h 759266"/>
                  <a:gd name="connsiteX1" fmla="*/ 281614 w 823759"/>
                  <a:gd name="connsiteY1" fmla="*/ 592705 h 759266"/>
                  <a:gd name="connsiteX2" fmla="*/ 271068 w 823759"/>
                  <a:gd name="connsiteY2" fmla="*/ 559866 h 759266"/>
                  <a:gd name="connsiteX3" fmla="*/ 244310 w 823759"/>
                  <a:gd name="connsiteY3" fmla="*/ 560854 h 759266"/>
                  <a:gd name="connsiteX4" fmla="*/ 63417 w 823759"/>
                  <a:gd name="connsiteY4" fmla="*/ 314718 h 759266"/>
                  <a:gd name="connsiteX5" fmla="*/ 0 w 823759"/>
                  <a:gd name="connsiteY5" fmla="*/ 35905 h 759266"/>
                  <a:gd name="connsiteX6" fmla="*/ 148741 w 823759"/>
                  <a:gd name="connsiteY6" fmla="*/ 2073 h 759266"/>
                  <a:gd name="connsiteX7" fmla="*/ 360899 w 823759"/>
                  <a:gd name="connsiteY7" fmla="*/ 247055 h 759266"/>
                  <a:gd name="connsiteX8" fmla="*/ 364635 w 823759"/>
                  <a:gd name="connsiteY8" fmla="*/ 279020 h 759266"/>
                  <a:gd name="connsiteX9" fmla="*/ 431771 w 823759"/>
                  <a:gd name="connsiteY9" fmla="*/ 235271 h 759266"/>
                  <a:gd name="connsiteX10" fmla="*/ 541600 w 823759"/>
                  <a:gd name="connsiteY10" fmla="*/ 213840 h 759266"/>
                  <a:gd name="connsiteX11" fmla="*/ 823759 w 823759"/>
                  <a:gd name="connsiteY11" fmla="*/ 213840 h 759266"/>
                  <a:gd name="connsiteX12" fmla="*/ 823759 w 823759"/>
                  <a:gd name="connsiteY12" fmla="*/ 486553 h 759266"/>
                  <a:gd name="connsiteX13" fmla="*/ 541600 w 823759"/>
                  <a:gd name="connsiteY13" fmla="*/ 759266 h 759266"/>
                  <a:gd name="connsiteX14" fmla="*/ 431771 w 823759"/>
                  <a:gd name="connsiteY14" fmla="*/ 737835 h 7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759" h="759266">
                    <a:moveTo>
                      <a:pt x="431771" y="737835"/>
                    </a:moveTo>
                    <a:cubicBezTo>
                      <a:pt x="364257" y="710235"/>
                      <a:pt x="310171" y="657959"/>
                      <a:pt x="281614" y="592705"/>
                    </a:cubicBezTo>
                    <a:lnTo>
                      <a:pt x="271068" y="559866"/>
                    </a:lnTo>
                    <a:lnTo>
                      <a:pt x="244310" y="560854"/>
                    </a:lnTo>
                    <a:cubicBezTo>
                      <a:pt x="170617" y="550272"/>
                      <a:pt x="94063" y="449454"/>
                      <a:pt x="63417" y="314718"/>
                    </a:cubicBezTo>
                    <a:lnTo>
                      <a:pt x="0" y="35905"/>
                    </a:lnTo>
                    <a:lnTo>
                      <a:pt x="148741" y="2073"/>
                    </a:lnTo>
                    <a:cubicBezTo>
                      <a:pt x="230889" y="-16612"/>
                      <a:pt x="325875" y="93070"/>
                      <a:pt x="360899" y="247055"/>
                    </a:cubicBezTo>
                    <a:lnTo>
                      <a:pt x="364635" y="279020"/>
                    </a:lnTo>
                    <a:lnTo>
                      <a:pt x="431771" y="235271"/>
                    </a:lnTo>
                    <a:cubicBezTo>
                      <a:pt x="465528" y="221471"/>
                      <a:pt x="502642" y="213840"/>
                      <a:pt x="541600" y="213840"/>
                    </a:cubicBezTo>
                    <a:lnTo>
                      <a:pt x="823759" y="213840"/>
                    </a:lnTo>
                    <a:lnTo>
                      <a:pt x="823759" y="486553"/>
                    </a:lnTo>
                    <a:cubicBezTo>
                      <a:pt x="823759" y="637168"/>
                      <a:pt x="697432" y="759266"/>
                      <a:pt x="541600" y="759266"/>
                    </a:cubicBezTo>
                    <a:cubicBezTo>
                      <a:pt x="502642" y="759266"/>
                      <a:pt x="465528" y="751635"/>
                      <a:pt x="431771" y="737835"/>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9" name="Group 338"/>
              <p:cNvGrpSpPr/>
              <p:nvPr/>
            </p:nvGrpSpPr>
            <p:grpSpPr>
              <a:xfrm>
                <a:off x="6173301" y="4490519"/>
                <a:ext cx="256924" cy="262550"/>
                <a:chOff x="4344155" y="2218098"/>
                <a:chExt cx="945333" cy="1029080"/>
              </a:xfrm>
            </p:grpSpPr>
            <p:sp>
              <p:nvSpPr>
                <p:cNvPr id="394" name="Oval 393"/>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398"/>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a:off x="6389075" y="4163086"/>
                <a:ext cx="256924" cy="262550"/>
                <a:chOff x="4344155" y="2218098"/>
                <a:chExt cx="945333" cy="1029080"/>
              </a:xfrm>
            </p:grpSpPr>
            <p:sp>
              <p:nvSpPr>
                <p:cNvPr id="386" name="Oval 385"/>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390"/>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391"/>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392"/>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p:cNvGrpSpPr/>
              <p:nvPr/>
            </p:nvGrpSpPr>
            <p:grpSpPr>
              <a:xfrm>
                <a:off x="6633519" y="4434690"/>
                <a:ext cx="256924" cy="262550"/>
                <a:chOff x="4344155" y="2218098"/>
                <a:chExt cx="945333" cy="1029080"/>
              </a:xfrm>
            </p:grpSpPr>
            <p:sp>
              <p:nvSpPr>
                <p:cNvPr id="378" name="Oval 377"/>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83"/>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6228783" y="3373926"/>
                <a:ext cx="144103" cy="147258"/>
                <a:chOff x="4344155" y="2218098"/>
                <a:chExt cx="945333" cy="1029080"/>
              </a:xfrm>
            </p:grpSpPr>
            <p:sp>
              <p:nvSpPr>
                <p:cNvPr id="370" name="Oval 369"/>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374"/>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375"/>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376"/>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6399290" y="3372417"/>
                <a:ext cx="144103" cy="147258"/>
                <a:chOff x="4344155" y="2218098"/>
                <a:chExt cx="945333" cy="1029080"/>
              </a:xfrm>
            </p:grpSpPr>
            <p:sp>
              <p:nvSpPr>
                <p:cNvPr id="362" name="Oval 361"/>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366"/>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368"/>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6571306" y="3372417"/>
                <a:ext cx="144103" cy="147258"/>
                <a:chOff x="4344155" y="2218098"/>
                <a:chExt cx="945333" cy="1029080"/>
              </a:xfrm>
            </p:grpSpPr>
            <p:sp>
              <p:nvSpPr>
                <p:cNvPr id="354" name="Oval 353"/>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358"/>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359"/>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360"/>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6725215" y="3372417"/>
                <a:ext cx="144103" cy="147258"/>
                <a:chOff x="4344155" y="2218098"/>
                <a:chExt cx="945333" cy="1029080"/>
              </a:xfrm>
            </p:grpSpPr>
            <p:sp>
              <p:nvSpPr>
                <p:cNvPr id="346" name="Oval 345"/>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352"/>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9" name="Group 298"/>
            <p:cNvGrpSpPr/>
            <p:nvPr/>
          </p:nvGrpSpPr>
          <p:grpSpPr>
            <a:xfrm>
              <a:off x="7102660" y="1792586"/>
              <a:ext cx="1317703" cy="3232441"/>
              <a:chOff x="7691136" y="2028554"/>
              <a:chExt cx="1199367" cy="2942152"/>
            </a:xfrm>
          </p:grpSpPr>
          <p:grpSp>
            <p:nvGrpSpPr>
              <p:cNvPr id="300" name="Group 299"/>
              <p:cNvGrpSpPr/>
              <p:nvPr/>
            </p:nvGrpSpPr>
            <p:grpSpPr>
              <a:xfrm rot="16353501">
                <a:off x="8238787" y="4618804"/>
                <a:ext cx="415483" cy="288322"/>
                <a:chOff x="5483905" y="5816663"/>
                <a:chExt cx="556521" cy="386194"/>
              </a:xfrm>
              <a:solidFill>
                <a:schemeClr val="accent6">
                  <a:lumMod val="50000"/>
                </a:schemeClr>
              </a:solidFill>
            </p:grpSpPr>
            <p:sp>
              <p:nvSpPr>
                <p:cNvPr id="321" name="Oval 320"/>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20201397">
                <a:off x="7945503" y="4625209"/>
                <a:ext cx="415483" cy="288322"/>
                <a:chOff x="5483905" y="5816663"/>
                <a:chExt cx="556521" cy="386194"/>
              </a:xfrm>
              <a:solidFill>
                <a:schemeClr val="accent6">
                  <a:lumMod val="50000"/>
                </a:schemeClr>
              </a:solidFill>
            </p:grpSpPr>
            <p:sp>
              <p:nvSpPr>
                <p:cNvPr id="318" name="Oval 317"/>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Trapezoid 301"/>
              <p:cNvSpPr/>
              <p:nvPr/>
            </p:nvSpPr>
            <p:spPr>
              <a:xfrm rot="10800000" flipH="1">
                <a:off x="7940692" y="3067681"/>
                <a:ext cx="711169" cy="843045"/>
              </a:xfrm>
              <a:prstGeom prst="trapezoid">
                <a:avLst>
                  <a:gd name="adj" fmla="val 2162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Isosceles Triangle 302"/>
              <p:cNvSpPr/>
              <p:nvPr/>
            </p:nvSpPr>
            <p:spPr>
              <a:xfrm rot="10800000">
                <a:off x="8163537" y="2965554"/>
                <a:ext cx="268951" cy="43800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flipH="1">
                <a:off x="7947096" y="3903992"/>
                <a:ext cx="711169" cy="843045"/>
              </a:xfrm>
              <a:prstGeom prst="trapezoid">
                <a:avLst>
                  <a:gd name="adj" fmla="val 2162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8071325" y="3864619"/>
                <a:ext cx="461060" cy="998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8332567" y="3336047"/>
                <a:ext cx="158260" cy="9651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16"/>
              <p:cNvGrpSpPr/>
              <p:nvPr/>
            </p:nvGrpSpPr>
            <p:grpSpPr>
              <a:xfrm>
                <a:off x="8213356" y="3494527"/>
                <a:ext cx="445578" cy="745489"/>
                <a:chOff x="2819400" y="3657600"/>
                <a:chExt cx="1447800" cy="2048762"/>
              </a:xfrm>
            </p:grpSpPr>
            <p:sp>
              <p:nvSpPr>
                <p:cNvPr id="314" name="Rectangle 313"/>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317" name="Rectangle 316"/>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Oval 307"/>
              <p:cNvSpPr/>
              <p:nvPr/>
            </p:nvSpPr>
            <p:spPr>
              <a:xfrm rot="20366326" flipH="1">
                <a:off x="8387759" y="3838465"/>
                <a:ext cx="245909" cy="1762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rot="20048667">
                <a:off x="8340504" y="3053764"/>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8584697" flipH="1">
                <a:off x="7941991" y="3746804"/>
                <a:ext cx="176931" cy="382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rot="1551333" flipH="1">
                <a:off x="7714306" y="3043201"/>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65"/>
              <p:cNvSpPr/>
              <p:nvPr/>
            </p:nvSpPr>
            <p:spPr>
              <a:xfrm flipH="1">
                <a:off x="7955328" y="2204673"/>
                <a:ext cx="689197" cy="1009010"/>
              </a:xfrm>
              <a:custGeom>
                <a:avLst/>
                <a:gdLst>
                  <a:gd name="connsiteX0" fmla="*/ 0 w 781941"/>
                  <a:gd name="connsiteY0" fmla="*/ 594394 h 1188788"/>
                  <a:gd name="connsiteX1" fmla="*/ 390971 w 781941"/>
                  <a:gd name="connsiteY1" fmla="*/ 0 h 1188788"/>
                  <a:gd name="connsiteX2" fmla="*/ 781942 w 781941"/>
                  <a:gd name="connsiteY2" fmla="*/ 594394 h 1188788"/>
                  <a:gd name="connsiteX3" fmla="*/ 390971 w 781941"/>
                  <a:gd name="connsiteY3" fmla="*/ 1188788 h 1188788"/>
                  <a:gd name="connsiteX4" fmla="*/ 0 w 781941"/>
                  <a:gd name="connsiteY4" fmla="*/ 594394 h 1188788"/>
                  <a:gd name="connsiteX0" fmla="*/ 0 w 781942"/>
                  <a:gd name="connsiteY0" fmla="*/ 594394 h 1188788"/>
                  <a:gd name="connsiteX1" fmla="*/ 390971 w 781942"/>
                  <a:gd name="connsiteY1" fmla="*/ 0 h 1188788"/>
                  <a:gd name="connsiteX2" fmla="*/ 781942 w 781942"/>
                  <a:gd name="connsiteY2" fmla="*/ 594394 h 1188788"/>
                  <a:gd name="connsiteX3" fmla="*/ 390971 w 781942"/>
                  <a:gd name="connsiteY3" fmla="*/ 1188788 h 1188788"/>
                  <a:gd name="connsiteX4" fmla="*/ 0 w 781942"/>
                  <a:gd name="connsiteY4" fmla="*/ 594394 h 1188788"/>
                  <a:gd name="connsiteX0" fmla="*/ 30051 w 811993"/>
                  <a:gd name="connsiteY0" fmla="*/ 594394 h 1188788"/>
                  <a:gd name="connsiteX1" fmla="*/ 421022 w 811993"/>
                  <a:gd name="connsiteY1" fmla="*/ 0 h 1188788"/>
                  <a:gd name="connsiteX2" fmla="*/ 811993 w 811993"/>
                  <a:gd name="connsiteY2" fmla="*/ 594394 h 1188788"/>
                  <a:gd name="connsiteX3" fmla="*/ 421022 w 811993"/>
                  <a:gd name="connsiteY3" fmla="*/ 1188788 h 1188788"/>
                  <a:gd name="connsiteX4" fmla="*/ 30051 w 811993"/>
                  <a:gd name="connsiteY4" fmla="*/ 594394 h 118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93" h="1188788">
                    <a:moveTo>
                      <a:pt x="30051" y="594394"/>
                    </a:moveTo>
                    <a:cubicBezTo>
                      <a:pt x="-96698" y="293279"/>
                      <a:pt x="205095" y="0"/>
                      <a:pt x="421022" y="0"/>
                    </a:cubicBezTo>
                    <a:cubicBezTo>
                      <a:pt x="636949" y="0"/>
                      <a:pt x="811993" y="266119"/>
                      <a:pt x="811993" y="594394"/>
                    </a:cubicBezTo>
                    <a:cubicBezTo>
                      <a:pt x="676191" y="859295"/>
                      <a:pt x="636949" y="1188788"/>
                      <a:pt x="421022" y="1188788"/>
                    </a:cubicBezTo>
                    <a:cubicBezTo>
                      <a:pt x="205095" y="1188788"/>
                      <a:pt x="156800" y="895509"/>
                      <a:pt x="30051" y="594394"/>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rot="16030475">
                <a:off x="7726654" y="1993036"/>
                <a:ext cx="1128331" cy="1199367"/>
              </a:xfrm>
              <a:custGeom>
                <a:avLst/>
                <a:gdLst>
                  <a:gd name="connsiteX0" fmla="*/ 1382195 w 1390004"/>
                  <a:gd name="connsiteY0" fmla="*/ 1067570 h 1576934"/>
                  <a:gd name="connsiteX1" fmla="*/ 1373954 w 1390004"/>
                  <a:gd name="connsiteY1" fmla="*/ 1096618 h 1576934"/>
                  <a:gd name="connsiteX2" fmla="*/ 1306991 w 1390004"/>
                  <a:gd name="connsiteY2" fmla="*/ 1148892 h 1576934"/>
                  <a:gd name="connsiteX3" fmla="*/ 1306817 w 1390004"/>
                  <a:gd name="connsiteY3" fmla="*/ 1149189 h 1576934"/>
                  <a:gd name="connsiteX4" fmla="*/ 1281921 w 1390004"/>
                  <a:gd name="connsiteY4" fmla="*/ 1191845 h 1576934"/>
                  <a:gd name="connsiteX5" fmla="*/ 1241147 w 1390004"/>
                  <a:gd name="connsiteY5" fmla="*/ 1216969 h 1576934"/>
                  <a:gd name="connsiteX6" fmla="*/ 1173713 w 1390004"/>
                  <a:gd name="connsiteY6" fmla="*/ 1210448 h 1576934"/>
                  <a:gd name="connsiteX7" fmla="*/ 1123286 w 1390004"/>
                  <a:gd name="connsiteY7" fmla="*/ 1232505 h 1576934"/>
                  <a:gd name="connsiteX8" fmla="*/ 1103322 w 1390004"/>
                  <a:gd name="connsiteY8" fmla="*/ 1231067 h 1576934"/>
                  <a:gd name="connsiteX9" fmla="*/ 1105227 w 1390004"/>
                  <a:gd name="connsiteY9" fmla="*/ 1233256 h 1576934"/>
                  <a:gd name="connsiteX10" fmla="*/ 1115800 w 1390004"/>
                  <a:gd name="connsiteY10" fmla="*/ 1313211 h 1576934"/>
                  <a:gd name="connsiteX11" fmla="*/ 970353 w 1390004"/>
                  <a:gd name="connsiteY11" fmla="*/ 1403785 h 1576934"/>
                  <a:gd name="connsiteX12" fmla="*/ 918286 w 1390004"/>
                  <a:gd name="connsiteY12" fmla="*/ 1481395 h 1576934"/>
                  <a:gd name="connsiteX13" fmla="*/ 741012 w 1390004"/>
                  <a:gd name="connsiteY13" fmla="*/ 1490792 h 1576934"/>
                  <a:gd name="connsiteX14" fmla="*/ 614329 w 1390004"/>
                  <a:gd name="connsiteY14" fmla="*/ 1573587 h 1576934"/>
                  <a:gd name="connsiteX15" fmla="*/ 428063 w 1390004"/>
                  <a:gd name="connsiteY15" fmla="*/ 1523049 h 1576934"/>
                  <a:gd name="connsiteX16" fmla="*/ 151371 w 1390004"/>
                  <a:gd name="connsiteY16" fmla="*/ 1473116 h 1576934"/>
                  <a:gd name="connsiteX17" fmla="*/ 29716 w 1390004"/>
                  <a:gd name="connsiteY17" fmla="*/ 1417551 h 1576934"/>
                  <a:gd name="connsiteX18" fmla="*/ 55711 w 1390004"/>
                  <a:gd name="connsiteY18" fmla="*/ 1342547 h 1576934"/>
                  <a:gd name="connsiteX19" fmla="*/ 818 w 1390004"/>
                  <a:gd name="connsiteY19" fmla="*/ 1265596 h 1576934"/>
                  <a:gd name="connsiteX20" fmla="*/ 101066 w 1390004"/>
                  <a:gd name="connsiteY20" fmla="*/ 1197198 h 1576934"/>
                  <a:gd name="connsiteX21" fmla="*/ 102025 w 1390004"/>
                  <a:gd name="connsiteY21" fmla="*/ 1195395 h 1576934"/>
                  <a:gd name="connsiteX22" fmla="*/ 146680 w 1390004"/>
                  <a:gd name="connsiteY22" fmla="*/ 1097176 h 1576934"/>
                  <a:gd name="connsiteX23" fmla="*/ 363918 w 1390004"/>
                  <a:gd name="connsiteY23" fmla="*/ 1074736 h 1576934"/>
                  <a:gd name="connsiteX24" fmla="*/ 363966 w 1390004"/>
                  <a:gd name="connsiteY24" fmla="*/ 1074698 h 1576934"/>
                  <a:gd name="connsiteX25" fmla="*/ 407168 w 1390004"/>
                  <a:gd name="connsiteY25" fmla="*/ 1040950 h 1576934"/>
                  <a:gd name="connsiteX26" fmla="*/ 582944 w 1390004"/>
                  <a:gd name="connsiteY26" fmla="*/ 1051441 h 1576934"/>
                  <a:gd name="connsiteX27" fmla="*/ 583724 w 1390004"/>
                  <a:gd name="connsiteY27" fmla="*/ 1050807 h 1576934"/>
                  <a:gd name="connsiteX28" fmla="*/ 618035 w 1390004"/>
                  <a:gd name="connsiteY28" fmla="*/ 1022894 h 1576934"/>
                  <a:gd name="connsiteX29" fmla="*/ 668289 w 1390004"/>
                  <a:gd name="connsiteY29" fmla="*/ 1008905 h 1576934"/>
                  <a:gd name="connsiteX30" fmla="*/ 727101 w 1390004"/>
                  <a:gd name="connsiteY30" fmla="*/ 1013980 h 1576934"/>
                  <a:gd name="connsiteX31" fmla="*/ 772771 w 1390004"/>
                  <a:gd name="connsiteY31" fmla="*/ 1038202 h 1576934"/>
                  <a:gd name="connsiteX32" fmla="*/ 774134 w 1390004"/>
                  <a:gd name="connsiteY32" fmla="*/ 1038925 h 1576934"/>
                  <a:gd name="connsiteX33" fmla="*/ 880834 w 1390004"/>
                  <a:gd name="connsiteY33" fmla="*/ 1008555 h 1576934"/>
                  <a:gd name="connsiteX34" fmla="*/ 887531 w 1390004"/>
                  <a:gd name="connsiteY34" fmla="*/ 1009716 h 1576934"/>
                  <a:gd name="connsiteX35" fmla="*/ 886970 w 1390004"/>
                  <a:gd name="connsiteY35" fmla="*/ 1006363 h 1576934"/>
                  <a:gd name="connsiteX36" fmla="*/ 905715 w 1390004"/>
                  <a:gd name="connsiteY36" fmla="*/ 939032 h 1576934"/>
                  <a:gd name="connsiteX37" fmla="*/ 827705 w 1390004"/>
                  <a:gd name="connsiteY37" fmla="*/ 840027 h 1576934"/>
                  <a:gd name="connsiteX38" fmla="*/ 885070 w 1390004"/>
                  <a:gd name="connsiteY38" fmla="*/ 702949 h 1576934"/>
                  <a:gd name="connsiteX39" fmla="*/ 869312 w 1390004"/>
                  <a:gd name="connsiteY39" fmla="*/ 645137 h 1576934"/>
                  <a:gd name="connsiteX40" fmla="*/ 874770 w 1390004"/>
                  <a:gd name="connsiteY40" fmla="*/ 593216 h 1576934"/>
                  <a:gd name="connsiteX41" fmla="*/ 836274 w 1390004"/>
                  <a:gd name="connsiteY41" fmla="*/ 585278 h 1576934"/>
                  <a:gd name="connsiteX42" fmla="*/ 790397 w 1390004"/>
                  <a:gd name="connsiteY42" fmla="*/ 556367 h 1576934"/>
                  <a:gd name="connsiteX43" fmla="*/ 788969 w 1390004"/>
                  <a:gd name="connsiteY43" fmla="*/ 556952 h 1576934"/>
                  <a:gd name="connsiteX44" fmla="*/ 741136 w 1390004"/>
                  <a:gd name="connsiteY44" fmla="*/ 576560 h 1576934"/>
                  <a:gd name="connsiteX45" fmla="*/ 682110 w 1390004"/>
                  <a:gd name="connsiteY45" fmla="*/ 575819 h 1576934"/>
                  <a:gd name="connsiteX46" fmla="*/ 633478 w 1390004"/>
                  <a:gd name="connsiteY46" fmla="*/ 556951 h 1576934"/>
                  <a:gd name="connsiteX47" fmla="*/ 602082 w 1390004"/>
                  <a:gd name="connsiteY47" fmla="*/ 525795 h 1576934"/>
                  <a:gd name="connsiteX48" fmla="*/ 601368 w 1390004"/>
                  <a:gd name="connsiteY48" fmla="*/ 525086 h 1576934"/>
                  <a:gd name="connsiteX49" fmla="*/ 425414 w 1390004"/>
                  <a:gd name="connsiteY49" fmla="*/ 518220 h 1576934"/>
                  <a:gd name="connsiteX50" fmla="*/ 385745 w 1390004"/>
                  <a:gd name="connsiteY50" fmla="*/ 480381 h 1576934"/>
                  <a:gd name="connsiteX51" fmla="*/ 385701 w 1390004"/>
                  <a:gd name="connsiteY51" fmla="*/ 480338 h 1576934"/>
                  <a:gd name="connsiteX52" fmla="*/ 171728 w 1390004"/>
                  <a:gd name="connsiteY52" fmla="*/ 436617 h 1576934"/>
                  <a:gd name="connsiteX53" fmla="*/ 136961 w 1390004"/>
                  <a:gd name="connsiteY53" fmla="*/ 334478 h 1576934"/>
                  <a:gd name="connsiteX54" fmla="*/ 136184 w 1390004"/>
                  <a:gd name="connsiteY54" fmla="*/ 332589 h 1576934"/>
                  <a:gd name="connsiteX55" fmla="*/ 43158 w 1390004"/>
                  <a:gd name="connsiteY55" fmla="*/ 254653 h 1576934"/>
                  <a:gd name="connsiteX56" fmla="*/ 105362 w 1390004"/>
                  <a:gd name="connsiteY56" fmla="*/ 183480 h 1576934"/>
                  <a:gd name="connsiteX57" fmla="*/ 86878 w 1390004"/>
                  <a:gd name="connsiteY57" fmla="*/ 106281 h 1576934"/>
                  <a:gd name="connsiteX58" fmla="*/ 213413 w 1390004"/>
                  <a:gd name="connsiteY58" fmla="*/ 62965 h 1576934"/>
                  <a:gd name="connsiteX59" fmla="*/ 493677 w 1390004"/>
                  <a:gd name="connsiteY59" fmla="*/ 40520 h 1576934"/>
                  <a:gd name="connsiteX60" fmla="*/ 684015 w 1390004"/>
                  <a:gd name="connsiteY60" fmla="*/ 8568 h 1576934"/>
                  <a:gd name="connsiteX61" fmla="*/ 801929 w 1390004"/>
                  <a:gd name="connsiteY61" fmla="*/ 103435 h 1576934"/>
                  <a:gd name="connsiteX62" fmla="*/ 977417 w 1390004"/>
                  <a:gd name="connsiteY62" fmla="*/ 130242 h 1576934"/>
                  <a:gd name="connsiteX63" fmla="*/ 1021589 w 1390004"/>
                  <a:gd name="connsiteY63" fmla="*/ 212601 h 1576934"/>
                  <a:gd name="connsiteX64" fmla="*/ 1157411 w 1390004"/>
                  <a:gd name="connsiteY64" fmla="*/ 317056 h 1576934"/>
                  <a:gd name="connsiteX65" fmla="*/ 1153696 w 1390004"/>
                  <a:gd name="connsiteY65" fmla="*/ 371147 h 1576934"/>
                  <a:gd name="connsiteX66" fmla="*/ 1133929 w 1390004"/>
                  <a:gd name="connsiteY66" fmla="*/ 395382 h 1576934"/>
                  <a:gd name="connsiteX67" fmla="*/ 1135132 w 1390004"/>
                  <a:gd name="connsiteY67" fmla="*/ 395023 h 1576934"/>
                  <a:gd name="connsiteX68" fmla="*/ 1158010 w 1390004"/>
                  <a:gd name="connsiteY68" fmla="*/ 395508 h 1576934"/>
                  <a:gd name="connsiteX69" fmla="*/ 1222616 w 1390004"/>
                  <a:gd name="connsiteY69" fmla="*/ 473994 h 1576934"/>
                  <a:gd name="connsiteX70" fmla="*/ 1224381 w 1390004"/>
                  <a:gd name="connsiteY70" fmla="*/ 474802 h 1576934"/>
                  <a:gd name="connsiteX71" fmla="*/ 1320831 w 1390004"/>
                  <a:gd name="connsiteY71" fmla="*/ 513103 h 1576934"/>
                  <a:gd name="connsiteX72" fmla="*/ 1335210 w 1390004"/>
                  <a:gd name="connsiteY72" fmla="*/ 676984 h 1576934"/>
                  <a:gd name="connsiteX73" fmla="*/ 1335245 w 1390004"/>
                  <a:gd name="connsiteY73" fmla="*/ 677022 h 1576934"/>
                  <a:gd name="connsiteX74" fmla="*/ 1367356 w 1390004"/>
                  <a:gd name="connsiteY74" fmla="*/ 711058 h 1576934"/>
                  <a:gd name="connsiteX75" fmla="*/ 1350377 w 1390004"/>
                  <a:gd name="connsiteY75" fmla="*/ 842249 h 1576934"/>
                  <a:gd name="connsiteX76" fmla="*/ 1350982 w 1390004"/>
                  <a:gd name="connsiteY76" fmla="*/ 842864 h 1576934"/>
                  <a:gd name="connsiteX77" fmla="*/ 1377591 w 1390004"/>
                  <a:gd name="connsiteY77" fmla="*/ 869950 h 1576934"/>
                  <a:gd name="connsiteX78" fmla="*/ 1389705 w 1390004"/>
                  <a:gd name="connsiteY78" fmla="*/ 908293 h 1576934"/>
                  <a:gd name="connsiteX79" fmla="*/ 1382461 w 1390004"/>
                  <a:gd name="connsiteY79" fmla="*/ 952112 h 1576934"/>
                  <a:gd name="connsiteX80" fmla="*/ 1356580 w 1390004"/>
                  <a:gd name="connsiteY80" fmla="*/ 985139 h 1576934"/>
                  <a:gd name="connsiteX81" fmla="*/ 1355807 w 1390004"/>
                  <a:gd name="connsiteY81" fmla="*/ 986124 h 1576934"/>
                  <a:gd name="connsiteX82" fmla="*/ 1382195 w 1390004"/>
                  <a:gd name="connsiteY82" fmla="*/ 1067570 h 15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90004" h="1576934">
                    <a:moveTo>
                      <a:pt x="1382195" y="1067570"/>
                    </a:moveTo>
                    <a:cubicBezTo>
                      <a:pt x="1380930" y="1077472"/>
                      <a:pt x="1378203" y="1087279"/>
                      <a:pt x="1373954" y="1096618"/>
                    </a:cubicBezTo>
                    <a:cubicBezTo>
                      <a:pt x="1361006" y="1125082"/>
                      <a:pt x="1335870" y="1144711"/>
                      <a:pt x="1306991" y="1148892"/>
                    </a:cubicBezTo>
                    <a:lnTo>
                      <a:pt x="1306817" y="1149189"/>
                    </a:lnTo>
                    <a:lnTo>
                      <a:pt x="1281921" y="1191845"/>
                    </a:lnTo>
                    <a:cubicBezTo>
                      <a:pt x="1270600" y="1203550"/>
                      <a:pt x="1256664" y="1212284"/>
                      <a:pt x="1241147" y="1216969"/>
                    </a:cubicBezTo>
                    <a:cubicBezTo>
                      <a:pt x="1218621" y="1223780"/>
                      <a:pt x="1194634" y="1221468"/>
                      <a:pt x="1173713" y="1210448"/>
                    </a:cubicBezTo>
                    <a:cubicBezTo>
                      <a:pt x="1158426" y="1221967"/>
                      <a:pt x="1141159" y="1229399"/>
                      <a:pt x="1123286" y="1232505"/>
                    </a:cubicBezTo>
                    <a:lnTo>
                      <a:pt x="1103322" y="1231067"/>
                    </a:lnTo>
                    <a:lnTo>
                      <a:pt x="1105227" y="1233256"/>
                    </a:lnTo>
                    <a:cubicBezTo>
                      <a:pt x="1121617" y="1258064"/>
                      <a:pt x="1125597" y="1286245"/>
                      <a:pt x="1115800" y="1313211"/>
                    </a:cubicBezTo>
                    <a:cubicBezTo>
                      <a:pt x="1098436" y="1361012"/>
                      <a:pt x="1040951" y="1396809"/>
                      <a:pt x="970353" y="1403785"/>
                    </a:cubicBezTo>
                    <a:cubicBezTo>
                      <a:pt x="970016" y="1433620"/>
                      <a:pt x="951019" y="1461916"/>
                      <a:pt x="918286" y="1481395"/>
                    </a:cubicBezTo>
                    <a:cubicBezTo>
                      <a:pt x="868551" y="1510994"/>
                      <a:pt x="796708" y="1514797"/>
                      <a:pt x="741012" y="1490792"/>
                    </a:cubicBezTo>
                    <a:cubicBezTo>
                      <a:pt x="723000" y="1532025"/>
                      <a:pt x="674768" y="1563545"/>
                      <a:pt x="614329" y="1573587"/>
                    </a:cubicBezTo>
                    <a:cubicBezTo>
                      <a:pt x="543109" y="1585418"/>
                      <a:pt x="468779" y="1565256"/>
                      <a:pt x="428063" y="1523049"/>
                    </a:cubicBezTo>
                    <a:cubicBezTo>
                      <a:pt x="331962" y="1563111"/>
                      <a:pt x="207145" y="1540592"/>
                      <a:pt x="151371" y="1473116"/>
                    </a:cubicBezTo>
                    <a:cubicBezTo>
                      <a:pt x="96582" y="1477552"/>
                      <a:pt x="45137" y="1454059"/>
                      <a:pt x="29716" y="1417551"/>
                    </a:cubicBezTo>
                    <a:cubicBezTo>
                      <a:pt x="18546" y="1391137"/>
                      <a:pt x="28420" y="1362631"/>
                      <a:pt x="55711" y="1342547"/>
                    </a:cubicBezTo>
                    <a:cubicBezTo>
                      <a:pt x="16991" y="1326793"/>
                      <a:pt x="-4572" y="1296563"/>
                      <a:pt x="818" y="1265596"/>
                    </a:cubicBezTo>
                    <a:cubicBezTo>
                      <a:pt x="7142" y="1229337"/>
                      <a:pt x="48765" y="1200935"/>
                      <a:pt x="101066" y="1197198"/>
                    </a:cubicBezTo>
                    <a:cubicBezTo>
                      <a:pt x="101377" y="1196593"/>
                      <a:pt x="101714" y="1196000"/>
                      <a:pt x="102025" y="1195395"/>
                    </a:cubicBezTo>
                    <a:cubicBezTo>
                      <a:pt x="95001" y="1159689"/>
                      <a:pt x="111381" y="1123681"/>
                      <a:pt x="146680" y="1097176"/>
                    </a:cubicBezTo>
                    <a:cubicBezTo>
                      <a:pt x="202454" y="1055310"/>
                      <a:pt x="292879" y="1045979"/>
                      <a:pt x="363918" y="1074736"/>
                    </a:cubicBezTo>
                    <a:lnTo>
                      <a:pt x="363966" y="1074698"/>
                    </a:lnTo>
                    <a:lnTo>
                      <a:pt x="407168" y="1040950"/>
                    </a:lnTo>
                    <a:cubicBezTo>
                      <a:pt x="459426" y="1015934"/>
                      <a:pt x="533533" y="1017782"/>
                      <a:pt x="582944" y="1051441"/>
                    </a:cubicBezTo>
                    <a:lnTo>
                      <a:pt x="583724" y="1050807"/>
                    </a:lnTo>
                    <a:lnTo>
                      <a:pt x="618035" y="1022894"/>
                    </a:lnTo>
                    <a:cubicBezTo>
                      <a:pt x="632692" y="1015588"/>
                      <a:pt x="649875" y="1010709"/>
                      <a:pt x="668289" y="1008905"/>
                    </a:cubicBezTo>
                    <a:cubicBezTo>
                      <a:pt x="688556" y="1006918"/>
                      <a:pt x="708810" y="1008793"/>
                      <a:pt x="727101" y="1013980"/>
                    </a:cubicBezTo>
                    <a:lnTo>
                      <a:pt x="772771" y="1038202"/>
                    </a:lnTo>
                    <a:lnTo>
                      <a:pt x="774134" y="1038925"/>
                    </a:lnTo>
                    <a:cubicBezTo>
                      <a:pt x="800998" y="1017072"/>
                      <a:pt x="841040" y="1006226"/>
                      <a:pt x="880834" y="1008555"/>
                    </a:cubicBezTo>
                    <a:lnTo>
                      <a:pt x="887531" y="1009716"/>
                    </a:lnTo>
                    <a:lnTo>
                      <a:pt x="886970" y="1006363"/>
                    </a:lnTo>
                    <a:cubicBezTo>
                      <a:pt x="886473" y="982949"/>
                      <a:pt x="892697" y="959308"/>
                      <a:pt x="905715" y="939032"/>
                    </a:cubicBezTo>
                    <a:cubicBezTo>
                      <a:pt x="865197" y="923502"/>
                      <a:pt x="835499" y="885810"/>
                      <a:pt x="827705" y="840027"/>
                    </a:cubicBezTo>
                    <a:cubicBezTo>
                      <a:pt x="818521" y="786079"/>
                      <a:pt x="841408" y="731378"/>
                      <a:pt x="885070" y="702949"/>
                    </a:cubicBezTo>
                    <a:cubicBezTo>
                      <a:pt x="875955" y="684454"/>
                      <a:pt x="870812" y="664806"/>
                      <a:pt x="869312" y="645137"/>
                    </a:cubicBezTo>
                    <a:lnTo>
                      <a:pt x="874770" y="593216"/>
                    </a:lnTo>
                    <a:lnTo>
                      <a:pt x="836274" y="585278"/>
                    </a:lnTo>
                    <a:cubicBezTo>
                      <a:pt x="818528" y="578346"/>
                      <a:pt x="802688" y="568564"/>
                      <a:pt x="790397" y="556367"/>
                    </a:cubicBezTo>
                    <a:lnTo>
                      <a:pt x="788969" y="556952"/>
                    </a:lnTo>
                    <a:lnTo>
                      <a:pt x="741136" y="576560"/>
                    </a:lnTo>
                    <a:cubicBezTo>
                      <a:pt x="722423" y="579921"/>
                      <a:pt x="702083" y="579792"/>
                      <a:pt x="682110" y="575819"/>
                    </a:cubicBezTo>
                    <a:cubicBezTo>
                      <a:pt x="663963" y="572212"/>
                      <a:pt x="647344" y="565664"/>
                      <a:pt x="633478" y="556951"/>
                    </a:cubicBezTo>
                    <a:lnTo>
                      <a:pt x="602082" y="525795"/>
                    </a:lnTo>
                    <a:lnTo>
                      <a:pt x="601368" y="525086"/>
                    </a:lnTo>
                    <a:cubicBezTo>
                      <a:pt x="548883" y="553716"/>
                      <a:pt x="474955" y="548259"/>
                      <a:pt x="425414" y="518220"/>
                    </a:cubicBezTo>
                    <a:lnTo>
                      <a:pt x="385745" y="480381"/>
                    </a:lnTo>
                    <a:lnTo>
                      <a:pt x="385701" y="480338"/>
                    </a:lnTo>
                    <a:cubicBezTo>
                      <a:pt x="312175" y="501959"/>
                      <a:pt x="223108" y="483770"/>
                      <a:pt x="171728" y="436617"/>
                    </a:cubicBezTo>
                    <a:cubicBezTo>
                      <a:pt x="139210" y="406764"/>
                      <a:pt x="126455" y="369319"/>
                      <a:pt x="136961" y="334478"/>
                    </a:cubicBezTo>
                    <a:cubicBezTo>
                      <a:pt x="136711" y="333845"/>
                      <a:pt x="136434" y="333222"/>
                      <a:pt x="136184" y="332589"/>
                    </a:cubicBezTo>
                    <a:cubicBezTo>
                      <a:pt x="84506" y="323719"/>
                      <a:pt x="45881" y="291358"/>
                      <a:pt x="43158" y="254653"/>
                    </a:cubicBezTo>
                    <a:cubicBezTo>
                      <a:pt x="40844" y="223306"/>
                      <a:pt x="65279" y="195344"/>
                      <a:pt x="105362" y="183480"/>
                    </a:cubicBezTo>
                    <a:cubicBezTo>
                      <a:pt x="80181" y="160807"/>
                      <a:pt x="73162" y="131467"/>
                      <a:pt x="86878" y="106281"/>
                    </a:cubicBezTo>
                    <a:cubicBezTo>
                      <a:pt x="105819" y="71468"/>
                      <a:pt x="159327" y="53156"/>
                      <a:pt x="213413" y="62965"/>
                    </a:cubicBezTo>
                    <a:cubicBezTo>
                      <a:pt x="275560" y="1309"/>
                      <a:pt x="401988" y="-8810"/>
                      <a:pt x="493677" y="40520"/>
                    </a:cubicBezTo>
                    <a:cubicBezTo>
                      <a:pt x="538352" y="2527"/>
                      <a:pt x="614306" y="-10218"/>
                      <a:pt x="684015" y="8568"/>
                    </a:cubicBezTo>
                    <a:cubicBezTo>
                      <a:pt x="743171" y="24513"/>
                      <a:pt x="788065" y="60628"/>
                      <a:pt x="801929" y="103435"/>
                    </a:cubicBezTo>
                    <a:cubicBezTo>
                      <a:pt x="859718" y="85031"/>
                      <a:pt x="930838" y="95890"/>
                      <a:pt x="977417" y="130242"/>
                    </a:cubicBezTo>
                    <a:cubicBezTo>
                      <a:pt x="1008073" y="152848"/>
                      <a:pt x="1024191" y="182877"/>
                      <a:pt x="1021589" y="212601"/>
                    </a:cubicBezTo>
                    <a:cubicBezTo>
                      <a:pt x="1091157" y="226494"/>
                      <a:pt x="1144838" y="267778"/>
                      <a:pt x="1157411" y="317056"/>
                    </a:cubicBezTo>
                    <a:cubicBezTo>
                      <a:pt x="1162140" y="335589"/>
                      <a:pt x="1160723" y="354058"/>
                      <a:pt x="1153696" y="371147"/>
                    </a:cubicBezTo>
                    <a:lnTo>
                      <a:pt x="1133929" y="395382"/>
                    </a:lnTo>
                    <a:lnTo>
                      <a:pt x="1135132" y="395023"/>
                    </a:lnTo>
                    <a:cubicBezTo>
                      <a:pt x="1142627" y="393989"/>
                      <a:pt x="1150326" y="394116"/>
                      <a:pt x="1158010" y="395508"/>
                    </a:cubicBezTo>
                    <a:cubicBezTo>
                      <a:pt x="1193990" y="402033"/>
                      <a:pt x="1220818" y="434621"/>
                      <a:pt x="1222616" y="473994"/>
                    </a:cubicBezTo>
                    <a:cubicBezTo>
                      <a:pt x="1223209" y="474257"/>
                      <a:pt x="1223788" y="474539"/>
                      <a:pt x="1224381" y="474802"/>
                    </a:cubicBezTo>
                    <a:cubicBezTo>
                      <a:pt x="1260304" y="471299"/>
                      <a:pt x="1295662" y="485347"/>
                      <a:pt x="1320831" y="513103"/>
                    </a:cubicBezTo>
                    <a:cubicBezTo>
                      <a:pt x="1360582" y="556958"/>
                      <a:pt x="1366558" y="625173"/>
                      <a:pt x="1335210" y="676984"/>
                    </a:cubicBezTo>
                    <a:lnTo>
                      <a:pt x="1335245" y="677022"/>
                    </a:lnTo>
                    <a:lnTo>
                      <a:pt x="1367356" y="711058"/>
                    </a:lnTo>
                    <a:cubicBezTo>
                      <a:pt x="1390408" y="751447"/>
                      <a:pt x="1385821" y="806884"/>
                      <a:pt x="1350377" y="842249"/>
                    </a:cubicBezTo>
                    <a:lnTo>
                      <a:pt x="1350982" y="842864"/>
                    </a:lnTo>
                    <a:lnTo>
                      <a:pt x="1377591" y="869950"/>
                    </a:lnTo>
                    <a:cubicBezTo>
                      <a:pt x="1384346" y="881291"/>
                      <a:pt x="1388585" y="894408"/>
                      <a:pt x="1389705" y="908293"/>
                    </a:cubicBezTo>
                    <a:cubicBezTo>
                      <a:pt x="1390940" y="923578"/>
                      <a:pt x="1388318" y="938662"/>
                      <a:pt x="1382461" y="952112"/>
                    </a:cubicBezTo>
                    <a:lnTo>
                      <a:pt x="1356580" y="985139"/>
                    </a:lnTo>
                    <a:lnTo>
                      <a:pt x="1355807" y="986124"/>
                    </a:lnTo>
                    <a:cubicBezTo>
                      <a:pt x="1376641" y="1007330"/>
                      <a:pt x="1385992" y="1037867"/>
                      <a:pt x="1382195" y="1067570"/>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16" name="Group 415"/>
          <p:cNvGrpSpPr/>
          <p:nvPr/>
        </p:nvGrpSpPr>
        <p:grpSpPr>
          <a:xfrm>
            <a:off x="2055137" y="151645"/>
            <a:ext cx="1514642" cy="1511739"/>
            <a:chOff x="782551" y="3012540"/>
            <a:chExt cx="2895870" cy="2890320"/>
          </a:xfrm>
        </p:grpSpPr>
        <p:grpSp>
          <p:nvGrpSpPr>
            <p:cNvPr id="417" name="Group 3"/>
            <p:cNvGrpSpPr/>
            <p:nvPr/>
          </p:nvGrpSpPr>
          <p:grpSpPr>
            <a:xfrm>
              <a:off x="2324477" y="3204173"/>
              <a:ext cx="1353944" cy="2626189"/>
              <a:chOff x="2719987" y="421811"/>
              <a:chExt cx="2264752" cy="4392845"/>
            </a:xfrm>
          </p:grpSpPr>
          <p:sp>
            <p:nvSpPr>
              <p:cNvPr id="482" name="Cloud 481"/>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153"/>
              <p:cNvGrpSpPr/>
              <p:nvPr/>
            </p:nvGrpSpPr>
            <p:grpSpPr>
              <a:xfrm rot="18842096">
                <a:off x="3859936" y="4174691"/>
                <a:ext cx="643101" cy="623656"/>
                <a:chOff x="5637778" y="3063924"/>
                <a:chExt cx="905678" cy="914400"/>
              </a:xfrm>
            </p:grpSpPr>
            <p:sp>
              <p:nvSpPr>
                <p:cNvPr id="637"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75"/>
                <p:cNvGrpSpPr/>
                <p:nvPr/>
              </p:nvGrpSpPr>
              <p:grpSpPr>
                <a:xfrm rot="17830732">
                  <a:off x="5912676" y="2972718"/>
                  <a:ext cx="501400" cy="760161"/>
                  <a:chOff x="5715000" y="1334125"/>
                  <a:chExt cx="1404079" cy="4399613"/>
                </a:xfrm>
              </p:grpSpPr>
              <p:grpSp>
                <p:nvGrpSpPr>
                  <p:cNvPr id="640" name="Group 11"/>
                  <p:cNvGrpSpPr/>
                  <p:nvPr/>
                </p:nvGrpSpPr>
                <p:grpSpPr>
                  <a:xfrm>
                    <a:off x="5715000" y="1447800"/>
                    <a:ext cx="1371600" cy="1765092"/>
                    <a:chOff x="5715000" y="1447800"/>
                    <a:chExt cx="1371600" cy="1765092"/>
                  </a:xfrm>
                </p:grpSpPr>
                <p:sp>
                  <p:nvSpPr>
                    <p:cNvPr id="65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3" name="Group 7"/>
                    <p:cNvGrpSpPr/>
                    <p:nvPr/>
                  </p:nvGrpSpPr>
                  <p:grpSpPr>
                    <a:xfrm>
                      <a:off x="6172200" y="1981200"/>
                      <a:ext cx="458449" cy="1231692"/>
                      <a:chOff x="6172200" y="1981200"/>
                      <a:chExt cx="458449" cy="1231692"/>
                    </a:xfrm>
                  </p:grpSpPr>
                  <p:sp>
                    <p:nvSpPr>
                      <p:cNvPr id="654" name="Diamond 65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Diamond 65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1" name="Group 12"/>
                  <p:cNvGrpSpPr/>
                  <p:nvPr/>
                </p:nvGrpSpPr>
                <p:grpSpPr>
                  <a:xfrm>
                    <a:off x="5732489" y="2714469"/>
                    <a:ext cx="1371600" cy="1765092"/>
                    <a:chOff x="5715000" y="1447800"/>
                    <a:chExt cx="1371600" cy="1765092"/>
                  </a:xfrm>
                </p:grpSpPr>
                <p:sp>
                  <p:nvSpPr>
                    <p:cNvPr id="648"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7"/>
                    <p:cNvGrpSpPr/>
                    <p:nvPr/>
                  </p:nvGrpSpPr>
                  <p:grpSpPr>
                    <a:xfrm>
                      <a:off x="6172200" y="1981200"/>
                      <a:ext cx="458449" cy="1231692"/>
                      <a:chOff x="6172200" y="1981200"/>
                      <a:chExt cx="458449" cy="1231692"/>
                    </a:xfrm>
                  </p:grpSpPr>
                  <p:sp>
                    <p:nvSpPr>
                      <p:cNvPr id="650" name="Diamond 64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Diamond 65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2" name="Group 17"/>
                  <p:cNvGrpSpPr/>
                  <p:nvPr/>
                </p:nvGrpSpPr>
                <p:grpSpPr>
                  <a:xfrm>
                    <a:off x="5747479" y="3968646"/>
                    <a:ext cx="1371600" cy="1765092"/>
                    <a:chOff x="5715000" y="1447800"/>
                    <a:chExt cx="1371600" cy="1765092"/>
                  </a:xfrm>
                </p:grpSpPr>
                <p:sp>
                  <p:nvSpPr>
                    <p:cNvPr id="644"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5" name="Group 30"/>
                    <p:cNvGrpSpPr/>
                    <p:nvPr/>
                  </p:nvGrpSpPr>
                  <p:grpSpPr>
                    <a:xfrm>
                      <a:off x="6172200" y="1981200"/>
                      <a:ext cx="458449" cy="1231692"/>
                      <a:chOff x="6172200" y="1981200"/>
                      <a:chExt cx="458449" cy="1231692"/>
                    </a:xfrm>
                  </p:grpSpPr>
                  <p:sp>
                    <p:nvSpPr>
                      <p:cNvPr id="646" name="Diamond 64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Diamond 64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3"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6" name="Group 152"/>
              <p:cNvGrpSpPr/>
              <p:nvPr/>
            </p:nvGrpSpPr>
            <p:grpSpPr>
              <a:xfrm>
                <a:off x="3276600" y="4191000"/>
                <a:ext cx="643101" cy="623656"/>
                <a:chOff x="5637778" y="3063924"/>
                <a:chExt cx="905678" cy="914400"/>
              </a:xfrm>
            </p:grpSpPr>
            <p:sp>
              <p:nvSpPr>
                <p:cNvPr id="618" name="Oval 617"/>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75"/>
                <p:cNvGrpSpPr/>
                <p:nvPr/>
              </p:nvGrpSpPr>
              <p:grpSpPr>
                <a:xfrm rot="17830732">
                  <a:off x="5912676" y="2972718"/>
                  <a:ext cx="501400" cy="760161"/>
                  <a:chOff x="5715000" y="1334125"/>
                  <a:chExt cx="1404079" cy="4399613"/>
                </a:xfrm>
              </p:grpSpPr>
              <p:grpSp>
                <p:nvGrpSpPr>
                  <p:cNvPr id="621" name="Group 11"/>
                  <p:cNvGrpSpPr/>
                  <p:nvPr/>
                </p:nvGrpSpPr>
                <p:grpSpPr>
                  <a:xfrm>
                    <a:off x="5715000" y="1447800"/>
                    <a:ext cx="1371600" cy="1765092"/>
                    <a:chOff x="5715000" y="1447800"/>
                    <a:chExt cx="1371600" cy="1765092"/>
                  </a:xfrm>
                </p:grpSpPr>
                <p:sp>
                  <p:nvSpPr>
                    <p:cNvPr id="6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7"/>
                    <p:cNvGrpSpPr/>
                    <p:nvPr/>
                  </p:nvGrpSpPr>
                  <p:grpSpPr>
                    <a:xfrm>
                      <a:off x="6172200" y="1981200"/>
                      <a:ext cx="458449" cy="1231692"/>
                      <a:chOff x="6172200" y="1981200"/>
                      <a:chExt cx="458449" cy="1231692"/>
                    </a:xfrm>
                  </p:grpSpPr>
                  <p:sp>
                    <p:nvSpPr>
                      <p:cNvPr id="635"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2" name="Group 12"/>
                  <p:cNvGrpSpPr/>
                  <p:nvPr/>
                </p:nvGrpSpPr>
                <p:grpSpPr>
                  <a:xfrm>
                    <a:off x="5732489" y="2714469"/>
                    <a:ext cx="1371600" cy="1765092"/>
                    <a:chOff x="5715000" y="1447800"/>
                    <a:chExt cx="1371600" cy="1765092"/>
                  </a:xfrm>
                </p:grpSpPr>
                <p:sp>
                  <p:nvSpPr>
                    <p:cNvPr id="629"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0" name="Group 7"/>
                    <p:cNvGrpSpPr/>
                    <p:nvPr/>
                  </p:nvGrpSpPr>
                  <p:grpSpPr>
                    <a:xfrm>
                      <a:off x="6172200" y="1981200"/>
                      <a:ext cx="458449" cy="1231692"/>
                      <a:chOff x="6172200" y="1981200"/>
                      <a:chExt cx="458449" cy="1231692"/>
                    </a:xfrm>
                  </p:grpSpPr>
                  <p:sp>
                    <p:nvSpPr>
                      <p:cNvPr id="631"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17"/>
                  <p:cNvGrpSpPr/>
                  <p:nvPr/>
                </p:nvGrpSpPr>
                <p:grpSpPr>
                  <a:xfrm>
                    <a:off x="5747479" y="3968646"/>
                    <a:ext cx="1371600" cy="1765092"/>
                    <a:chOff x="5715000" y="1447800"/>
                    <a:chExt cx="1371600" cy="1765092"/>
                  </a:xfrm>
                </p:grpSpPr>
                <p:sp>
                  <p:nvSpPr>
                    <p:cNvPr id="625"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6" name="Group 30"/>
                    <p:cNvGrpSpPr/>
                    <p:nvPr/>
                  </p:nvGrpSpPr>
                  <p:grpSpPr>
                    <a:xfrm>
                      <a:off x="6172200" y="1981200"/>
                      <a:ext cx="458449" cy="1231692"/>
                      <a:chOff x="6172200" y="1981200"/>
                      <a:chExt cx="458449" cy="1231692"/>
                    </a:xfrm>
                  </p:grpSpPr>
                  <p:sp>
                    <p:nvSpPr>
                      <p:cNvPr id="627"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4"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7" name="Trapezoid 486"/>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111"/>
              <p:cNvGrpSpPr/>
              <p:nvPr/>
            </p:nvGrpSpPr>
            <p:grpSpPr>
              <a:xfrm rot="897050">
                <a:off x="2719987" y="1716055"/>
                <a:ext cx="1219200" cy="1752181"/>
                <a:chOff x="5128127" y="2215744"/>
                <a:chExt cx="1219200" cy="1289455"/>
              </a:xfrm>
            </p:grpSpPr>
            <p:sp>
              <p:nvSpPr>
                <p:cNvPr id="600"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93"/>
                <p:cNvGrpSpPr/>
                <p:nvPr/>
              </p:nvGrpSpPr>
              <p:grpSpPr>
                <a:xfrm rot="16200000">
                  <a:off x="5483903" y="2780675"/>
                  <a:ext cx="467193" cy="981856"/>
                  <a:chOff x="5715000" y="1334125"/>
                  <a:chExt cx="1404079" cy="4399613"/>
                </a:xfrm>
              </p:grpSpPr>
              <p:grpSp>
                <p:nvGrpSpPr>
                  <p:cNvPr id="602" name="Group 11"/>
                  <p:cNvGrpSpPr/>
                  <p:nvPr/>
                </p:nvGrpSpPr>
                <p:grpSpPr>
                  <a:xfrm>
                    <a:off x="5715000" y="1447800"/>
                    <a:ext cx="1371600" cy="1765092"/>
                    <a:chOff x="5715000" y="1447800"/>
                    <a:chExt cx="1371600" cy="1765092"/>
                  </a:xfrm>
                </p:grpSpPr>
                <p:sp>
                  <p:nvSpPr>
                    <p:cNvPr id="6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7"/>
                    <p:cNvGrpSpPr/>
                    <p:nvPr/>
                  </p:nvGrpSpPr>
                  <p:grpSpPr>
                    <a:xfrm>
                      <a:off x="6172200" y="1981200"/>
                      <a:ext cx="458449" cy="1231692"/>
                      <a:chOff x="6172200" y="1981200"/>
                      <a:chExt cx="458449" cy="1231692"/>
                    </a:xfrm>
                  </p:grpSpPr>
                  <p:sp>
                    <p:nvSpPr>
                      <p:cNvPr id="616" name="Diamond 6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mond 6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3" name="Group 12"/>
                  <p:cNvGrpSpPr/>
                  <p:nvPr/>
                </p:nvGrpSpPr>
                <p:grpSpPr>
                  <a:xfrm>
                    <a:off x="5732489" y="2714469"/>
                    <a:ext cx="1371600" cy="1765092"/>
                    <a:chOff x="5715000" y="1447800"/>
                    <a:chExt cx="1371600" cy="1765092"/>
                  </a:xfrm>
                </p:grpSpPr>
                <p:sp>
                  <p:nvSpPr>
                    <p:cNvPr id="610"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1" name="Group 7"/>
                    <p:cNvGrpSpPr/>
                    <p:nvPr/>
                  </p:nvGrpSpPr>
                  <p:grpSpPr>
                    <a:xfrm>
                      <a:off x="6172200" y="1981200"/>
                      <a:ext cx="458449" cy="1231692"/>
                      <a:chOff x="6172200" y="1981200"/>
                      <a:chExt cx="458449" cy="1231692"/>
                    </a:xfrm>
                  </p:grpSpPr>
                  <p:sp>
                    <p:nvSpPr>
                      <p:cNvPr id="612"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4" name="Group 17"/>
                  <p:cNvGrpSpPr/>
                  <p:nvPr/>
                </p:nvGrpSpPr>
                <p:grpSpPr>
                  <a:xfrm>
                    <a:off x="5747479" y="3968646"/>
                    <a:ext cx="1371600" cy="1765092"/>
                    <a:chOff x="5715000" y="1447800"/>
                    <a:chExt cx="1371600" cy="1765092"/>
                  </a:xfrm>
                </p:grpSpPr>
                <p:sp>
                  <p:nvSpPr>
                    <p:cNvPr id="606" name="Multiply 60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30"/>
                    <p:cNvGrpSpPr/>
                    <p:nvPr/>
                  </p:nvGrpSpPr>
                  <p:grpSpPr>
                    <a:xfrm>
                      <a:off x="6172200" y="1981200"/>
                      <a:ext cx="458449" cy="1231692"/>
                      <a:chOff x="6172200" y="1981200"/>
                      <a:chExt cx="458449" cy="1231692"/>
                    </a:xfrm>
                  </p:grpSpPr>
                  <p:sp>
                    <p:nvSpPr>
                      <p:cNvPr id="608" name="Diamond 60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5"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9" name="Trapezoid 488"/>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0" name="Group 93"/>
              <p:cNvGrpSpPr/>
              <p:nvPr/>
            </p:nvGrpSpPr>
            <p:grpSpPr>
              <a:xfrm rot="15426686">
                <a:off x="4136832" y="2583350"/>
                <a:ext cx="601862" cy="1093953"/>
                <a:chOff x="5715000" y="1334125"/>
                <a:chExt cx="1404079" cy="4399613"/>
              </a:xfrm>
            </p:grpSpPr>
            <p:grpSp>
              <p:nvGrpSpPr>
                <p:cNvPr id="584" name="Group 11"/>
                <p:cNvGrpSpPr/>
                <p:nvPr/>
              </p:nvGrpSpPr>
              <p:grpSpPr>
                <a:xfrm>
                  <a:off x="5715000" y="1447800"/>
                  <a:ext cx="1371600" cy="1765092"/>
                  <a:chOff x="5715000" y="1447800"/>
                  <a:chExt cx="1371600" cy="1765092"/>
                </a:xfrm>
              </p:grpSpPr>
              <p:sp>
                <p:nvSpPr>
                  <p:cNvPr id="59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7" name="Group 7"/>
                  <p:cNvGrpSpPr/>
                  <p:nvPr/>
                </p:nvGrpSpPr>
                <p:grpSpPr>
                  <a:xfrm>
                    <a:off x="6172200" y="1981200"/>
                    <a:ext cx="458449" cy="1231692"/>
                    <a:chOff x="6172200" y="1981200"/>
                    <a:chExt cx="458449" cy="1231692"/>
                  </a:xfrm>
                </p:grpSpPr>
                <p:sp>
                  <p:nvSpPr>
                    <p:cNvPr id="598" name="Diamond 59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5" name="Group 12"/>
                <p:cNvGrpSpPr/>
                <p:nvPr/>
              </p:nvGrpSpPr>
              <p:grpSpPr>
                <a:xfrm>
                  <a:off x="5732489" y="2714469"/>
                  <a:ext cx="1371600" cy="1765092"/>
                  <a:chOff x="5715000" y="1447800"/>
                  <a:chExt cx="1371600" cy="1765092"/>
                </a:xfrm>
              </p:grpSpPr>
              <p:sp>
                <p:nvSpPr>
                  <p:cNvPr id="592" name="Multiply 59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3" name="Group 7"/>
                  <p:cNvGrpSpPr/>
                  <p:nvPr/>
                </p:nvGrpSpPr>
                <p:grpSpPr>
                  <a:xfrm>
                    <a:off x="6172200" y="1981200"/>
                    <a:ext cx="458449" cy="1231692"/>
                    <a:chOff x="6172200" y="1981200"/>
                    <a:chExt cx="458449" cy="1231692"/>
                  </a:xfrm>
                </p:grpSpPr>
                <p:sp>
                  <p:nvSpPr>
                    <p:cNvPr id="594" name="Diamond 59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Diamond 59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6" name="Group 17"/>
                <p:cNvGrpSpPr/>
                <p:nvPr/>
              </p:nvGrpSpPr>
              <p:grpSpPr>
                <a:xfrm>
                  <a:off x="5747479" y="3968646"/>
                  <a:ext cx="1371600" cy="1765092"/>
                  <a:chOff x="5715000" y="1447800"/>
                  <a:chExt cx="1371600" cy="1765092"/>
                </a:xfrm>
              </p:grpSpPr>
              <p:sp>
                <p:nvSpPr>
                  <p:cNvPr id="588" name="Multiply 58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30"/>
                  <p:cNvGrpSpPr/>
                  <p:nvPr/>
                </p:nvGrpSpPr>
                <p:grpSpPr>
                  <a:xfrm>
                    <a:off x="6172200" y="1981200"/>
                    <a:ext cx="458449" cy="1231692"/>
                    <a:chOff x="6172200" y="1981200"/>
                    <a:chExt cx="458449" cy="1231692"/>
                  </a:xfrm>
                </p:grpSpPr>
                <p:sp>
                  <p:nvSpPr>
                    <p:cNvPr id="590" name="Diamond 58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7" name="Diamond 58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1" name="Trapezoid 490"/>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3" name="Group 23"/>
              <p:cNvGrpSpPr/>
              <p:nvPr/>
            </p:nvGrpSpPr>
            <p:grpSpPr>
              <a:xfrm>
                <a:off x="3429000" y="1828800"/>
                <a:ext cx="244840" cy="640830"/>
                <a:chOff x="5715000" y="1334125"/>
                <a:chExt cx="1404079" cy="4399613"/>
              </a:xfrm>
            </p:grpSpPr>
            <p:grpSp>
              <p:nvGrpSpPr>
                <p:cNvPr id="568" name="Group 11"/>
                <p:cNvGrpSpPr/>
                <p:nvPr/>
              </p:nvGrpSpPr>
              <p:grpSpPr>
                <a:xfrm>
                  <a:off x="5715000" y="1447800"/>
                  <a:ext cx="1371600" cy="1765092"/>
                  <a:chOff x="5715000" y="1447800"/>
                  <a:chExt cx="1371600" cy="1765092"/>
                </a:xfrm>
              </p:grpSpPr>
              <p:sp>
                <p:nvSpPr>
                  <p:cNvPr id="58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1" name="Group 7"/>
                  <p:cNvGrpSpPr/>
                  <p:nvPr/>
                </p:nvGrpSpPr>
                <p:grpSpPr>
                  <a:xfrm>
                    <a:off x="6172200" y="1981200"/>
                    <a:ext cx="458449" cy="1231692"/>
                    <a:chOff x="6172200" y="1981200"/>
                    <a:chExt cx="458449" cy="1231692"/>
                  </a:xfrm>
                </p:grpSpPr>
                <p:sp>
                  <p:nvSpPr>
                    <p:cNvPr id="582"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9" name="Group 12"/>
                <p:cNvGrpSpPr/>
                <p:nvPr/>
              </p:nvGrpSpPr>
              <p:grpSpPr>
                <a:xfrm>
                  <a:off x="5732489" y="2714469"/>
                  <a:ext cx="1371600" cy="1765092"/>
                  <a:chOff x="5715000" y="1447800"/>
                  <a:chExt cx="1371600" cy="1765092"/>
                </a:xfrm>
              </p:grpSpPr>
              <p:sp>
                <p:nvSpPr>
                  <p:cNvPr id="576"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7"/>
                  <p:cNvGrpSpPr/>
                  <p:nvPr/>
                </p:nvGrpSpPr>
                <p:grpSpPr>
                  <a:xfrm>
                    <a:off x="6172200" y="1981200"/>
                    <a:ext cx="458449" cy="1231692"/>
                    <a:chOff x="6172200" y="1981200"/>
                    <a:chExt cx="458449" cy="1231692"/>
                  </a:xfrm>
                </p:grpSpPr>
                <p:sp>
                  <p:nvSpPr>
                    <p:cNvPr id="578"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0" name="Group 17"/>
                <p:cNvGrpSpPr/>
                <p:nvPr/>
              </p:nvGrpSpPr>
              <p:grpSpPr>
                <a:xfrm>
                  <a:off x="5747479" y="3968646"/>
                  <a:ext cx="1371600" cy="1765092"/>
                  <a:chOff x="5715000" y="1447800"/>
                  <a:chExt cx="1371600" cy="1765092"/>
                </a:xfrm>
              </p:grpSpPr>
              <p:sp>
                <p:nvSpPr>
                  <p:cNvPr id="572"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 name="Group 7"/>
                  <p:cNvGrpSpPr/>
                  <p:nvPr/>
                </p:nvGrpSpPr>
                <p:grpSpPr>
                  <a:xfrm>
                    <a:off x="6172200" y="1981200"/>
                    <a:ext cx="458449" cy="1231692"/>
                    <a:chOff x="6172200" y="1981200"/>
                    <a:chExt cx="458449" cy="1231692"/>
                  </a:xfrm>
                </p:grpSpPr>
                <p:sp>
                  <p:nvSpPr>
                    <p:cNvPr id="574"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1" name="Diamond 57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24"/>
              <p:cNvGrpSpPr/>
              <p:nvPr/>
            </p:nvGrpSpPr>
            <p:grpSpPr>
              <a:xfrm>
                <a:off x="3911183" y="1831298"/>
                <a:ext cx="244840" cy="640830"/>
                <a:chOff x="5715000" y="1334125"/>
                <a:chExt cx="1404079" cy="4399613"/>
              </a:xfrm>
            </p:grpSpPr>
            <p:grpSp>
              <p:nvGrpSpPr>
                <p:cNvPr id="552" name="Group 11"/>
                <p:cNvGrpSpPr/>
                <p:nvPr/>
              </p:nvGrpSpPr>
              <p:grpSpPr>
                <a:xfrm>
                  <a:off x="5715000" y="1447800"/>
                  <a:ext cx="1371600" cy="1765092"/>
                  <a:chOff x="5715000" y="1447800"/>
                  <a:chExt cx="1371600" cy="1765092"/>
                </a:xfrm>
              </p:grpSpPr>
              <p:sp>
                <p:nvSpPr>
                  <p:cNvPr id="56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5" name="Group 7"/>
                  <p:cNvGrpSpPr/>
                  <p:nvPr/>
                </p:nvGrpSpPr>
                <p:grpSpPr>
                  <a:xfrm>
                    <a:off x="6172200" y="1981200"/>
                    <a:ext cx="458449" cy="1231692"/>
                    <a:chOff x="6172200" y="1981200"/>
                    <a:chExt cx="458449" cy="1231692"/>
                  </a:xfrm>
                </p:grpSpPr>
                <p:sp>
                  <p:nvSpPr>
                    <p:cNvPr id="566" name="Diamond 56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3" name="Group 12"/>
                <p:cNvGrpSpPr/>
                <p:nvPr/>
              </p:nvGrpSpPr>
              <p:grpSpPr>
                <a:xfrm>
                  <a:off x="5732489" y="2714469"/>
                  <a:ext cx="1371600" cy="1765092"/>
                  <a:chOff x="5715000" y="1447800"/>
                  <a:chExt cx="1371600" cy="1765092"/>
                </a:xfrm>
              </p:grpSpPr>
              <p:sp>
                <p:nvSpPr>
                  <p:cNvPr id="560"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7"/>
                  <p:cNvGrpSpPr/>
                  <p:nvPr/>
                </p:nvGrpSpPr>
                <p:grpSpPr>
                  <a:xfrm>
                    <a:off x="6172200" y="1981200"/>
                    <a:ext cx="458449" cy="1231692"/>
                    <a:chOff x="6172200" y="1981200"/>
                    <a:chExt cx="458449" cy="1231692"/>
                  </a:xfrm>
                </p:grpSpPr>
                <p:sp>
                  <p:nvSpPr>
                    <p:cNvPr id="562" name="Diamond 56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iamond 56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4" name="Group 17"/>
                <p:cNvGrpSpPr/>
                <p:nvPr/>
              </p:nvGrpSpPr>
              <p:grpSpPr>
                <a:xfrm>
                  <a:off x="5747479" y="3968646"/>
                  <a:ext cx="1371600" cy="1765092"/>
                  <a:chOff x="5715000" y="1447800"/>
                  <a:chExt cx="1371600" cy="1765092"/>
                </a:xfrm>
              </p:grpSpPr>
              <p:sp>
                <p:nvSpPr>
                  <p:cNvPr id="556"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7" name="Group 30"/>
                  <p:cNvGrpSpPr/>
                  <p:nvPr/>
                </p:nvGrpSpPr>
                <p:grpSpPr>
                  <a:xfrm>
                    <a:off x="6172200" y="1981200"/>
                    <a:ext cx="458449" cy="1231692"/>
                    <a:chOff x="6172200" y="1981200"/>
                    <a:chExt cx="458449" cy="1231692"/>
                  </a:xfrm>
                </p:grpSpPr>
                <p:sp>
                  <p:nvSpPr>
                    <p:cNvPr id="558" name="Diamond 55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iamond 55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5" name="Diamond 55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1"/>
              <p:cNvGrpSpPr/>
              <p:nvPr/>
            </p:nvGrpSpPr>
            <p:grpSpPr>
              <a:xfrm>
                <a:off x="3613878" y="2118609"/>
                <a:ext cx="244840" cy="640830"/>
                <a:chOff x="5715000" y="1334125"/>
                <a:chExt cx="1404079" cy="4399613"/>
              </a:xfrm>
            </p:grpSpPr>
            <p:grpSp>
              <p:nvGrpSpPr>
                <p:cNvPr id="536" name="Group 11"/>
                <p:cNvGrpSpPr/>
                <p:nvPr/>
              </p:nvGrpSpPr>
              <p:grpSpPr>
                <a:xfrm>
                  <a:off x="5715000" y="1447800"/>
                  <a:ext cx="1371600" cy="1765092"/>
                  <a:chOff x="5715000" y="1447800"/>
                  <a:chExt cx="1371600" cy="1765092"/>
                </a:xfrm>
              </p:grpSpPr>
              <p:sp>
                <p:nvSpPr>
                  <p:cNvPr id="54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7"/>
                  <p:cNvGrpSpPr/>
                  <p:nvPr/>
                </p:nvGrpSpPr>
                <p:grpSpPr>
                  <a:xfrm>
                    <a:off x="6172200" y="1981200"/>
                    <a:ext cx="458449" cy="1231692"/>
                    <a:chOff x="6172200" y="1981200"/>
                    <a:chExt cx="458449" cy="1231692"/>
                  </a:xfrm>
                </p:grpSpPr>
                <p:sp>
                  <p:nvSpPr>
                    <p:cNvPr id="550"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7" name="Group 12"/>
                <p:cNvGrpSpPr/>
                <p:nvPr/>
              </p:nvGrpSpPr>
              <p:grpSpPr>
                <a:xfrm>
                  <a:off x="5732489" y="2714469"/>
                  <a:ext cx="1371600" cy="1765092"/>
                  <a:chOff x="5715000" y="1447800"/>
                  <a:chExt cx="1371600" cy="1765092"/>
                </a:xfrm>
              </p:grpSpPr>
              <p:sp>
                <p:nvSpPr>
                  <p:cNvPr id="544" name="Multiply 54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7"/>
                  <p:cNvGrpSpPr/>
                  <p:nvPr/>
                </p:nvGrpSpPr>
                <p:grpSpPr>
                  <a:xfrm>
                    <a:off x="6172200" y="1981200"/>
                    <a:ext cx="458449" cy="1231692"/>
                    <a:chOff x="6172200" y="1981200"/>
                    <a:chExt cx="458449" cy="1231692"/>
                  </a:xfrm>
                </p:grpSpPr>
                <p:sp>
                  <p:nvSpPr>
                    <p:cNvPr id="546" name="Diamond 54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17"/>
                <p:cNvGrpSpPr/>
                <p:nvPr/>
              </p:nvGrpSpPr>
              <p:grpSpPr>
                <a:xfrm>
                  <a:off x="5747479" y="3968646"/>
                  <a:ext cx="1371600" cy="1765092"/>
                  <a:chOff x="5715000" y="1447800"/>
                  <a:chExt cx="1371600" cy="1765092"/>
                </a:xfrm>
              </p:grpSpPr>
              <p:sp>
                <p:nvSpPr>
                  <p:cNvPr id="540" name="Multiply 53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1" name="Group 30"/>
                  <p:cNvGrpSpPr/>
                  <p:nvPr/>
                </p:nvGrpSpPr>
                <p:grpSpPr>
                  <a:xfrm>
                    <a:off x="6172200" y="1981200"/>
                    <a:ext cx="458449" cy="1231692"/>
                    <a:chOff x="6172200" y="1981200"/>
                    <a:chExt cx="458449" cy="1231692"/>
                  </a:xfrm>
                </p:grpSpPr>
                <p:sp>
                  <p:nvSpPr>
                    <p:cNvPr id="542" name="Diamond 54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9"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58"/>
              <p:cNvGrpSpPr/>
              <p:nvPr/>
            </p:nvGrpSpPr>
            <p:grpSpPr>
              <a:xfrm>
                <a:off x="3793760" y="2118609"/>
                <a:ext cx="244840" cy="640830"/>
                <a:chOff x="5715000" y="1334125"/>
                <a:chExt cx="1404079" cy="4399613"/>
              </a:xfrm>
            </p:grpSpPr>
            <p:grpSp>
              <p:nvGrpSpPr>
                <p:cNvPr id="520" name="Group 11"/>
                <p:cNvGrpSpPr/>
                <p:nvPr/>
              </p:nvGrpSpPr>
              <p:grpSpPr>
                <a:xfrm>
                  <a:off x="5715000" y="1447800"/>
                  <a:ext cx="1371600" cy="1765092"/>
                  <a:chOff x="5715000" y="1447800"/>
                  <a:chExt cx="1371600" cy="1765092"/>
                </a:xfrm>
              </p:grpSpPr>
              <p:sp>
                <p:nvSpPr>
                  <p:cNvPr id="53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3" name="Group 7"/>
                  <p:cNvGrpSpPr/>
                  <p:nvPr/>
                </p:nvGrpSpPr>
                <p:grpSpPr>
                  <a:xfrm>
                    <a:off x="6172200" y="1981200"/>
                    <a:ext cx="458449" cy="1231692"/>
                    <a:chOff x="6172200" y="1981200"/>
                    <a:chExt cx="458449" cy="1231692"/>
                  </a:xfrm>
                </p:grpSpPr>
                <p:sp>
                  <p:nvSpPr>
                    <p:cNvPr id="534" name="Diamond 53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1" name="Group 12"/>
                <p:cNvGrpSpPr/>
                <p:nvPr/>
              </p:nvGrpSpPr>
              <p:grpSpPr>
                <a:xfrm>
                  <a:off x="5732489" y="2714469"/>
                  <a:ext cx="1371600" cy="1765092"/>
                  <a:chOff x="5715000" y="1447800"/>
                  <a:chExt cx="1371600" cy="1765092"/>
                </a:xfrm>
              </p:grpSpPr>
              <p:sp>
                <p:nvSpPr>
                  <p:cNvPr id="528" name="Multiply 52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7"/>
                  <p:cNvGrpSpPr/>
                  <p:nvPr/>
                </p:nvGrpSpPr>
                <p:grpSpPr>
                  <a:xfrm>
                    <a:off x="6172200" y="1981200"/>
                    <a:ext cx="458449" cy="1231692"/>
                    <a:chOff x="6172200" y="1981200"/>
                    <a:chExt cx="458449" cy="1231692"/>
                  </a:xfrm>
                </p:grpSpPr>
                <p:sp>
                  <p:nvSpPr>
                    <p:cNvPr id="530" name="Diamond 52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2" name="Group 17"/>
                <p:cNvGrpSpPr/>
                <p:nvPr/>
              </p:nvGrpSpPr>
              <p:grpSpPr>
                <a:xfrm>
                  <a:off x="5747479" y="3968646"/>
                  <a:ext cx="1371600" cy="1765092"/>
                  <a:chOff x="5715000" y="1447800"/>
                  <a:chExt cx="1371600" cy="1765092"/>
                </a:xfrm>
              </p:grpSpPr>
              <p:sp>
                <p:nvSpPr>
                  <p:cNvPr id="524" name="Multiply 52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5" name="Group 30"/>
                  <p:cNvGrpSpPr/>
                  <p:nvPr/>
                </p:nvGrpSpPr>
                <p:grpSpPr>
                  <a:xfrm>
                    <a:off x="6172200" y="1981200"/>
                    <a:ext cx="458449" cy="1231692"/>
                    <a:chOff x="6172200" y="1981200"/>
                    <a:chExt cx="458449" cy="1231692"/>
                  </a:xfrm>
                </p:grpSpPr>
                <p:sp>
                  <p:nvSpPr>
                    <p:cNvPr id="526" name="Diamond 52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52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3" name="Diamond 52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Oval 496"/>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Cloud 497"/>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loud 498"/>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196"/>
              <p:cNvGrpSpPr/>
              <p:nvPr/>
            </p:nvGrpSpPr>
            <p:grpSpPr>
              <a:xfrm>
                <a:off x="3200400" y="762000"/>
                <a:ext cx="1219200" cy="304800"/>
                <a:chOff x="6400800" y="1371600"/>
                <a:chExt cx="1219200" cy="527455"/>
              </a:xfrm>
            </p:grpSpPr>
            <p:sp>
              <p:nvSpPr>
                <p:cNvPr id="502" name="Trapezoid 501"/>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3" name="Group 93"/>
                <p:cNvGrpSpPr/>
                <p:nvPr/>
              </p:nvGrpSpPr>
              <p:grpSpPr>
                <a:xfrm rot="16200000">
                  <a:off x="6756576" y="1174531"/>
                  <a:ext cx="467193" cy="981856"/>
                  <a:chOff x="5715000" y="1334125"/>
                  <a:chExt cx="1404079" cy="4399613"/>
                </a:xfrm>
              </p:grpSpPr>
              <p:grpSp>
                <p:nvGrpSpPr>
                  <p:cNvPr id="504" name="Group 11"/>
                  <p:cNvGrpSpPr/>
                  <p:nvPr/>
                </p:nvGrpSpPr>
                <p:grpSpPr>
                  <a:xfrm>
                    <a:off x="5715000" y="1447800"/>
                    <a:ext cx="1371600" cy="1765092"/>
                    <a:chOff x="5715000" y="1447800"/>
                    <a:chExt cx="1371600" cy="1765092"/>
                  </a:xfrm>
                </p:grpSpPr>
                <p:sp>
                  <p:nvSpPr>
                    <p:cNvPr id="51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7" name="Group 7"/>
                    <p:cNvGrpSpPr/>
                    <p:nvPr/>
                  </p:nvGrpSpPr>
                  <p:grpSpPr>
                    <a:xfrm>
                      <a:off x="6172200" y="1981200"/>
                      <a:ext cx="458449" cy="1231692"/>
                      <a:chOff x="6172200" y="1981200"/>
                      <a:chExt cx="458449" cy="1231692"/>
                    </a:xfrm>
                  </p:grpSpPr>
                  <p:sp>
                    <p:nvSpPr>
                      <p:cNvPr id="518" name="Diamond 51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Diamond 51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5" name="Group 12"/>
                  <p:cNvGrpSpPr/>
                  <p:nvPr/>
                </p:nvGrpSpPr>
                <p:grpSpPr>
                  <a:xfrm>
                    <a:off x="5732489" y="2714469"/>
                    <a:ext cx="1371600" cy="1765092"/>
                    <a:chOff x="5715000" y="1447800"/>
                    <a:chExt cx="1371600" cy="1765092"/>
                  </a:xfrm>
                </p:grpSpPr>
                <p:sp>
                  <p:nvSpPr>
                    <p:cNvPr id="512" name="Multiply 51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7"/>
                    <p:cNvGrpSpPr/>
                    <p:nvPr/>
                  </p:nvGrpSpPr>
                  <p:grpSpPr>
                    <a:xfrm>
                      <a:off x="6172200" y="1981200"/>
                      <a:ext cx="458449" cy="1231692"/>
                      <a:chOff x="6172200" y="1981200"/>
                      <a:chExt cx="458449" cy="1231692"/>
                    </a:xfrm>
                  </p:grpSpPr>
                  <p:sp>
                    <p:nvSpPr>
                      <p:cNvPr id="514" name="Diamond 51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mond 51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6" name="Group 17"/>
                  <p:cNvGrpSpPr/>
                  <p:nvPr/>
                </p:nvGrpSpPr>
                <p:grpSpPr>
                  <a:xfrm>
                    <a:off x="5747479" y="3968646"/>
                    <a:ext cx="1371600" cy="1765092"/>
                    <a:chOff x="5715000" y="1447800"/>
                    <a:chExt cx="1371600" cy="1765092"/>
                  </a:xfrm>
                </p:grpSpPr>
                <p:sp>
                  <p:nvSpPr>
                    <p:cNvPr id="508" name="Multiply 50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30"/>
                    <p:cNvGrpSpPr/>
                    <p:nvPr/>
                  </p:nvGrpSpPr>
                  <p:grpSpPr>
                    <a:xfrm>
                      <a:off x="6172200" y="1981200"/>
                      <a:ext cx="458449" cy="1231692"/>
                      <a:chOff x="6172200" y="1981200"/>
                      <a:chExt cx="458449" cy="1231692"/>
                    </a:xfrm>
                  </p:grpSpPr>
                  <p:sp>
                    <p:nvSpPr>
                      <p:cNvPr id="510" name="Diamond 50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51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7" name="Diamond 50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8" name="Group 417"/>
            <p:cNvGrpSpPr/>
            <p:nvPr/>
          </p:nvGrpSpPr>
          <p:grpSpPr>
            <a:xfrm>
              <a:off x="782551" y="3012540"/>
              <a:ext cx="1340486" cy="2890320"/>
              <a:chOff x="782551" y="3012540"/>
              <a:chExt cx="1340486" cy="2890320"/>
            </a:xfrm>
          </p:grpSpPr>
          <p:grpSp>
            <p:nvGrpSpPr>
              <p:cNvPr id="419" name="Group 94"/>
              <p:cNvGrpSpPr/>
              <p:nvPr/>
            </p:nvGrpSpPr>
            <p:grpSpPr>
              <a:xfrm>
                <a:off x="782551" y="3012540"/>
                <a:ext cx="1340486" cy="2890320"/>
                <a:chOff x="4405860" y="139189"/>
                <a:chExt cx="2861871" cy="6475262"/>
              </a:xfrm>
            </p:grpSpPr>
            <p:grpSp>
              <p:nvGrpSpPr>
                <p:cNvPr id="438" name="Group 86"/>
                <p:cNvGrpSpPr/>
                <p:nvPr/>
              </p:nvGrpSpPr>
              <p:grpSpPr>
                <a:xfrm rot="2107423">
                  <a:off x="4802579" y="139189"/>
                  <a:ext cx="743864" cy="1806453"/>
                  <a:chOff x="7696200" y="914400"/>
                  <a:chExt cx="685800" cy="2438400"/>
                </a:xfrm>
              </p:grpSpPr>
              <p:sp>
                <p:nvSpPr>
                  <p:cNvPr id="478" name="Moon 47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87"/>
                <p:cNvGrpSpPr/>
                <p:nvPr/>
              </p:nvGrpSpPr>
              <p:grpSpPr>
                <a:xfrm rot="19262140" flipH="1">
                  <a:off x="6126313" y="231425"/>
                  <a:ext cx="743864" cy="1645187"/>
                  <a:chOff x="7696200" y="914400"/>
                  <a:chExt cx="685800" cy="2438400"/>
                </a:xfrm>
              </p:grpSpPr>
              <p:sp>
                <p:nvSpPr>
                  <p:cNvPr id="474" name="Moon 47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7"/>
                <p:cNvGrpSpPr/>
                <p:nvPr/>
              </p:nvGrpSpPr>
              <p:grpSpPr>
                <a:xfrm rot="562843">
                  <a:off x="5697438" y="5840305"/>
                  <a:ext cx="666047" cy="774146"/>
                  <a:chOff x="6106804" y="4039302"/>
                  <a:chExt cx="666047" cy="774146"/>
                </a:xfrm>
              </p:grpSpPr>
              <p:sp>
                <p:nvSpPr>
                  <p:cNvPr id="471" name="Oval 47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7"/>
                <p:cNvGrpSpPr/>
                <p:nvPr/>
              </p:nvGrpSpPr>
              <p:grpSpPr>
                <a:xfrm rot="2613352">
                  <a:off x="5128037" y="5761712"/>
                  <a:ext cx="666047" cy="774146"/>
                  <a:chOff x="6106804" y="4039302"/>
                  <a:chExt cx="666047" cy="774146"/>
                </a:xfrm>
              </p:grpSpPr>
              <p:sp>
                <p:nvSpPr>
                  <p:cNvPr id="468" name="Oval 46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Oval 441"/>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57"/>
                <p:cNvGrpSpPr/>
                <p:nvPr/>
              </p:nvGrpSpPr>
              <p:grpSpPr>
                <a:xfrm>
                  <a:off x="4953000" y="5334000"/>
                  <a:ext cx="1828800" cy="609600"/>
                  <a:chOff x="1371600" y="3962400"/>
                  <a:chExt cx="6705600" cy="2057400"/>
                </a:xfrm>
              </p:grpSpPr>
              <p:grpSp>
                <p:nvGrpSpPr>
                  <p:cNvPr id="456" name="Group 195"/>
                  <p:cNvGrpSpPr/>
                  <p:nvPr/>
                </p:nvGrpSpPr>
                <p:grpSpPr>
                  <a:xfrm>
                    <a:off x="1371600" y="3962400"/>
                    <a:ext cx="1676400" cy="2057400"/>
                    <a:chOff x="1371600" y="3962400"/>
                    <a:chExt cx="1676400" cy="2057400"/>
                  </a:xfrm>
                </p:grpSpPr>
                <p:sp>
                  <p:nvSpPr>
                    <p:cNvPr id="466" name="Right Arrow Callout 46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Quad Arrow 46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196"/>
                  <p:cNvGrpSpPr/>
                  <p:nvPr/>
                </p:nvGrpSpPr>
                <p:grpSpPr>
                  <a:xfrm>
                    <a:off x="3048000" y="3962400"/>
                    <a:ext cx="1676400" cy="2057400"/>
                    <a:chOff x="1371600" y="3962400"/>
                    <a:chExt cx="1676400" cy="2057400"/>
                  </a:xfrm>
                </p:grpSpPr>
                <p:sp>
                  <p:nvSpPr>
                    <p:cNvPr id="464" name="Right Arrow Callout 46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Quad Arrow 46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199"/>
                  <p:cNvGrpSpPr/>
                  <p:nvPr/>
                </p:nvGrpSpPr>
                <p:grpSpPr>
                  <a:xfrm>
                    <a:off x="4724400" y="3962400"/>
                    <a:ext cx="1676400" cy="2057400"/>
                    <a:chOff x="1371600" y="3962400"/>
                    <a:chExt cx="1676400" cy="2057400"/>
                  </a:xfrm>
                </p:grpSpPr>
                <p:sp>
                  <p:nvSpPr>
                    <p:cNvPr id="462" name="Right Arrow Callout 46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202"/>
                  <p:cNvGrpSpPr/>
                  <p:nvPr/>
                </p:nvGrpSpPr>
                <p:grpSpPr>
                  <a:xfrm>
                    <a:off x="6400800" y="3962400"/>
                    <a:ext cx="1676400" cy="2057400"/>
                    <a:chOff x="1371600" y="3962400"/>
                    <a:chExt cx="1676400" cy="2057400"/>
                  </a:xfrm>
                </p:grpSpPr>
                <p:sp>
                  <p:nvSpPr>
                    <p:cNvPr id="460" name="Right Arrow Callout 45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Quad Arrow 46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3" name="Cloud 452"/>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Delay 453"/>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rot="1939263">
                <a:off x="1761896" y="4237777"/>
                <a:ext cx="284190" cy="940806"/>
                <a:chOff x="1143000" y="2209800"/>
                <a:chExt cx="960933" cy="2270330"/>
              </a:xfrm>
            </p:grpSpPr>
            <p:grpSp>
              <p:nvGrpSpPr>
                <p:cNvPr id="422" name="Group 421"/>
                <p:cNvGrpSpPr/>
                <p:nvPr/>
              </p:nvGrpSpPr>
              <p:grpSpPr>
                <a:xfrm>
                  <a:off x="1143000" y="2209800"/>
                  <a:ext cx="511971" cy="2251795"/>
                  <a:chOff x="609599" y="833642"/>
                  <a:chExt cx="1236146" cy="5436927"/>
                </a:xfrm>
              </p:grpSpPr>
              <p:grpSp>
                <p:nvGrpSpPr>
                  <p:cNvPr id="431" name="Group 11"/>
                  <p:cNvGrpSpPr/>
                  <p:nvPr/>
                </p:nvGrpSpPr>
                <p:grpSpPr>
                  <a:xfrm rot="10800000">
                    <a:off x="939238" y="4923502"/>
                    <a:ext cx="621450" cy="1347067"/>
                    <a:chOff x="7010400" y="381000"/>
                    <a:chExt cx="762000" cy="2033666"/>
                  </a:xfrm>
                </p:grpSpPr>
                <p:sp>
                  <p:nvSpPr>
                    <p:cNvPr id="436" name="Rounded Rectangle 4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432"/>
                  <p:cNvGrpSpPr/>
                  <p:nvPr/>
                </p:nvGrpSpPr>
                <p:grpSpPr>
                  <a:xfrm>
                    <a:off x="899460" y="833642"/>
                    <a:ext cx="621450" cy="986197"/>
                    <a:chOff x="7031201" y="834275"/>
                    <a:chExt cx="762000" cy="1488861"/>
                  </a:xfrm>
                </p:grpSpPr>
                <p:sp>
                  <p:nvSpPr>
                    <p:cNvPr id="434" name="Rounded Rectangle 43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3" name="Group 422"/>
                <p:cNvGrpSpPr/>
                <p:nvPr/>
              </p:nvGrpSpPr>
              <p:grpSpPr>
                <a:xfrm>
                  <a:off x="1591962" y="2228335"/>
                  <a:ext cx="511971" cy="2251795"/>
                  <a:chOff x="609599" y="833642"/>
                  <a:chExt cx="1236146" cy="5436927"/>
                </a:xfrm>
              </p:grpSpPr>
              <p:grpSp>
                <p:nvGrpSpPr>
                  <p:cNvPr id="424" name="Group 11"/>
                  <p:cNvGrpSpPr/>
                  <p:nvPr/>
                </p:nvGrpSpPr>
                <p:grpSpPr>
                  <a:xfrm rot="10800000">
                    <a:off x="939238" y="4923502"/>
                    <a:ext cx="621450" cy="1347067"/>
                    <a:chOff x="7010400" y="381000"/>
                    <a:chExt cx="762000" cy="2033666"/>
                  </a:xfrm>
                </p:grpSpPr>
                <p:sp>
                  <p:nvSpPr>
                    <p:cNvPr id="429" name="Rounded Rectangle 4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83"/>
                  <p:cNvGrpSpPr/>
                  <p:nvPr/>
                </p:nvGrpSpPr>
                <p:grpSpPr>
                  <a:xfrm>
                    <a:off x="899460" y="833642"/>
                    <a:ext cx="621450" cy="986197"/>
                    <a:chOff x="7031201" y="834275"/>
                    <a:chExt cx="762000" cy="1488861"/>
                  </a:xfrm>
                </p:grpSpPr>
                <p:sp>
                  <p:nvSpPr>
                    <p:cNvPr id="427" name="Rounded Rectangle 4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1" name="Oval 420"/>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735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down)">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wipe(down)">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wipe(down)">
                                      <p:cBhvr>
                                        <p:cTn id="22" dur="500"/>
                                        <p:tgtEl>
                                          <p:spTgt spid="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down)">
                                      <p:cBhvr>
                                        <p:cTn id="3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0" grpId="0" animBg="1"/>
      <p:bldP spid="291" grpId="0" animBg="1"/>
      <p:bldP spid="293" grpId="0" animBg="1"/>
      <p:bldP spid="2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14:19</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2" name="Rectangle 1"/>
          <p:cNvSpPr/>
          <p:nvPr/>
        </p:nvSpPr>
        <p:spPr>
          <a:xfrm>
            <a:off x="326571" y="881743"/>
            <a:ext cx="5279571" cy="1938992"/>
          </a:xfrm>
          <a:prstGeom prst="rect">
            <a:avLst/>
          </a:prstGeom>
        </p:spPr>
        <p:txBody>
          <a:bodyPr wrap="square">
            <a:spAutoFit/>
          </a:bodyPr>
          <a:lstStyle/>
          <a:p>
            <a:r>
              <a:rPr lang="en-US" sz="2000" dirty="0">
                <a:solidFill>
                  <a:schemeClr val="bg1"/>
                </a:solidFill>
              </a:rPr>
              <a:t>When Paul and Barnabas returned to </a:t>
            </a:r>
            <a:r>
              <a:rPr lang="en-US" sz="2000" dirty="0" err="1">
                <a:solidFill>
                  <a:schemeClr val="bg1"/>
                </a:solidFill>
              </a:rPr>
              <a:t>Lystra</a:t>
            </a:r>
            <a:r>
              <a:rPr lang="en-US" sz="2000" dirty="0">
                <a:solidFill>
                  <a:schemeClr val="bg1"/>
                </a:solidFill>
              </a:rPr>
              <a:t>, </a:t>
            </a:r>
            <a:r>
              <a:rPr lang="en-US" sz="2000" dirty="0" err="1">
                <a:solidFill>
                  <a:schemeClr val="bg1"/>
                </a:solidFill>
              </a:rPr>
              <a:t>Iconium</a:t>
            </a:r>
            <a:r>
              <a:rPr lang="en-US" sz="2000" dirty="0">
                <a:solidFill>
                  <a:schemeClr val="bg1"/>
                </a:solidFill>
              </a:rPr>
              <a:t>, and Antioch, they were following their general pattern of returning to cities where they had established branches of the Church, “confirming the souls of the disciples, and exhorting them to continue in the faith.” (1)</a:t>
            </a:r>
          </a:p>
        </p:txBody>
      </p:sp>
      <p:sp>
        <p:nvSpPr>
          <p:cNvPr id="7" name="TextBox 6"/>
          <p:cNvSpPr txBox="1"/>
          <p:nvPr/>
        </p:nvSpPr>
        <p:spPr>
          <a:xfrm>
            <a:off x="63373" y="0"/>
            <a:ext cx="9505169" cy="646331"/>
          </a:xfrm>
          <a:prstGeom prst="rect">
            <a:avLst/>
          </a:prstGeom>
          <a:noFill/>
        </p:spPr>
        <p:txBody>
          <a:bodyPr wrap="square" rtlCol="0">
            <a:spAutoFit/>
          </a:bodyPr>
          <a:lstStyle/>
          <a:p>
            <a:r>
              <a:rPr lang="en-US" sz="3600" dirty="0">
                <a:solidFill>
                  <a:schemeClr val="bg1"/>
                </a:solidFill>
              </a:rPr>
              <a:t>Confirming Souls and Establishing Branches </a:t>
            </a:r>
          </a:p>
        </p:txBody>
      </p:sp>
      <p:sp>
        <p:nvSpPr>
          <p:cNvPr id="4" name="Rectangle 3"/>
          <p:cNvSpPr/>
          <p:nvPr/>
        </p:nvSpPr>
        <p:spPr>
          <a:xfrm>
            <a:off x="4844142" y="3328911"/>
            <a:ext cx="6879771" cy="3416320"/>
          </a:xfrm>
          <a:prstGeom prst="rect">
            <a:avLst/>
          </a:prstGeom>
        </p:spPr>
        <p:txBody>
          <a:bodyPr wrap="square">
            <a:spAutoFit/>
          </a:bodyPr>
          <a:lstStyle/>
          <a:p>
            <a:r>
              <a:rPr lang="en-US" dirty="0">
                <a:solidFill>
                  <a:schemeClr val="bg1"/>
                </a:solidFill>
                <a:latin typeface="Open Sans"/>
              </a:rPr>
              <a:t>“With the ever-increasing number of converts, we must make an increasingly substantial effort to assist them as they find their way. </a:t>
            </a:r>
          </a:p>
          <a:p>
            <a:endParaRPr lang="en-US" dirty="0">
              <a:solidFill>
                <a:schemeClr val="bg1"/>
              </a:solidFill>
              <a:latin typeface="Open Sans"/>
            </a:endParaRPr>
          </a:p>
          <a:p>
            <a:r>
              <a:rPr lang="en-US" dirty="0">
                <a:solidFill>
                  <a:schemeClr val="bg1"/>
                </a:solidFill>
                <a:latin typeface="Open Sans"/>
              </a:rPr>
              <a:t>Every one of them needs three things: a friend, a responsibility, and nurturing with ‘the good word of God’ (Moro. 6:4). </a:t>
            </a:r>
          </a:p>
          <a:p>
            <a:endParaRPr lang="en-US" dirty="0">
              <a:solidFill>
                <a:schemeClr val="bg1"/>
              </a:solidFill>
              <a:latin typeface="Open Sans"/>
            </a:endParaRPr>
          </a:p>
          <a:p>
            <a:r>
              <a:rPr lang="en-US" dirty="0">
                <a:solidFill>
                  <a:schemeClr val="bg1"/>
                </a:solidFill>
                <a:latin typeface="Open Sans"/>
              </a:rPr>
              <a:t>It is our duty and opportunity to provide these things. … </a:t>
            </a:r>
          </a:p>
          <a:p>
            <a:endParaRPr lang="en-US" dirty="0">
              <a:solidFill>
                <a:schemeClr val="bg1"/>
              </a:solidFill>
              <a:latin typeface="Open Sans"/>
            </a:endParaRPr>
          </a:p>
          <a:p>
            <a:r>
              <a:rPr lang="en-US" dirty="0">
                <a:solidFill>
                  <a:schemeClr val="bg1"/>
                </a:solidFill>
                <a:latin typeface="Open Sans"/>
              </a:rPr>
              <a:t>This is a work for everyone. It is a work for home teachers and visiting teachers. It is a work for the bishopric, for the priesthood quorums, for the Relief Society, the young men and young women, even the Primary.”</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3942" y="170089"/>
            <a:ext cx="1065439" cy="1328510"/>
          </a:xfrm>
          <a:prstGeom prst="rect">
            <a:avLst/>
          </a:prstGeom>
        </p:spPr>
      </p:pic>
      <p:pic>
        <p:nvPicPr>
          <p:cNvPr id="4098" name="Picture 2" descr="people shaking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27" y="772885"/>
            <a:ext cx="3255281" cy="24450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aul and barnab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1" y="3050906"/>
            <a:ext cx="2960006" cy="335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14:22-23; D&amp;C 1:38, 36:2)</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sp>
        <p:nvSpPr>
          <p:cNvPr id="2" name="Rectangle 1"/>
          <p:cNvSpPr/>
          <p:nvPr/>
        </p:nvSpPr>
        <p:spPr>
          <a:xfrm>
            <a:off x="272143" y="794657"/>
            <a:ext cx="5029200" cy="1938992"/>
          </a:xfrm>
          <a:prstGeom prst="rect">
            <a:avLst/>
          </a:prstGeom>
        </p:spPr>
        <p:txBody>
          <a:bodyPr wrap="square">
            <a:spAutoFit/>
          </a:bodyPr>
          <a:lstStyle/>
          <a:p>
            <a:r>
              <a:rPr lang="en-US" sz="2000" dirty="0">
                <a:solidFill>
                  <a:schemeClr val="bg1"/>
                </a:solidFill>
              </a:rPr>
              <a:t>Paul and his companions called and set apart faithful men to lead the Church in the various cities where branches of the Church were established and then “commended them to the Lord” Paul later exhorted Church members to honor and respect their local leaders. (1)</a:t>
            </a:r>
          </a:p>
        </p:txBody>
      </p:sp>
      <p:sp>
        <p:nvSpPr>
          <p:cNvPr id="7" name="TextBox 6"/>
          <p:cNvSpPr txBox="1"/>
          <p:nvPr/>
        </p:nvSpPr>
        <p:spPr>
          <a:xfrm>
            <a:off x="63373" y="0"/>
            <a:ext cx="9505169" cy="646331"/>
          </a:xfrm>
          <a:prstGeom prst="rect">
            <a:avLst/>
          </a:prstGeom>
          <a:noFill/>
        </p:spPr>
        <p:txBody>
          <a:bodyPr wrap="square" rtlCol="0">
            <a:spAutoFit/>
          </a:bodyPr>
          <a:lstStyle/>
          <a:p>
            <a:r>
              <a:rPr lang="en-US" sz="3600" dirty="0">
                <a:solidFill>
                  <a:schemeClr val="bg1"/>
                </a:solidFill>
              </a:rPr>
              <a:t>Ordained Many </a:t>
            </a:r>
          </a:p>
        </p:txBody>
      </p:sp>
      <p:sp>
        <p:nvSpPr>
          <p:cNvPr id="4" name="Rectangle 3"/>
          <p:cNvSpPr/>
          <p:nvPr/>
        </p:nvSpPr>
        <p:spPr>
          <a:xfrm>
            <a:off x="4789713" y="3056768"/>
            <a:ext cx="6879771" cy="3416320"/>
          </a:xfrm>
          <a:prstGeom prst="rect">
            <a:avLst/>
          </a:prstGeom>
        </p:spPr>
        <p:txBody>
          <a:bodyPr wrap="square">
            <a:spAutoFit/>
          </a:bodyPr>
          <a:lstStyle/>
          <a:p>
            <a:r>
              <a:rPr lang="en-US" sz="2400" dirty="0">
                <a:solidFill>
                  <a:schemeClr val="bg1"/>
                </a:solidFill>
              </a:rPr>
              <a:t> “The Lord told the early members of His Church that the voice of His servants is the voice of the Lord, and that the hand of His servants is the hand of the Lord.</a:t>
            </a:r>
          </a:p>
          <a:p>
            <a:endParaRPr lang="en-US" sz="2400" dirty="0">
              <a:solidFill>
                <a:schemeClr val="bg1"/>
              </a:solidFill>
            </a:endParaRPr>
          </a:p>
          <a:p>
            <a:r>
              <a:rPr lang="en-US" sz="2400" dirty="0">
                <a:solidFill>
                  <a:schemeClr val="bg1"/>
                </a:solidFill>
              </a:rPr>
              <a:t>I testify to the truthfulness of that principle, which imposes a solemn duty upon the members of this Church to be loyal to their leaders and faithful in following their direction. I affirm that the Lord will bless us for doing so.”</a:t>
            </a:r>
          </a:p>
        </p:txBody>
      </p:sp>
      <p:pic>
        <p:nvPicPr>
          <p:cNvPr id="4100" name="Picture 4" descr="Image result for paul and barnab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518" y="2982683"/>
            <a:ext cx="2805338" cy="3156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918" y="199345"/>
            <a:ext cx="1412241" cy="1760084"/>
          </a:xfrm>
          <a:prstGeom prst="rect">
            <a:avLst/>
          </a:prstGeom>
        </p:spPr>
      </p:pic>
    </p:spTree>
    <p:extLst>
      <p:ext uri="{BB962C8B-B14F-4D97-AF65-F5344CB8AC3E}">
        <p14:creationId xmlns:p14="http://schemas.microsoft.com/office/powerpoint/2010/main" val="33490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1" name="Group 223"/>
          <p:cNvGrpSpPr/>
          <p:nvPr/>
        </p:nvGrpSpPr>
        <p:grpSpPr>
          <a:xfrm>
            <a:off x="8890502" y="162207"/>
            <a:ext cx="1667275" cy="1855215"/>
            <a:chOff x="2667000" y="3200400"/>
            <a:chExt cx="2344775" cy="2851465"/>
          </a:xfrm>
        </p:grpSpPr>
        <p:grpSp>
          <p:nvGrpSpPr>
            <p:cNvPr id="224" name="Group 324"/>
            <p:cNvGrpSpPr/>
            <p:nvPr/>
          </p:nvGrpSpPr>
          <p:grpSpPr>
            <a:xfrm>
              <a:off x="3733800" y="3200400"/>
              <a:ext cx="1277975" cy="2699065"/>
              <a:chOff x="4191000" y="3276600"/>
              <a:chExt cx="1277975" cy="2699065"/>
            </a:xfrm>
          </p:grpSpPr>
          <p:sp>
            <p:nvSpPr>
              <p:cNvPr id="258" name="Oval 257"/>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arallelogram 265"/>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arallelogram 266"/>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3"/>
              <p:cNvGrpSpPr/>
              <p:nvPr/>
            </p:nvGrpSpPr>
            <p:grpSpPr>
              <a:xfrm flipH="1">
                <a:off x="4724400" y="4191000"/>
                <a:ext cx="209266" cy="554259"/>
                <a:chOff x="1463040" y="844062"/>
                <a:chExt cx="685800" cy="1957755"/>
              </a:xfrm>
              <a:solidFill>
                <a:srgbClr val="C00000"/>
              </a:solidFill>
            </p:grpSpPr>
            <p:sp>
              <p:nvSpPr>
                <p:cNvPr id="284" name="Pentagon 283"/>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Trapezoid 269"/>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316"/>
              <p:cNvGrpSpPr/>
              <p:nvPr/>
            </p:nvGrpSpPr>
            <p:grpSpPr>
              <a:xfrm>
                <a:off x="4876800" y="4343400"/>
                <a:ext cx="444434" cy="1131710"/>
                <a:chOff x="2819400" y="3657600"/>
                <a:chExt cx="1688850" cy="3939324"/>
              </a:xfrm>
            </p:grpSpPr>
            <p:sp>
              <p:nvSpPr>
                <p:cNvPr id="279" name="TextBox 278"/>
                <p:cNvSpPr txBox="1"/>
                <p:nvPr/>
              </p:nvSpPr>
              <p:spPr>
                <a:xfrm>
                  <a:off x="3415720" y="5410201"/>
                  <a:ext cx="1092530" cy="218672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280" name="Rectangle 279"/>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283" name="Rectangle 282"/>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93"/>
            <p:cNvGrpSpPr/>
            <p:nvPr/>
          </p:nvGrpSpPr>
          <p:grpSpPr>
            <a:xfrm>
              <a:off x="2971800" y="3352800"/>
              <a:ext cx="1207618" cy="2699065"/>
              <a:chOff x="2637034" y="3115566"/>
              <a:chExt cx="1360018" cy="2699065"/>
            </a:xfrm>
          </p:grpSpPr>
          <p:sp>
            <p:nvSpPr>
              <p:cNvPr id="237" name="Oval 236"/>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arallelogram 245"/>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arallelogram 246"/>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3"/>
              <p:cNvGrpSpPr/>
              <p:nvPr/>
            </p:nvGrpSpPr>
            <p:grpSpPr>
              <a:xfrm>
                <a:off x="3219734" y="4026977"/>
                <a:ext cx="209266" cy="554259"/>
                <a:chOff x="1463040" y="844062"/>
                <a:chExt cx="685800" cy="1957755"/>
              </a:xfrm>
            </p:grpSpPr>
            <p:sp>
              <p:nvSpPr>
                <p:cNvPr id="256" name="Pentagon 255"/>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rapezoid 249"/>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ardrop 253"/>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ardrop 254"/>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326"/>
            <p:cNvGrpSpPr/>
            <p:nvPr/>
          </p:nvGrpSpPr>
          <p:grpSpPr>
            <a:xfrm>
              <a:off x="2667000" y="4953000"/>
              <a:ext cx="609600" cy="914400"/>
              <a:chOff x="2743200" y="938270"/>
              <a:chExt cx="4827770" cy="5081530"/>
            </a:xfrm>
          </p:grpSpPr>
          <p:sp>
            <p:nvSpPr>
              <p:cNvPr id="229" name="Block Arc 228"/>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Flowchart: Delay 230"/>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Delay 231"/>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4" name="Rounded Rectangle 233"/>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TextBox 286"/>
          <p:cNvSpPr txBox="1"/>
          <p:nvPr/>
        </p:nvSpPr>
        <p:spPr>
          <a:xfrm>
            <a:off x="715223" y="4313977"/>
            <a:ext cx="4114800" cy="954107"/>
          </a:xfrm>
          <a:prstGeom prst="rect">
            <a:avLst/>
          </a:prstGeom>
          <a:solidFill>
            <a:schemeClr val="accent5">
              <a:lumMod val="75000"/>
            </a:schemeClr>
          </a:solidFill>
        </p:spPr>
        <p:txBody>
          <a:bodyPr wrap="square" rtlCol="0">
            <a:spAutoFit/>
          </a:bodyPr>
          <a:lstStyle/>
          <a:p>
            <a:pPr algn="ctr"/>
            <a:r>
              <a:rPr lang="en-US" sz="2800" dirty="0">
                <a:solidFill>
                  <a:schemeClr val="bg1"/>
                </a:solidFill>
              </a:rPr>
              <a:t>Transportation—walking, sailing (Acts 13:4)</a:t>
            </a:r>
          </a:p>
        </p:txBody>
      </p:sp>
      <p:sp>
        <p:nvSpPr>
          <p:cNvPr id="289" name="TextBox 288"/>
          <p:cNvSpPr txBox="1"/>
          <p:nvPr/>
        </p:nvSpPr>
        <p:spPr>
          <a:xfrm>
            <a:off x="7929324" y="3988055"/>
            <a:ext cx="3659111" cy="954107"/>
          </a:xfrm>
          <a:prstGeom prst="rect">
            <a:avLst/>
          </a:prstGeom>
          <a:solidFill>
            <a:schemeClr val="accent1">
              <a:lumMod val="75000"/>
            </a:schemeClr>
          </a:solidFill>
        </p:spPr>
        <p:txBody>
          <a:bodyPr wrap="square" rtlCol="0">
            <a:spAutoFit/>
          </a:bodyPr>
          <a:lstStyle/>
          <a:p>
            <a:pPr algn="ctr"/>
            <a:r>
              <a:rPr lang="en-US" sz="2800" dirty="0">
                <a:solidFill>
                  <a:schemeClr val="bg1"/>
                </a:solidFill>
              </a:rPr>
              <a:t>Transportation—walking, biking, car</a:t>
            </a:r>
          </a:p>
        </p:txBody>
      </p:sp>
      <p:sp>
        <p:nvSpPr>
          <p:cNvPr id="290" name="TextBox 289"/>
          <p:cNvSpPr txBox="1"/>
          <p:nvPr/>
        </p:nvSpPr>
        <p:spPr>
          <a:xfrm>
            <a:off x="749928" y="2066455"/>
            <a:ext cx="4057462" cy="954107"/>
          </a:xfrm>
          <a:prstGeom prst="rect">
            <a:avLst/>
          </a:prstGeom>
          <a:solidFill>
            <a:schemeClr val="accent5">
              <a:lumMod val="75000"/>
            </a:schemeClr>
          </a:solidFill>
        </p:spPr>
        <p:txBody>
          <a:bodyPr wrap="square" rtlCol="0">
            <a:spAutoFit/>
          </a:bodyPr>
          <a:lstStyle/>
          <a:p>
            <a:pPr algn="ctr"/>
            <a:r>
              <a:rPr lang="en-US" sz="2800" dirty="0">
                <a:solidFill>
                  <a:schemeClr val="bg1"/>
                </a:solidFill>
              </a:rPr>
              <a:t>Set Apart by Peter to Preach (Acts 2, 3)</a:t>
            </a:r>
          </a:p>
        </p:txBody>
      </p:sp>
      <p:sp>
        <p:nvSpPr>
          <p:cNvPr id="291" name="TextBox 290"/>
          <p:cNvSpPr txBox="1"/>
          <p:nvPr/>
        </p:nvSpPr>
        <p:spPr>
          <a:xfrm>
            <a:off x="7824458" y="2055892"/>
            <a:ext cx="3810000" cy="954107"/>
          </a:xfrm>
          <a:prstGeom prst="rect">
            <a:avLst/>
          </a:prstGeom>
          <a:solidFill>
            <a:schemeClr val="accent1">
              <a:lumMod val="75000"/>
            </a:schemeClr>
          </a:solidFill>
        </p:spPr>
        <p:txBody>
          <a:bodyPr wrap="square" rtlCol="0">
            <a:spAutoFit/>
          </a:bodyPr>
          <a:lstStyle/>
          <a:p>
            <a:pPr algn="ctr"/>
            <a:r>
              <a:rPr lang="en-US" sz="2800" dirty="0">
                <a:solidFill>
                  <a:schemeClr val="bg1"/>
                </a:solidFill>
              </a:rPr>
              <a:t>Set Apart by Stake Presidents</a:t>
            </a:r>
          </a:p>
        </p:txBody>
      </p:sp>
      <p:sp>
        <p:nvSpPr>
          <p:cNvPr id="292" name="TextBox 291"/>
          <p:cNvSpPr txBox="1"/>
          <p:nvPr/>
        </p:nvSpPr>
        <p:spPr>
          <a:xfrm>
            <a:off x="697117" y="5407938"/>
            <a:ext cx="4114800" cy="1384995"/>
          </a:xfrm>
          <a:prstGeom prst="rect">
            <a:avLst/>
          </a:prstGeom>
          <a:solidFill>
            <a:schemeClr val="accent5">
              <a:lumMod val="75000"/>
            </a:schemeClr>
          </a:solidFill>
        </p:spPr>
        <p:txBody>
          <a:bodyPr wrap="square" rtlCol="0">
            <a:spAutoFit/>
          </a:bodyPr>
          <a:lstStyle/>
          <a:p>
            <a:pPr algn="ctr"/>
            <a:r>
              <a:rPr lang="en-US" sz="2800" dirty="0">
                <a:solidFill>
                  <a:schemeClr val="bg1"/>
                </a:solidFill>
              </a:rPr>
              <a:t>Preaches first to the Jews in the Synagogues </a:t>
            </a:r>
          </a:p>
          <a:p>
            <a:pPr algn="ctr"/>
            <a:r>
              <a:rPr lang="en-US" sz="2800" dirty="0">
                <a:solidFill>
                  <a:schemeClr val="bg1"/>
                </a:solidFill>
              </a:rPr>
              <a:t>(Acts 13:5)</a:t>
            </a:r>
          </a:p>
        </p:txBody>
      </p:sp>
      <p:sp>
        <p:nvSpPr>
          <p:cNvPr id="293" name="TextBox 292"/>
          <p:cNvSpPr txBox="1"/>
          <p:nvPr/>
        </p:nvSpPr>
        <p:spPr>
          <a:xfrm>
            <a:off x="728050" y="3183803"/>
            <a:ext cx="4114800" cy="954107"/>
          </a:xfrm>
          <a:prstGeom prst="rect">
            <a:avLst/>
          </a:prstGeom>
          <a:solidFill>
            <a:schemeClr val="accent5">
              <a:lumMod val="75000"/>
            </a:schemeClr>
          </a:solidFill>
        </p:spPr>
        <p:txBody>
          <a:bodyPr wrap="square" rtlCol="0">
            <a:spAutoFit/>
          </a:bodyPr>
          <a:lstStyle/>
          <a:p>
            <a:pPr algn="ctr"/>
            <a:r>
              <a:rPr lang="en-US" sz="2800" dirty="0">
                <a:solidFill>
                  <a:schemeClr val="bg1"/>
                </a:solidFill>
              </a:rPr>
              <a:t>Training—a year in Antioch</a:t>
            </a:r>
          </a:p>
          <a:p>
            <a:pPr algn="ctr"/>
            <a:r>
              <a:rPr lang="en-US" sz="2800" dirty="0">
                <a:solidFill>
                  <a:schemeClr val="bg1"/>
                </a:solidFill>
              </a:rPr>
              <a:t>(Acts 11:26)</a:t>
            </a:r>
          </a:p>
        </p:txBody>
      </p:sp>
      <p:sp>
        <p:nvSpPr>
          <p:cNvPr id="294" name="TextBox 293"/>
          <p:cNvSpPr txBox="1"/>
          <p:nvPr/>
        </p:nvSpPr>
        <p:spPr>
          <a:xfrm>
            <a:off x="7855390" y="3191347"/>
            <a:ext cx="3787366" cy="523220"/>
          </a:xfrm>
          <a:prstGeom prst="rect">
            <a:avLst/>
          </a:prstGeom>
          <a:solidFill>
            <a:schemeClr val="accent1">
              <a:lumMod val="75000"/>
            </a:schemeClr>
          </a:solidFill>
        </p:spPr>
        <p:txBody>
          <a:bodyPr wrap="square" rtlCol="0">
            <a:spAutoFit/>
          </a:bodyPr>
          <a:lstStyle/>
          <a:p>
            <a:pPr algn="ctr"/>
            <a:r>
              <a:rPr lang="en-US" sz="2800" dirty="0">
                <a:solidFill>
                  <a:schemeClr val="bg1"/>
                </a:solidFill>
              </a:rPr>
              <a:t>Training—MTC </a:t>
            </a:r>
          </a:p>
        </p:txBody>
      </p:sp>
      <p:sp>
        <p:nvSpPr>
          <p:cNvPr id="295" name="TextBox 294"/>
          <p:cNvSpPr txBox="1"/>
          <p:nvPr/>
        </p:nvSpPr>
        <p:spPr>
          <a:xfrm>
            <a:off x="7938380" y="5257800"/>
            <a:ext cx="3641002" cy="1384995"/>
          </a:xfrm>
          <a:prstGeom prst="rect">
            <a:avLst/>
          </a:prstGeom>
          <a:solidFill>
            <a:schemeClr val="accent1">
              <a:lumMod val="75000"/>
            </a:schemeClr>
          </a:solidFill>
        </p:spPr>
        <p:txBody>
          <a:bodyPr wrap="square" rtlCol="0">
            <a:spAutoFit/>
          </a:bodyPr>
          <a:lstStyle/>
          <a:p>
            <a:pPr algn="ctr"/>
            <a:r>
              <a:rPr lang="en-US" sz="2800" dirty="0">
                <a:solidFill>
                  <a:schemeClr val="bg1"/>
                </a:solidFill>
              </a:rPr>
              <a:t>Preaches---in homes, and on the streets, door to door</a:t>
            </a:r>
          </a:p>
        </p:txBody>
      </p:sp>
      <p:sp>
        <p:nvSpPr>
          <p:cNvPr id="296" name="TextBox 295"/>
          <p:cNvSpPr txBox="1"/>
          <p:nvPr/>
        </p:nvSpPr>
        <p:spPr>
          <a:xfrm>
            <a:off x="3962400" y="0"/>
            <a:ext cx="4114800" cy="1200329"/>
          </a:xfrm>
          <a:prstGeom prst="rect">
            <a:avLst/>
          </a:prstGeom>
          <a:noFill/>
        </p:spPr>
        <p:txBody>
          <a:bodyPr wrap="square" rtlCol="0">
            <a:spAutoFit/>
          </a:bodyPr>
          <a:lstStyle/>
          <a:p>
            <a:pPr algn="ctr"/>
            <a:r>
              <a:rPr lang="en-US" sz="3600" dirty="0">
                <a:solidFill>
                  <a:schemeClr val="bg1"/>
                </a:solidFill>
              </a:rPr>
              <a:t>The Beginning of Missionary Life</a:t>
            </a:r>
          </a:p>
        </p:txBody>
      </p:sp>
      <p:grpSp>
        <p:nvGrpSpPr>
          <p:cNvPr id="274" name="Group 273"/>
          <p:cNvGrpSpPr/>
          <p:nvPr/>
        </p:nvGrpSpPr>
        <p:grpSpPr>
          <a:xfrm>
            <a:off x="1702051" y="151645"/>
            <a:ext cx="1867728" cy="1864148"/>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299" name="Cloud 298"/>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53"/>
              <p:cNvGrpSpPr/>
              <p:nvPr/>
            </p:nvGrpSpPr>
            <p:grpSpPr>
              <a:xfrm rot="18842096">
                <a:off x="3859936" y="4174691"/>
                <a:ext cx="643101" cy="623656"/>
                <a:chOff x="5637778" y="3063924"/>
                <a:chExt cx="905678" cy="914400"/>
              </a:xfrm>
            </p:grpSpPr>
            <p:sp>
              <p:nvSpPr>
                <p:cNvPr id="454"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75"/>
                <p:cNvGrpSpPr/>
                <p:nvPr/>
              </p:nvGrpSpPr>
              <p:grpSpPr>
                <a:xfrm rot="17830732">
                  <a:off x="5912676" y="2972718"/>
                  <a:ext cx="501400" cy="760161"/>
                  <a:chOff x="5715000" y="1334125"/>
                  <a:chExt cx="1404079" cy="4399613"/>
                </a:xfrm>
              </p:grpSpPr>
              <p:grpSp>
                <p:nvGrpSpPr>
                  <p:cNvPr id="457" name="Group 11"/>
                  <p:cNvGrpSpPr/>
                  <p:nvPr/>
                </p:nvGrpSpPr>
                <p:grpSpPr>
                  <a:xfrm>
                    <a:off x="5715000" y="1447800"/>
                    <a:ext cx="1371600" cy="1765092"/>
                    <a:chOff x="5715000" y="1447800"/>
                    <a:chExt cx="1371600" cy="1765092"/>
                  </a:xfrm>
                </p:grpSpPr>
                <p:sp>
                  <p:nvSpPr>
                    <p:cNvPr id="46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7"/>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12"/>
                  <p:cNvGrpSpPr/>
                  <p:nvPr/>
                </p:nvGrpSpPr>
                <p:grpSpPr>
                  <a:xfrm>
                    <a:off x="5732489" y="2714469"/>
                    <a:ext cx="1371600" cy="1765092"/>
                    <a:chOff x="5715000" y="1447800"/>
                    <a:chExt cx="1371600" cy="1765092"/>
                  </a:xfrm>
                </p:grpSpPr>
                <p:sp>
                  <p:nvSpPr>
                    <p:cNvPr id="465"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
                    <p:cNvGrpSpPr/>
                    <p:nvPr/>
                  </p:nvGrpSpPr>
                  <p:grpSpPr>
                    <a:xfrm>
                      <a:off x="6172200" y="1981200"/>
                      <a:ext cx="458449" cy="1231692"/>
                      <a:chOff x="6172200" y="1981200"/>
                      <a:chExt cx="458449" cy="1231692"/>
                    </a:xfrm>
                  </p:grpSpPr>
                  <p:sp>
                    <p:nvSpPr>
                      <p:cNvPr id="467" name="Diamond 46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7"/>
                  <p:cNvGrpSpPr/>
                  <p:nvPr/>
                </p:nvGrpSpPr>
                <p:grpSpPr>
                  <a:xfrm>
                    <a:off x="5747479" y="3968646"/>
                    <a:ext cx="1371600" cy="1765092"/>
                    <a:chOff x="5715000" y="1447800"/>
                    <a:chExt cx="1371600" cy="1765092"/>
                  </a:xfrm>
                </p:grpSpPr>
                <p:sp>
                  <p:nvSpPr>
                    <p:cNvPr id="461"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30"/>
                    <p:cNvGrpSpPr/>
                    <p:nvPr/>
                  </p:nvGrpSpPr>
                  <p:grpSpPr>
                    <a:xfrm>
                      <a:off x="6172200" y="1981200"/>
                      <a:ext cx="458449" cy="1231692"/>
                      <a:chOff x="6172200" y="1981200"/>
                      <a:chExt cx="458449" cy="1231692"/>
                    </a:xfrm>
                  </p:grpSpPr>
                  <p:sp>
                    <p:nvSpPr>
                      <p:cNvPr id="463" name="Diamond 4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0"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152"/>
              <p:cNvGrpSpPr/>
              <p:nvPr/>
            </p:nvGrpSpPr>
            <p:grpSpPr>
              <a:xfrm>
                <a:off x="3276600" y="4191000"/>
                <a:ext cx="643101" cy="623656"/>
                <a:chOff x="5637778" y="3063924"/>
                <a:chExt cx="905678" cy="914400"/>
              </a:xfrm>
            </p:grpSpPr>
            <p:sp>
              <p:nvSpPr>
                <p:cNvPr id="435" name="Oval 43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75"/>
                <p:cNvGrpSpPr/>
                <p:nvPr/>
              </p:nvGrpSpPr>
              <p:grpSpPr>
                <a:xfrm rot="17830732">
                  <a:off x="5912676" y="2972718"/>
                  <a:ext cx="501400" cy="760161"/>
                  <a:chOff x="5715000" y="1334125"/>
                  <a:chExt cx="1404079" cy="4399613"/>
                </a:xfrm>
              </p:grpSpPr>
              <p:grpSp>
                <p:nvGrpSpPr>
                  <p:cNvPr id="438" name="Group 11"/>
                  <p:cNvGrpSpPr/>
                  <p:nvPr/>
                </p:nvGrpSpPr>
                <p:grpSpPr>
                  <a:xfrm>
                    <a:off x="5715000" y="1447800"/>
                    <a:ext cx="1371600" cy="1765092"/>
                    <a:chOff x="5715000" y="1447800"/>
                    <a:chExt cx="1371600" cy="1765092"/>
                  </a:xfrm>
                </p:grpSpPr>
                <p:sp>
                  <p:nvSpPr>
                    <p:cNvPr id="4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7"/>
                    <p:cNvGrpSpPr/>
                    <p:nvPr/>
                  </p:nvGrpSpPr>
                  <p:grpSpPr>
                    <a:xfrm>
                      <a:off x="6172200" y="1981200"/>
                      <a:ext cx="458449" cy="1231692"/>
                      <a:chOff x="6172200" y="1981200"/>
                      <a:chExt cx="458449" cy="1231692"/>
                    </a:xfrm>
                  </p:grpSpPr>
                  <p:sp>
                    <p:nvSpPr>
                      <p:cNvPr id="452"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9" name="Group 12"/>
                  <p:cNvGrpSpPr/>
                  <p:nvPr/>
                </p:nvGrpSpPr>
                <p:grpSpPr>
                  <a:xfrm>
                    <a:off x="5732489" y="2714469"/>
                    <a:ext cx="1371600" cy="1765092"/>
                    <a:chOff x="5715000" y="1447800"/>
                    <a:chExt cx="1371600" cy="1765092"/>
                  </a:xfrm>
                </p:grpSpPr>
                <p:sp>
                  <p:nvSpPr>
                    <p:cNvPr id="446"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7"/>
                    <p:cNvGrpSpPr/>
                    <p:nvPr/>
                  </p:nvGrpSpPr>
                  <p:grpSpPr>
                    <a:xfrm>
                      <a:off x="6172200" y="1981200"/>
                      <a:ext cx="458449" cy="1231692"/>
                      <a:chOff x="6172200" y="1981200"/>
                      <a:chExt cx="458449" cy="1231692"/>
                    </a:xfrm>
                  </p:grpSpPr>
                  <p:sp>
                    <p:nvSpPr>
                      <p:cNvPr id="448"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0" name="Group 17"/>
                  <p:cNvGrpSpPr/>
                  <p:nvPr/>
                </p:nvGrpSpPr>
                <p:grpSpPr>
                  <a:xfrm>
                    <a:off x="5747479" y="3968646"/>
                    <a:ext cx="1371600" cy="1765092"/>
                    <a:chOff x="5715000" y="1447800"/>
                    <a:chExt cx="1371600" cy="1765092"/>
                  </a:xfrm>
                </p:grpSpPr>
                <p:sp>
                  <p:nvSpPr>
                    <p:cNvPr id="442"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30"/>
                    <p:cNvGrpSpPr/>
                    <p:nvPr/>
                  </p:nvGrpSpPr>
                  <p:grpSpPr>
                    <a:xfrm>
                      <a:off x="6172200" y="1981200"/>
                      <a:ext cx="458449" cy="1231692"/>
                      <a:chOff x="6172200" y="1981200"/>
                      <a:chExt cx="458449" cy="1231692"/>
                    </a:xfrm>
                  </p:grpSpPr>
                  <p:sp>
                    <p:nvSpPr>
                      <p:cNvPr id="444"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4" name="Trapezoid 303"/>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11"/>
              <p:cNvGrpSpPr/>
              <p:nvPr/>
            </p:nvGrpSpPr>
            <p:grpSpPr>
              <a:xfrm rot="897050">
                <a:off x="2719987" y="1716055"/>
                <a:ext cx="1219200" cy="1752181"/>
                <a:chOff x="5128127" y="2215744"/>
                <a:chExt cx="1219200" cy="1289455"/>
              </a:xfrm>
            </p:grpSpPr>
            <p:sp>
              <p:nvSpPr>
                <p:cNvPr id="417"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93"/>
                <p:cNvGrpSpPr/>
                <p:nvPr/>
              </p:nvGrpSpPr>
              <p:grpSpPr>
                <a:xfrm rot="16200000">
                  <a:off x="5483903" y="2780675"/>
                  <a:ext cx="467193" cy="981856"/>
                  <a:chOff x="5715000" y="1334125"/>
                  <a:chExt cx="1404079" cy="4399613"/>
                </a:xfrm>
              </p:grpSpPr>
              <p:grpSp>
                <p:nvGrpSpPr>
                  <p:cNvPr id="419" name="Group 11"/>
                  <p:cNvGrpSpPr/>
                  <p:nvPr/>
                </p:nvGrpSpPr>
                <p:grpSpPr>
                  <a:xfrm>
                    <a:off x="5715000" y="1447800"/>
                    <a:ext cx="1371600" cy="1765092"/>
                    <a:chOff x="5715000" y="1447800"/>
                    <a:chExt cx="1371600" cy="1765092"/>
                  </a:xfrm>
                </p:grpSpPr>
                <p:sp>
                  <p:nvSpPr>
                    <p:cNvPr id="43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7"/>
                    <p:cNvGrpSpPr/>
                    <p:nvPr/>
                  </p:nvGrpSpPr>
                  <p:grpSpPr>
                    <a:xfrm>
                      <a:off x="6172200" y="1981200"/>
                      <a:ext cx="458449" cy="1231692"/>
                      <a:chOff x="6172200" y="1981200"/>
                      <a:chExt cx="458449" cy="1231692"/>
                    </a:xfrm>
                  </p:grpSpPr>
                  <p:sp>
                    <p:nvSpPr>
                      <p:cNvPr id="433" name="Diamond 43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2"/>
                  <p:cNvGrpSpPr/>
                  <p:nvPr/>
                </p:nvGrpSpPr>
                <p:grpSpPr>
                  <a:xfrm>
                    <a:off x="5732489" y="2714469"/>
                    <a:ext cx="1371600" cy="1765092"/>
                    <a:chOff x="5715000" y="1447800"/>
                    <a:chExt cx="1371600" cy="1765092"/>
                  </a:xfrm>
                </p:grpSpPr>
                <p:sp>
                  <p:nvSpPr>
                    <p:cNvPr id="427"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7"/>
                    <p:cNvGrpSpPr/>
                    <p:nvPr/>
                  </p:nvGrpSpPr>
                  <p:grpSpPr>
                    <a:xfrm>
                      <a:off x="6172200" y="1981200"/>
                      <a:ext cx="458449" cy="1231692"/>
                      <a:chOff x="6172200" y="1981200"/>
                      <a:chExt cx="458449" cy="1231692"/>
                    </a:xfrm>
                  </p:grpSpPr>
                  <p:sp>
                    <p:nvSpPr>
                      <p:cNvPr id="429"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7"/>
                  <p:cNvGrpSpPr/>
                  <p:nvPr/>
                </p:nvGrpSpPr>
                <p:grpSpPr>
                  <a:xfrm>
                    <a:off x="5747479" y="3968646"/>
                    <a:ext cx="1371600" cy="1765092"/>
                    <a:chOff x="5715000" y="1447800"/>
                    <a:chExt cx="1371600" cy="1765092"/>
                  </a:xfrm>
                </p:grpSpPr>
                <p:sp>
                  <p:nvSpPr>
                    <p:cNvPr id="423" name="Multiply 4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30"/>
                    <p:cNvGrpSpPr/>
                    <p:nvPr/>
                  </p:nvGrpSpPr>
                  <p:grpSpPr>
                    <a:xfrm>
                      <a:off x="6172200" y="1981200"/>
                      <a:ext cx="458449" cy="1231692"/>
                      <a:chOff x="6172200" y="1981200"/>
                      <a:chExt cx="458449" cy="1231692"/>
                    </a:xfrm>
                  </p:grpSpPr>
                  <p:sp>
                    <p:nvSpPr>
                      <p:cNvPr id="425" name="Diamond 4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2"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Trapezoid 305"/>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93"/>
              <p:cNvGrpSpPr/>
              <p:nvPr/>
            </p:nvGrpSpPr>
            <p:grpSpPr>
              <a:xfrm rot="15426686">
                <a:off x="4136832" y="2583350"/>
                <a:ext cx="601862" cy="1093953"/>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rapezoid 307"/>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3"/>
              <p:cNvGrpSpPr/>
              <p:nvPr/>
            </p:nvGrpSpPr>
            <p:grpSpPr>
              <a:xfrm>
                <a:off x="3429000" y="1828800"/>
                <a:ext cx="244840" cy="640830"/>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7"/>
                  <p:cNvGrpSpPr/>
                  <p:nvPr/>
                </p:nvGrpSpPr>
                <p:grpSpPr>
                  <a:xfrm>
                    <a:off x="6172200" y="1981200"/>
                    <a:ext cx="458449" cy="1231692"/>
                    <a:chOff x="6172200" y="1981200"/>
                    <a:chExt cx="458449" cy="1231692"/>
                  </a:xfrm>
                </p:grpSpPr>
                <p:sp>
                  <p:nvSpPr>
                    <p:cNvPr id="391"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4"/>
              <p:cNvGrpSpPr/>
              <p:nvPr/>
            </p:nvGrpSpPr>
            <p:grpSpPr>
              <a:xfrm>
                <a:off x="3911183" y="1831298"/>
                <a:ext cx="244840" cy="640830"/>
                <a:chOff x="5715000" y="1334125"/>
                <a:chExt cx="1404079" cy="4399613"/>
              </a:xfrm>
            </p:grpSpPr>
            <p:grpSp>
              <p:nvGrpSpPr>
                <p:cNvPr id="369" name="Group 11"/>
                <p:cNvGrpSpPr/>
                <p:nvPr/>
              </p:nvGrpSpPr>
              <p:grpSpPr>
                <a:xfrm>
                  <a:off x="5715000" y="1447800"/>
                  <a:ext cx="1371600" cy="1765092"/>
                  <a:chOff x="5715000" y="1447800"/>
                  <a:chExt cx="1371600" cy="1765092"/>
                </a:xfrm>
              </p:grpSpPr>
              <p:sp>
                <p:nvSpPr>
                  <p:cNvPr id="38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7"/>
                  <p:cNvGrpSpPr/>
                  <p:nvPr/>
                </p:nvGrpSpPr>
                <p:grpSpPr>
                  <a:xfrm>
                    <a:off x="6172200" y="1981200"/>
                    <a:ext cx="458449" cy="1231692"/>
                    <a:chOff x="6172200" y="1981200"/>
                    <a:chExt cx="458449" cy="1231692"/>
                  </a:xfrm>
                </p:grpSpPr>
                <p:sp>
                  <p:nvSpPr>
                    <p:cNvPr id="383" name="Diamond 3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12"/>
                <p:cNvGrpSpPr/>
                <p:nvPr/>
              </p:nvGrpSpPr>
              <p:grpSpPr>
                <a:xfrm>
                  <a:off x="5732489" y="2714469"/>
                  <a:ext cx="1371600" cy="1765092"/>
                  <a:chOff x="5715000" y="1447800"/>
                  <a:chExt cx="1371600" cy="1765092"/>
                </a:xfrm>
              </p:grpSpPr>
              <p:sp>
                <p:nvSpPr>
                  <p:cNvPr id="377"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7"/>
                  <p:cNvGrpSpPr/>
                  <p:nvPr/>
                </p:nvGrpSpPr>
                <p:grpSpPr>
                  <a:xfrm>
                    <a:off x="6172200" y="1981200"/>
                    <a:ext cx="458449" cy="1231692"/>
                    <a:chOff x="6172200" y="1981200"/>
                    <a:chExt cx="458449" cy="1231692"/>
                  </a:xfrm>
                </p:grpSpPr>
                <p:sp>
                  <p:nvSpPr>
                    <p:cNvPr id="379" name="Diamond 3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17"/>
                <p:cNvGrpSpPr/>
                <p:nvPr/>
              </p:nvGrpSpPr>
              <p:grpSpPr>
                <a:xfrm>
                  <a:off x="5747479" y="3968646"/>
                  <a:ext cx="1371600" cy="1765092"/>
                  <a:chOff x="5715000" y="1447800"/>
                  <a:chExt cx="1371600" cy="1765092"/>
                </a:xfrm>
              </p:grpSpPr>
              <p:sp>
                <p:nvSpPr>
                  <p:cNvPr id="373"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30"/>
                  <p:cNvGrpSpPr/>
                  <p:nvPr/>
                </p:nvGrpSpPr>
                <p:grpSpPr>
                  <a:xfrm>
                    <a:off x="6172200" y="1981200"/>
                    <a:ext cx="458449" cy="1231692"/>
                    <a:chOff x="6172200" y="1981200"/>
                    <a:chExt cx="458449" cy="1231692"/>
                  </a:xfrm>
                </p:grpSpPr>
                <p:sp>
                  <p:nvSpPr>
                    <p:cNvPr id="375" name="Diamond 3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2" name="Diamond 37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41"/>
              <p:cNvGrpSpPr/>
              <p:nvPr/>
            </p:nvGrpSpPr>
            <p:grpSpPr>
              <a:xfrm>
                <a:off x="3613878" y="2118609"/>
                <a:ext cx="244840" cy="640830"/>
                <a:chOff x="5715000" y="1334125"/>
                <a:chExt cx="1404079" cy="4399613"/>
              </a:xfrm>
            </p:grpSpPr>
            <p:grpSp>
              <p:nvGrpSpPr>
                <p:cNvPr id="353" name="Group 11"/>
                <p:cNvGrpSpPr/>
                <p:nvPr/>
              </p:nvGrpSpPr>
              <p:grpSpPr>
                <a:xfrm>
                  <a:off x="5715000" y="1447800"/>
                  <a:ext cx="1371600" cy="1765092"/>
                  <a:chOff x="5715000" y="1447800"/>
                  <a:chExt cx="1371600" cy="1765092"/>
                </a:xfrm>
              </p:grpSpPr>
              <p:sp>
                <p:nvSpPr>
                  <p:cNvPr id="36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7"/>
                  <p:cNvGrpSpPr/>
                  <p:nvPr/>
                </p:nvGrpSpPr>
                <p:grpSpPr>
                  <a:xfrm>
                    <a:off x="6172200" y="1981200"/>
                    <a:ext cx="458449" cy="1231692"/>
                    <a:chOff x="6172200" y="1981200"/>
                    <a:chExt cx="458449" cy="1231692"/>
                  </a:xfrm>
                </p:grpSpPr>
                <p:sp>
                  <p:nvSpPr>
                    <p:cNvPr id="367"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12"/>
                <p:cNvGrpSpPr/>
                <p:nvPr/>
              </p:nvGrpSpPr>
              <p:grpSpPr>
                <a:xfrm>
                  <a:off x="5732489" y="2714469"/>
                  <a:ext cx="1371600" cy="1765092"/>
                  <a:chOff x="5715000" y="1447800"/>
                  <a:chExt cx="1371600" cy="1765092"/>
                </a:xfrm>
              </p:grpSpPr>
              <p:sp>
                <p:nvSpPr>
                  <p:cNvPr id="361" name="Multiply 36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7"/>
                  <p:cNvGrpSpPr/>
                  <p:nvPr/>
                </p:nvGrpSpPr>
                <p:grpSpPr>
                  <a:xfrm>
                    <a:off x="6172200" y="1981200"/>
                    <a:ext cx="458449" cy="1231692"/>
                    <a:chOff x="6172200" y="1981200"/>
                    <a:chExt cx="458449" cy="1231692"/>
                  </a:xfrm>
                </p:grpSpPr>
                <p:sp>
                  <p:nvSpPr>
                    <p:cNvPr id="363" name="Diamond 3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7"/>
                <p:cNvGrpSpPr/>
                <p:nvPr/>
              </p:nvGrpSpPr>
              <p:grpSpPr>
                <a:xfrm>
                  <a:off x="5747479" y="3968646"/>
                  <a:ext cx="1371600" cy="1765092"/>
                  <a:chOff x="5715000" y="1447800"/>
                  <a:chExt cx="1371600" cy="1765092"/>
                </a:xfrm>
              </p:grpSpPr>
              <p:sp>
                <p:nvSpPr>
                  <p:cNvPr id="357" name="Multiply 35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0"/>
                  <p:cNvGrpSpPr/>
                  <p:nvPr/>
                </p:nvGrpSpPr>
                <p:grpSpPr>
                  <a:xfrm>
                    <a:off x="6172200" y="1981200"/>
                    <a:ext cx="458449" cy="1231692"/>
                    <a:chOff x="6172200" y="1981200"/>
                    <a:chExt cx="458449" cy="1231692"/>
                  </a:xfrm>
                </p:grpSpPr>
                <p:sp>
                  <p:nvSpPr>
                    <p:cNvPr id="359" name="Diamond 3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6"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58"/>
              <p:cNvGrpSpPr/>
              <p:nvPr/>
            </p:nvGrpSpPr>
            <p:grpSpPr>
              <a:xfrm>
                <a:off x="3793760" y="2118609"/>
                <a:ext cx="244840" cy="640830"/>
                <a:chOff x="5715000" y="1334125"/>
                <a:chExt cx="1404079" cy="4399613"/>
              </a:xfrm>
            </p:grpSpPr>
            <p:grpSp>
              <p:nvGrpSpPr>
                <p:cNvPr id="337" name="Group 11"/>
                <p:cNvGrpSpPr/>
                <p:nvPr/>
              </p:nvGrpSpPr>
              <p:grpSpPr>
                <a:xfrm>
                  <a:off x="5715000" y="1447800"/>
                  <a:ext cx="1371600" cy="1765092"/>
                  <a:chOff x="5715000" y="1447800"/>
                  <a:chExt cx="1371600" cy="1765092"/>
                </a:xfrm>
              </p:grpSpPr>
              <p:sp>
                <p:nvSpPr>
                  <p:cNvPr id="3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7"/>
                  <p:cNvGrpSpPr/>
                  <p:nvPr/>
                </p:nvGrpSpPr>
                <p:grpSpPr>
                  <a:xfrm>
                    <a:off x="6172200" y="1981200"/>
                    <a:ext cx="458449" cy="1231692"/>
                    <a:chOff x="6172200" y="1981200"/>
                    <a:chExt cx="458449" cy="1231692"/>
                  </a:xfrm>
                </p:grpSpPr>
                <p:sp>
                  <p:nvSpPr>
                    <p:cNvPr id="351" name="Diamond 3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12"/>
                <p:cNvGrpSpPr/>
                <p:nvPr/>
              </p:nvGrpSpPr>
              <p:grpSpPr>
                <a:xfrm>
                  <a:off x="5732489" y="2714469"/>
                  <a:ext cx="1371600" cy="1765092"/>
                  <a:chOff x="5715000" y="1447800"/>
                  <a:chExt cx="1371600" cy="1765092"/>
                </a:xfrm>
              </p:grpSpPr>
              <p:sp>
                <p:nvSpPr>
                  <p:cNvPr id="345" name="Multiply 34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7"/>
                  <p:cNvGrpSpPr/>
                  <p:nvPr/>
                </p:nvGrpSpPr>
                <p:grpSpPr>
                  <a:xfrm>
                    <a:off x="6172200" y="1981200"/>
                    <a:ext cx="458449" cy="1231692"/>
                    <a:chOff x="6172200" y="1981200"/>
                    <a:chExt cx="458449" cy="1231692"/>
                  </a:xfrm>
                </p:grpSpPr>
                <p:sp>
                  <p:nvSpPr>
                    <p:cNvPr id="347" name="Diamond 3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17"/>
                <p:cNvGrpSpPr/>
                <p:nvPr/>
              </p:nvGrpSpPr>
              <p:grpSpPr>
                <a:xfrm>
                  <a:off x="5747479" y="3968646"/>
                  <a:ext cx="1371600" cy="1765092"/>
                  <a:chOff x="5715000" y="1447800"/>
                  <a:chExt cx="1371600" cy="1765092"/>
                </a:xfrm>
              </p:grpSpPr>
              <p:sp>
                <p:nvSpPr>
                  <p:cNvPr id="341" name="Multiply 3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0"/>
                  <p:cNvGrpSpPr/>
                  <p:nvPr/>
                </p:nvGrpSpPr>
                <p:grpSpPr>
                  <a:xfrm>
                    <a:off x="6172200" y="1981200"/>
                    <a:ext cx="458449" cy="1231692"/>
                    <a:chOff x="6172200" y="1981200"/>
                    <a:chExt cx="458449" cy="1231692"/>
                  </a:xfrm>
                </p:grpSpPr>
                <p:sp>
                  <p:nvSpPr>
                    <p:cNvPr id="343" name="Diamond 3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0" name="Diamond 33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 name="Oval 313"/>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96"/>
              <p:cNvGrpSpPr/>
              <p:nvPr/>
            </p:nvGrpSpPr>
            <p:grpSpPr>
              <a:xfrm>
                <a:off x="3200400" y="762000"/>
                <a:ext cx="1219200" cy="304800"/>
                <a:chOff x="6400800" y="1371600"/>
                <a:chExt cx="1219200" cy="527455"/>
              </a:xfrm>
            </p:grpSpPr>
            <p:sp>
              <p:nvSpPr>
                <p:cNvPr id="319" name="Trapezoid 318"/>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93"/>
                <p:cNvGrpSpPr/>
                <p:nvPr/>
              </p:nvGrpSpPr>
              <p:grpSpPr>
                <a:xfrm rot="16200000">
                  <a:off x="6756576" y="1174531"/>
                  <a:ext cx="467193" cy="981856"/>
                  <a:chOff x="5715000" y="1334125"/>
                  <a:chExt cx="1404079" cy="4399613"/>
                </a:xfrm>
              </p:grpSpPr>
              <p:grpSp>
                <p:nvGrpSpPr>
                  <p:cNvPr id="321" name="Group 11"/>
                  <p:cNvGrpSpPr/>
                  <p:nvPr/>
                </p:nvGrpSpPr>
                <p:grpSpPr>
                  <a:xfrm>
                    <a:off x="5715000" y="1447800"/>
                    <a:ext cx="1371600" cy="1765092"/>
                    <a:chOff x="5715000" y="1447800"/>
                    <a:chExt cx="1371600" cy="1765092"/>
                  </a:xfrm>
                </p:grpSpPr>
                <p:sp>
                  <p:nvSpPr>
                    <p:cNvPr id="3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7"/>
                    <p:cNvGrpSpPr/>
                    <p:nvPr/>
                  </p:nvGrpSpPr>
                  <p:grpSpPr>
                    <a:xfrm>
                      <a:off x="6172200" y="1981200"/>
                      <a:ext cx="458449" cy="1231692"/>
                      <a:chOff x="6172200" y="1981200"/>
                      <a:chExt cx="458449" cy="1231692"/>
                    </a:xfrm>
                  </p:grpSpPr>
                  <p:sp>
                    <p:nvSpPr>
                      <p:cNvPr id="335" name="Diamond 3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12"/>
                  <p:cNvGrpSpPr/>
                  <p:nvPr/>
                </p:nvGrpSpPr>
                <p:grpSpPr>
                  <a:xfrm>
                    <a:off x="5732489" y="2714469"/>
                    <a:ext cx="1371600" cy="1765092"/>
                    <a:chOff x="5715000" y="1447800"/>
                    <a:chExt cx="1371600" cy="1765092"/>
                  </a:xfrm>
                </p:grpSpPr>
                <p:sp>
                  <p:nvSpPr>
                    <p:cNvPr id="329" name="Multiply 3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7"/>
                    <p:cNvGrpSpPr/>
                    <p:nvPr/>
                  </p:nvGrpSpPr>
                  <p:grpSpPr>
                    <a:xfrm>
                      <a:off x="6172200" y="1981200"/>
                      <a:ext cx="458449" cy="1231692"/>
                      <a:chOff x="6172200" y="1981200"/>
                      <a:chExt cx="458449" cy="1231692"/>
                    </a:xfrm>
                  </p:grpSpPr>
                  <p:sp>
                    <p:nvSpPr>
                      <p:cNvPr id="331" name="Diamond 3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17"/>
                  <p:cNvGrpSpPr/>
                  <p:nvPr/>
                </p:nvGrpSpPr>
                <p:grpSpPr>
                  <a:xfrm>
                    <a:off x="5747479" y="3968646"/>
                    <a:ext cx="1371600" cy="1765092"/>
                    <a:chOff x="5715000" y="1447800"/>
                    <a:chExt cx="1371600" cy="1765092"/>
                  </a:xfrm>
                </p:grpSpPr>
                <p:sp>
                  <p:nvSpPr>
                    <p:cNvPr id="325" name="Multiply 3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0"/>
                    <p:cNvGrpSpPr/>
                    <p:nvPr/>
                  </p:nvGrpSpPr>
                  <p:grpSpPr>
                    <a:xfrm>
                      <a:off x="6172200" y="1981200"/>
                      <a:ext cx="458449" cy="1231692"/>
                      <a:chOff x="6172200" y="1981200"/>
                      <a:chExt cx="458449" cy="1231692"/>
                    </a:xfrm>
                  </p:grpSpPr>
                  <p:sp>
                    <p:nvSpPr>
                      <p:cNvPr id="327" name="Diamond 3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iamond 32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p:cNvGrpSpPr/>
            <p:nvPr/>
          </p:nvGrpSpPr>
          <p:grpSpPr>
            <a:xfrm>
              <a:off x="782551" y="3012540"/>
              <a:ext cx="1340486" cy="2890320"/>
              <a:chOff x="782551" y="3012540"/>
              <a:chExt cx="1340486" cy="2890320"/>
            </a:xfrm>
          </p:grpSpPr>
          <p:grpSp>
            <p:nvGrpSpPr>
              <p:cNvPr id="474" name="Group 94"/>
              <p:cNvGrpSpPr/>
              <p:nvPr/>
            </p:nvGrpSpPr>
            <p:grpSpPr>
              <a:xfrm>
                <a:off x="782551" y="3012540"/>
                <a:ext cx="1340486" cy="2890320"/>
                <a:chOff x="4405860" y="139189"/>
                <a:chExt cx="2861871" cy="6475262"/>
              </a:xfrm>
            </p:grpSpPr>
            <p:grpSp>
              <p:nvGrpSpPr>
                <p:cNvPr id="493" name="Group 86"/>
                <p:cNvGrpSpPr/>
                <p:nvPr/>
              </p:nvGrpSpPr>
              <p:grpSpPr>
                <a:xfrm rot="2107423">
                  <a:off x="4802579" y="139189"/>
                  <a:ext cx="743864" cy="1806453"/>
                  <a:chOff x="7696200" y="914400"/>
                  <a:chExt cx="685800" cy="2438400"/>
                </a:xfrm>
              </p:grpSpPr>
              <p:sp>
                <p:nvSpPr>
                  <p:cNvPr id="533" name="Moon 53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87"/>
                <p:cNvGrpSpPr/>
                <p:nvPr/>
              </p:nvGrpSpPr>
              <p:grpSpPr>
                <a:xfrm rot="19262140" flipH="1">
                  <a:off x="6126313" y="231425"/>
                  <a:ext cx="743864" cy="1645187"/>
                  <a:chOff x="7696200" y="914400"/>
                  <a:chExt cx="685800" cy="2438400"/>
                </a:xfrm>
              </p:grpSpPr>
              <p:sp>
                <p:nvSpPr>
                  <p:cNvPr id="529" name="Moon 52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7"/>
                <p:cNvGrpSpPr/>
                <p:nvPr/>
              </p:nvGrpSpPr>
              <p:grpSpPr>
                <a:xfrm rot="562843">
                  <a:off x="5697438" y="5840305"/>
                  <a:ext cx="666047" cy="774146"/>
                  <a:chOff x="6106804" y="4039302"/>
                  <a:chExt cx="666047" cy="774146"/>
                </a:xfrm>
              </p:grpSpPr>
              <p:sp>
                <p:nvSpPr>
                  <p:cNvPr id="526" name="Oval 52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7"/>
                <p:cNvGrpSpPr/>
                <p:nvPr/>
              </p:nvGrpSpPr>
              <p:grpSpPr>
                <a:xfrm rot="2613352">
                  <a:off x="5128037" y="5761712"/>
                  <a:ext cx="666047" cy="774146"/>
                  <a:chOff x="6106804" y="4039302"/>
                  <a:chExt cx="666047" cy="774146"/>
                </a:xfrm>
              </p:grpSpPr>
              <p:sp>
                <p:nvSpPr>
                  <p:cNvPr id="523" name="Oval 52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Oval 49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7"/>
                <p:cNvGrpSpPr/>
                <p:nvPr/>
              </p:nvGrpSpPr>
              <p:grpSpPr>
                <a:xfrm>
                  <a:off x="4953000" y="5334000"/>
                  <a:ext cx="1828800" cy="609600"/>
                  <a:chOff x="1371600" y="3962400"/>
                  <a:chExt cx="6705600" cy="2057400"/>
                </a:xfrm>
              </p:grpSpPr>
              <p:grpSp>
                <p:nvGrpSpPr>
                  <p:cNvPr id="511" name="Group 195"/>
                  <p:cNvGrpSpPr/>
                  <p:nvPr/>
                </p:nvGrpSpPr>
                <p:grpSpPr>
                  <a:xfrm>
                    <a:off x="1371600" y="3962400"/>
                    <a:ext cx="1676400" cy="2057400"/>
                    <a:chOff x="1371600" y="3962400"/>
                    <a:chExt cx="1676400" cy="2057400"/>
                  </a:xfrm>
                </p:grpSpPr>
                <p:sp>
                  <p:nvSpPr>
                    <p:cNvPr id="521" name="Right Arrow Callout 52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96"/>
                  <p:cNvGrpSpPr/>
                  <p:nvPr/>
                </p:nvGrpSpPr>
                <p:grpSpPr>
                  <a:xfrm>
                    <a:off x="3048000" y="3962400"/>
                    <a:ext cx="1676400" cy="2057400"/>
                    <a:chOff x="1371600" y="3962400"/>
                    <a:chExt cx="1676400" cy="2057400"/>
                  </a:xfrm>
                </p:grpSpPr>
                <p:sp>
                  <p:nvSpPr>
                    <p:cNvPr id="519" name="Right Arrow Callout 51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Quad Arrow 51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99"/>
                  <p:cNvGrpSpPr/>
                  <p:nvPr/>
                </p:nvGrpSpPr>
                <p:grpSpPr>
                  <a:xfrm>
                    <a:off x="4724400" y="3962400"/>
                    <a:ext cx="1676400" cy="2057400"/>
                    <a:chOff x="1371600" y="3962400"/>
                    <a:chExt cx="1676400" cy="2057400"/>
                  </a:xfrm>
                </p:grpSpPr>
                <p:sp>
                  <p:nvSpPr>
                    <p:cNvPr id="517" name="Right Arrow Callout 51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Quad Arrow 51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202"/>
                  <p:cNvGrpSpPr/>
                  <p:nvPr/>
                </p:nvGrpSpPr>
                <p:grpSpPr>
                  <a:xfrm>
                    <a:off x="6400800" y="3962400"/>
                    <a:ext cx="1676400" cy="2057400"/>
                    <a:chOff x="1371600" y="3962400"/>
                    <a:chExt cx="1676400" cy="2057400"/>
                  </a:xfrm>
                </p:grpSpPr>
                <p:sp>
                  <p:nvSpPr>
                    <p:cNvPr id="515" name="Right Arrow Callout 51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8" name="Cloud 50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lowchart: Delay 50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939263">
                <a:off x="1761896" y="4237777"/>
                <a:ext cx="284190" cy="940806"/>
                <a:chOff x="1143000" y="2209800"/>
                <a:chExt cx="960933" cy="2270330"/>
              </a:xfrm>
            </p:grpSpPr>
            <p:grpSp>
              <p:nvGrpSpPr>
                <p:cNvPr id="477" name="Group 476"/>
                <p:cNvGrpSpPr/>
                <p:nvPr/>
              </p:nvGrpSpPr>
              <p:grpSpPr>
                <a:xfrm>
                  <a:off x="1143000" y="2209800"/>
                  <a:ext cx="511971" cy="2251795"/>
                  <a:chOff x="609599" y="833642"/>
                  <a:chExt cx="1236146" cy="5436927"/>
                </a:xfrm>
              </p:grpSpPr>
              <p:grpSp>
                <p:nvGrpSpPr>
                  <p:cNvPr id="486" name="Group 11"/>
                  <p:cNvGrpSpPr/>
                  <p:nvPr/>
                </p:nvGrpSpPr>
                <p:grpSpPr>
                  <a:xfrm rot="10800000">
                    <a:off x="939238" y="4923502"/>
                    <a:ext cx="621450" cy="1347067"/>
                    <a:chOff x="7010400" y="381000"/>
                    <a:chExt cx="762000" cy="2033666"/>
                  </a:xfrm>
                </p:grpSpPr>
                <p:sp>
                  <p:nvSpPr>
                    <p:cNvPr id="491" name="Rounded Rectangle 49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99460" y="833642"/>
                    <a:ext cx="621450" cy="986197"/>
                    <a:chOff x="7031201" y="834275"/>
                    <a:chExt cx="762000" cy="1488861"/>
                  </a:xfrm>
                </p:grpSpPr>
                <p:sp>
                  <p:nvSpPr>
                    <p:cNvPr id="489" name="Rounded Rectangle 48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477"/>
                <p:cNvGrpSpPr/>
                <p:nvPr/>
              </p:nvGrpSpPr>
              <p:grpSpPr>
                <a:xfrm>
                  <a:off x="1591962" y="2228335"/>
                  <a:ext cx="511971" cy="2251795"/>
                  <a:chOff x="609599" y="833642"/>
                  <a:chExt cx="1236146" cy="5436927"/>
                </a:xfrm>
              </p:grpSpPr>
              <p:grpSp>
                <p:nvGrpSpPr>
                  <p:cNvPr id="479" name="Group 11"/>
                  <p:cNvGrpSpPr/>
                  <p:nvPr/>
                </p:nvGrpSpPr>
                <p:grpSpPr>
                  <a:xfrm rot="10800000">
                    <a:off x="939238" y="4923502"/>
                    <a:ext cx="621450" cy="1347067"/>
                    <a:chOff x="7010400" y="381000"/>
                    <a:chExt cx="762000" cy="2033666"/>
                  </a:xfrm>
                </p:grpSpPr>
                <p:sp>
                  <p:nvSpPr>
                    <p:cNvPr id="484" name="Rounded Rectangle 48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83"/>
                  <p:cNvGrpSpPr/>
                  <p:nvPr/>
                </p:nvGrpSpPr>
                <p:grpSpPr>
                  <a:xfrm>
                    <a:off x="899460" y="833642"/>
                    <a:ext cx="621450" cy="986197"/>
                    <a:chOff x="7031201" y="834275"/>
                    <a:chExt cx="762000" cy="1488861"/>
                  </a:xfrm>
                </p:grpSpPr>
                <p:sp>
                  <p:nvSpPr>
                    <p:cNvPr id="482" name="Rounded Rectangle 48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6" name="Oval 475"/>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554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down)">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wipe(down)">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wipe(down)">
                                      <p:cBhvr>
                                        <p:cTn id="22" dur="500"/>
                                        <p:tgtEl>
                                          <p:spTgt spid="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down)">
                                      <p:cBhvr>
                                        <p:cTn id="32" dur="500"/>
                                        <p:tgtEl>
                                          <p:spTgt spid="2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2"/>
                                        </p:tgtEl>
                                        <p:attrNameLst>
                                          <p:attrName>style.visibility</p:attrName>
                                        </p:attrNameLst>
                                      </p:cBhvr>
                                      <p:to>
                                        <p:strVal val="visible"/>
                                      </p:to>
                                    </p:set>
                                    <p:animEffect transition="in" filter="wipe(down)">
                                      <p:cBhvr>
                                        <p:cTn id="37" dur="500"/>
                                        <p:tgtEl>
                                          <p:spTgt spid="2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5"/>
                                        </p:tgtEl>
                                        <p:attrNameLst>
                                          <p:attrName>style.visibility</p:attrName>
                                        </p:attrNameLst>
                                      </p:cBhvr>
                                      <p:to>
                                        <p:strVal val="visible"/>
                                      </p:to>
                                    </p:set>
                                    <p:animEffect transition="in" filter="wipe(down)">
                                      <p:cBhvr>
                                        <p:cTn id="4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0" grpId="0" animBg="1"/>
      <p:bldP spid="291" grpId="0" animBg="1"/>
      <p:bldP spid="292" grpId="0" animBg="1"/>
      <p:bldP spid="293" grpId="0" animBg="1"/>
      <p:bldP spid="294" grpId="0" animBg="1"/>
      <p:bldP spid="2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1" name="Rectangle 540"/>
          <p:cNvSpPr/>
          <p:nvPr/>
        </p:nvSpPr>
        <p:spPr>
          <a:xfrm>
            <a:off x="0" y="6488668"/>
            <a:ext cx="5682343" cy="369332"/>
          </a:xfrm>
          <a:prstGeom prst="rect">
            <a:avLst/>
          </a:prstGeom>
        </p:spPr>
        <p:txBody>
          <a:bodyPr wrap="square">
            <a:spAutoFit/>
          </a:bodyPr>
          <a:lstStyle/>
          <a:p>
            <a:r>
              <a:rPr lang="en-US" dirty="0">
                <a:solidFill>
                  <a:schemeClr val="bg1"/>
                </a:solidFill>
                <a:latin typeface="Open Sans"/>
              </a:rPr>
              <a:t>Acts 14:26-27</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2" name="Rectangle 1"/>
          <p:cNvSpPr/>
          <p:nvPr/>
        </p:nvSpPr>
        <p:spPr>
          <a:xfrm>
            <a:off x="1730827" y="816428"/>
            <a:ext cx="9710057" cy="707886"/>
          </a:xfrm>
          <a:prstGeom prst="rect">
            <a:avLst/>
          </a:prstGeom>
        </p:spPr>
        <p:txBody>
          <a:bodyPr wrap="square">
            <a:spAutoFit/>
          </a:bodyPr>
          <a:lstStyle/>
          <a:p>
            <a:r>
              <a:rPr lang="en-US" sz="2000" dirty="0">
                <a:solidFill>
                  <a:schemeClr val="bg1"/>
                </a:solidFill>
              </a:rPr>
              <a:t>Paul and Barnabas continued their first missionary journey by visiting several additional cities that lie within present-day Turkey and Cyprus. </a:t>
            </a:r>
          </a:p>
        </p:txBody>
      </p:sp>
      <p:sp>
        <p:nvSpPr>
          <p:cNvPr id="7" name="TextBox 6"/>
          <p:cNvSpPr txBox="1"/>
          <p:nvPr/>
        </p:nvSpPr>
        <p:spPr>
          <a:xfrm>
            <a:off x="63373" y="0"/>
            <a:ext cx="9505169" cy="646331"/>
          </a:xfrm>
          <a:prstGeom prst="rect">
            <a:avLst/>
          </a:prstGeom>
          <a:noFill/>
        </p:spPr>
        <p:txBody>
          <a:bodyPr wrap="square" rtlCol="0">
            <a:spAutoFit/>
          </a:bodyPr>
          <a:lstStyle/>
          <a:p>
            <a:r>
              <a:rPr lang="en-US" sz="3600" dirty="0">
                <a:solidFill>
                  <a:schemeClr val="bg1"/>
                </a:solidFill>
              </a:rPr>
              <a:t>Last Part of Their First Mission </a:t>
            </a:r>
          </a:p>
        </p:txBody>
      </p:sp>
      <p:pic>
        <p:nvPicPr>
          <p:cNvPr id="7172" name="Picture 4" descr="Image result for paul's first miss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2" y="1583418"/>
            <a:ext cx="5566244" cy="40989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970194" y="2713883"/>
            <a:ext cx="901904" cy="900175"/>
            <a:chOff x="782551" y="3012540"/>
            <a:chExt cx="2895870" cy="2890320"/>
          </a:xfrm>
        </p:grpSpPr>
        <p:grpSp>
          <p:nvGrpSpPr>
            <p:cNvPr id="14" name="Group 3"/>
            <p:cNvGrpSpPr/>
            <p:nvPr/>
          </p:nvGrpSpPr>
          <p:grpSpPr>
            <a:xfrm>
              <a:off x="2324477" y="3204173"/>
              <a:ext cx="1353944" cy="2626189"/>
              <a:chOff x="2719987" y="421811"/>
              <a:chExt cx="2264752" cy="4392845"/>
            </a:xfrm>
          </p:grpSpPr>
          <p:sp>
            <p:nvSpPr>
              <p:cNvPr id="79" name="Cloud 78"/>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53"/>
              <p:cNvGrpSpPr/>
              <p:nvPr/>
            </p:nvGrpSpPr>
            <p:grpSpPr>
              <a:xfrm rot="18842096">
                <a:off x="3859936" y="4174691"/>
                <a:ext cx="643101" cy="623656"/>
                <a:chOff x="5637778" y="3063924"/>
                <a:chExt cx="905678" cy="914400"/>
              </a:xfrm>
            </p:grpSpPr>
            <p:sp>
              <p:nvSpPr>
                <p:cNvPr id="234"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75"/>
                <p:cNvGrpSpPr/>
                <p:nvPr/>
              </p:nvGrpSpPr>
              <p:grpSpPr>
                <a:xfrm rot="17830732">
                  <a:off x="5912676" y="2972718"/>
                  <a:ext cx="501400" cy="760161"/>
                  <a:chOff x="5715000" y="1334125"/>
                  <a:chExt cx="1404079" cy="4399613"/>
                </a:xfrm>
              </p:grpSpPr>
              <p:grpSp>
                <p:nvGrpSpPr>
                  <p:cNvPr id="237" name="Group 11"/>
                  <p:cNvGrpSpPr/>
                  <p:nvPr/>
                </p:nvGrpSpPr>
                <p:grpSpPr>
                  <a:xfrm>
                    <a:off x="5715000" y="1447800"/>
                    <a:ext cx="1371600" cy="1765092"/>
                    <a:chOff x="5715000" y="1447800"/>
                    <a:chExt cx="1371600" cy="1765092"/>
                  </a:xfrm>
                </p:grpSpPr>
                <p:sp>
                  <p:nvSpPr>
                    <p:cNvPr id="2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7"/>
                    <p:cNvGrpSpPr/>
                    <p:nvPr/>
                  </p:nvGrpSpPr>
                  <p:grpSpPr>
                    <a:xfrm>
                      <a:off x="6172200" y="1981200"/>
                      <a:ext cx="458449" cy="1231692"/>
                      <a:chOff x="6172200" y="1981200"/>
                      <a:chExt cx="458449" cy="1231692"/>
                    </a:xfrm>
                  </p:grpSpPr>
                  <p:sp>
                    <p:nvSpPr>
                      <p:cNvPr id="251" name="Diamond 2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12"/>
                  <p:cNvGrpSpPr/>
                  <p:nvPr/>
                </p:nvGrpSpPr>
                <p:grpSpPr>
                  <a:xfrm>
                    <a:off x="5732489" y="2714469"/>
                    <a:ext cx="1371600" cy="1765092"/>
                    <a:chOff x="5715000" y="1447800"/>
                    <a:chExt cx="1371600" cy="1765092"/>
                  </a:xfrm>
                </p:grpSpPr>
                <p:sp>
                  <p:nvSpPr>
                    <p:cNvPr id="245"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7"/>
                    <p:cNvGrpSpPr/>
                    <p:nvPr/>
                  </p:nvGrpSpPr>
                  <p:grpSpPr>
                    <a:xfrm>
                      <a:off x="6172200" y="1981200"/>
                      <a:ext cx="458449" cy="1231692"/>
                      <a:chOff x="6172200" y="1981200"/>
                      <a:chExt cx="458449" cy="1231692"/>
                    </a:xfrm>
                  </p:grpSpPr>
                  <p:sp>
                    <p:nvSpPr>
                      <p:cNvPr id="247" name="Diamond 2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17"/>
                  <p:cNvGrpSpPr/>
                  <p:nvPr/>
                </p:nvGrpSpPr>
                <p:grpSpPr>
                  <a:xfrm>
                    <a:off x="5747479" y="3968646"/>
                    <a:ext cx="1371600" cy="1765092"/>
                    <a:chOff x="5715000" y="1447800"/>
                    <a:chExt cx="1371600" cy="1765092"/>
                  </a:xfrm>
                </p:grpSpPr>
                <p:sp>
                  <p:nvSpPr>
                    <p:cNvPr id="241"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30"/>
                    <p:cNvGrpSpPr/>
                    <p:nvPr/>
                  </p:nvGrpSpPr>
                  <p:grpSpPr>
                    <a:xfrm>
                      <a:off x="6172200" y="1981200"/>
                      <a:ext cx="458449" cy="1231692"/>
                      <a:chOff x="6172200" y="1981200"/>
                      <a:chExt cx="458449" cy="1231692"/>
                    </a:xfrm>
                  </p:grpSpPr>
                  <p:sp>
                    <p:nvSpPr>
                      <p:cNvPr id="243" name="Diamond 2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0"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52"/>
              <p:cNvGrpSpPr/>
              <p:nvPr/>
            </p:nvGrpSpPr>
            <p:grpSpPr>
              <a:xfrm>
                <a:off x="3276600" y="4191000"/>
                <a:ext cx="643101" cy="623656"/>
                <a:chOff x="5637778" y="3063924"/>
                <a:chExt cx="905678" cy="914400"/>
              </a:xfrm>
            </p:grpSpPr>
            <p:sp>
              <p:nvSpPr>
                <p:cNvPr id="215" name="Oval 21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75"/>
                <p:cNvGrpSpPr/>
                <p:nvPr/>
              </p:nvGrpSpPr>
              <p:grpSpPr>
                <a:xfrm rot="17830732">
                  <a:off x="5912676" y="2972718"/>
                  <a:ext cx="501400" cy="760161"/>
                  <a:chOff x="5715000" y="1334125"/>
                  <a:chExt cx="1404079" cy="4399613"/>
                </a:xfrm>
              </p:grpSpPr>
              <p:grpSp>
                <p:nvGrpSpPr>
                  <p:cNvPr id="218" name="Group 11"/>
                  <p:cNvGrpSpPr/>
                  <p:nvPr/>
                </p:nvGrpSpPr>
                <p:grpSpPr>
                  <a:xfrm>
                    <a:off x="5715000" y="1447800"/>
                    <a:ext cx="1371600" cy="1765092"/>
                    <a:chOff x="5715000" y="1447800"/>
                    <a:chExt cx="1371600" cy="1765092"/>
                  </a:xfrm>
                </p:grpSpPr>
                <p:sp>
                  <p:nvSpPr>
                    <p:cNvPr id="23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7"/>
                    <p:cNvGrpSpPr/>
                    <p:nvPr/>
                  </p:nvGrpSpPr>
                  <p:grpSpPr>
                    <a:xfrm>
                      <a:off x="6172200" y="1981200"/>
                      <a:ext cx="458449" cy="1231692"/>
                      <a:chOff x="6172200" y="1981200"/>
                      <a:chExt cx="458449" cy="1231692"/>
                    </a:xfrm>
                  </p:grpSpPr>
                  <p:sp>
                    <p:nvSpPr>
                      <p:cNvPr id="232"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2"/>
                  <p:cNvGrpSpPr/>
                  <p:nvPr/>
                </p:nvGrpSpPr>
                <p:grpSpPr>
                  <a:xfrm>
                    <a:off x="5732489" y="2714469"/>
                    <a:ext cx="1371600" cy="1765092"/>
                    <a:chOff x="5715000" y="1447800"/>
                    <a:chExt cx="1371600" cy="1765092"/>
                  </a:xfrm>
                </p:grpSpPr>
                <p:sp>
                  <p:nvSpPr>
                    <p:cNvPr id="226"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7"/>
                    <p:cNvGrpSpPr/>
                    <p:nvPr/>
                  </p:nvGrpSpPr>
                  <p:grpSpPr>
                    <a:xfrm>
                      <a:off x="6172200" y="1981200"/>
                      <a:ext cx="458449" cy="1231692"/>
                      <a:chOff x="6172200" y="1981200"/>
                      <a:chExt cx="458449" cy="1231692"/>
                    </a:xfrm>
                  </p:grpSpPr>
                  <p:sp>
                    <p:nvSpPr>
                      <p:cNvPr id="228"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17"/>
                  <p:cNvGrpSpPr/>
                  <p:nvPr/>
                </p:nvGrpSpPr>
                <p:grpSpPr>
                  <a:xfrm>
                    <a:off x="5747479" y="3968646"/>
                    <a:ext cx="1371600" cy="1765092"/>
                    <a:chOff x="5715000" y="1447800"/>
                    <a:chExt cx="1371600" cy="1765092"/>
                  </a:xfrm>
                </p:grpSpPr>
                <p:sp>
                  <p:nvSpPr>
                    <p:cNvPr id="222"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30"/>
                    <p:cNvGrpSpPr/>
                    <p:nvPr/>
                  </p:nvGrpSpPr>
                  <p:grpSpPr>
                    <a:xfrm>
                      <a:off x="6172200" y="1981200"/>
                      <a:ext cx="458449" cy="1231692"/>
                      <a:chOff x="6172200" y="1981200"/>
                      <a:chExt cx="458449" cy="1231692"/>
                    </a:xfrm>
                  </p:grpSpPr>
                  <p:sp>
                    <p:nvSpPr>
                      <p:cNvPr id="224"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1"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Trapezoid 83"/>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11"/>
              <p:cNvGrpSpPr/>
              <p:nvPr/>
            </p:nvGrpSpPr>
            <p:grpSpPr>
              <a:xfrm rot="897050">
                <a:off x="2719987" y="1716055"/>
                <a:ext cx="1219200" cy="1752181"/>
                <a:chOff x="5128127" y="2215744"/>
                <a:chExt cx="1219200" cy="1289455"/>
              </a:xfrm>
            </p:grpSpPr>
            <p:sp>
              <p:nvSpPr>
                <p:cNvPr id="197"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93"/>
                <p:cNvGrpSpPr/>
                <p:nvPr/>
              </p:nvGrpSpPr>
              <p:grpSpPr>
                <a:xfrm rot="16200000">
                  <a:off x="5483903" y="2780675"/>
                  <a:ext cx="467193" cy="981856"/>
                  <a:chOff x="5715000" y="1334125"/>
                  <a:chExt cx="1404079" cy="4399613"/>
                </a:xfrm>
              </p:grpSpPr>
              <p:grpSp>
                <p:nvGrpSpPr>
                  <p:cNvPr id="199" name="Group 11"/>
                  <p:cNvGrpSpPr/>
                  <p:nvPr/>
                </p:nvGrpSpPr>
                <p:grpSpPr>
                  <a:xfrm>
                    <a:off x="5715000" y="1447800"/>
                    <a:ext cx="1371600" cy="1765092"/>
                    <a:chOff x="5715000" y="1447800"/>
                    <a:chExt cx="1371600" cy="1765092"/>
                  </a:xfrm>
                </p:grpSpPr>
                <p:sp>
                  <p:nvSpPr>
                    <p:cNvPr id="21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7"/>
                    <p:cNvGrpSpPr/>
                    <p:nvPr/>
                  </p:nvGrpSpPr>
                  <p:grpSpPr>
                    <a:xfrm>
                      <a:off x="6172200" y="1981200"/>
                      <a:ext cx="458449" cy="1231692"/>
                      <a:chOff x="6172200" y="1981200"/>
                      <a:chExt cx="458449" cy="1231692"/>
                    </a:xfrm>
                  </p:grpSpPr>
                  <p:sp>
                    <p:nvSpPr>
                      <p:cNvPr id="213" name="Diamond 21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2"/>
                  <p:cNvGrpSpPr/>
                  <p:nvPr/>
                </p:nvGrpSpPr>
                <p:grpSpPr>
                  <a:xfrm>
                    <a:off x="5732489" y="2714469"/>
                    <a:ext cx="1371600" cy="1765092"/>
                    <a:chOff x="5715000" y="1447800"/>
                    <a:chExt cx="1371600" cy="1765092"/>
                  </a:xfrm>
                </p:grpSpPr>
                <p:sp>
                  <p:nvSpPr>
                    <p:cNvPr id="207"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7"/>
                    <p:cNvGrpSpPr/>
                    <p:nvPr/>
                  </p:nvGrpSpPr>
                  <p:grpSpPr>
                    <a:xfrm>
                      <a:off x="6172200" y="1981200"/>
                      <a:ext cx="458449" cy="1231692"/>
                      <a:chOff x="6172200" y="1981200"/>
                      <a:chExt cx="458449" cy="1231692"/>
                    </a:xfrm>
                  </p:grpSpPr>
                  <p:sp>
                    <p:nvSpPr>
                      <p:cNvPr id="209"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17"/>
                  <p:cNvGrpSpPr/>
                  <p:nvPr/>
                </p:nvGrpSpPr>
                <p:grpSpPr>
                  <a:xfrm>
                    <a:off x="5747479" y="3968646"/>
                    <a:ext cx="1371600" cy="1765092"/>
                    <a:chOff x="5715000" y="1447800"/>
                    <a:chExt cx="1371600" cy="1765092"/>
                  </a:xfrm>
                </p:grpSpPr>
                <p:sp>
                  <p:nvSpPr>
                    <p:cNvPr id="203" name="Multiply 20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30"/>
                    <p:cNvGrpSpPr/>
                    <p:nvPr/>
                  </p:nvGrpSpPr>
                  <p:grpSpPr>
                    <a:xfrm>
                      <a:off x="6172200" y="1981200"/>
                      <a:ext cx="458449" cy="1231692"/>
                      <a:chOff x="6172200" y="1981200"/>
                      <a:chExt cx="458449" cy="1231692"/>
                    </a:xfrm>
                  </p:grpSpPr>
                  <p:sp>
                    <p:nvSpPr>
                      <p:cNvPr id="205" name="Diamond 20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2"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rapezoid 85"/>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93"/>
              <p:cNvGrpSpPr/>
              <p:nvPr/>
            </p:nvGrpSpPr>
            <p:grpSpPr>
              <a:xfrm rot="15426686">
                <a:off x="4136832" y="2583350"/>
                <a:ext cx="601862" cy="1093953"/>
                <a:chOff x="5715000" y="1334125"/>
                <a:chExt cx="1404079" cy="4399613"/>
              </a:xfrm>
            </p:grpSpPr>
            <p:grpSp>
              <p:nvGrpSpPr>
                <p:cNvPr id="181" name="Group 11"/>
                <p:cNvGrpSpPr/>
                <p:nvPr/>
              </p:nvGrpSpPr>
              <p:grpSpPr>
                <a:xfrm>
                  <a:off x="5715000" y="1447800"/>
                  <a:ext cx="1371600" cy="1765092"/>
                  <a:chOff x="5715000" y="1447800"/>
                  <a:chExt cx="1371600" cy="1765092"/>
                </a:xfrm>
              </p:grpSpPr>
              <p:sp>
                <p:nvSpPr>
                  <p:cNvPr id="19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7"/>
                  <p:cNvGrpSpPr/>
                  <p:nvPr/>
                </p:nvGrpSpPr>
                <p:grpSpPr>
                  <a:xfrm>
                    <a:off x="6172200" y="1981200"/>
                    <a:ext cx="458449" cy="1231692"/>
                    <a:chOff x="6172200" y="1981200"/>
                    <a:chExt cx="458449" cy="1231692"/>
                  </a:xfrm>
                </p:grpSpPr>
                <p:sp>
                  <p:nvSpPr>
                    <p:cNvPr id="195" name="Diamond 19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2"/>
                <p:cNvGrpSpPr/>
                <p:nvPr/>
              </p:nvGrpSpPr>
              <p:grpSpPr>
                <a:xfrm>
                  <a:off x="5732489" y="2714469"/>
                  <a:ext cx="1371600" cy="1765092"/>
                  <a:chOff x="5715000" y="1447800"/>
                  <a:chExt cx="1371600" cy="1765092"/>
                </a:xfrm>
              </p:grpSpPr>
              <p:sp>
                <p:nvSpPr>
                  <p:cNvPr id="189" name="Multiply 18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7"/>
                  <p:cNvGrpSpPr/>
                  <p:nvPr/>
                </p:nvGrpSpPr>
                <p:grpSpPr>
                  <a:xfrm>
                    <a:off x="6172200" y="1981200"/>
                    <a:ext cx="458449" cy="1231692"/>
                    <a:chOff x="6172200" y="1981200"/>
                    <a:chExt cx="458449" cy="1231692"/>
                  </a:xfrm>
                </p:grpSpPr>
                <p:sp>
                  <p:nvSpPr>
                    <p:cNvPr id="191" name="Diamond 1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7"/>
                <p:cNvGrpSpPr/>
                <p:nvPr/>
              </p:nvGrpSpPr>
              <p:grpSpPr>
                <a:xfrm>
                  <a:off x="5747479" y="3968646"/>
                  <a:ext cx="1371600" cy="1765092"/>
                  <a:chOff x="5715000" y="1447800"/>
                  <a:chExt cx="1371600" cy="1765092"/>
                </a:xfrm>
              </p:grpSpPr>
              <p:sp>
                <p:nvSpPr>
                  <p:cNvPr id="185" name="Multiply 1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30"/>
                  <p:cNvGrpSpPr/>
                  <p:nvPr/>
                </p:nvGrpSpPr>
                <p:grpSpPr>
                  <a:xfrm>
                    <a:off x="6172200" y="1981200"/>
                    <a:ext cx="458449" cy="1231692"/>
                    <a:chOff x="6172200" y="1981200"/>
                    <a:chExt cx="458449" cy="1231692"/>
                  </a:xfrm>
                </p:grpSpPr>
                <p:sp>
                  <p:nvSpPr>
                    <p:cNvPr id="187" name="Diamond 1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4" name="Diamond 18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rapezoid 87"/>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23"/>
              <p:cNvGrpSpPr/>
              <p:nvPr/>
            </p:nvGrpSpPr>
            <p:grpSpPr>
              <a:xfrm>
                <a:off x="3429000" y="1828800"/>
                <a:ext cx="244840" cy="640830"/>
                <a:chOff x="5715000" y="1334125"/>
                <a:chExt cx="1404079" cy="4399613"/>
              </a:xfrm>
            </p:grpSpPr>
            <p:grpSp>
              <p:nvGrpSpPr>
                <p:cNvPr id="165" name="Group 11"/>
                <p:cNvGrpSpPr/>
                <p:nvPr/>
              </p:nvGrpSpPr>
              <p:grpSpPr>
                <a:xfrm>
                  <a:off x="5715000" y="1447800"/>
                  <a:ext cx="1371600" cy="1765092"/>
                  <a:chOff x="5715000" y="1447800"/>
                  <a:chExt cx="1371600" cy="1765092"/>
                </a:xfrm>
              </p:grpSpPr>
              <p:sp>
                <p:nvSpPr>
                  <p:cNvPr id="17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7"/>
                  <p:cNvGrpSpPr/>
                  <p:nvPr/>
                </p:nvGrpSpPr>
                <p:grpSpPr>
                  <a:xfrm>
                    <a:off x="6172200" y="1981200"/>
                    <a:ext cx="458449" cy="1231692"/>
                    <a:chOff x="6172200" y="1981200"/>
                    <a:chExt cx="458449" cy="1231692"/>
                  </a:xfrm>
                </p:grpSpPr>
                <p:sp>
                  <p:nvSpPr>
                    <p:cNvPr id="179"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2"/>
                <p:cNvGrpSpPr/>
                <p:nvPr/>
              </p:nvGrpSpPr>
              <p:grpSpPr>
                <a:xfrm>
                  <a:off x="5732489" y="2714469"/>
                  <a:ext cx="1371600" cy="1765092"/>
                  <a:chOff x="5715000" y="1447800"/>
                  <a:chExt cx="1371600" cy="1765092"/>
                </a:xfrm>
              </p:grpSpPr>
              <p:sp>
                <p:nvSpPr>
                  <p:cNvPr id="173"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7"/>
                  <p:cNvGrpSpPr/>
                  <p:nvPr/>
                </p:nvGrpSpPr>
                <p:grpSpPr>
                  <a:xfrm>
                    <a:off x="6172200" y="1981200"/>
                    <a:ext cx="458449" cy="1231692"/>
                    <a:chOff x="6172200" y="1981200"/>
                    <a:chExt cx="458449" cy="1231692"/>
                  </a:xfrm>
                </p:grpSpPr>
                <p:sp>
                  <p:nvSpPr>
                    <p:cNvPr id="175"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7"/>
                <p:cNvGrpSpPr/>
                <p:nvPr/>
              </p:nvGrpSpPr>
              <p:grpSpPr>
                <a:xfrm>
                  <a:off x="5747479" y="3968646"/>
                  <a:ext cx="1371600" cy="1765092"/>
                  <a:chOff x="5715000" y="1447800"/>
                  <a:chExt cx="1371600" cy="1765092"/>
                </a:xfrm>
              </p:grpSpPr>
              <p:sp>
                <p:nvSpPr>
                  <p:cNvPr id="169"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7"/>
                  <p:cNvGrpSpPr/>
                  <p:nvPr/>
                </p:nvGrpSpPr>
                <p:grpSpPr>
                  <a:xfrm>
                    <a:off x="6172200" y="1981200"/>
                    <a:ext cx="458449" cy="1231692"/>
                    <a:chOff x="6172200" y="1981200"/>
                    <a:chExt cx="458449" cy="1231692"/>
                  </a:xfrm>
                </p:grpSpPr>
                <p:sp>
                  <p:nvSpPr>
                    <p:cNvPr id="171"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Diamond 16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4"/>
              <p:cNvGrpSpPr/>
              <p:nvPr/>
            </p:nvGrpSpPr>
            <p:grpSpPr>
              <a:xfrm>
                <a:off x="3911183" y="1831298"/>
                <a:ext cx="244840" cy="640830"/>
                <a:chOff x="5715000" y="1334125"/>
                <a:chExt cx="1404079" cy="4399613"/>
              </a:xfrm>
            </p:grpSpPr>
            <p:grpSp>
              <p:nvGrpSpPr>
                <p:cNvPr id="149" name="Group 11"/>
                <p:cNvGrpSpPr/>
                <p:nvPr/>
              </p:nvGrpSpPr>
              <p:grpSpPr>
                <a:xfrm>
                  <a:off x="5715000" y="1447800"/>
                  <a:ext cx="1371600" cy="1765092"/>
                  <a:chOff x="5715000" y="1447800"/>
                  <a:chExt cx="1371600" cy="1765092"/>
                </a:xfrm>
              </p:grpSpPr>
              <p:sp>
                <p:nvSpPr>
                  <p:cNvPr id="16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7"/>
                  <p:cNvGrpSpPr/>
                  <p:nvPr/>
                </p:nvGrpSpPr>
                <p:grpSpPr>
                  <a:xfrm>
                    <a:off x="6172200" y="1981200"/>
                    <a:ext cx="458449" cy="1231692"/>
                    <a:chOff x="6172200" y="1981200"/>
                    <a:chExt cx="458449" cy="1231692"/>
                  </a:xfrm>
                </p:grpSpPr>
                <p:sp>
                  <p:nvSpPr>
                    <p:cNvPr id="163" name="Diamond 1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2"/>
                <p:cNvGrpSpPr/>
                <p:nvPr/>
              </p:nvGrpSpPr>
              <p:grpSpPr>
                <a:xfrm>
                  <a:off x="5732489" y="2714469"/>
                  <a:ext cx="1371600" cy="1765092"/>
                  <a:chOff x="5715000" y="1447800"/>
                  <a:chExt cx="1371600" cy="1765092"/>
                </a:xfrm>
              </p:grpSpPr>
              <p:sp>
                <p:nvSpPr>
                  <p:cNvPr id="157"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7"/>
                  <p:cNvGrpSpPr/>
                  <p:nvPr/>
                </p:nvGrpSpPr>
                <p:grpSpPr>
                  <a:xfrm>
                    <a:off x="6172200" y="1981200"/>
                    <a:ext cx="458449" cy="1231692"/>
                    <a:chOff x="6172200" y="1981200"/>
                    <a:chExt cx="458449" cy="1231692"/>
                  </a:xfrm>
                </p:grpSpPr>
                <p:sp>
                  <p:nvSpPr>
                    <p:cNvPr id="159" name="Diamond 1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7"/>
                <p:cNvGrpSpPr/>
                <p:nvPr/>
              </p:nvGrpSpPr>
              <p:grpSpPr>
                <a:xfrm>
                  <a:off x="5747479" y="3968646"/>
                  <a:ext cx="1371600" cy="1765092"/>
                  <a:chOff x="5715000" y="1447800"/>
                  <a:chExt cx="1371600" cy="1765092"/>
                </a:xfrm>
              </p:grpSpPr>
              <p:sp>
                <p:nvSpPr>
                  <p:cNvPr id="153"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30"/>
                  <p:cNvGrpSpPr/>
                  <p:nvPr/>
                </p:nvGrpSpPr>
                <p:grpSpPr>
                  <a:xfrm>
                    <a:off x="6172200" y="1981200"/>
                    <a:ext cx="458449" cy="1231692"/>
                    <a:chOff x="6172200" y="1981200"/>
                    <a:chExt cx="458449" cy="1231692"/>
                  </a:xfrm>
                </p:grpSpPr>
                <p:sp>
                  <p:nvSpPr>
                    <p:cNvPr id="155" name="Diamond 15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Diamond 15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1"/>
              <p:cNvGrpSpPr/>
              <p:nvPr/>
            </p:nvGrpSpPr>
            <p:grpSpPr>
              <a:xfrm>
                <a:off x="3613878" y="2118609"/>
                <a:ext cx="244840" cy="640830"/>
                <a:chOff x="5715000" y="1334125"/>
                <a:chExt cx="1404079" cy="4399613"/>
              </a:xfrm>
            </p:grpSpPr>
            <p:grpSp>
              <p:nvGrpSpPr>
                <p:cNvPr id="133" name="Group 11"/>
                <p:cNvGrpSpPr/>
                <p:nvPr/>
              </p:nvGrpSpPr>
              <p:grpSpPr>
                <a:xfrm>
                  <a:off x="5715000" y="1447800"/>
                  <a:ext cx="1371600" cy="1765092"/>
                  <a:chOff x="5715000" y="1447800"/>
                  <a:chExt cx="1371600" cy="1765092"/>
                </a:xfrm>
              </p:grpSpPr>
              <p:sp>
                <p:nvSpPr>
                  <p:cNvPr id="14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7"/>
                  <p:cNvGrpSpPr/>
                  <p:nvPr/>
                </p:nvGrpSpPr>
                <p:grpSpPr>
                  <a:xfrm>
                    <a:off x="6172200" y="1981200"/>
                    <a:ext cx="458449" cy="1231692"/>
                    <a:chOff x="6172200" y="1981200"/>
                    <a:chExt cx="458449" cy="1231692"/>
                  </a:xfrm>
                </p:grpSpPr>
                <p:sp>
                  <p:nvSpPr>
                    <p:cNvPr id="147"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2"/>
                <p:cNvGrpSpPr/>
                <p:nvPr/>
              </p:nvGrpSpPr>
              <p:grpSpPr>
                <a:xfrm>
                  <a:off x="5732489" y="2714469"/>
                  <a:ext cx="1371600" cy="1765092"/>
                  <a:chOff x="5715000" y="1447800"/>
                  <a:chExt cx="1371600" cy="1765092"/>
                </a:xfrm>
              </p:grpSpPr>
              <p:sp>
                <p:nvSpPr>
                  <p:cNvPr id="141" name="Multiply 1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7"/>
                  <p:cNvGrpSpPr/>
                  <p:nvPr/>
                </p:nvGrpSpPr>
                <p:grpSpPr>
                  <a:xfrm>
                    <a:off x="6172200" y="1981200"/>
                    <a:ext cx="458449" cy="1231692"/>
                    <a:chOff x="6172200" y="1981200"/>
                    <a:chExt cx="458449" cy="1231692"/>
                  </a:xfrm>
                </p:grpSpPr>
                <p:sp>
                  <p:nvSpPr>
                    <p:cNvPr id="143" name="Diamond 1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7"/>
                <p:cNvGrpSpPr/>
                <p:nvPr/>
              </p:nvGrpSpPr>
              <p:grpSpPr>
                <a:xfrm>
                  <a:off x="5747479" y="3968646"/>
                  <a:ext cx="1371600" cy="1765092"/>
                  <a:chOff x="5715000" y="1447800"/>
                  <a:chExt cx="1371600" cy="1765092"/>
                </a:xfrm>
              </p:grpSpPr>
              <p:sp>
                <p:nvSpPr>
                  <p:cNvPr id="137" name="Multiply 13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0"/>
                  <p:cNvGrpSpPr/>
                  <p:nvPr/>
                </p:nvGrpSpPr>
                <p:grpSpPr>
                  <a:xfrm>
                    <a:off x="6172200" y="1981200"/>
                    <a:ext cx="458449" cy="1231692"/>
                    <a:chOff x="6172200" y="1981200"/>
                    <a:chExt cx="458449" cy="1231692"/>
                  </a:xfrm>
                </p:grpSpPr>
                <p:sp>
                  <p:nvSpPr>
                    <p:cNvPr id="139" name="Diamond 13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58"/>
              <p:cNvGrpSpPr/>
              <p:nvPr/>
            </p:nvGrpSpPr>
            <p:grpSpPr>
              <a:xfrm>
                <a:off x="3793760" y="2118609"/>
                <a:ext cx="244840" cy="640830"/>
                <a:chOff x="5715000" y="1334125"/>
                <a:chExt cx="1404079" cy="4399613"/>
              </a:xfrm>
            </p:grpSpPr>
            <p:grpSp>
              <p:nvGrpSpPr>
                <p:cNvPr id="117" name="Group 11"/>
                <p:cNvGrpSpPr/>
                <p:nvPr/>
              </p:nvGrpSpPr>
              <p:grpSpPr>
                <a:xfrm>
                  <a:off x="5715000" y="1447800"/>
                  <a:ext cx="1371600" cy="1765092"/>
                  <a:chOff x="5715000" y="1447800"/>
                  <a:chExt cx="1371600" cy="1765092"/>
                </a:xfrm>
              </p:grpSpPr>
              <p:sp>
                <p:nvSpPr>
                  <p:cNvPr id="12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7"/>
                  <p:cNvGrpSpPr/>
                  <p:nvPr/>
                </p:nvGrpSpPr>
                <p:grpSpPr>
                  <a:xfrm>
                    <a:off x="6172200" y="1981200"/>
                    <a:ext cx="458449" cy="1231692"/>
                    <a:chOff x="6172200" y="1981200"/>
                    <a:chExt cx="458449" cy="1231692"/>
                  </a:xfrm>
                </p:grpSpPr>
                <p:sp>
                  <p:nvSpPr>
                    <p:cNvPr id="131" name="Diamond 1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2"/>
                <p:cNvGrpSpPr/>
                <p:nvPr/>
              </p:nvGrpSpPr>
              <p:grpSpPr>
                <a:xfrm>
                  <a:off x="5732489" y="2714469"/>
                  <a:ext cx="1371600" cy="1765092"/>
                  <a:chOff x="5715000" y="1447800"/>
                  <a:chExt cx="1371600" cy="1765092"/>
                </a:xfrm>
              </p:grpSpPr>
              <p:sp>
                <p:nvSpPr>
                  <p:cNvPr id="125" name="Multiply 1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7"/>
                  <p:cNvGrpSpPr/>
                  <p:nvPr/>
                </p:nvGrpSpPr>
                <p:grpSpPr>
                  <a:xfrm>
                    <a:off x="6172200" y="1981200"/>
                    <a:ext cx="458449" cy="1231692"/>
                    <a:chOff x="6172200" y="1981200"/>
                    <a:chExt cx="458449" cy="1231692"/>
                  </a:xfrm>
                </p:grpSpPr>
                <p:sp>
                  <p:nvSpPr>
                    <p:cNvPr id="127" name="Diamond 1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7"/>
                <p:cNvGrpSpPr/>
                <p:nvPr/>
              </p:nvGrpSpPr>
              <p:grpSpPr>
                <a:xfrm>
                  <a:off x="5747479" y="3968646"/>
                  <a:ext cx="1371600" cy="1765092"/>
                  <a:chOff x="5715000" y="1447800"/>
                  <a:chExt cx="1371600" cy="1765092"/>
                </a:xfrm>
              </p:grpSpPr>
              <p:sp>
                <p:nvSpPr>
                  <p:cNvPr id="121" name="Multiply 12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0"/>
                  <p:cNvGrpSpPr/>
                  <p:nvPr/>
                </p:nvGrpSpPr>
                <p:grpSpPr>
                  <a:xfrm>
                    <a:off x="6172200" y="1981200"/>
                    <a:ext cx="458449" cy="1231692"/>
                    <a:chOff x="6172200" y="1981200"/>
                    <a:chExt cx="458449" cy="1231692"/>
                  </a:xfrm>
                </p:grpSpPr>
                <p:sp>
                  <p:nvSpPr>
                    <p:cNvPr id="123" name="Diamond 12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Diamond 11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96"/>
              <p:cNvGrpSpPr/>
              <p:nvPr/>
            </p:nvGrpSpPr>
            <p:grpSpPr>
              <a:xfrm>
                <a:off x="3200400" y="762000"/>
                <a:ext cx="1219200" cy="304800"/>
                <a:chOff x="6400800" y="1371600"/>
                <a:chExt cx="1219200" cy="527455"/>
              </a:xfrm>
            </p:grpSpPr>
            <p:sp>
              <p:nvSpPr>
                <p:cNvPr id="99" name="Trapezoid 98"/>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3"/>
                <p:cNvGrpSpPr/>
                <p:nvPr/>
              </p:nvGrpSpPr>
              <p:grpSpPr>
                <a:xfrm rot="16200000">
                  <a:off x="6756576" y="1174531"/>
                  <a:ext cx="467193" cy="981856"/>
                  <a:chOff x="5715000" y="1334125"/>
                  <a:chExt cx="1404079" cy="4399613"/>
                </a:xfrm>
              </p:grpSpPr>
              <p:grpSp>
                <p:nvGrpSpPr>
                  <p:cNvPr id="101" name="Group 11"/>
                  <p:cNvGrpSpPr/>
                  <p:nvPr/>
                </p:nvGrpSpPr>
                <p:grpSpPr>
                  <a:xfrm>
                    <a:off x="5715000" y="1447800"/>
                    <a:ext cx="1371600" cy="1765092"/>
                    <a:chOff x="5715000" y="1447800"/>
                    <a:chExt cx="1371600" cy="1765092"/>
                  </a:xfrm>
                </p:grpSpPr>
                <p:sp>
                  <p:nvSpPr>
                    <p:cNvPr id="1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7"/>
                    <p:cNvGrpSpPr/>
                    <p:nvPr/>
                  </p:nvGrpSpPr>
                  <p:grpSpPr>
                    <a:xfrm>
                      <a:off x="6172200" y="1981200"/>
                      <a:ext cx="458449" cy="1231692"/>
                      <a:chOff x="6172200" y="1981200"/>
                      <a:chExt cx="458449" cy="1231692"/>
                    </a:xfrm>
                  </p:grpSpPr>
                  <p:sp>
                    <p:nvSpPr>
                      <p:cNvPr id="115" name="Diamond 1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2"/>
                  <p:cNvGrpSpPr/>
                  <p:nvPr/>
                </p:nvGrpSpPr>
                <p:grpSpPr>
                  <a:xfrm>
                    <a:off x="5732489" y="2714469"/>
                    <a:ext cx="1371600" cy="1765092"/>
                    <a:chOff x="5715000" y="1447800"/>
                    <a:chExt cx="1371600" cy="1765092"/>
                  </a:xfrm>
                </p:grpSpPr>
                <p:sp>
                  <p:nvSpPr>
                    <p:cNvPr id="109" name="Multiply 1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7"/>
                    <p:cNvGrpSpPr/>
                    <p:nvPr/>
                  </p:nvGrpSpPr>
                  <p:grpSpPr>
                    <a:xfrm>
                      <a:off x="6172200" y="1981200"/>
                      <a:ext cx="458449" cy="1231692"/>
                      <a:chOff x="6172200" y="1981200"/>
                      <a:chExt cx="458449" cy="1231692"/>
                    </a:xfrm>
                  </p:grpSpPr>
                  <p:sp>
                    <p:nvSpPr>
                      <p:cNvPr id="111" name="Diamond 1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7"/>
                  <p:cNvGrpSpPr/>
                  <p:nvPr/>
                </p:nvGrpSpPr>
                <p:grpSpPr>
                  <a:xfrm>
                    <a:off x="5747479" y="3968646"/>
                    <a:ext cx="1371600" cy="1765092"/>
                    <a:chOff x="5715000" y="1447800"/>
                    <a:chExt cx="1371600" cy="1765092"/>
                  </a:xfrm>
                </p:grpSpPr>
                <p:sp>
                  <p:nvSpPr>
                    <p:cNvPr id="105" name="Multiply 1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30"/>
                    <p:cNvGrpSpPr/>
                    <p:nvPr/>
                  </p:nvGrpSpPr>
                  <p:grpSpPr>
                    <a:xfrm>
                      <a:off x="6172200" y="1981200"/>
                      <a:ext cx="458449" cy="1231692"/>
                      <a:chOff x="6172200" y="1981200"/>
                      <a:chExt cx="458449" cy="1231692"/>
                    </a:xfrm>
                  </p:grpSpPr>
                  <p:sp>
                    <p:nvSpPr>
                      <p:cNvPr id="107" name="Diamond 1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Diamond 1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a:off x="782551" y="3012540"/>
              <a:ext cx="1340486" cy="2890320"/>
              <a:chOff x="782551" y="3012540"/>
              <a:chExt cx="1340486" cy="2890320"/>
            </a:xfrm>
          </p:grpSpPr>
          <p:grpSp>
            <p:nvGrpSpPr>
              <p:cNvPr id="16" name="Group 94"/>
              <p:cNvGrpSpPr/>
              <p:nvPr/>
            </p:nvGrpSpPr>
            <p:grpSpPr>
              <a:xfrm>
                <a:off x="782551" y="3012540"/>
                <a:ext cx="1340486" cy="2890320"/>
                <a:chOff x="4405860" y="139189"/>
                <a:chExt cx="2861871" cy="6475262"/>
              </a:xfrm>
            </p:grpSpPr>
            <p:grpSp>
              <p:nvGrpSpPr>
                <p:cNvPr id="35" name="Group 86"/>
                <p:cNvGrpSpPr/>
                <p:nvPr/>
              </p:nvGrpSpPr>
              <p:grpSpPr>
                <a:xfrm rot="2107423">
                  <a:off x="4802579" y="139189"/>
                  <a:ext cx="743864" cy="1806453"/>
                  <a:chOff x="7696200" y="914400"/>
                  <a:chExt cx="685800" cy="2438400"/>
                </a:xfrm>
              </p:grpSpPr>
              <p:sp>
                <p:nvSpPr>
                  <p:cNvPr id="75" name="Moon 7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7"/>
                <p:cNvGrpSpPr/>
                <p:nvPr/>
              </p:nvGrpSpPr>
              <p:grpSpPr>
                <a:xfrm rot="19262140" flipH="1">
                  <a:off x="6126313" y="231425"/>
                  <a:ext cx="743864" cy="1645187"/>
                  <a:chOff x="7696200" y="914400"/>
                  <a:chExt cx="685800" cy="2438400"/>
                </a:xfrm>
              </p:grpSpPr>
              <p:sp>
                <p:nvSpPr>
                  <p:cNvPr id="71" name="Moon 7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47"/>
                <p:cNvGrpSpPr/>
                <p:nvPr/>
              </p:nvGrpSpPr>
              <p:grpSpPr>
                <a:xfrm rot="562843">
                  <a:off x="5697438" y="5840305"/>
                  <a:ext cx="666047" cy="774146"/>
                  <a:chOff x="6106804" y="4039302"/>
                  <a:chExt cx="666047" cy="774146"/>
                </a:xfrm>
              </p:grpSpPr>
              <p:sp>
                <p:nvSpPr>
                  <p:cNvPr id="68" name="Oval 6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7"/>
                <p:cNvGrpSpPr/>
                <p:nvPr/>
              </p:nvGrpSpPr>
              <p:grpSpPr>
                <a:xfrm rot="2613352">
                  <a:off x="5128037" y="5761712"/>
                  <a:ext cx="666047" cy="774146"/>
                  <a:chOff x="6106804" y="4039302"/>
                  <a:chExt cx="666047" cy="774146"/>
                </a:xfrm>
              </p:grpSpPr>
              <p:sp>
                <p:nvSpPr>
                  <p:cNvPr id="65" name="Oval 6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7"/>
                <p:cNvGrpSpPr/>
                <p:nvPr/>
              </p:nvGrpSpPr>
              <p:grpSpPr>
                <a:xfrm>
                  <a:off x="4953000" y="5334000"/>
                  <a:ext cx="1828800" cy="609600"/>
                  <a:chOff x="1371600" y="3962400"/>
                  <a:chExt cx="6705600" cy="2057400"/>
                </a:xfrm>
              </p:grpSpPr>
              <p:grpSp>
                <p:nvGrpSpPr>
                  <p:cNvPr id="53" name="Group 195"/>
                  <p:cNvGrpSpPr/>
                  <p:nvPr/>
                </p:nvGrpSpPr>
                <p:grpSpPr>
                  <a:xfrm>
                    <a:off x="1371600" y="3962400"/>
                    <a:ext cx="1676400" cy="2057400"/>
                    <a:chOff x="1371600" y="3962400"/>
                    <a:chExt cx="1676400" cy="2057400"/>
                  </a:xfrm>
                </p:grpSpPr>
                <p:sp>
                  <p:nvSpPr>
                    <p:cNvPr id="63" name="Right Arrow Callout 6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96"/>
                  <p:cNvGrpSpPr/>
                  <p:nvPr/>
                </p:nvGrpSpPr>
                <p:grpSpPr>
                  <a:xfrm>
                    <a:off x="3048000" y="3962400"/>
                    <a:ext cx="1676400" cy="2057400"/>
                    <a:chOff x="1371600" y="3962400"/>
                    <a:chExt cx="1676400" cy="2057400"/>
                  </a:xfrm>
                </p:grpSpPr>
                <p:sp>
                  <p:nvSpPr>
                    <p:cNvPr id="61" name="Right Arrow Callout 6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99"/>
                  <p:cNvGrpSpPr/>
                  <p:nvPr/>
                </p:nvGrpSpPr>
                <p:grpSpPr>
                  <a:xfrm>
                    <a:off x="4724400" y="3962400"/>
                    <a:ext cx="1676400" cy="2057400"/>
                    <a:chOff x="1371600" y="3962400"/>
                    <a:chExt cx="1676400" cy="2057400"/>
                  </a:xfrm>
                </p:grpSpPr>
                <p:sp>
                  <p:nvSpPr>
                    <p:cNvPr id="59" name="Right Arrow Callout 5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02"/>
                  <p:cNvGrpSpPr/>
                  <p:nvPr/>
                </p:nvGrpSpPr>
                <p:grpSpPr>
                  <a:xfrm>
                    <a:off x="6400800" y="3962400"/>
                    <a:ext cx="1676400" cy="2057400"/>
                    <a:chOff x="1371600" y="3962400"/>
                    <a:chExt cx="1676400" cy="2057400"/>
                  </a:xfrm>
                </p:grpSpPr>
                <p:sp>
                  <p:nvSpPr>
                    <p:cNvPr id="57" name="Right Arrow Callout 5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Cloud 4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1939263">
                <a:off x="1761896" y="4237777"/>
                <a:ext cx="284190" cy="940806"/>
                <a:chOff x="1143000" y="2209800"/>
                <a:chExt cx="960933" cy="2270330"/>
              </a:xfrm>
            </p:grpSpPr>
            <p:grpSp>
              <p:nvGrpSpPr>
                <p:cNvPr id="19" name="Group 18"/>
                <p:cNvGrpSpPr/>
                <p:nvPr/>
              </p:nvGrpSpPr>
              <p:grpSpPr>
                <a:xfrm>
                  <a:off x="1143000" y="2209800"/>
                  <a:ext cx="511971" cy="2251795"/>
                  <a:chOff x="609599" y="833642"/>
                  <a:chExt cx="1236146" cy="5436927"/>
                </a:xfrm>
              </p:grpSpPr>
              <p:grpSp>
                <p:nvGrpSpPr>
                  <p:cNvPr id="28"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1591962" y="2228335"/>
                  <a:ext cx="511971" cy="2251795"/>
                  <a:chOff x="609599" y="833642"/>
                  <a:chExt cx="1236146" cy="5436927"/>
                </a:xfrm>
              </p:grpSpPr>
              <p:grpSp>
                <p:nvGrpSpPr>
                  <p:cNvPr id="21"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3"/>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Oval 17"/>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2383971" y="5881693"/>
            <a:ext cx="8251371" cy="707886"/>
          </a:xfrm>
          <a:prstGeom prst="rect">
            <a:avLst/>
          </a:prstGeom>
        </p:spPr>
        <p:txBody>
          <a:bodyPr wrap="square">
            <a:spAutoFit/>
          </a:bodyPr>
          <a:lstStyle/>
          <a:p>
            <a:r>
              <a:rPr lang="en-US" sz="2000" dirty="0">
                <a:solidFill>
                  <a:schemeClr val="bg1"/>
                </a:solidFill>
              </a:rPr>
              <a:t>They concluded this journey by returning to Antioch in Syria, where they had begun their mission over two years earlier.</a:t>
            </a:r>
          </a:p>
        </p:txBody>
      </p:sp>
    </p:spTree>
    <p:extLst>
      <p:ext uri="{BB962C8B-B14F-4D97-AF65-F5344CB8AC3E}">
        <p14:creationId xmlns:p14="http://schemas.microsoft.com/office/powerpoint/2010/main" val="34994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5E-6 5.18519E-6 L 2.5E-6 5.18519E-6 C -0.00039 0.01297 0.00026 0.03982 -0.00273 0.05556 C -0.00338 0.0588 -0.00351 0.06228 -0.00456 0.06505 C -0.00508 0.06667 -0.00586 0.06829 -0.00625 0.06991 C -0.00677 0.0713 -0.00664 0.07339 -0.00716 0.07478 C -0.00846 0.07755 -0.01015 0.07987 -0.01172 0.08265 L -0.01614 0.09052 L -0.02331 0.10325 C -0.025 0.10533 -0.02708 0.10695 -0.02864 0.1095 C -0.03073 0.1132 -0.03229 0.11667 -0.03489 0.11922 C -0.03633 0.12061 -0.03789 0.12084 -0.03932 0.12223 C -0.04062 0.12362 -0.04167 0.1257 -0.04297 0.12709 C -0.04401 0.12825 -0.04531 0.12894 -0.04648 0.13033 C -0.04778 0.13172 -0.0487 0.1338 -0.05 0.13496 C -0.05117 0.13589 -0.05247 0.13612 -0.05364 0.13658 C -0.05482 0.13774 -0.05612 0.13843 -0.05716 0.13982 C -0.0582 0.14098 -0.05872 0.14329 -0.05989 0.14445 C -0.06094 0.14561 -0.06224 0.14561 -0.06341 0.14607 C -0.06432 0.14723 -0.06523 0.14839 -0.06614 0.14931 C -0.06693 0.15001 -0.06797 0.15001 -0.06875 0.15093 C -0.06953 0.15163 -0.06979 0.15325 -0.07057 0.15394 C -0.07226 0.15556 -0.07435 0.15533 -0.07591 0.15718 C -0.07682 0.15834 -0.07773 0.1595 -0.07864 0.16042 C -0.08138 0.16274 -0.08711 0.16691 -0.09023 0.16829 L -0.09375 0.16991 C -0.09505 0.172 -0.09596 0.17478 -0.09739 0.17616 C -0.09896 0.17802 -0.10104 0.17802 -0.10273 0.17941 C -0.10716 0.18334 -0.10508 0.18195 -0.10898 0.18427 C -0.10963 0.18519 -0.11002 0.18658 -0.11081 0.18728 C -0.11302 0.19005 -0.11458 0.19075 -0.11706 0.19214 C -0.12057 0.20163 -0.11667 0.19329 -0.12148 0.19839 C -0.12226 0.19931 -0.12265 0.2007 -0.12331 0.20163 C -0.12812 0.20811 -0.12708 0.20718 -0.13125 0.2095 C -0.13542 0.21691 -0.13242 0.21274 -0.13841 0.2176 C -0.13971 0.21853 -0.14088 0.21945 -0.14206 0.22061 C -0.14297 0.22154 -0.14375 0.22316 -0.14466 0.22385 C -0.14609 0.22478 -0.14765 0.22501 -0.14922 0.22547 C -0.15 0.22663 -0.15091 0.22779 -0.15182 0.22871 C -0.15299 0.22941 -0.1543 0.22964 -0.15547 0.23033 C -0.15638 0.23056 -0.15716 0.23126 -0.15807 0.23172 C -0.15898 0.23288 -0.15976 0.23427 -0.16081 0.23496 C -0.16172 0.23566 -0.1681 0.23797 -0.16875 0.2382 C -0.17292 0.23936 -0.18125 0.24144 -0.18125 0.24144 C -0.1875 0.24075 -0.19388 0.24075 -0.2 0.23982 C -0.2039 0.23913 -0.20169 0.23797 -0.20456 0.23496 C -0.20534 0.23404 -0.20625 0.23404 -0.20716 0.23334 C -0.20898 0.23103 -0.2112 0.22871 -0.2125 0.22547 C -0.21328 0.22385 -0.21354 0.222 -0.21432 0.22061 C -0.21601 0.21829 -0.21797 0.21667 -0.21966 0.21436 C -0.225 0.20718 -0.222 0.21112 -0.22864 0.20325 C -0.23099 0.20047 -0.2332 0.19839 -0.23489 0.19376 C -0.23542 0.19214 -0.23594 0.19029 -0.23672 0.1889 C -0.23737 0.18751 -0.23854 0.18704 -0.23932 0.18589 C -0.24062 0.1838 -0.24167 0.18149 -0.24297 0.17941 L -0.24557 0.17478 L -0.24739 0.17154 C -0.24765 0.16991 -0.24792 0.16829 -0.24831 0.16667 C -0.24961 0.16112 -0.25 0.16042 -0.25182 0.15556 C -0.25208 0.15394 -0.25221 0.15232 -0.25273 0.15093 C -0.25312 0.14954 -0.25417 0.14908 -0.25456 0.14769 C -0.25508 0.14584 -0.25495 0.14329 -0.25547 0.14144 C -0.25586 0.13959 -0.2595 0.13103 -0.25989 0.13033 C -0.26015 0.12871 -0.26042 0.12709 -0.26081 0.12547 C -0.26211 0.11991 -0.2625 0.11922 -0.26432 0.11436 C -0.26458 0.11274 -0.26458 0.11089 -0.26523 0.1095 C -0.26588 0.10834 -0.26732 0.10927 -0.26797 0.10811 C -0.2694 0.10441 -0.2694 0.09792 -0.27057 0.09376 C -0.27174 0.08959 -0.27318 0.08542 -0.27422 0.08103 C -0.27474 0.07848 -0.27513 0.07547 -0.27591 0.07316 C -0.2763 0.07177 -0.27708 0.07107 -0.27773 0.06991 C -0.2806 0.04908 -0.27747 0.06251 -0.28125 0.05394 C -0.28203 0.05255 -0.28255 0.05093 -0.28307 0.04931 C -0.28333 0.04723 -0.28346 0.04491 -0.28398 0.04283 C -0.28437 0.04167 -0.28528 0.04098 -0.28581 0.03982 C -0.28672 0.03774 -0.28763 0.03566 -0.28841 0.03334 C -0.29271 0.02269 -0.28815 0.03427 -0.29114 0.02385 C -0.29153 0.02223 -0.29232 0.02061 -0.29297 0.01922 C -0.29323 0.01691 -0.29336 0.01482 -0.29375 0.01274 C -0.29479 0.00834 -0.29648 0.00464 -0.29739 5.18519E-6 L -0.3 -0.01411 C -0.30039 -0.02638 -0.30039 -0.03865 -0.30091 -0.05069 C -0.30104 -0.053 -0.30182 -0.05485 -0.30182 -0.05717 C -0.30182 -0.06967 -0.30143 -0.0824 -0.30091 -0.09513 C -0.30091 -0.09675 -0.30052 -0.09837 -0.3 -0.09999 C -0.29896 -0.10323 -0.29648 -0.10948 -0.29648 -0.10948 C -0.29544 -0.11481 -0.29557 -0.11504 -0.29375 -0.12059 C -0.29323 -0.12221 -0.29271 -0.12384 -0.29206 -0.12522 C -0.29036 -0.1287 -0.28776 -0.13078 -0.28672 -0.13495 C -0.28268 -0.14884 -0.28502 -0.14421 -0.28125 -0.15069 C -0.28073 -0.15277 -0.28021 -0.15509 -0.27956 -0.15717 C -0.27903 -0.15833 -0.27812 -0.15879 -0.27773 -0.16018 C -0.27721 -0.16226 -0.27708 -0.16458 -0.27682 -0.16666 C -0.27565 -0.16504 -0.27435 -0.16342 -0.27331 -0.1618 C -0.27265 -0.16087 -0.27213 -0.15948 -0.27148 -0.15856 C -0.2707 -0.15786 -0.26966 -0.15763 -0.26875 -0.15717 C -0.26432 -0.14907 -0.27018 -0.15856 -0.26432 -0.15231 C -0.26367 -0.15161 -0.26328 -0.14976 -0.2625 -0.14907 C -0.26146 -0.14814 -0.26015 -0.14837 -0.25898 -0.14745 C -0.25768 -0.14675 -0.25664 -0.14536 -0.25547 -0.14444 C -0.25456 -0.14374 -0.25364 -0.14351 -0.25273 -0.14282 C -0.25156 -0.14189 -0.25039 -0.1405 -0.24922 -0.13958 C -0.24831 -0.13888 -0.24739 -0.13842 -0.24648 -0.13796 C -0.2444 -0.1368 -0.24232 -0.13587 -0.24023 -0.13495 C -0.23906 -0.13425 -0.23789 -0.13379 -0.23672 -0.13333 C -0.23581 -0.13286 -0.23489 -0.13194 -0.23398 -0.13171 C -0.23008 -0.13078 -0.2263 -0.13055 -0.22239 -0.13009 C -0.22174 -0.12893 -0.22096 -0.12823 -0.22057 -0.12684 C -0.22005 -0.12499 -0.22005 -0.12268 -0.21966 -0.12059 C -0.2194 -0.11897 -0.21914 -0.11735 -0.21875 -0.11573 C -0.21836 -0.10694 -0.2181 -0.09768 -0.21706 -0.08888 C -0.2168 -0.08726 -0.21667 -0.08541 -0.21614 -0.08402 C -0.2151 -0.08171 -0.21354 -0.08009 -0.2125 -0.07777 C -0.2095 -0.06944 -0.21237 -0.07592 -0.20807 -0.06967 C -0.20456 -0.06481 -0.20833 -0.06782 -0.20364 -0.06504 C -0.20013 -0.05578 -0.2039 -0.06365 -0.19648 -0.05717 C -0.19336 -0.05439 -0.1901 -0.05069 -0.18672 -0.04907 C -0.18515 -0.04837 -0.18372 -0.04814 -0.18216 -0.04745 C -0.17422 -0.04814 -0.16614 -0.04768 -0.15807 -0.04907 C -0.15625 -0.04953 -0.16159 -0.05046 -0.16341 -0.05069 C -0.16966 -0.05161 -0.18646 -0.05323 -0.19557 -0.05555 C -0.19713 -0.05578 -0.19857 -0.05647 -0.2 -0.05717 C -0.20065 -0.05809 -0.20117 -0.05948 -0.20182 -0.06018 C -0.2026 -0.0611 -0.20364 -0.0611 -0.20456 -0.0618 C -0.20547 -0.06272 -0.20625 -0.06388 -0.20716 -0.06504 C -0.20781 -0.06666 -0.20846 -0.06805 -0.20898 -0.06967 C -0.21354 -0.08379 -0.2082 -0.06921 -0.2125 -0.08078 C -0.21289 -0.08309 -0.21289 -0.08518 -0.21341 -0.08726 C -0.2138 -0.08865 -0.21484 -0.08911 -0.21523 -0.0905 C -0.21614 -0.09351 -0.21653 -0.10393 -0.21706 -0.10624 C -0.21732 -0.10809 -0.21823 -0.10948 -0.21875 -0.1111 C -0.21914 -0.11319 -0.21914 -0.1155 -0.21966 -0.11735 C -0.2207 -0.12083 -0.22213 -0.12384 -0.22331 -0.12684 C -0.22461 -0.13055 -0.225 -0.13217 -0.22682 -0.13495 C -0.22773 -0.1361 -0.22864 -0.13703 -0.22956 -0.13796 C -0.23047 -0.14004 -0.23112 -0.14259 -0.23216 -0.14444 C -0.23294 -0.14559 -0.23398 -0.14629 -0.23489 -0.14745 C -0.23555 -0.14837 -0.23594 -0.14976 -0.23672 -0.15069 C -0.2375 -0.15184 -0.23841 -0.15277 -0.23932 -0.15393 C -0.24049 -0.15532 -0.2418 -0.15694 -0.24297 -0.15856 C -0.24349 -0.15948 -0.24388 -0.1611 -0.24466 -0.1618 C -0.24583 -0.16272 -0.24713 -0.16272 -0.24831 -0.16342 C -0.25013 -0.16434 -0.25182 -0.1655 -0.25364 -0.16666 L -0.25625 -0.16805 C -0.26315 -0.16759 -0.27005 -0.16759 -0.27682 -0.16666 C -0.27773 -0.16643 -0.27864 -0.16573 -0.27956 -0.16504 C -0.28086 -0.16365 -0.2819 -0.1618 -0.28307 -0.16018 C -0.28398 -0.15902 -0.28489 -0.15809 -0.28581 -0.15717 C -0.28633 -0.15555 -0.28685 -0.1537 -0.2875 -0.15231 C -0.28893 -0.14953 -0.29088 -0.14745 -0.29206 -0.14444 C -0.29258 -0.14282 -0.29297 -0.14073 -0.29375 -0.13958 C -0.29453 -0.13865 -0.29557 -0.13865 -0.29648 -0.13796 C -0.29896 -0.12453 -0.29544 -0.14096 -0.29922 -0.13009 C -0.3026 -0.11967 -0.29726 -0.13009 -0.30182 -0.12221 C -0.30364 -0.10022 -0.30364 -0.10416 -0.30182 -0.06967 C -0.30169 -0.06643 -0.30091 -0.06319 -0.3 -0.06018 C -0.29778 -0.05208 -0.29896 -0.05578 -0.29648 -0.04907 C -0.29336 -0.03263 -0.29401 -0.04004 -0.29557 -0.01411 C -0.2957 -0.01249 -0.29596 -0.01087 -0.29648 -0.00948 C -0.29752 -0.00601 -0.29909 -0.00323 -0.3 5.18519E-6 C -0.30403 0.01413 -0.30169 0.0095 -0.30534 0.01598 C -0.30508 0.02177 -0.30521 0.02779 -0.30456 0.03334 C -0.3043 0.03496 -0.30325 0.03542 -0.30273 0.03658 C -0.30052 0.04167 -0.29987 0.04561 -0.29739 0.04931 C -0.29648 0.05047 -0.29544 0.05116 -0.29466 0.05255 C -0.29153 0.05811 -0.29271 0.05811 -0.29023 0.06366 C -0.28607 0.07246 -0.28919 0.06482 -0.28489 0.07154 C -0.28333 0.07385 -0.2819 0.07686 -0.28047 0.07941 L -0.27591 0.08728 C -0.27539 0.08843 -0.275 0.09005 -0.27422 0.09052 L -0.27148 0.09214 C -0.26849 0.10001 -0.27109 0.09468 -0.26614 0.10001 C -0.25846 0.10834 -0.26341 0.10487 -0.25807 0.10811 C -0.25755 0.10904 -0.25703 0.11019 -0.25625 0.11112 C -0.25351 0.11505 -0.25065 0.11829 -0.24739 0.12061 C -0.24648 0.1213 -0.24557 0.12177 -0.24466 0.12223 C -0.24375 0.12385 -0.2431 0.12593 -0.24206 0.12709 C -0.24075 0.12848 -0.23659 0.13079 -0.23489 0.13172 C -0.23099 0.13866 -0.23437 0.13404 -0.225 0.13658 C -0.22383 0.13681 -0.22265 0.13774 -0.22148 0.1382 C -0.21914 0.1389 -0.21667 0.13913 -0.21432 0.13982 C -0.21289 0.14005 -0.21133 0.14075 -0.20989 0.14144 C -0.20898 0.14167 -0.20807 0.1426 -0.20716 0.14283 C -0.20482 0.14376 -0.20247 0.14376 -0.2 0.14445 C -0.1957 0.14584 -0.19531 0.14769 -0.19023 0.14931 C -0.18724 0.15024 -0.18424 0.15001 -0.18125 0.15093 C -0.17825 0.15163 -0.17539 0.15325 -0.17239 0.15394 C -0.17005 0.15464 -0.16758 0.1551 -0.16523 0.15556 C -0.14857 0.16297 -0.16015 0.15857 -0.12057 0.15556 C -0.11966 0.15556 -0.11888 0.15441 -0.11797 0.15394 C -0.10846 0.14931 -0.12174 0.15672 -0.10898 0.14931 C -0.10221 0.14538 -0.11055 0.1507 -0.10364 0.14445 C -0.09609 0.13774 -0.10846 0.15394 -0.09375 0.13658 C -0.09297 0.13542 -0.09206 0.13427 -0.09114 0.13334 C -0.08945 0.13195 -0.0875 0.13126 -0.08581 0.13033 L -0.08307 0.12871 C -0.07917 0.12177 -0.08372 0.12848 -0.075 0.12385 C -0.07409 0.12339 -0.07331 0.12154 -0.07239 0.12061 C -0.06888 0.11806 -0.06706 0.12015 -0.06341 0.11598 C -0.05924 0.11089 -0.0625 0.1139 -0.05716 0.11112 C -0.05534 0.11019 -0.05182 0.10811 -0.05182 0.10811 C -0.04922 0.10487 -0.04883 0.10417 -0.04557 0.10163 C -0.03646 0.09468 -0.05117 0.10741 -0.03932 0.097 C -0.03737 0.09329 -0.03646 0.09121 -0.03398 0.0889 C -0.0332 0.0882 -0.03216 0.08797 -0.03125 0.08728 C -0.03047 0.08589 -0.02969 0.0838 -0.02864 0.08265 C -0.02786 0.08172 -0.02669 0.08195 -0.02591 0.08103 C -0.02513 0.07987 -0.02487 0.07779 -0.02422 0.07616 C -0.0237 0.07501 -0.02292 0.07408 -0.02239 0.07316 C -0.02174 0.07107 -0.02109 0.06899 -0.02057 0.06667 C -0.02057 0.06667 -0.01836 0.05487 -0.01797 0.05255 L -0.01706 0.04769 C -0.01667 0.04607 -0.01614 0.04468 -0.01614 0.04283 L -0.01614 0.0382 L -0.01614 0.0382 L -0.01614 0.03658 L -0.01614 0.03658 " pathEditMode="relative" ptsTypes="AAAAAAAAAAAAAAAAAAAAAAAAAAAAAAAAAAAAAAAAAAAAAAAAAAAAAAAAAAAAAAAAAAAAAAAAAAAAAAAAAAAAAAAAAAAAAAAAAAAAAAAAAAAAAAAAAAAAAAAAAAAAAAAAAAAAAAAAAAAAAAAAAAAAAAAAAAAAAAAAAAAAAAAAAAAAAAAAAAAAAAAAAAAAAAAAAAAAAAAAAAAAAAAAAAAAAAAAA">
                                      <p:cBhvr>
                                        <p:cTn id="13" dur="2000" fill="hold"/>
                                        <p:tgtEl>
                                          <p:spTgt spid="1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94"/>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1" name="Group 223"/>
          <p:cNvGrpSpPr/>
          <p:nvPr/>
        </p:nvGrpSpPr>
        <p:grpSpPr>
          <a:xfrm>
            <a:off x="8815813" y="216529"/>
            <a:ext cx="1506575" cy="1676400"/>
            <a:chOff x="2667000" y="3200400"/>
            <a:chExt cx="2344775" cy="2851465"/>
          </a:xfrm>
        </p:grpSpPr>
        <p:grpSp>
          <p:nvGrpSpPr>
            <p:cNvPr id="224" name="Group 324"/>
            <p:cNvGrpSpPr/>
            <p:nvPr/>
          </p:nvGrpSpPr>
          <p:grpSpPr>
            <a:xfrm>
              <a:off x="3733800" y="3200400"/>
              <a:ext cx="1277975" cy="2699065"/>
              <a:chOff x="4191000" y="3276600"/>
              <a:chExt cx="1277975" cy="2699065"/>
            </a:xfrm>
          </p:grpSpPr>
          <p:sp>
            <p:nvSpPr>
              <p:cNvPr id="258" name="Oval 257"/>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arallelogram 265"/>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arallelogram 266"/>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3"/>
              <p:cNvGrpSpPr/>
              <p:nvPr/>
            </p:nvGrpSpPr>
            <p:grpSpPr>
              <a:xfrm flipH="1">
                <a:off x="4724400" y="4191000"/>
                <a:ext cx="209266" cy="554259"/>
                <a:chOff x="1463040" y="844062"/>
                <a:chExt cx="685800" cy="1957755"/>
              </a:xfrm>
              <a:solidFill>
                <a:srgbClr val="C00000"/>
              </a:solidFill>
            </p:grpSpPr>
            <p:sp>
              <p:nvSpPr>
                <p:cNvPr id="284" name="Pentagon 283"/>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Trapezoid 269"/>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316"/>
              <p:cNvGrpSpPr/>
              <p:nvPr/>
            </p:nvGrpSpPr>
            <p:grpSpPr>
              <a:xfrm>
                <a:off x="4876800" y="4343400"/>
                <a:ext cx="444434" cy="1131710"/>
                <a:chOff x="2819400" y="3657600"/>
                <a:chExt cx="1688850" cy="3939324"/>
              </a:xfrm>
            </p:grpSpPr>
            <p:sp>
              <p:nvSpPr>
                <p:cNvPr id="279" name="TextBox 278"/>
                <p:cNvSpPr txBox="1"/>
                <p:nvPr/>
              </p:nvSpPr>
              <p:spPr>
                <a:xfrm>
                  <a:off x="3415720" y="5410201"/>
                  <a:ext cx="1092530" cy="218672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280" name="Rectangle 279"/>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283" name="Rectangle 282"/>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93"/>
            <p:cNvGrpSpPr/>
            <p:nvPr/>
          </p:nvGrpSpPr>
          <p:grpSpPr>
            <a:xfrm>
              <a:off x="2971800" y="3352800"/>
              <a:ext cx="1207618" cy="2699065"/>
              <a:chOff x="2637034" y="3115566"/>
              <a:chExt cx="1360018" cy="2699065"/>
            </a:xfrm>
          </p:grpSpPr>
          <p:sp>
            <p:nvSpPr>
              <p:cNvPr id="237" name="Oval 236"/>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arallelogram 245"/>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arallelogram 246"/>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3"/>
              <p:cNvGrpSpPr/>
              <p:nvPr/>
            </p:nvGrpSpPr>
            <p:grpSpPr>
              <a:xfrm>
                <a:off x="3219734" y="4026977"/>
                <a:ext cx="209266" cy="554259"/>
                <a:chOff x="1463040" y="844062"/>
                <a:chExt cx="685800" cy="1957755"/>
              </a:xfrm>
            </p:grpSpPr>
            <p:sp>
              <p:nvSpPr>
                <p:cNvPr id="256" name="Pentagon 255"/>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rapezoid 249"/>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ardrop 253"/>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ardrop 254"/>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326"/>
            <p:cNvGrpSpPr/>
            <p:nvPr/>
          </p:nvGrpSpPr>
          <p:grpSpPr>
            <a:xfrm>
              <a:off x="2667000" y="4953000"/>
              <a:ext cx="609600" cy="914400"/>
              <a:chOff x="2743200" y="938270"/>
              <a:chExt cx="4827770" cy="5081530"/>
            </a:xfrm>
          </p:grpSpPr>
          <p:sp>
            <p:nvSpPr>
              <p:cNvPr id="229" name="Block Arc 228"/>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Flowchart: Delay 230"/>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Delay 231"/>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4" name="Rounded Rectangle 233"/>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TextBox 286"/>
          <p:cNvSpPr txBox="1"/>
          <p:nvPr/>
        </p:nvSpPr>
        <p:spPr>
          <a:xfrm>
            <a:off x="756718" y="5539212"/>
            <a:ext cx="4530506" cy="954107"/>
          </a:xfrm>
          <a:prstGeom prst="rect">
            <a:avLst/>
          </a:prstGeom>
          <a:solidFill>
            <a:srgbClr val="008000"/>
          </a:solidFill>
        </p:spPr>
        <p:txBody>
          <a:bodyPr wrap="square" rtlCol="0">
            <a:spAutoFit/>
          </a:bodyPr>
          <a:lstStyle/>
          <a:p>
            <a:pPr algn="ctr"/>
            <a:r>
              <a:rPr lang="en-US" sz="2800" dirty="0">
                <a:solidFill>
                  <a:schemeClr val="bg1"/>
                </a:solidFill>
              </a:rPr>
              <a:t>Rested from their labors</a:t>
            </a:r>
          </a:p>
          <a:p>
            <a:pPr algn="ctr"/>
            <a:r>
              <a:rPr lang="en-US" sz="2800" dirty="0">
                <a:solidFill>
                  <a:schemeClr val="bg1"/>
                </a:solidFill>
              </a:rPr>
              <a:t>(Acts 14:28)</a:t>
            </a:r>
          </a:p>
        </p:txBody>
      </p:sp>
      <p:sp>
        <p:nvSpPr>
          <p:cNvPr id="289" name="TextBox 288"/>
          <p:cNvSpPr txBox="1"/>
          <p:nvPr/>
        </p:nvSpPr>
        <p:spPr>
          <a:xfrm>
            <a:off x="7595856" y="5278170"/>
            <a:ext cx="3865831" cy="954107"/>
          </a:xfrm>
          <a:prstGeom prst="rect">
            <a:avLst/>
          </a:prstGeom>
          <a:solidFill>
            <a:srgbClr val="C00000"/>
          </a:solidFill>
        </p:spPr>
        <p:txBody>
          <a:bodyPr wrap="square" rtlCol="0">
            <a:spAutoFit/>
          </a:bodyPr>
          <a:lstStyle/>
          <a:p>
            <a:pPr algn="ctr"/>
            <a:r>
              <a:rPr lang="en-US" sz="2800" dirty="0">
                <a:solidFill>
                  <a:schemeClr val="bg1"/>
                </a:solidFill>
              </a:rPr>
              <a:t>Going home into the world</a:t>
            </a:r>
          </a:p>
        </p:txBody>
      </p:sp>
      <p:sp>
        <p:nvSpPr>
          <p:cNvPr id="290" name="TextBox 289"/>
          <p:cNvSpPr txBox="1"/>
          <p:nvPr/>
        </p:nvSpPr>
        <p:spPr>
          <a:xfrm>
            <a:off x="768035" y="1957813"/>
            <a:ext cx="4464867" cy="1384995"/>
          </a:xfrm>
          <a:prstGeom prst="rect">
            <a:avLst/>
          </a:prstGeom>
          <a:solidFill>
            <a:srgbClr val="008000"/>
          </a:solidFill>
        </p:spPr>
        <p:txBody>
          <a:bodyPr wrap="square" rtlCol="0">
            <a:spAutoFit/>
          </a:bodyPr>
          <a:lstStyle/>
          <a:p>
            <a:pPr algn="ctr"/>
            <a:r>
              <a:rPr lang="en-US" sz="2800" dirty="0">
                <a:solidFill>
                  <a:schemeClr val="bg1"/>
                </a:solidFill>
              </a:rPr>
              <a:t>Prayed for those who had received the Word of God (Acts 14:26)</a:t>
            </a:r>
          </a:p>
        </p:txBody>
      </p:sp>
      <p:sp>
        <p:nvSpPr>
          <p:cNvPr id="291" name="TextBox 290"/>
          <p:cNvSpPr txBox="1"/>
          <p:nvPr/>
        </p:nvSpPr>
        <p:spPr>
          <a:xfrm>
            <a:off x="7541537" y="2001571"/>
            <a:ext cx="3911851" cy="954107"/>
          </a:xfrm>
          <a:prstGeom prst="rect">
            <a:avLst/>
          </a:prstGeom>
          <a:solidFill>
            <a:srgbClr val="C00000"/>
          </a:solidFill>
        </p:spPr>
        <p:txBody>
          <a:bodyPr wrap="square" rtlCol="0">
            <a:spAutoFit/>
          </a:bodyPr>
          <a:lstStyle/>
          <a:p>
            <a:pPr algn="ctr"/>
            <a:r>
              <a:rPr lang="en-US" sz="2800" dirty="0">
                <a:solidFill>
                  <a:schemeClr val="bg1"/>
                </a:solidFill>
              </a:rPr>
              <a:t>Pray for those people whom they had touched</a:t>
            </a:r>
          </a:p>
        </p:txBody>
      </p:sp>
      <p:sp>
        <p:nvSpPr>
          <p:cNvPr id="293" name="TextBox 292"/>
          <p:cNvSpPr txBox="1"/>
          <p:nvPr/>
        </p:nvSpPr>
        <p:spPr>
          <a:xfrm>
            <a:off x="751437" y="3518026"/>
            <a:ext cx="4544839" cy="1815882"/>
          </a:xfrm>
          <a:prstGeom prst="rect">
            <a:avLst/>
          </a:prstGeom>
          <a:solidFill>
            <a:srgbClr val="008000"/>
          </a:solidFill>
        </p:spPr>
        <p:txBody>
          <a:bodyPr wrap="square" rtlCol="0">
            <a:spAutoFit/>
          </a:bodyPr>
          <a:lstStyle/>
          <a:p>
            <a:pPr algn="ctr"/>
            <a:r>
              <a:rPr lang="en-US" sz="2800" dirty="0">
                <a:solidFill>
                  <a:schemeClr val="bg1"/>
                </a:solidFill>
              </a:rPr>
              <a:t>Gathered together with the church and rehearsed all that God had done with them. </a:t>
            </a:r>
          </a:p>
          <a:p>
            <a:pPr algn="ctr"/>
            <a:r>
              <a:rPr lang="en-US" sz="2800" dirty="0">
                <a:solidFill>
                  <a:schemeClr val="bg1"/>
                </a:solidFill>
              </a:rPr>
              <a:t>(Acts 14:27)</a:t>
            </a:r>
          </a:p>
        </p:txBody>
      </p:sp>
      <p:sp>
        <p:nvSpPr>
          <p:cNvPr id="294" name="TextBox 293"/>
          <p:cNvSpPr txBox="1"/>
          <p:nvPr/>
        </p:nvSpPr>
        <p:spPr>
          <a:xfrm>
            <a:off x="7549081" y="3197383"/>
            <a:ext cx="3948820" cy="1815882"/>
          </a:xfrm>
          <a:prstGeom prst="rect">
            <a:avLst/>
          </a:prstGeom>
          <a:solidFill>
            <a:srgbClr val="C00000"/>
          </a:solidFill>
        </p:spPr>
        <p:txBody>
          <a:bodyPr wrap="square" rtlCol="0">
            <a:spAutoFit/>
          </a:bodyPr>
          <a:lstStyle/>
          <a:p>
            <a:pPr algn="ctr"/>
            <a:r>
              <a:rPr lang="en-US" sz="2800" dirty="0">
                <a:solidFill>
                  <a:schemeClr val="bg1"/>
                </a:solidFill>
              </a:rPr>
              <a:t>Report to Stake President and to his ward the testimony he/she received</a:t>
            </a:r>
          </a:p>
        </p:txBody>
      </p:sp>
      <p:sp>
        <p:nvSpPr>
          <p:cNvPr id="296" name="TextBox 295"/>
          <p:cNvSpPr txBox="1"/>
          <p:nvPr/>
        </p:nvSpPr>
        <p:spPr>
          <a:xfrm>
            <a:off x="3962400" y="304801"/>
            <a:ext cx="4114800" cy="646331"/>
          </a:xfrm>
          <a:prstGeom prst="rect">
            <a:avLst/>
          </a:prstGeom>
          <a:noFill/>
        </p:spPr>
        <p:txBody>
          <a:bodyPr wrap="square" rtlCol="0">
            <a:spAutoFit/>
          </a:bodyPr>
          <a:lstStyle/>
          <a:p>
            <a:pPr algn="ctr"/>
            <a:r>
              <a:rPr lang="en-US" sz="3600" dirty="0">
                <a:solidFill>
                  <a:schemeClr val="bg1"/>
                </a:solidFill>
              </a:rPr>
              <a:t>After the Mission</a:t>
            </a:r>
          </a:p>
        </p:txBody>
      </p:sp>
      <p:grpSp>
        <p:nvGrpSpPr>
          <p:cNvPr id="297" name="Group 296"/>
          <p:cNvGrpSpPr/>
          <p:nvPr/>
        </p:nvGrpSpPr>
        <p:grpSpPr>
          <a:xfrm>
            <a:off x="2055137" y="151645"/>
            <a:ext cx="1514642" cy="1511739"/>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363" name="Cloud 362"/>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53"/>
              <p:cNvGrpSpPr/>
              <p:nvPr/>
            </p:nvGrpSpPr>
            <p:grpSpPr>
              <a:xfrm rot="18842096">
                <a:off x="3859936" y="4174691"/>
                <a:ext cx="643101" cy="623656"/>
                <a:chOff x="5637778" y="3063924"/>
                <a:chExt cx="905678" cy="914400"/>
              </a:xfrm>
            </p:grpSpPr>
            <p:sp>
              <p:nvSpPr>
                <p:cNvPr id="518"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75"/>
                <p:cNvGrpSpPr/>
                <p:nvPr/>
              </p:nvGrpSpPr>
              <p:grpSpPr>
                <a:xfrm rot="17830732">
                  <a:off x="5912676" y="2972718"/>
                  <a:ext cx="501400" cy="760161"/>
                  <a:chOff x="5715000" y="1334125"/>
                  <a:chExt cx="1404079" cy="4399613"/>
                </a:xfrm>
              </p:grpSpPr>
              <p:grpSp>
                <p:nvGrpSpPr>
                  <p:cNvPr id="521" name="Group 11"/>
                  <p:cNvGrpSpPr/>
                  <p:nvPr/>
                </p:nvGrpSpPr>
                <p:grpSpPr>
                  <a:xfrm>
                    <a:off x="5715000" y="1447800"/>
                    <a:ext cx="1371600" cy="1765092"/>
                    <a:chOff x="5715000" y="1447800"/>
                    <a:chExt cx="1371600" cy="1765092"/>
                  </a:xfrm>
                </p:grpSpPr>
                <p:sp>
                  <p:nvSpPr>
                    <p:cNvPr id="5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7"/>
                    <p:cNvGrpSpPr/>
                    <p:nvPr/>
                  </p:nvGrpSpPr>
                  <p:grpSpPr>
                    <a:xfrm>
                      <a:off x="6172200" y="1981200"/>
                      <a:ext cx="458449" cy="1231692"/>
                      <a:chOff x="6172200" y="1981200"/>
                      <a:chExt cx="458449" cy="1231692"/>
                    </a:xfrm>
                  </p:grpSpPr>
                  <p:sp>
                    <p:nvSpPr>
                      <p:cNvPr id="535" name="Diamond 5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2" name="Group 12"/>
                  <p:cNvGrpSpPr/>
                  <p:nvPr/>
                </p:nvGrpSpPr>
                <p:grpSpPr>
                  <a:xfrm>
                    <a:off x="5732489" y="2714469"/>
                    <a:ext cx="1371600" cy="1765092"/>
                    <a:chOff x="5715000" y="1447800"/>
                    <a:chExt cx="1371600" cy="1765092"/>
                  </a:xfrm>
                </p:grpSpPr>
                <p:sp>
                  <p:nvSpPr>
                    <p:cNvPr id="529"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7"/>
                    <p:cNvGrpSpPr/>
                    <p:nvPr/>
                  </p:nvGrpSpPr>
                  <p:grpSpPr>
                    <a:xfrm>
                      <a:off x="6172200" y="1981200"/>
                      <a:ext cx="458449" cy="1231692"/>
                      <a:chOff x="6172200" y="1981200"/>
                      <a:chExt cx="458449" cy="1231692"/>
                    </a:xfrm>
                  </p:grpSpPr>
                  <p:sp>
                    <p:nvSpPr>
                      <p:cNvPr id="531" name="Diamond 5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7"/>
                  <p:cNvGrpSpPr/>
                  <p:nvPr/>
                </p:nvGrpSpPr>
                <p:grpSpPr>
                  <a:xfrm>
                    <a:off x="5747479" y="3968646"/>
                    <a:ext cx="1371600" cy="1765092"/>
                    <a:chOff x="5715000" y="1447800"/>
                    <a:chExt cx="1371600" cy="1765092"/>
                  </a:xfrm>
                </p:grpSpPr>
                <p:sp>
                  <p:nvSpPr>
                    <p:cNvPr id="525"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30"/>
                    <p:cNvGrpSpPr/>
                    <p:nvPr/>
                  </p:nvGrpSpPr>
                  <p:grpSpPr>
                    <a:xfrm>
                      <a:off x="6172200" y="1981200"/>
                      <a:ext cx="458449" cy="1231692"/>
                      <a:chOff x="6172200" y="1981200"/>
                      <a:chExt cx="458449" cy="1231692"/>
                    </a:xfrm>
                  </p:grpSpPr>
                  <p:sp>
                    <p:nvSpPr>
                      <p:cNvPr id="527" name="Diamond 5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4"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7" name="Group 152"/>
              <p:cNvGrpSpPr/>
              <p:nvPr/>
            </p:nvGrpSpPr>
            <p:grpSpPr>
              <a:xfrm>
                <a:off x="3276600" y="4191000"/>
                <a:ext cx="643101" cy="623656"/>
                <a:chOff x="5637778" y="3063924"/>
                <a:chExt cx="905678" cy="914400"/>
              </a:xfrm>
            </p:grpSpPr>
            <p:sp>
              <p:nvSpPr>
                <p:cNvPr id="499" name="Oval 498"/>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75"/>
                <p:cNvGrpSpPr/>
                <p:nvPr/>
              </p:nvGrpSpPr>
              <p:grpSpPr>
                <a:xfrm rot="17830732">
                  <a:off x="5912676" y="2972718"/>
                  <a:ext cx="501400" cy="760161"/>
                  <a:chOff x="5715000" y="1334125"/>
                  <a:chExt cx="1404079" cy="4399613"/>
                </a:xfrm>
              </p:grpSpPr>
              <p:grpSp>
                <p:nvGrpSpPr>
                  <p:cNvPr id="502" name="Group 11"/>
                  <p:cNvGrpSpPr/>
                  <p:nvPr/>
                </p:nvGrpSpPr>
                <p:grpSpPr>
                  <a:xfrm>
                    <a:off x="5715000" y="1447800"/>
                    <a:ext cx="1371600" cy="1765092"/>
                    <a:chOff x="5715000" y="1447800"/>
                    <a:chExt cx="1371600" cy="1765092"/>
                  </a:xfrm>
                </p:grpSpPr>
                <p:sp>
                  <p:nvSpPr>
                    <p:cNvPr id="5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7"/>
                    <p:cNvGrpSpPr/>
                    <p:nvPr/>
                  </p:nvGrpSpPr>
                  <p:grpSpPr>
                    <a:xfrm>
                      <a:off x="6172200" y="1981200"/>
                      <a:ext cx="458449" cy="1231692"/>
                      <a:chOff x="6172200" y="1981200"/>
                      <a:chExt cx="458449" cy="1231692"/>
                    </a:xfrm>
                  </p:grpSpPr>
                  <p:sp>
                    <p:nvSpPr>
                      <p:cNvPr id="516"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3" name="Group 12"/>
                  <p:cNvGrpSpPr/>
                  <p:nvPr/>
                </p:nvGrpSpPr>
                <p:grpSpPr>
                  <a:xfrm>
                    <a:off x="5732489" y="2714469"/>
                    <a:ext cx="1371600" cy="1765092"/>
                    <a:chOff x="5715000" y="1447800"/>
                    <a:chExt cx="1371600" cy="1765092"/>
                  </a:xfrm>
                </p:grpSpPr>
                <p:sp>
                  <p:nvSpPr>
                    <p:cNvPr id="510"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7"/>
                    <p:cNvGrpSpPr/>
                    <p:nvPr/>
                  </p:nvGrpSpPr>
                  <p:grpSpPr>
                    <a:xfrm>
                      <a:off x="6172200" y="1981200"/>
                      <a:ext cx="458449" cy="1231692"/>
                      <a:chOff x="6172200" y="1981200"/>
                      <a:chExt cx="458449" cy="1231692"/>
                    </a:xfrm>
                  </p:grpSpPr>
                  <p:sp>
                    <p:nvSpPr>
                      <p:cNvPr id="512"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17"/>
                  <p:cNvGrpSpPr/>
                  <p:nvPr/>
                </p:nvGrpSpPr>
                <p:grpSpPr>
                  <a:xfrm>
                    <a:off x="5747479" y="3968646"/>
                    <a:ext cx="1371600" cy="1765092"/>
                    <a:chOff x="5715000" y="1447800"/>
                    <a:chExt cx="1371600" cy="1765092"/>
                  </a:xfrm>
                </p:grpSpPr>
                <p:sp>
                  <p:nvSpPr>
                    <p:cNvPr id="506"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30"/>
                    <p:cNvGrpSpPr/>
                    <p:nvPr/>
                  </p:nvGrpSpPr>
                  <p:grpSpPr>
                    <a:xfrm>
                      <a:off x="6172200" y="1981200"/>
                      <a:ext cx="458449" cy="1231692"/>
                      <a:chOff x="6172200" y="1981200"/>
                      <a:chExt cx="458449" cy="1231692"/>
                    </a:xfrm>
                  </p:grpSpPr>
                  <p:sp>
                    <p:nvSpPr>
                      <p:cNvPr id="508"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8" name="Trapezoid 367"/>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11"/>
              <p:cNvGrpSpPr/>
              <p:nvPr/>
            </p:nvGrpSpPr>
            <p:grpSpPr>
              <a:xfrm rot="897050">
                <a:off x="2719987" y="1716055"/>
                <a:ext cx="1219200" cy="1752181"/>
                <a:chOff x="5128127" y="2215744"/>
                <a:chExt cx="1219200" cy="1289455"/>
              </a:xfrm>
            </p:grpSpPr>
            <p:sp>
              <p:nvSpPr>
                <p:cNvPr id="481"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93"/>
                <p:cNvGrpSpPr/>
                <p:nvPr/>
              </p:nvGrpSpPr>
              <p:grpSpPr>
                <a:xfrm rot="16200000">
                  <a:off x="5483903" y="2780675"/>
                  <a:ext cx="467193" cy="981856"/>
                  <a:chOff x="5715000" y="1334125"/>
                  <a:chExt cx="1404079" cy="4399613"/>
                </a:xfrm>
              </p:grpSpPr>
              <p:grpSp>
                <p:nvGrpSpPr>
                  <p:cNvPr id="483" name="Group 11"/>
                  <p:cNvGrpSpPr/>
                  <p:nvPr/>
                </p:nvGrpSpPr>
                <p:grpSpPr>
                  <a:xfrm>
                    <a:off x="5715000" y="1447800"/>
                    <a:ext cx="1371600" cy="1765092"/>
                    <a:chOff x="5715000" y="1447800"/>
                    <a:chExt cx="1371600" cy="1765092"/>
                  </a:xfrm>
                </p:grpSpPr>
                <p:sp>
                  <p:nvSpPr>
                    <p:cNvPr id="49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6" name="Group 7"/>
                    <p:cNvGrpSpPr/>
                    <p:nvPr/>
                  </p:nvGrpSpPr>
                  <p:grpSpPr>
                    <a:xfrm>
                      <a:off x="6172200" y="1981200"/>
                      <a:ext cx="458449" cy="1231692"/>
                      <a:chOff x="6172200" y="1981200"/>
                      <a:chExt cx="458449" cy="1231692"/>
                    </a:xfrm>
                  </p:grpSpPr>
                  <p:sp>
                    <p:nvSpPr>
                      <p:cNvPr id="497" name="Diamond 49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4" name="Group 12"/>
                  <p:cNvGrpSpPr/>
                  <p:nvPr/>
                </p:nvGrpSpPr>
                <p:grpSpPr>
                  <a:xfrm>
                    <a:off x="5732489" y="2714469"/>
                    <a:ext cx="1371600" cy="1765092"/>
                    <a:chOff x="5715000" y="1447800"/>
                    <a:chExt cx="1371600" cy="1765092"/>
                  </a:xfrm>
                </p:grpSpPr>
                <p:sp>
                  <p:nvSpPr>
                    <p:cNvPr id="491"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7"/>
                    <p:cNvGrpSpPr/>
                    <p:nvPr/>
                  </p:nvGrpSpPr>
                  <p:grpSpPr>
                    <a:xfrm>
                      <a:off x="6172200" y="1981200"/>
                      <a:ext cx="458449" cy="1231692"/>
                      <a:chOff x="6172200" y="1981200"/>
                      <a:chExt cx="458449" cy="1231692"/>
                    </a:xfrm>
                  </p:grpSpPr>
                  <p:sp>
                    <p:nvSpPr>
                      <p:cNvPr id="493"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5" name="Group 17"/>
                  <p:cNvGrpSpPr/>
                  <p:nvPr/>
                </p:nvGrpSpPr>
                <p:grpSpPr>
                  <a:xfrm>
                    <a:off x="5747479" y="3968646"/>
                    <a:ext cx="1371600" cy="1765092"/>
                    <a:chOff x="5715000" y="1447800"/>
                    <a:chExt cx="1371600" cy="1765092"/>
                  </a:xfrm>
                </p:grpSpPr>
                <p:sp>
                  <p:nvSpPr>
                    <p:cNvPr id="487" name="Multiply 48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30"/>
                    <p:cNvGrpSpPr/>
                    <p:nvPr/>
                  </p:nvGrpSpPr>
                  <p:grpSpPr>
                    <a:xfrm>
                      <a:off x="6172200" y="1981200"/>
                      <a:ext cx="458449" cy="1231692"/>
                      <a:chOff x="6172200" y="1981200"/>
                      <a:chExt cx="458449" cy="1231692"/>
                    </a:xfrm>
                  </p:grpSpPr>
                  <p:sp>
                    <p:nvSpPr>
                      <p:cNvPr id="489" name="Diamond 48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6"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0" name="Trapezoid 369"/>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93"/>
              <p:cNvGrpSpPr/>
              <p:nvPr/>
            </p:nvGrpSpPr>
            <p:grpSpPr>
              <a:xfrm rot="15426686">
                <a:off x="4136832" y="2583350"/>
                <a:ext cx="601862" cy="1093953"/>
                <a:chOff x="5715000" y="1334125"/>
                <a:chExt cx="1404079" cy="4399613"/>
              </a:xfrm>
            </p:grpSpPr>
            <p:grpSp>
              <p:nvGrpSpPr>
                <p:cNvPr id="465" name="Group 11"/>
                <p:cNvGrpSpPr/>
                <p:nvPr/>
              </p:nvGrpSpPr>
              <p:grpSpPr>
                <a:xfrm>
                  <a:off x="5715000" y="1447800"/>
                  <a:ext cx="1371600" cy="1765092"/>
                  <a:chOff x="5715000" y="1447800"/>
                  <a:chExt cx="1371600" cy="1765092"/>
                </a:xfrm>
              </p:grpSpPr>
              <p:sp>
                <p:nvSpPr>
                  <p:cNvPr id="47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7"/>
                  <p:cNvGrpSpPr/>
                  <p:nvPr/>
                </p:nvGrpSpPr>
                <p:grpSpPr>
                  <a:xfrm>
                    <a:off x="6172200" y="1981200"/>
                    <a:ext cx="458449" cy="1231692"/>
                    <a:chOff x="6172200" y="1981200"/>
                    <a:chExt cx="458449" cy="1231692"/>
                  </a:xfrm>
                </p:grpSpPr>
                <p:sp>
                  <p:nvSpPr>
                    <p:cNvPr id="479" name="Diamond 4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2"/>
                <p:cNvGrpSpPr/>
                <p:nvPr/>
              </p:nvGrpSpPr>
              <p:grpSpPr>
                <a:xfrm>
                  <a:off x="5732489" y="2714469"/>
                  <a:ext cx="1371600" cy="1765092"/>
                  <a:chOff x="5715000" y="1447800"/>
                  <a:chExt cx="1371600" cy="1765092"/>
                </a:xfrm>
              </p:grpSpPr>
              <p:sp>
                <p:nvSpPr>
                  <p:cNvPr id="473" name="Multiply 47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7"/>
                  <p:cNvGrpSpPr/>
                  <p:nvPr/>
                </p:nvGrpSpPr>
                <p:grpSpPr>
                  <a:xfrm>
                    <a:off x="6172200" y="1981200"/>
                    <a:ext cx="458449" cy="1231692"/>
                    <a:chOff x="6172200" y="1981200"/>
                    <a:chExt cx="458449" cy="1231692"/>
                  </a:xfrm>
                </p:grpSpPr>
                <p:sp>
                  <p:nvSpPr>
                    <p:cNvPr id="475" name="Diamond 4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7"/>
                <p:cNvGrpSpPr/>
                <p:nvPr/>
              </p:nvGrpSpPr>
              <p:grpSpPr>
                <a:xfrm>
                  <a:off x="5747479" y="3968646"/>
                  <a:ext cx="1371600" cy="1765092"/>
                  <a:chOff x="5715000" y="1447800"/>
                  <a:chExt cx="1371600" cy="1765092"/>
                </a:xfrm>
              </p:grpSpPr>
              <p:sp>
                <p:nvSpPr>
                  <p:cNvPr id="469" name="Multiply 46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30"/>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8" name="Diamond 46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Trapezoid 371"/>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23"/>
              <p:cNvGrpSpPr/>
              <p:nvPr/>
            </p:nvGrpSpPr>
            <p:grpSpPr>
              <a:xfrm>
                <a:off x="3429000" y="1828800"/>
                <a:ext cx="244840" cy="640830"/>
                <a:chOff x="5715000" y="1334125"/>
                <a:chExt cx="1404079" cy="4399613"/>
              </a:xfrm>
            </p:grpSpPr>
            <p:grpSp>
              <p:nvGrpSpPr>
                <p:cNvPr id="449" name="Group 11"/>
                <p:cNvGrpSpPr/>
                <p:nvPr/>
              </p:nvGrpSpPr>
              <p:grpSpPr>
                <a:xfrm>
                  <a:off x="5715000" y="1447800"/>
                  <a:ext cx="1371600" cy="1765092"/>
                  <a:chOff x="5715000" y="1447800"/>
                  <a:chExt cx="1371600" cy="1765092"/>
                </a:xfrm>
              </p:grpSpPr>
              <p:sp>
                <p:nvSpPr>
                  <p:cNvPr id="46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7"/>
                  <p:cNvGrpSpPr/>
                  <p:nvPr/>
                </p:nvGrpSpPr>
                <p:grpSpPr>
                  <a:xfrm>
                    <a:off x="6172200" y="1981200"/>
                    <a:ext cx="458449" cy="1231692"/>
                    <a:chOff x="6172200" y="1981200"/>
                    <a:chExt cx="458449" cy="1231692"/>
                  </a:xfrm>
                </p:grpSpPr>
                <p:sp>
                  <p:nvSpPr>
                    <p:cNvPr id="463"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0" name="Group 12"/>
                <p:cNvGrpSpPr/>
                <p:nvPr/>
              </p:nvGrpSpPr>
              <p:grpSpPr>
                <a:xfrm>
                  <a:off x="5732489" y="2714469"/>
                  <a:ext cx="1371600" cy="1765092"/>
                  <a:chOff x="5715000" y="1447800"/>
                  <a:chExt cx="1371600" cy="1765092"/>
                </a:xfrm>
              </p:grpSpPr>
              <p:sp>
                <p:nvSpPr>
                  <p:cNvPr id="457"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7"/>
                  <p:cNvGrpSpPr/>
                  <p:nvPr/>
                </p:nvGrpSpPr>
                <p:grpSpPr>
                  <a:xfrm>
                    <a:off x="6172200" y="1981200"/>
                    <a:ext cx="458449" cy="1231692"/>
                    <a:chOff x="6172200" y="1981200"/>
                    <a:chExt cx="458449" cy="1231692"/>
                  </a:xfrm>
                </p:grpSpPr>
                <p:sp>
                  <p:nvSpPr>
                    <p:cNvPr id="459"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1" name="Group 17"/>
                <p:cNvGrpSpPr/>
                <p:nvPr/>
              </p:nvGrpSpPr>
              <p:grpSpPr>
                <a:xfrm>
                  <a:off x="5747479" y="3968646"/>
                  <a:ext cx="1371600" cy="1765092"/>
                  <a:chOff x="5715000" y="1447800"/>
                  <a:chExt cx="1371600" cy="1765092"/>
                </a:xfrm>
              </p:grpSpPr>
              <p:sp>
                <p:nvSpPr>
                  <p:cNvPr id="453"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7"/>
                  <p:cNvGrpSpPr/>
                  <p:nvPr/>
                </p:nvGrpSpPr>
                <p:grpSpPr>
                  <a:xfrm>
                    <a:off x="6172200" y="1981200"/>
                    <a:ext cx="458449" cy="1231692"/>
                    <a:chOff x="6172200" y="1981200"/>
                    <a:chExt cx="458449" cy="1231692"/>
                  </a:xfrm>
                </p:grpSpPr>
                <p:sp>
                  <p:nvSpPr>
                    <p:cNvPr id="455"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2" name="Diamond 45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24"/>
              <p:cNvGrpSpPr/>
              <p:nvPr/>
            </p:nvGrpSpPr>
            <p:grpSpPr>
              <a:xfrm>
                <a:off x="3911183" y="1831298"/>
                <a:ext cx="244840" cy="640830"/>
                <a:chOff x="5715000" y="1334125"/>
                <a:chExt cx="1404079" cy="4399613"/>
              </a:xfrm>
            </p:grpSpPr>
            <p:grpSp>
              <p:nvGrpSpPr>
                <p:cNvPr id="433" name="Group 11"/>
                <p:cNvGrpSpPr/>
                <p:nvPr/>
              </p:nvGrpSpPr>
              <p:grpSpPr>
                <a:xfrm>
                  <a:off x="5715000" y="1447800"/>
                  <a:ext cx="1371600" cy="1765092"/>
                  <a:chOff x="5715000" y="1447800"/>
                  <a:chExt cx="1371600" cy="1765092"/>
                </a:xfrm>
              </p:grpSpPr>
              <p:sp>
                <p:nvSpPr>
                  <p:cNvPr id="44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7"/>
                  <p:cNvGrpSpPr/>
                  <p:nvPr/>
                </p:nvGrpSpPr>
                <p:grpSpPr>
                  <a:xfrm>
                    <a:off x="6172200" y="1981200"/>
                    <a:ext cx="458449" cy="1231692"/>
                    <a:chOff x="6172200" y="1981200"/>
                    <a:chExt cx="458449" cy="1231692"/>
                  </a:xfrm>
                </p:grpSpPr>
                <p:sp>
                  <p:nvSpPr>
                    <p:cNvPr id="447" name="Diamond 4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12"/>
                <p:cNvGrpSpPr/>
                <p:nvPr/>
              </p:nvGrpSpPr>
              <p:grpSpPr>
                <a:xfrm>
                  <a:off x="5732489" y="2714469"/>
                  <a:ext cx="1371600" cy="1765092"/>
                  <a:chOff x="5715000" y="1447800"/>
                  <a:chExt cx="1371600" cy="1765092"/>
                </a:xfrm>
              </p:grpSpPr>
              <p:sp>
                <p:nvSpPr>
                  <p:cNvPr id="441"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2" name="Group 7"/>
                  <p:cNvGrpSpPr/>
                  <p:nvPr/>
                </p:nvGrpSpPr>
                <p:grpSpPr>
                  <a:xfrm>
                    <a:off x="6172200" y="1981200"/>
                    <a:ext cx="458449" cy="1231692"/>
                    <a:chOff x="6172200" y="1981200"/>
                    <a:chExt cx="458449" cy="1231692"/>
                  </a:xfrm>
                </p:grpSpPr>
                <p:sp>
                  <p:nvSpPr>
                    <p:cNvPr id="443" name="Diamond 4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17"/>
                <p:cNvGrpSpPr/>
                <p:nvPr/>
              </p:nvGrpSpPr>
              <p:grpSpPr>
                <a:xfrm>
                  <a:off x="5747479" y="3968646"/>
                  <a:ext cx="1371600" cy="1765092"/>
                  <a:chOff x="5715000" y="1447800"/>
                  <a:chExt cx="1371600" cy="1765092"/>
                </a:xfrm>
              </p:grpSpPr>
              <p:sp>
                <p:nvSpPr>
                  <p:cNvPr id="437"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30"/>
                  <p:cNvGrpSpPr/>
                  <p:nvPr/>
                </p:nvGrpSpPr>
                <p:grpSpPr>
                  <a:xfrm>
                    <a:off x="6172200" y="1981200"/>
                    <a:ext cx="458449" cy="1231692"/>
                    <a:chOff x="6172200" y="1981200"/>
                    <a:chExt cx="458449" cy="1231692"/>
                  </a:xfrm>
                </p:grpSpPr>
                <p:sp>
                  <p:nvSpPr>
                    <p:cNvPr id="439" name="Diamond 43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6" name="Diamond 43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41"/>
              <p:cNvGrpSpPr/>
              <p:nvPr/>
            </p:nvGrpSpPr>
            <p:grpSpPr>
              <a:xfrm>
                <a:off x="3613878" y="2118609"/>
                <a:ext cx="244840" cy="640830"/>
                <a:chOff x="5715000" y="1334125"/>
                <a:chExt cx="1404079" cy="4399613"/>
              </a:xfrm>
            </p:grpSpPr>
            <p:grpSp>
              <p:nvGrpSpPr>
                <p:cNvPr id="417" name="Group 11"/>
                <p:cNvGrpSpPr/>
                <p:nvPr/>
              </p:nvGrpSpPr>
              <p:grpSpPr>
                <a:xfrm>
                  <a:off x="5715000" y="1447800"/>
                  <a:ext cx="1371600" cy="1765092"/>
                  <a:chOff x="5715000" y="1447800"/>
                  <a:chExt cx="1371600" cy="1765092"/>
                </a:xfrm>
              </p:grpSpPr>
              <p:sp>
                <p:nvSpPr>
                  <p:cNvPr id="42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7"/>
                  <p:cNvGrpSpPr/>
                  <p:nvPr/>
                </p:nvGrpSpPr>
                <p:grpSpPr>
                  <a:xfrm>
                    <a:off x="6172200" y="1981200"/>
                    <a:ext cx="458449" cy="1231692"/>
                    <a:chOff x="6172200" y="1981200"/>
                    <a:chExt cx="458449" cy="1231692"/>
                  </a:xfrm>
                </p:grpSpPr>
                <p:sp>
                  <p:nvSpPr>
                    <p:cNvPr id="431"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12"/>
                <p:cNvGrpSpPr/>
                <p:nvPr/>
              </p:nvGrpSpPr>
              <p:grpSpPr>
                <a:xfrm>
                  <a:off x="5732489" y="2714469"/>
                  <a:ext cx="1371600" cy="1765092"/>
                  <a:chOff x="5715000" y="1447800"/>
                  <a:chExt cx="1371600" cy="1765092"/>
                </a:xfrm>
              </p:grpSpPr>
              <p:sp>
                <p:nvSpPr>
                  <p:cNvPr id="425" name="Multiply 4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7"/>
                  <p:cNvGrpSpPr/>
                  <p:nvPr/>
                </p:nvGrpSpPr>
                <p:grpSpPr>
                  <a:xfrm>
                    <a:off x="6172200" y="1981200"/>
                    <a:ext cx="458449" cy="1231692"/>
                    <a:chOff x="6172200" y="1981200"/>
                    <a:chExt cx="458449" cy="1231692"/>
                  </a:xfrm>
                </p:grpSpPr>
                <p:sp>
                  <p:nvSpPr>
                    <p:cNvPr id="427" name="Diamond 4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17"/>
                <p:cNvGrpSpPr/>
                <p:nvPr/>
              </p:nvGrpSpPr>
              <p:grpSpPr>
                <a:xfrm>
                  <a:off x="5747479" y="3968646"/>
                  <a:ext cx="1371600" cy="1765092"/>
                  <a:chOff x="5715000" y="1447800"/>
                  <a:chExt cx="1371600" cy="1765092"/>
                </a:xfrm>
              </p:grpSpPr>
              <p:sp>
                <p:nvSpPr>
                  <p:cNvPr id="421" name="Multiply 42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2" name="Group 30"/>
                  <p:cNvGrpSpPr/>
                  <p:nvPr/>
                </p:nvGrpSpPr>
                <p:grpSpPr>
                  <a:xfrm>
                    <a:off x="6172200" y="1981200"/>
                    <a:ext cx="458449" cy="1231692"/>
                    <a:chOff x="6172200" y="1981200"/>
                    <a:chExt cx="458449" cy="1231692"/>
                  </a:xfrm>
                </p:grpSpPr>
                <p:sp>
                  <p:nvSpPr>
                    <p:cNvPr id="423" name="Diamond 42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0"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58"/>
              <p:cNvGrpSpPr/>
              <p:nvPr/>
            </p:nvGrpSpPr>
            <p:grpSpPr>
              <a:xfrm>
                <a:off x="3793760" y="2118609"/>
                <a:ext cx="244840" cy="640830"/>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Oval 377"/>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loud 378"/>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196"/>
              <p:cNvGrpSpPr/>
              <p:nvPr/>
            </p:nvGrpSpPr>
            <p:grpSpPr>
              <a:xfrm>
                <a:off x="3200400" y="762000"/>
                <a:ext cx="1219200" cy="304800"/>
                <a:chOff x="6400800" y="1371600"/>
                <a:chExt cx="1219200" cy="527455"/>
              </a:xfrm>
            </p:grpSpPr>
            <p:sp>
              <p:nvSpPr>
                <p:cNvPr id="383" name="Trapezoid 382"/>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93"/>
                <p:cNvGrpSpPr/>
                <p:nvPr/>
              </p:nvGrpSpPr>
              <p:grpSpPr>
                <a:xfrm rot="16200000">
                  <a:off x="6756576" y="1174531"/>
                  <a:ext cx="467193" cy="981856"/>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39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39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39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39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38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0"/>
                    <p:cNvGrpSpPr/>
                    <p:nvPr/>
                  </p:nvGrpSpPr>
                  <p:grpSpPr>
                    <a:xfrm>
                      <a:off x="6172200" y="1981200"/>
                      <a:ext cx="458449" cy="1231692"/>
                      <a:chOff x="6172200" y="1981200"/>
                      <a:chExt cx="458449" cy="1231692"/>
                    </a:xfrm>
                  </p:grpSpPr>
                  <p:sp>
                    <p:nvSpPr>
                      <p:cNvPr id="391" name="Diamond 3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9" name="Group 298"/>
            <p:cNvGrpSpPr/>
            <p:nvPr/>
          </p:nvGrpSpPr>
          <p:grpSpPr>
            <a:xfrm>
              <a:off x="782551" y="3012540"/>
              <a:ext cx="1340486" cy="2890320"/>
              <a:chOff x="782551" y="3012540"/>
              <a:chExt cx="1340486" cy="2890320"/>
            </a:xfrm>
          </p:grpSpPr>
          <p:grpSp>
            <p:nvGrpSpPr>
              <p:cNvPr id="300" name="Group 94"/>
              <p:cNvGrpSpPr/>
              <p:nvPr/>
            </p:nvGrpSpPr>
            <p:grpSpPr>
              <a:xfrm>
                <a:off x="782551" y="3012540"/>
                <a:ext cx="1340486" cy="2890320"/>
                <a:chOff x="4405860" y="139189"/>
                <a:chExt cx="2861871" cy="6475262"/>
              </a:xfrm>
            </p:grpSpPr>
            <p:grpSp>
              <p:nvGrpSpPr>
                <p:cNvPr id="319" name="Group 86"/>
                <p:cNvGrpSpPr/>
                <p:nvPr/>
              </p:nvGrpSpPr>
              <p:grpSpPr>
                <a:xfrm rot="2107423">
                  <a:off x="4802579" y="139189"/>
                  <a:ext cx="743864" cy="1806453"/>
                  <a:chOff x="7696200" y="914400"/>
                  <a:chExt cx="685800" cy="2438400"/>
                </a:xfrm>
              </p:grpSpPr>
              <p:sp>
                <p:nvSpPr>
                  <p:cNvPr id="359" name="Moon 35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87"/>
                <p:cNvGrpSpPr/>
                <p:nvPr/>
              </p:nvGrpSpPr>
              <p:grpSpPr>
                <a:xfrm rot="19262140" flipH="1">
                  <a:off x="6126313" y="231425"/>
                  <a:ext cx="743864" cy="1645187"/>
                  <a:chOff x="7696200" y="914400"/>
                  <a:chExt cx="685800" cy="2438400"/>
                </a:xfrm>
              </p:grpSpPr>
              <p:sp>
                <p:nvSpPr>
                  <p:cNvPr id="355" name="Moon 35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47"/>
                <p:cNvGrpSpPr/>
                <p:nvPr/>
              </p:nvGrpSpPr>
              <p:grpSpPr>
                <a:xfrm rot="562843">
                  <a:off x="5697438" y="5840305"/>
                  <a:ext cx="666047" cy="774146"/>
                  <a:chOff x="6106804" y="4039302"/>
                  <a:chExt cx="666047" cy="774146"/>
                </a:xfrm>
              </p:grpSpPr>
              <p:sp>
                <p:nvSpPr>
                  <p:cNvPr id="352" name="Oval 35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7"/>
                <p:cNvGrpSpPr/>
                <p:nvPr/>
              </p:nvGrpSpPr>
              <p:grpSpPr>
                <a:xfrm rot="2613352">
                  <a:off x="5128037" y="5761712"/>
                  <a:ext cx="666047" cy="774146"/>
                  <a:chOff x="6106804" y="4039302"/>
                  <a:chExt cx="666047" cy="774146"/>
                </a:xfrm>
              </p:grpSpPr>
              <p:sp>
                <p:nvSpPr>
                  <p:cNvPr id="349" name="Oval 34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Oval 32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57"/>
                <p:cNvGrpSpPr/>
                <p:nvPr/>
              </p:nvGrpSpPr>
              <p:grpSpPr>
                <a:xfrm>
                  <a:off x="4953000" y="5334000"/>
                  <a:ext cx="1828800" cy="609600"/>
                  <a:chOff x="1371600" y="3962400"/>
                  <a:chExt cx="6705600" cy="2057400"/>
                </a:xfrm>
              </p:grpSpPr>
              <p:grpSp>
                <p:nvGrpSpPr>
                  <p:cNvPr id="337" name="Group 195"/>
                  <p:cNvGrpSpPr/>
                  <p:nvPr/>
                </p:nvGrpSpPr>
                <p:grpSpPr>
                  <a:xfrm>
                    <a:off x="1371600" y="3962400"/>
                    <a:ext cx="1676400" cy="2057400"/>
                    <a:chOff x="1371600" y="3962400"/>
                    <a:chExt cx="1676400" cy="2057400"/>
                  </a:xfrm>
                </p:grpSpPr>
                <p:sp>
                  <p:nvSpPr>
                    <p:cNvPr id="347" name="Right Arrow Callout 34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96"/>
                  <p:cNvGrpSpPr/>
                  <p:nvPr/>
                </p:nvGrpSpPr>
                <p:grpSpPr>
                  <a:xfrm>
                    <a:off x="3048000" y="3962400"/>
                    <a:ext cx="1676400" cy="2057400"/>
                    <a:chOff x="1371600" y="3962400"/>
                    <a:chExt cx="1676400" cy="2057400"/>
                  </a:xfrm>
                </p:grpSpPr>
                <p:sp>
                  <p:nvSpPr>
                    <p:cNvPr id="345" name="Right Arrow Callout 34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99"/>
                  <p:cNvGrpSpPr/>
                  <p:nvPr/>
                </p:nvGrpSpPr>
                <p:grpSpPr>
                  <a:xfrm>
                    <a:off x="4724400" y="3962400"/>
                    <a:ext cx="1676400" cy="2057400"/>
                    <a:chOff x="1371600" y="3962400"/>
                    <a:chExt cx="1676400" cy="2057400"/>
                  </a:xfrm>
                </p:grpSpPr>
                <p:sp>
                  <p:nvSpPr>
                    <p:cNvPr id="343" name="Right Arrow Callout 34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02"/>
                  <p:cNvGrpSpPr/>
                  <p:nvPr/>
                </p:nvGrpSpPr>
                <p:grpSpPr>
                  <a:xfrm>
                    <a:off x="6400800" y="3962400"/>
                    <a:ext cx="1676400" cy="2057400"/>
                    <a:chOff x="1371600" y="3962400"/>
                    <a:chExt cx="1676400" cy="2057400"/>
                  </a:xfrm>
                </p:grpSpPr>
                <p:sp>
                  <p:nvSpPr>
                    <p:cNvPr id="341" name="Right Arrow Callout 34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4" name="Cloud 33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Delay 33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1939263">
                <a:off x="1761896" y="4237777"/>
                <a:ext cx="284190" cy="940806"/>
                <a:chOff x="1143000" y="2209800"/>
                <a:chExt cx="960933" cy="2270330"/>
              </a:xfrm>
            </p:grpSpPr>
            <p:grpSp>
              <p:nvGrpSpPr>
                <p:cNvPr id="303" name="Group 302"/>
                <p:cNvGrpSpPr/>
                <p:nvPr/>
              </p:nvGrpSpPr>
              <p:grpSpPr>
                <a:xfrm>
                  <a:off x="1143000" y="2209800"/>
                  <a:ext cx="511971" cy="2251795"/>
                  <a:chOff x="609599" y="833642"/>
                  <a:chExt cx="1236146" cy="5436927"/>
                </a:xfrm>
              </p:grpSpPr>
              <p:grpSp>
                <p:nvGrpSpPr>
                  <p:cNvPr id="312" name="Group 11"/>
                  <p:cNvGrpSpPr/>
                  <p:nvPr/>
                </p:nvGrpSpPr>
                <p:grpSpPr>
                  <a:xfrm rot="10800000">
                    <a:off x="939238" y="4923502"/>
                    <a:ext cx="621450" cy="1347067"/>
                    <a:chOff x="7010400" y="381000"/>
                    <a:chExt cx="762000" cy="2033666"/>
                  </a:xfrm>
                </p:grpSpPr>
                <p:sp>
                  <p:nvSpPr>
                    <p:cNvPr id="317" name="Rounded Rectangle 31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p:cNvGrpSpPr/>
                  <p:nvPr/>
                </p:nvGrpSpPr>
                <p:grpSpPr>
                  <a:xfrm>
                    <a:off x="899460" y="833642"/>
                    <a:ext cx="621450" cy="986197"/>
                    <a:chOff x="7031201" y="834275"/>
                    <a:chExt cx="762000" cy="1488861"/>
                  </a:xfrm>
                </p:grpSpPr>
                <p:sp>
                  <p:nvSpPr>
                    <p:cNvPr id="315" name="Rounded Rectangle 31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303"/>
                <p:cNvGrpSpPr/>
                <p:nvPr/>
              </p:nvGrpSpPr>
              <p:grpSpPr>
                <a:xfrm>
                  <a:off x="1591962" y="2228335"/>
                  <a:ext cx="511971" cy="2251795"/>
                  <a:chOff x="609599" y="833642"/>
                  <a:chExt cx="1236146" cy="5436927"/>
                </a:xfrm>
              </p:grpSpPr>
              <p:grpSp>
                <p:nvGrpSpPr>
                  <p:cNvPr id="305" name="Group 11"/>
                  <p:cNvGrpSpPr/>
                  <p:nvPr/>
                </p:nvGrpSpPr>
                <p:grpSpPr>
                  <a:xfrm rot="10800000">
                    <a:off x="939238" y="4923502"/>
                    <a:ext cx="621450" cy="1347067"/>
                    <a:chOff x="7010400" y="381000"/>
                    <a:chExt cx="762000" cy="2033666"/>
                  </a:xfrm>
                </p:grpSpPr>
                <p:sp>
                  <p:nvSpPr>
                    <p:cNvPr id="310" name="Rounded Rectangle 30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83"/>
                  <p:cNvGrpSpPr/>
                  <p:nvPr/>
                </p:nvGrpSpPr>
                <p:grpSpPr>
                  <a:xfrm>
                    <a:off x="899460" y="833642"/>
                    <a:ext cx="621450" cy="986197"/>
                    <a:chOff x="7031201" y="834275"/>
                    <a:chExt cx="762000" cy="1488861"/>
                  </a:xfrm>
                </p:grpSpPr>
                <p:sp>
                  <p:nvSpPr>
                    <p:cNvPr id="308" name="Rounded Rectangle 30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2" name="Oval 301"/>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332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down)">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wipe(down)">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wipe(down)">
                                      <p:cBhvr>
                                        <p:cTn id="22" dur="500"/>
                                        <p:tgtEl>
                                          <p:spTgt spid="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down)">
                                      <p:cBhvr>
                                        <p:cTn id="3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0" grpId="0" animBg="1"/>
      <p:bldP spid="291" grpId="0" animBg="1"/>
      <p:bldP spid="293" grpId="0" animBg="1"/>
      <p:bldP spid="2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#193 </a:t>
            </a:r>
            <a:r>
              <a:rPr lang="en-US" i="1" dirty="0">
                <a:solidFill>
                  <a:schemeClr val="bg1"/>
                </a:solidFill>
              </a:rPr>
              <a:t>I Stand All Amazed</a:t>
            </a:r>
          </a:p>
          <a:p>
            <a:endParaRPr lang="en-US" dirty="0">
              <a:solidFill>
                <a:schemeClr val="bg1"/>
              </a:solidFill>
            </a:endParaRPr>
          </a:p>
          <a:p>
            <a:endParaRPr lang="en-US" i="1" dirty="0">
              <a:solidFill>
                <a:schemeClr val="bg1"/>
              </a:solidFill>
            </a:endParaRPr>
          </a:p>
          <a:p>
            <a:r>
              <a:rPr lang="en-US" i="1" dirty="0">
                <a:solidFill>
                  <a:schemeClr val="bg1"/>
                </a:solidFill>
              </a:rPr>
              <a:t>Video: The Refiner’s Fire (5:02)</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32</a:t>
            </a:r>
          </a:p>
          <a:p>
            <a:pPr marL="342900" indent="-342900">
              <a:buFontTx/>
              <a:buAutoNum type="arabicPeriod"/>
            </a:pPr>
            <a:r>
              <a:rPr lang="en-US" dirty="0">
                <a:solidFill>
                  <a:schemeClr val="bg1"/>
                </a:solidFill>
              </a:rPr>
              <a:t>Elder Bruce R. McConkie (</a:t>
            </a:r>
            <a:r>
              <a:rPr lang="en-US" i="1" dirty="0">
                <a:solidFill>
                  <a:schemeClr val="bg1"/>
                </a:solidFill>
              </a:rPr>
              <a:t>Mormon Doctrine,</a:t>
            </a:r>
            <a:r>
              <a:rPr lang="en-US" dirty="0">
                <a:solidFill>
                  <a:schemeClr val="bg1"/>
                </a:solidFill>
              </a:rPr>
              <a:t> 2nd ed. [1966], 175–76.</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latin typeface="Open Sans"/>
              </a:rPr>
              <a:t>Elder Richard G. Scott (“Peace of Conscience and Peace of Mind,”</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Nov. 2004, 16–17).</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(“That They May Be One in Us,”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2002, 71).</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Elder Robert D. Hales (“Faith through Tribulation Brings Peace and Joy,”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2003, 17).</a:t>
            </a:r>
          </a:p>
          <a:p>
            <a:pPr marL="342900" indent="-342900">
              <a:buFontTx/>
              <a:buAutoNum type="arabicPeriod"/>
            </a:pPr>
            <a:r>
              <a:rPr lang="en-US" dirty="0">
                <a:solidFill>
                  <a:schemeClr val="bg1"/>
                </a:solidFill>
                <a:latin typeface="Open Sans"/>
              </a:rPr>
              <a:t>President Gordon B. Hinckley (“Converts and Young Men,”</a:t>
            </a:r>
            <a:r>
              <a:rPr lang="en-US" i="1" dirty="0">
                <a:solidFill>
                  <a:schemeClr val="bg1"/>
                </a:solidFill>
                <a:latin typeface="Open Sans"/>
              </a:rPr>
              <a:t> Ensign,</a:t>
            </a:r>
            <a:r>
              <a:rPr lang="en-US" dirty="0">
                <a:solidFill>
                  <a:schemeClr val="bg1"/>
                </a:solidFill>
                <a:latin typeface="Open Sans"/>
              </a:rPr>
              <a:t> May 1997, 47–48).</a:t>
            </a:r>
          </a:p>
          <a:p>
            <a:pPr marL="342900" indent="-342900">
              <a:buFontTx/>
              <a:buAutoNum type="arabicPeriod"/>
            </a:pPr>
            <a:r>
              <a:rPr lang="en-US" dirty="0">
                <a:solidFill>
                  <a:schemeClr val="bg1"/>
                </a:solidFill>
              </a:rPr>
              <a:t>Elder Dallin H. Oaks (“Bishop, Help!”</a:t>
            </a:r>
            <a:r>
              <a:rPr lang="en-US" i="1" dirty="0">
                <a:solidFill>
                  <a:schemeClr val="bg1"/>
                </a:solidFill>
              </a:rPr>
              <a:t> Ensign,</a:t>
            </a:r>
            <a:r>
              <a:rPr lang="en-US" dirty="0">
                <a:solidFill>
                  <a:schemeClr val="bg1"/>
                </a:solidFill>
              </a:rPr>
              <a:t> May 1997, 23).</a:t>
            </a:r>
          </a:p>
          <a:p>
            <a:endParaRPr lang="en-US" i="1" dirty="0">
              <a:solidFill>
                <a:schemeClr val="bg1"/>
              </a:solidFill>
            </a:endParaRPr>
          </a:p>
        </p:txBody>
      </p:sp>
      <p:grpSp>
        <p:nvGrpSpPr>
          <p:cNvPr id="2" name="Group 7"/>
          <p:cNvGrpSpPr/>
          <p:nvPr/>
        </p:nvGrpSpPr>
        <p:grpSpPr>
          <a:xfrm>
            <a:off x="3181927" y="11383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B8FE5DA9-2779-451D-80FC-39C19CFF23DE}"/>
              </a:ext>
            </a:extLst>
          </p:cNvPr>
          <p:cNvSpPr>
            <a:spLocks noGrp="1"/>
          </p:cNvSpPr>
          <p:nvPr/>
        </p:nvSpPr>
        <p:spPr>
          <a:xfrm>
            <a:off x="40182" y="64207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ergius Pau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1" y="149383"/>
            <a:ext cx="4827758" cy="32185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ergius Pau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940" y="0"/>
            <a:ext cx="3846937" cy="3761277"/>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p:cNvSpPr/>
          <p:nvPr/>
        </p:nvSpPr>
        <p:spPr>
          <a:xfrm>
            <a:off x="141837" y="3809494"/>
            <a:ext cx="5217814" cy="2862322"/>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Setting Apart Acts 13:3-4:</a:t>
            </a:r>
          </a:p>
          <a:p>
            <a:pPr fontAlgn="base"/>
            <a:r>
              <a:rPr lang="en-US" sz="1200" dirty="0">
                <a:solidFill>
                  <a:srgbClr val="333333"/>
                </a:solidFill>
                <a:latin typeface="Open Sans"/>
              </a:rPr>
              <a:t>“The setting apart is an established practice in the Church and men and women are ‘set apart’ to special responsibility, in ecclesiastical, quorum, and auxiliary positions. …</a:t>
            </a:r>
          </a:p>
          <a:p>
            <a:pPr fontAlgn="base"/>
            <a:r>
              <a:rPr lang="en-US" sz="1200" dirty="0">
                <a:solidFill>
                  <a:srgbClr val="333333"/>
                </a:solidFill>
                <a:latin typeface="Open Sans"/>
              </a:rPr>
              <a:t>“To some folk the setting apart seems a perfunctory act while others anticipate it eagerly, absorb every word of it, and let their lives be lifted thereby.</a:t>
            </a:r>
          </a:p>
          <a:p>
            <a:pPr fontAlgn="base"/>
            <a:r>
              <a:rPr lang="en-US" sz="1200" dirty="0">
                <a:solidFill>
                  <a:srgbClr val="333333"/>
                </a:solidFill>
                <a:latin typeface="Open Sans"/>
              </a:rPr>
              <a:t>“The setting apart may be taken literally; it is a setting apart from sin, apart from the carnal; apart from everything which is crude, low, vicious, cheap, or vulgar; </a:t>
            </a:r>
            <a:r>
              <a:rPr lang="en-US" sz="1200" i="1" dirty="0">
                <a:solidFill>
                  <a:srgbClr val="333333"/>
                </a:solidFill>
                <a:latin typeface="Open Sans"/>
              </a:rPr>
              <a:t>set apart</a:t>
            </a:r>
            <a:r>
              <a:rPr lang="en-US" sz="1200" dirty="0">
                <a:solidFill>
                  <a:srgbClr val="333333"/>
                </a:solidFill>
                <a:latin typeface="Open Sans"/>
              </a:rPr>
              <a:t> from the world to a higher plane of thought and activity. The blessing is conditional upon faithful performance. …</a:t>
            </a:r>
          </a:p>
          <a:p>
            <a:pPr fontAlgn="base"/>
            <a:r>
              <a:rPr lang="en-US" sz="1200" dirty="0"/>
              <a:t>“In my experience there have been numerous people who like Saul … have, through the setting apart, received ‘largeness of heart,’ extended influence, increased wisdom, enlarged vision, and new powers.” President Spencer W. Kimball (in Conference Report, Oct. 1958, 57).</a:t>
            </a:r>
            <a:endParaRPr lang="en-US" sz="1200" b="0" i="0" dirty="0">
              <a:solidFill>
                <a:srgbClr val="333333"/>
              </a:solidFill>
              <a:effectLst/>
              <a:latin typeface="Open Sans"/>
            </a:endParaRPr>
          </a:p>
        </p:txBody>
      </p:sp>
      <p:sp>
        <p:nvSpPr>
          <p:cNvPr id="184" name="Rectangle 183"/>
          <p:cNvSpPr/>
          <p:nvPr/>
        </p:nvSpPr>
        <p:spPr>
          <a:xfrm>
            <a:off x="9057992" y="0"/>
            <a:ext cx="3134008" cy="3785652"/>
          </a:xfrm>
          <a:prstGeom prst="rect">
            <a:avLst/>
          </a:prstGeom>
          <a:ln>
            <a:solidFill>
              <a:schemeClr val="tx1"/>
            </a:solidFill>
          </a:ln>
        </p:spPr>
        <p:txBody>
          <a:bodyPr wrap="square">
            <a:spAutoFit/>
          </a:bodyPr>
          <a:lstStyle/>
          <a:p>
            <a:pPr fontAlgn="base"/>
            <a:r>
              <a:rPr lang="en-US" sz="1200" b="1" dirty="0"/>
              <a:t>To Curse Someone Acts 13:10-11:</a:t>
            </a:r>
          </a:p>
          <a:p>
            <a:pPr fontAlgn="base"/>
            <a:r>
              <a:rPr lang="en-US" sz="1200" dirty="0"/>
              <a:t>“To ceremonially shake the dust from one’s feet as a testimony against another was understood by the Jews to symbolize a cessation of fellowship and a renunciation of all responsibility for consequences that might follow. It became an ordinance of accusation and testimony by the Lord’s instructions to His apostles as cited in [Matthew 10:14]. In the current dispensation, the Lord has similarly directed His authorized servants to so testify against those who </a:t>
            </a:r>
            <a:r>
              <a:rPr lang="en-US" sz="1200" dirty="0" err="1"/>
              <a:t>wilfully</a:t>
            </a:r>
            <a:r>
              <a:rPr lang="en-US" sz="1200" dirty="0"/>
              <a:t> and maliciously oppose the truth when authoritatively presented” James E. Talmage (</a:t>
            </a:r>
            <a:r>
              <a:rPr lang="en-US" sz="1200" i="1" dirty="0"/>
              <a:t>Jesus the Christ,</a:t>
            </a:r>
            <a:r>
              <a:rPr lang="en-US" sz="1200" dirty="0"/>
              <a:t> 345; see also D&amp;C 24:15; 75:18–22; 84:92–96).</a:t>
            </a:r>
          </a:p>
          <a:p>
            <a:pPr fontAlgn="base"/>
            <a:r>
              <a:rPr lang="en-US" sz="1200" b="1" dirty="0"/>
              <a:t>Because of its serious nature, however, this should never be done except under the direction of the First Presidency and Quorum of the Twelve Apostles.</a:t>
            </a:r>
            <a:r>
              <a:rPr lang="en-US" sz="1200" i="0" dirty="0">
                <a:solidFill>
                  <a:srgbClr val="333333"/>
                </a:solidFill>
                <a:effectLst/>
                <a:latin typeface="Open Sans"/>
              </a:rPr>
              <a:t>(1)</a:t>
            </a:r>
          </a:p>
        </p:txBody>
      </p:sp>
      <p:sp>
        <p:nvSpPr>
          <p:cNvPr id="185" name="Rectangle 184"/>
          <p:cNvSpPr/>
          <p:nvPr/>
        </p:nvSpPr>
        <p:spPr>
          <a:xfrm>
            <a:off x="5373230" y="3817038"/>
            <a:ext cx="6818769" cy="3046988"/>
          </a:xfrm>
          <a:prstGeom prst="rect">
            <a:avLst/>
          </a:prstGeom>
          <a:ln>
            <a:solidFill>
              <a:schemeClr val="tx1"/>
            </a:solidFill>
          </a:ln>
        </p:spPr>
        <p:txBody>
          <a:bodyPr wrap="square">
            <a:spAutoFit/>
          </a:bodyPr>
          <a:lstStyle/>
          <a:p>
            <a:pPr fontAlgn="base"/>
            <a:r>
              <a:rPr lang="en-US" sz="1200" b="1" dirty="0"/>
              <a:t>Facing Opposition:</a:t>
            </a:r>
          </a:p>
          <a:p>
            <a:pPr fontAlgn="base"/>
            <a:r>
              <a:rPr lang="en-US" sz="1200" dirty="0"/>
              <a:t>Many missionaries have had discussions with those who would teach false doctrine for their own benefit. These discussions are rarely amicable. At times, one might feel like cursing those who are contentious-as Saul cursed </a:t>
            </a:r>
            <a:r>
              <a:rPr lang="en-US" sz="1200" dirty="0" err="1"/>
              <a:t>Elymas</a:t>
            </a:r>
            <a:r>
              <a:rPr lang="en-US" sz="1200" dirty="0"/>
              <a:t>. Yet, how does one know when to say something like, 'Thou child of the devil...thou shalt be blind'? Obviously Saul was acting according to the Spirit for he was 'filled with the Holy Ghost.' Furthermore, the cursing came from God, not because Saul was angry or frustrated, but because it served the purposes of the Lord. The Lord does not curse these anti-Christs or false prophets out of maliciousness, but so that others may believe. Notice verse 12, 'Then the deputy, when he saw what was done, believed, being astonished at the doctrine of the Lord.'</a:t>
            </a:r>
          </a:p>
          <a:p>
            <a:pPr fontAlgn="base"/>
            <a:r>
              <a:rPr lang="en-US" sz="1200" dirty="0"/>
              <a:t>From the Book of Mormon, we see the same pattern. </a:t>
            </a:r>
            <a:r>
              <a:rPr lang="en-US" sz="1200" dirty="0" err="1"/>
              <a:t>Korihor</a:t>
            </a:r>
            <a:r>
              <a:rPr lang="en-US" sz="1200" dirty="0"/>
              <a:t> was struck dumb while contending with Alma, but the result was that 'they were all convinced of the wickedness of </a:t>
            </a:r>
            <a:r>
              <a:rPr lang="en-US" sz="1200" dirty="0" err="1"/>
              <a:t>Korhior</a:t>
            </a:r>
            <a:r>
              <a:rPr lang="en-US" sz="1200" dirty="0"/>
              <a:t>; therefore they were all converted again unto the Lord' (Alma 30:58). Similarly, </a:t>
            </a:r>
            <a:r>
              <a:rPr lang="en-US" sz="1200" dirty="0" err="1"/>
              <a:t>Sherem</a:t>
            </a:r>
            <a:r>
              <a:rPr lang="en-US" sz="1200" dirty="0"/>
              <a:t> was smitten by the Lord while contending with Jacob. But the Lord did not smite him for Jacob's benefit but so that the people would not be deceived. After hearing </a:t>
            </a:r>
            <a:r>
              <a:rPr lang="en-US" sz="1200" dirty="0" err="1"/>
              <a:t>Sherem's</a:t>
            </a:r>
            <a:r>
              <a:rPr lang="en-US" sz="1200" dirty="0"/>
              <a:t> confession, 'the multitude...were overcome that they fell to the earth...And it came to pass that peace and the love of God was restored again among the people; and they searched the scriptures, and hearkened no more to the words of this wicked man' (Jacob 7:21-23). (3)</a:t>
            </a:r>
          </a:p>
        </p:txBody>
      </p:sp>
    </p:spTree>
    <p:extLst>
      <p:ext uri="{BB962C8B-B14F-4D97-AF65-F5344CB8AC3E}">
        <p14:creationId xmlns:p14="http://schemas.microsoft.com/office/powerpoint/2010/main" val="201278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411687" cy="830997"/>
          </a:xfrm>
          <a:prstGeom prst="rect">
            <a:avLst/>
          </a:prstGeom>
          <a:ln>
            <a:solidFill>
              <a:schemeClr val="tx1"/>
            </a:solidFill>
          </a:ln>
        </p:spPr>
        <p:txBody>
          <a:bodyPr wrap="square">
            <a:spAutoFit/>
          </a:bodyPr>
          <a:lstStyle/>
          <a:p>
            <a:r>
              <a:rPr lang="en-US" sz="1200" b="1" dirty="0">
                <a:solidFill>
                  <a:srgbClr val="333333"/>
                </a:solidFill>
                <a:latin typeface="Open Sans"/>
              </a:rPr>
              <a:t>Justification Acts 13:38-39:</a:t>
            </a:r>
          </a:p>
          <a:p>
            <a:r>
              <a:rPr lang="en-US" sz="1200" dirty="0">
                <a:solidFill>
                  <a:srgbClr val="333333"/>
                </a:solidFill>
                <a:latin typeface="Open Sans"/>
              </a:rPr>
              <a:t>Justification is a gift from the Savior. He declares that a person is guiltless, free from the full demands of justice, being put back into a right </a:t>
            </a:r>
            <a:r>
              <a:rPr lang="en-US" sz="1200" dirty="0">
                <a:solidFill>
                  <a:srgbClr val="2F393A"/>
                </a:solidFill>
                <a:latin typeface="Open Sans"/>
              </a:rPr>
              <a:t>relationship with God</a:t>
            </a:r>
            <a:r>
              <a:rPr lang="en-US" sz="1200" dirty="0">
                <a:solidFill>
                  <a:srgbClr val="333333"/>
                </a:solidFill>
                <a:latin typeface="Open Sans"/>
              </a:rPr>
              <a:t> so that progress toward perfection can continue. (1)</a:t>
            </a:r>
            <a:endParaRPr lang="en-US" sz="1200" dirty="0"/>
          </a:p>
        </p:txBody>
      </p:sp>
      <p:sp>
        <p:nvSpPr>
          <p:cNvPr id="3" name="Rectangle 2"/>
          <p:cNvSpPr/>
          <p:nvPr/>
        </p:nvSpPr>
        <p:spPr>
          <a:xfrm>
            <a:off x="-1" y="831410"/>
            <a:ext cx="6389915" cy="1384995"/>
          </a:xfrm>
          <a:prstGeom prst="rect">
            <a:avLst/>
          </a:prstGeom>
          <a:ln>
            <a:solidFill>
              <a:schemeClr val="tx1"/>
            </a:solidFill>
          </a:ln>
        </p:spPr>
        <p:txBody>
          <a:bodyPr wrap="square">
            <a:spAutoFit/>
          </a:bodyPr>
          <a:lstStyle/>
          <a:p>
            <a:r>
              <a:rPr lang="en-US" sz="1200" b="1" dirty="0"/>
              <a:t>Paul and Barnabas were Apostles Acts 14:1-6, 14:</a:t>
            </a:r>
          </a:p>
          <a:p>
            <a:r>
              <a:rPr lang="en-US" sz="1200" dirty="0"/>
              <a:t>Paul was an ordained apostle, and without question he took the place of one of the other brethren in [the Council of the Twelve]” Joseph Fielding Smith (</a:t>
            </a:r>
            <a:r>
              <a:rPr lang="en-US" sz="1200" i="1" dirty="0"/>
              <a:t>Doctrines of Salvation,</a:t>
            </a:r>
            <a:r>
              <a:rPr lang="en-US" sz="1200" dirty="0"/>
              <a:t> comp. Bruce R. McConkie, 3 vols. [1954–56], 3:153). </a:t>
            </a:r>
          </a:p>
          <a:p>
            <a:endParaRPr lang="en-US" sz="1200" dirty="0"/>
          </a:p>
          <a:p>
            <a:r>
              <a:rPr lang="en-US" sz="1200" dirty="0"/>
              <a:t>A vacancy in the Council of the Twelve was probably created because one of the other Apostles had been put to death. (1)</a:t>
            </a:r>
          </a:p>
        </p:txBody>
      </p:sp>
      <p:pic>
        <p:nvPicPr>
          <p:cNvPr id="3074" name="Picture 2" descr="ancient statue of Z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870" y="2816906"/>
            <a:ext cx="1889016" cy="3932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1857" y="3119735"/>
            <a:ext cx="1328057" cy="1938992"/>
          </a:xfrm>
          <a:prstGeom prst="rect">
            <a:avLst/>
          </a:prstGeom>
        </p:spPr>
        <p:txBody>
          <a:bodyPr wrap="square">
            <a:spAutoFit/>
          </a:bodyPr>
          <a:lstStyle/>
          <a:p>
            <a:r>
              <a:rPr lang="en-US" sz="1200" i="1" dirty="0">
                <a:solidFill>
                  <a:srgbClr val="333333"/>
                </a:solidFill>
                <a:latin typeface="Open Sans"/>
              </a:rPr>
              <a:t>This ancient statue of the Greek god Zeus (the chief Greek deity and equivalent of the Roman god Jupiter) was discovered in 1680 at Smyrna.</a:t>
            </a:r>
            <a:endParaRPr lang="en-US" sz="1200" dirty="0"/>
          </a:p>
        </p:txBody>
      </p:sp>
      <p:pic>
        <p:nvPicPr>
          <p:cNvPr id="3076" name="Picture 4" descr="Image result for mercurius the 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09" y="2843668"/>
            <a:ext cx="2912779" cy="38837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2372" y="2455707"/>
            <a:ext cx="2079171" cy="369332"/>
          </a:xfrm>
          <a:prstGeom prst="rect">
            <a:avLst/>
          </a:prstGeom>
        </p:spPr>
        <p:txBody>
          <a:bodyPr wrap="square">
            <a:spAutoFit/>
          </a:bodyPr>
          <a:lstStyle/>
          <a:p>
            <a:r>
              <a:rPr lang="en-US" dirty="0" err="1"/>
              <a:t>Mercurius</a:t>
            </a:r>
            <a:r>
              <a:rPr lang="en-US" dirty="0">
                <a:solidFill>
                  <a:srgbClr val="333333"/>
                </a:solidFill>
              </a:rPr>
              <a:t> </a:t>
            </a:r>
            <a:endParaRPr lang="en-US" dirty="0"/>
          </a:p>
        </p:txBody>
      </p:sp>
      <p:sp>
        <p:nvSpPr>
          <p:cNvPr id="9" name="Rectangle 8"/>
          <p:cNvSpPr/>
          <p:nvPr/>
        </p:nvSpPr>
        <p:spPr>
          <a:xfrm>
            <a:off x="2960914" y="2401278"/>
            <a:ext cx="2079171" cy="369332"/>
          </a:xfrm>
          <a:prstGeom prst="rect">
            <a:avLst/>
          </a:prstGeom>
        </p:spPr>
        <p:txBody>
          <a:bodyPr wrap="square">
            <a:spAutoFit/>
          </a:bodyPr>
          <a:lstStyle/>
          <a:p>
            <a:pPr algn="ctr"/>
            <a:r>
              <a:rPr lang="en-US" dirty="0" err="1">
                <a:solidFill>
                  <a:srgbClr val="333333"/>
                </a:solidFill>
              </a:rPr>
              <a:t>Jupter</a:t>
            </a:r>
            <a:r>
              <a:rPr lang="en-US" dirty="0">
                <a:solidFill>
                  <a:srgbClr val="333333"/>
                </a:solidFill>
              </a:rPr>
              <a:t> </a:t>
            </a:r>
            <a:endParaRPr lang="en-US" dirty="0"/>
          </a:p>
        </p:txBody>
      </p:sp>
      <p:sp>
        <p:nvSpPr>
          <p:cNvPr id="10" name="Rectangle 9"/>
          <p:cNvSpPr/>
          <p:nvPr/>
        </p:nvSpPr>
        <p:spPr>
          <a:xfrm>
            <a:off x="2471057" y="2216222"/>
            <a:ext cx="1208315" cy="276999"/>
          </a:xfrm>
          <a:prstGeom prst="rect">
            <a:avLst/>
          </a:prstGeom>
        </p:spPr>
        <p:txBody>
          <a:bodyPr wrap="square">
            <a:spAutoFit/>
          </a:bodyPr>
          <a:lstStyle/>
          <a:p>
            <a:r>
              <a:rPr lang="en-US" sz="1200" i="1" dirty="0">
                <a:solidFill>
                  <a:srgbClr val="333333"/>
                </a:solidFill>
                <a:latin typeface="Open Sans"/>
              </a:rPr>
              <a:t>Acts 14:12</a:t>
            </a:r>
            <a:endParaRPr lang="en-US" sz="1200" dirty="0"/>
          </a:p>
        </p:txBody>
      </p:sp>
      <p:sp>
        <p:nvSpPr>
          <p:cNvPr id="5" name="Rectangle 4"/>
          <p:cNvSpPr/>
          <p:nvPr/>
        </p:nvSpPr>
        <p:spPr>
          <a:xfrm>
            <a:off x="0" y="2220686"/>
            <a:ext cx="6411686" cy="4637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01543" y="590913"/>
            <a:ext cx="5018315" cy="5816977"/>
          </a:xfrm>
          <a:prstGeom prst="rect">
            <a:avLst/>
          </a:prstGeom>
          <a:ln>
            <a:solidFill>
              <a:schemeClr val="tx1"/>
            </a:solidFill>
          </a:ln>
        </p:spPr>
        <p:txBody>
          <a:bodyPr wrap="square">
            <a:spAutoFit/>
          </a:bodyPr>
          <a:lstStyle/>
          <a:p>
            <a:pPr fontAlgn="base"/>
            <a:r>
              <a:rPr lang="en-US" sz="1200" b="1" dirty="0">
                <a:solidFill>
                  <a:srgbClr val="333333"/>
                </a:solidFill>
              </a:rPr>
              <a:t>A brief review of Greek and Roman mythology is in order</a:t>
            </a:r>
            <a:r>
              <a:rPr lang="en-US" sz="1200" dirty="0">
                <a:solidFill>
                  <a:srgbClr val="333333"/>
                </a:solidFill>
              </a:rPr>
              <a:t>.</a:t>
            </a:r>
          </a:p>
          <a:p>
            <a:pPr fontAlgn="base"/>
            <a:endParaRPr lang="en-US" sz="1200" dirty="0">
              <a:solidFill>
                <a:srgbClr val="333333"/>
              </a:solidFill>
            </a:endParaRPr>
          </a:p>
          <a:p>
            <a:pPr fontAlgn="base"/>
            <a:r>
              <a:rPr lang="en-US" sz="1200" dirty="0">
                <a:solidFill>
                  <a:srgbClr val="333333"/>
                </a:solidFill>
              </a:rPr>
              <a:t> The Romans adopted much of Greek culture, including their gods. Their mythology and powers remained the same but their names were changed. Jupiter was the Roman god of the sky who ruled the other gods. He is the Roman equivalent of the Greek god Zeus. Mercury, or the Greek god, Hermes, was the god of commerce and acted as the messenger of the gods. Barnabas was probably larger in stature than Paul (Joseph Smith taught that Paul was only five feet tall) and was therefore was assumed to be Jupiter. Paul, it seems, did most of the talking-making him "the messenger of the gods.“</a:t>
            </a:r>
          </a:p>
          <a:p>
            <a:pPr fontAlgn="base"/>
            <a:endParaRPr lang="en-US" sz="1200" dirty="0">
              <a:solidFill>
                <a:srgbClr val="333333"/>
              </a:solidFill>
            </a:endParaRPr>
          </a:p>
          <a:p>
            <a:pPr fontAlgn="base"/>
            <a:r>
              <a:rPr lang="en-US" sz="1200" b="1" dirty="0">
                <a:solidFill>
                  <a:srgbClr val="333333"/>
                </a:solidFill>
              </a:rPr>
              <a:t>From a latter-day perspective, the idea that these apostles were Greek gods is absurd. </a:t>
            </a:r>
            <a:r>
              <a:rPr lang="en-US" sz="1200" dirty="0">
                <a:solidFill>
                  <a:srgbClr val="333333"/>
                </a:solidFill>
              </a:rPr>
              <a:t>But the influence of Greek culture, Hellenism, on the people of Asia Minor cannot be overemphasized. While the theocracy of Hellenism as adopted by the Roman world seems to us like a polytheistic caricature, much of the rest of Greek culture has withstood the test of time. Of the powerful influence of Hellenism, Alfred </a:t>
            </a:r>
            <a:r>
              <a:rPr lang="en-US" sz="1200" dirty="0" err="1">
                <a:solidFill>
                  <a:srgbClr val="333333"/>
                </a:solidFill>
              </a:rPr>
              <a:t>Edersheim</a:t>
            </a:r>
            <a:r>
              <a:rPr lang="en-US" sz="1200" dirty="0">
                <a:solidFill>
                  <a:srgbClr val="333333"/>
                </a:solidFill>
              </a:rPr>
              <a:t> noted:</a:t>
            </a:r>
          </a:p>
          <a:p>
            <a:pPr fontAlgn="base"/>
            <a:endParaRPr lang="en-US" sz="1200" dirty="0">
              <a:solidFill>
                <a:srgbClr val="333333"/>
              </a:solidFill>
            </a:endParaRPr>
          </a:p>
          <a:p>
            <a:pPr fontAlgn="base"/>
            <a:r>
              <a:rPr lang="en-US" sz="1200" dirty="0">
                <a:solidFill>
                  <a:srgbClr val="333333"/>
                </a:solidFill>
              </a:rPr>
              <a:t>"Jews of the West are known by the term</a:t>
            </a:r>
            <a:r>
              <a:rPr lang="en-US" sz="1200" b="1" dirty="0">
                <a:solidFill>
                  <a:srgbClr val="333333"/>
                </a:solidFill>
              </a:rPr>
              <a:t> </a:t>
            </a:r>
            <a:r>
              <a:rPr lang="en-US" sz="1200" b="1" i="1" dirty="0">
                <a:solidFill>
                  <a:srgbClr val="333333"/>
                </a:solidFill>
              </a:rPr>
              <a:t>Hellenists</a:t>
            </a:r>
            <a:r>
              <a:rPr lang="en-US" sz="1200" dirty="0">
                <a:solidFill>
                  <a:srgbClr val="333333"/>
                </a:solidFill>
              </a:rPr>
              <a:t>...it was, in the nature of things, impossible that the Jewish communities in the West should remain unaffected by Grecian culture and modes of thought...Witness here the many converts to Judaism among the Gentiles; witness also the evident preparedness of the lands of this 'dispersion' for the new doctrine which was to come from Judaea...That restless, searching subtle Greek intellect would penetrate everywhere, and flash its light into the innermost recesses of his home and Synagogue...when the Jew stepped out of the narrow circle which he had drawn around him, he was confronted on every side by </a:t>
            </a:r>
            <a:r>
              <a:rPr lang="en-US" sz="1200" dirty="0" err="1">
                <a:solidFill>
                  <a:srgbClr val="333333"/>
                </a:solidFill>
              </a:rPr>
              <a:t>Grecianism</a:t>
            </a:r>
            <a:r>
              <a:rPr lang="en-US" sz="1200" dirty="0">
                <a:solidFill>
                  <a:srgbClr val="333333"/>
                </a:solidFill>
              </a:rPr>
              <a:t>. It was in the forum, in the market, in the counting-house, in the street; in all that he saw and in all to whom he spoke. It was refined; it was elegant; it was profound; it was supremely attractive." </a:t>
            </a:r>
          </a:p>
          <a:p>
            <a:pPr fontAlgn="base"/>
            <a:r>
              <a:rPr lang="en-US" sz="1200" dirty="0">
                <a:solidFill>
                  <a:srgbClr val="333333"/>
                </a:solidFill>
              </a:rPr>
              <a:t>(Alfred </a:t>
            </a:r>
            <a:r>
              <a:rPr lang="en-US" sz="1200" dirty="0" err="1">
                <a:solidFill>
                  <a:srgbClr val="333333"/>
                </a:solidFill>
              </a:rPr>
              <a:t>Edersheim</a:t>
            </a:r>
            <a:r>
              <a:rPr lang="en-US" sz="1200" dirty="0">
                <a:solidFill>
                  <a:srgbClr val="333333"/>
                </a:solidFill>
              </a:rPr>
              <a:t>, </a:t>
            </a:r>
            <a:r>
              <a:rPr lang="en-US" sz="1200" i="1" dirty="0">
                <a:solidFill>
                  <a:srgbClr val="333333"/>
                </a:solidFill>
              </a:rPr>
              <a:t>The Life and Times of Jesus the Messiah</a:t>
            </a:r>
            <a:r>
              <a:rPr lang="en-US" sz="1200" dirty="0">
                <a:solidFill>
                  <a:srgbClr val="333333"/>
                </a:solidFill>
              </a:rPr>
              <a:t>, 12-14)</a:t>
            </a:r>
            <a:endParaRPr lang="en-US" sz="1200" b="0" i="0" dirty="0">
              <a:solidFill>
                <a:srgbClr val="333333"/>
              </a:solidFill>
              <a:effectLst/>
            </a:endParaRPr>
          </a:p>
        </p:txBody>
      </p:sp>
    </p:spTree>
    <p:extLst>
      <p:ext uri="{BB962C8B-B14F-4D97-AF65-F5344CB8AC3E}">
        <p14:creationId xmlns:p14="http://schemas.microsoft.com/office/powerpoint/2010/main" val="155242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5020157"/>
              </p:ext>
            </p:extLst>
          </p:nvPr>
        </p:nvGraphicFramePr>
        <p:xfrm>
          <a:off x="108642" y="108643"/>
          <a:ext cx="6092982" cy="5574030"/>
        </p:xfrm>
        <a:graphic>
          <a:graphicData uri="http://schemas.openxmlformats.org/drawingml/2006/table">
            <a:tbl>
              <a:tblPr firstRow="1" bandRow="1">
                <a:tableStyleId>{5940675A-B579-460E-94D1-54222C63F5DA}</a:tableStyleId>
              </a:tblPr>
              <a:tblGrid>
                <a:gridCol w="3947310">
                  <a:extLst>
                    <a:ext uri="{9D8B030D-6E8A-4147-A177-3AD203B41FA5}">
                      <a16:colId xmlns:a16="http://schemas.microsoft.com/office/drawing/2014/main" val="20000"/>
                    </a:ext>
                  </a:extLst>
                </a:gridCol>
                <a:gridCol w="2145672">
                  <a:extLst>
                    <a:ext uri="{9D8B030D-6E8A-4147-A177-3AD203B41FA5}">
                      <a16:colId xmlns:a16="http://schemas.microsoft.com/office/drawing/2014/main" val="20001"/>
                    </a:ext>
                  </a:extLst>
                </a:gridCol>
              </a:tblGrid>
              <a:tr h="287871">
                <a:tc gridSpan="2">
                  <a:txBody>
                    <a:bodyPr/>
                    <a:lstStyle/>
                    <a:p>
                      <a:pPr algn="ctr" fontAlgn="base"/>
                      <a:r>
                        <a:rPr lang="en-US" sz="1200" b="1" i="0" kern="1200" cap="all" dirty="0">
                          <a:solidFill>
                            <a:schemeClr val="tx1"/>
                          </a:solidFill>
                          <a:effectLst/>
                          <a:latin typeface="+mn-lt"/>
                          <a:ea typeface="+mn-ea"/>
                          <a:cs typeface="+mn-cs"/>
                        </a:rPr>
                        <a:t>THE ACTS OF THE APOSTLES—EVENTS OCCURRED CA. A.D. 45–51 (13:6–18:23)</a:t>
                      </a:r>
                    </a:p>
                    <a:p>
                      <a:pPr algn="ctr" fontAlgn="base"/>
                      <a:r>
                        <a:rPr lang="en-US" sz="1200" b="1" i="0" kern="1200" cap="all" dirty="0">
                          <a:solidFill>
                            <a:schemeClr val="tx1"/>
                          </a:solidFill>
                          <a:effectLst/>
                          <a:latin typeface="+mn-lt"/>
                          <a:ea typeface="+mn-ea"/>
                          <a:cs typeface="+mn-cs"/>
                        </a:rPr>
                        <a:t>PAUL’S FIRST AND SECOND MISSIONARY JOURNEYS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sz="1200">
                          <a:solidFill>
                            <a:srgbClr val="434444"/>
                          </a:solidFill>
                          <a:effectLst/>
                        </a:rPr>
                        <a:t>Paphos, Cyprus</a:t>
                      </a:r>
                    </a:p>
                    <a:p>
                      <a:pPr algn="l" fontAlgn="base"/>
                      <a:r>
                        <a:rPr lang="en-US" sz="1200">
                          <a:solidFill>
                            <a:srgbClr val="434444"/>
                          </a:solidFill>
                          <a:effectLst/>
                        </a:rPr>
                        <a:t>Paul Curses a False Prophet</a:t>
                      </a:r>
                    </a:p>
                  </a:txBody>
                  <a:tcPr marL="95250" marR="95250" marT="66675" marB="66675" anchor="ctr"/>
                </a:tc>
                <a:tc>
                  <a:txBody>
                    <a:bodyPr/>
                    <a:lstStyle/>
                    <a:p>
                      <a:pPr algn="l" fontAlgn="base"/>
                      <a:r>
                        <a:rPr lang="en-US" sz="1200">
                          <a:solidFill>
                            <a:srgbClr val="434444"/>
                          </a:solidFill>
                          <a:effectLst/>
                        </a:rPr>
                        <a:t>13:6–12</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sz="1200">
                          <a:solidFill>
                            <a:srgbClr val="434444"/>
                          </a:solidFill>
                          <a:effectLst/>
                        </a:rPr>
                        <a:t>Anitoch, Pisidia</a:t>
                      </a:r>
                    </a:p>
                    <a:p>
                      <a:pPr algn="l" fontAlgn="base"/>
                      <a:r>
                        <a:rPr lang="en-US" sz="1200">
                          <a:solidFill>
                            <a:srgbClr val="434444"/>
                          </a:solidFill>
                          <a:effectLst/>
                        </a:rPr>
                        <a:t>The Savior Was of the Lineage of David</a:t>
                      </a:r>
                    </a:p>
                  </a:txBody>
                  <a:tcPr marL="95250" marR="95250" marT="66675" marB="66675" anchor="ctr"/>
                </a:tc>
                <a:tc>
                  <a:txBody>
                    <a:bodyPr/>
                    <a:lstStyle/>
                    <a:p>
                      <a:pPr algn="l" fontAlgn="base"/>
                      <a:r>
                        <a:rPr lang="en-US" sz="1200">
                          <a:solidFill>
                            <a:srgbClr val="434444"/>
                          </a:solidFill>
                          <a:effectLst/>
                        </a:rPr>
                        <a:t>13:13–25</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sz="1200">
                          <a:solidFill>
                            <a:srgbClr val="434444"/>
                          </a:solidFill>
                          <a:effectLst/>
                        </a:rPr>
                        <a:t>The Gospel Is Offered to Israel</a:t>
                      </a:r>
                    </a:p>
                  </a:txBody>
                  <a:tcPr marL="95250" marR="95250" marT="66675" marB="66675" anchor="ctr"/>
                </a:tc>
                <a:tc>
                  <a:txBody>
                    <a:bodyPr/>
                    <a:lstStyle/>
                    <a:p>
                      <a:pPr algn="l" fontAlgn="base"/>
                      <a:r>
                        <a:rPr lang="en-US" sz="1200">
                          <a:solidFill>
                            <a:srgbClr val="434444"/>
                          </a:solidFill>
                          <a:effectLst/>
                        </a:rPr>
                        <a:t>13:26–41</a:t>
                      </a: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sz="1200">
                          <a:solidFill>
                            <a:srgbClr val="434444"/>
                          </a:solidFill>
                          <a:effectLst/>
                        </a:rPr>
                        <a:t>Paul and Barnabas Teach the Gentiles</a:t>
                      </a:r>
                    </a:p>
                  </a:txBody>
                  <a:tcPr marL="95250" marR="95250" marT="66675" marB="66675" anchor="ctr"/>
                </a:tc>
                <a:tc>
                  <a:txBody>
                    <a:bodyPr/>
                    <a:lstStyle/>
                    <a:p>
                      <a:pPr algn="l" fontAlgn="base"/>
                      <a:r>
                        <a:rPr lang="en-US" sz="1200">
                          <a:solidFill>
                            <a:srgbClr val="434444"/>
                          </a:solidFill>
                          <a:effectLst/>
                        </a:rPr>
                        <a:t>13:42–49</a:t>
                      </a: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sz="1200">
                          <a:solidFill>
                            <a:srgbClr val="434444"/>
                          </a:solidFill>
                          <a:effectLst/>
                        </a:rPr>
                        <a:t>Iconium, Galatia</a:t>
                      </a:r>
                    </a:p>
                    <a:p>
                      <a:pPr algn="l" fontAlgn="base"/>
                      <a:r>
                        <a:rPr lang="en-US" sz="1200">
                          <a:solidFill>
                            <a:srgbClr val="434444"/>
                          </a:solidFill>
                          <a:effectLst/>
                        </a:rPr>
                        <a:t>Jews Persecute Paul and Barnabas</a:t>
                      </a:r>
                    </a:p>
                  </a:txBody>
                  <a:tcPr marL="95250" marR="95250" marT="66675" marB="66675" anchor="ctr"/>
                </a:tc>
                <a:tc>
                  <a:txBody>
                    <a:bodyPr/>
                    <a:lstStyle/>
                    <a:p>
                      <a:pPr algn="l" fontAlgn="base"/>
                      <a:r>
                        <a:rPr lang="en-US" sz="1200">
                          <a:solidFill>
                            <a:srgbClr val="434444"/>
                          </a:solidFill>
                          <a:effectLst/>
                        </a:rPr>
                        <a:t>13:50–52; 14:1–7</a:t>
                      </a: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sz="1200">
                          <a:solidFill>
                            <a:srgbClr val="434444"/>
                          </a:solidFill>
                          <a:effectLst/>
                        </a:rPr>
                        <a:t>Paphos, Cyprus</a:t>
                      </a:r>
                    </a:p>
                    <a:p>
                      <a:pPr algn="l" fontAlgn="base"/>
                      <a:r>
                        <a:rPr lang="en-US" sz="1200">
                          <a:solidFill>
                            <a:srgbClr val="434444"/>
                          </a:solidFill>
                          <a:effectLst/>
                        </a:rPr>
                        <a:t>Paul Curses a False Prophet</a:t>
                      </a:r>
                    </a:p>
                  </a:txBody>
                  <a:tcPr marL="95250" marR="95250" marT="66675" marB="66675" anchor="ctr"/>
                </a:tc>
                <a:tc>
                  <a:txBody>
                    <a:bodyPr/>
                    <a:lstStyle/>
                    <a:p>
                      <a:pPr algn="l" fontAlgn="base"/>
                      <a:r>
                        <a:rPr lang="en-US" sz="1200">
                          <a:solidFill>
                            <a:srgbClr val="434444"/>
                          </a:solidFill>
                          <a:effectLst/>
                        </a:rPr>
                        <a:t>13:6–12</a:t>
                      </a:r>
                    </a:p>
                  </a:txBody>
                  <a:tcPr marL="95250" marR="95250" marT="66675" marB="66675" anchor="ctr"/>
                </a:tc>
                <a:extLst>
                  <a:ext uri="{0D108BD9-81ED-4DB2-BD59-A6C34878D82A}">
                    <a16:rowId xmlns:a16="http://schemas.microsoft.com/office/drawing/2014/main" val="10006"/>
                  </a:ext>
                </a:extLst>
              </a:tr>
              <a:tr h="277762">
                <a:tc>
                  <a:txBody>
                    <a:bodyPr/>
                    <a:lstStyle/>
                    <a:p>
                      <a:pPr algn="l" fontAlgn="base"/>
                      <a:r>
                        <a:rPr lang="en-US" sz="1200">
                          <a:solidFill>
                            <a:srgbClr val="434444"/>
                          </a:solidFill>
                          <a:effectLst/>
                        </a:rPr>
                        <a:t>Anitoch, Pisidia</a:t>
                      </a:r>
                    </a:p>
                    <a:p>
                      <a:pPr algn="l" fontAlgn="base"/>
                      <a:r>
                        <a:rPr lang="en-US" sz="1200">
                          <a:solidFill>
                            <a:srgbClr val="434444"/>
                          </a:solidFill>
                          <a:effectLst/>
                        </a:rPr>
                        <a:t>The Savior Was of the Lineage of David</a:t>
                      </a:r>
                    </a:p>
                  </a:txBody>
                  <a:tcPr marL="95250" marR="95250" marT="66675" marB="66675" anchor="ctr"/>
                </a:tc>
                <a:tc>
                  <a:txBody>
                    <a:bodyPr/>
                    <a:lstStyle/>
                    <a:p>
                      <a:pPr algn="l" fontAlgn="base"/>
                      <a:r>
                        <a:rPr lang="en-US" sz="1200">
                          <a:solidFill>
                            <a:srgbClr val="434444"/>
                          </a:solidFill>
                          <a:effectLst/>
                        </a:rPr>
                        <a:t>13:13–25</a:t>
                      </a:r>
                    </a:p>
                  </a:txBody>
                  <a:tcPr marL="95250" marR="95250" marT="66675" marB="66675" anchor="ctr"/>
                </a:tc>
                <a:extLst>
                  <a:ext uri="{0D108BD9-81ED-4DB2-BD59-A6C34878D82A}">
                    <a16:rowId xmlns:a16="http://schemas.microsoft.com/office/drawing/2014/main" val="10007"/>
                  </a:ext>
                </a:extLst>
              </a:tr>
              <a:tr h="277762">
                <a:tc>
                  <a:txBody>
                    <a:bodyPr/>
                    <a:lstStyle/>
                    <a:p>
                      <a:pPr algn="l" fontAlgn="base"/>
                      <a:r>
                        <a:rPr lang="en-US" sz="1200">
                          <a:solidFill>
                            <a:srgbClr val="434444"/>
                          </a:solidFill>
                          <a:effectLst/>
                        </a:rPr>
                        <a:t>The Gospel Is Offered to Israel</a:t>
                      </a:r>
                    </a:p>
                  </a:txBody>
                  <a:tcPr marL="95250" marR="95250" marT="66675" marB="66675" anchor="ctr"/>
                </a:tc>
                <a:tc>
                  <a:txBody>
                    <a:bodyPr/>
                    <a:lstStyle/>
                    <a:p>
                      <a:pPr algn="l" fontAlgn="base"/>
                      <a:r>
                        <a:rPr lang="en-US" sz="1200">
                          <a:solidFill>
                            <a:srgbClr val="434444"/>
                          </a:solidFill>
                          <a:effectLst/>
                        </a:rPr>
                        <a:t>13:26–41</a:t>
                      </a:r>
                    </a:p>
                  </a:txBody>
                  <a:tcPr marL="95250" marR="95250" marT="66675" marB="66675" anchor="ctr"/>
                </a:tc>
                <a:extLst>
                  <a:ext uri="{0D108BD9-81ED-4DB2-BD59-A6C34878D82A}">
                    <a16:rowId xmlns:a16="http://schemas.microsoft.com/office/drawing/2014/main" val="10008"/>
                  </a:ext>
                </a:extLst>
              </a:tr>
              <a:tr h="277762">
                <a:tc>
                  <a:txBody>
                    <a:bodyPr/>
                    <a:lstStyle/>
                    <a:p>
                      <a:pPr algn="l" fontAlgn="base"/>
                      <a:r>
                        <a:rPr lang="en-US" sz="1200">
                          <a:solidFill>
                            <a:srgbClr val="434444"/>
                          </a:solidFill>
                          <a:effectLst/>
                        </a:rPr>
                        <a:t>Paul and Barnabas Teach the Gentiles</a:t>
                      </a:r>
                    </a:p>
                  </a:txBody>
                  <a:tcPr marL="95250" marR="95250" marT="66675" marB="66675" anchor="ctr"/>
                </a:tc>
                <a:tc>
                  <a:txBody>
                    <a:bodyPr/>
                    <a:lstStyle/>
                    <a:p>
                      <a:pPr algn="l" fontAlgn="base"/>
                      <a:r>
                        <a:rPr lang="en-US" sz="1200">
                          <a:solidFill>
                            <a:srgbClr val="434444"/>
                          </a:solidFill>
                          <a:effectLst/>
                        </a:rPr>
                        <a:t>13:42–49</a:t>
                      </a:r>
                    </a:p>
                  </a:txBody>
                  <a:tcPr marL="95250" marR="95250" marT="66675" marB="66675" anchor="ctr"/>
                </a:tc>
                <a:extLst>
                  <a:ext uri="{0D108BD9-81ED-4DB2-BD59-A6C34878D82A}">
                    <a16:rowId xmlns:a16="http://schemas.microsoft.com/office/drawing/2014/main" val="10009"/>
                  </a:ext>
                </a:extLst>
              </a:tr>
              <a:tr h="277762">
                <a:tc>
                  <a:txBody>
                    <a:bodyPr/>
                    <a:lstStyle/>
                    <a:p>
                      <a:pPr algn="l" fontAlgn="base"/>
                      <a:r>
                        <a:rPr lang="en-US" sz="1200" dirty="0" err="1">
                          <a:solidFill>
                            <a:srgbClr val="434444"/>
                          </a:solidFill>
                          <a:effectLst/>
                        </a:rPr>
                        <a:t>Iconium</a:t>
                      </a:r>
                      <a:r>
                        <a:rPr lang="en-US" sz="1200" dirty="0">
                          <a:solidFill>
                            <a:srgbClr val="434444"/>
                          </a:solidFill>
                          <a:effectLst/>
                        </a:rPr>
                        <a:t>, Galatia</a:t>
                      </a:r>
                    </a:p>
                    <a:p>
                      <a:pPr algn="l" fontAlgn="base"/>
                      <a:r>
                        <a:rPr lang="en-US" sz="1200" dirty="0">
                          <a:solidFill>
                            <a:srgbClr val="434444"/>
                          </a:solidFill>
                          <a:effectLst/>
                        </a:rPr>
                        <a:t>Jews Persecute Paul and Barnabas</a:t>
                      </a:r>
                    </a:p>
                  </a:txBody>
                  <a:tcPr marL="95250" marR="95250" marT="66675" marB="66675" anchor="ctr"/>
                </a:tc>
                <a:tc>
                  <a:txBody>
                    <a:bodyPr/>
                    <a:lstStyle/>
                    <a:p>
                      <a:pPr algn="l" fontAlgn="base"/>
                      <a:r>
                        <a:rPr lang="en-US" sz="1200" dirty="0">
                          <a:solidFill>
                            <a:srgbClr val="434444"/>
                          </a:solidFill>
                          <a:effectLst/>
                        </a:rPr>
                        <a:t>13:50–52; 14:1–7</a:t>
                      </a:r>
                    </a:p>
                  </a:txBody>
                  <a:tcPr marL="95250" marR="95250" marT="66675" marB="66675" anchor="ctr"/>
                </a:tc>
                <a:extLst>
                  <a:ext uri="{0D108BD9-81ED-4DB2-BD59-A6C34878D82A}">
                    <a16:rowId xmlns:a16="http://schemas.microsoft.com/office/drawing/2014/main" val="10010"/>
                  </a:ext>
                </a:extLst>
              </a:tr>
              <a:tr h="277762">
                <a:tc>
                  <a:txBody>
                    <a:bodyPr/>
                    <a:lstStyle/>
                    <a:p>
                      <a:pPr algn="l" fontAlgn="base"/>
                      <a:r>
                        <a:rPr lang="en-US" sz="1200" dirty="0" err="1">
                          <a:solidFill>
                            <a:srgbClr val="434444"/>
                          </a:solidFill>
                          <a:effectLst/>
                        </a:rPr>
                        <a:t>Lystra</a:t>
                      </a:r>
                      <a:r>
                        <a:rPr lang="en-US" sz="1200" dirty="0">
                          <a:solidFill>
                            <a:srgbClr val="434444"/>
                          </a:solidFill>
                          <a:effectLst/>
                        </a:rPr>
                        <a:t>, Galatia</a:t>
                      </a:r>
                    </a:p>
                    <a:p>
                      <a:pPr algn="l" fontAlgn="base"/>
                      <a:r>
                        <a:rPr lang="en-US" sz="1200" dirty="0">
                          <a:solidFill>
                            <a:srgbClr val="434444"/>
                          </a:solidFill>
                          <a:effectLst/>
                        </a:rPr>
                        <a:t>Paul and Barnabas Hailed as Gods</a:t>
                      </a:r>
                    </a:p>
                  </a:txBody>
                  <a:tcPr marL="95250" marR="95250" marT="66675" marB="66675" anchor="ctr"/>
                </a:tc>
                <a:tc>
                  <a:txBody>
                    <a:bodyPr/>
                    <a:lstStyle/>
                    <a:p>
                      <a:pPr algn="l" fontAlgn="base"/>
                      <a:r>
                        <a:rPr lang="en-US" sz="1200">
                          <a:solidFill>
                            <a:srgbClr val="434444"/>
                          </a:solidFill>
                          <a:effectLst/>
                        </a:rPr>
                        <a:t>14:8–18</a:t>
                      </a:r>
                    </a:p>
                  </a:txBody>
                  <a:tcPr marL="95250" marR="95250" marT="66675" marB="66675" anchor="ctr"/>
                </a:tc>
                <a:extLst>
                  <a:ext uri="{0D108BD9-81ED-4DB2-BD59-A6C34878D82A}">
                    <a16:rowId xmlns:a16="http://schemas.microsoft.com/office/drawing/2014/main" val="10011"/>
                  </a:ext>
                </a:extLst>
              </a:tr>
              <a:tr h="277762">
                <a:tc>
                  <a:txBody>
                    <a:bodyPr/>
                    <a:lstStyle/>
                    <a:p>
                      <a:pPr algn="l" fontAlgn="base"/>
                      <a:r>
                        <a:rPr lang="en-US" sz="1200">
                          <a:solidFill>
                            <a:srgbClr val="434444"/>
                          </a:solidFill>
                          <a:effectLst/>
                        </a:rPr>
                        <a:t>Paul Stoned, Revived, Preaches</a:t>
                      </a:r>
                    </a:p>
                  </a:txBody>
                  <a:tcPr marL="95250" marR="95250" marT="66675" marB="66675" anchor="ctr"/>
                </a:tc>
                <a:tc>
                  <a:txBody>
                    <a:bodyPr/>
                    <a:lstStyle/>
                    <a:p>
                      <a:pPr algn="l" fontAlgn="base"/>
                      <a:r>
                        <a:rPr lang="en-US" sz="1200" dirty="0">
                          <a:solidFill>
                            <a:srgbClr val="434444"/>
                          </a:solidFill>
                          <a:effectLst/>
                        </a:rPr>
                        <a:t>14:19–28</a:t>
                      </a:r>
                    </a:p>
                  </a:txBody>
                  <a:tcPr marL="95250" marR="95250" marT="66675" marB="66675" anchor="ctr"/>
                </a:tc>
                <a:extLst>
                  <a:ext uri="{0D108BD9-81ED-4DB2-BD59-A6C34878D82A}">
                    <a16:rowId xmlns:a16="http://schemas.microsoft.com/office/drawing/2014/main" val="10012"/>
                  </a:ext>
                </a:extLst>
              </a:tr>
            </a:tbl>
          </a:graphicData>
        </a:graphic>
      </p:graphicFrame>
      <p:sp>
        <p:nvSpPr>
          <p:cNvPr id="3" name="TextBox 2"/>
          <p:cNvSpPr txBox="1"/>
          <p:nvPr/>
        </p:nvSpPr>
        <p:spPr>
          <a:xfrm>
            <a:off x="0" y="5690145"/>
            <a:ext cx="5540721" cy="246221"/>
          </a:xfrm>
          <a:prstGeom prst="rect">
            <a:avLst/>
          </a:prstGeom>
          <a:noFill/>
        </p:spPr>
        <p:txBody>
          <a:bodyPr wrap="square" rtlCol="0">
            <a:spAutoFit/>
          </a:bodyPr>
          <a:lstStyle/>
          <a:p>
            <a:r>
              <a:rPr lang="en-US" sz="1000" dirty="0"/>
              <a:t>Life and Teachings of Jesus and His Apostles Chapter 33</a:t>
            </a:r>
          </a:p>
        </p:txBody>
      </p:sp>
      <p:pic>
        <p:nvPicPr>
          <p:cNvPr id="1026" name="Picture 2" descr="Map Chp.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831" y="440771"/>
            <a:ext cx="5275363" cy="4876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map, eastern Mediter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266" y="353084"/>
            <a:ext cx="7999378" cy="6319319"/>
          </a:xfrm>
          <a:prstGeom prst="rect">
            <a:avLst/>
          </a:prstGeom>
          <a:noFill/>
          <a:extLst>
            <a:ext uri="{909E8E84-426E-40DD-AFC4-6F175D3DCCD1}">
              <a14:hiddenFill xmlns:a14="http://schemas.microsoft.com/office/drawing/2010/main">
                <a:solidFill>
                  <a:srgbClr val="FFFFFF"/>
                </a:solidFill>
              </a14:hiddenFill>
            </a:ext>
          </a:extLst>
        </p:spPr>
      </p:pic>
      <p:sp>
        <p:nvSpPr>
          <p:cNvPr id="274" name="Rectangle 273"/>
          <p:cNvSpPr/>
          <p:nvPr/>
        </p:nvSpPr>
        <p:spPr>
          <a:xfrm>
            <a:off x="316872" y="1220016"/>
            <a:ext cx="3467478" cy="1477328"/>
          </a:xfrm>
          <a:prstGeom prst="rect">
            <a:avLst/>
          </a:prstGeom>
        </p:spPr>
        <p:txBody>
          <a:bodyPr wrap="square">
            <a:spAutoFit/>
          </a:bodyPr>
          <a:lstStyle/>
          <a:p>
            <a:r>
              <a:rPr lang="en-US" dirty="0">
                <a:solidFill>
                  <a:schemeClr val="bg1"/>
                </a:solidFill>
                <a:latin typeface="Open Sans"/>
              </a:rPr>
              <a:t>After they were set apart, Saul and Barnabas traveled from Antioch to the island of Cyprus and preached in a synagogue in the city Salamis. </a:t>
            </a:r>
            <a:endParaRPr lang="en-US" dirty="0">
              <a:solidFill>
                <a:schemeClr val="bg1"/>
              </a:solidFill>
            </a:endParaRPr>
          </a:p>
        </p:txBody>
      </p:sp>
      <p:grpSp>
        <p:nvGrpSpPr>
          <p:cNvPr id="286" name="Group 285"/>
          <p:cNvGrpSpPr/>
          <p:nvPr/>
        </p:nvGrpSpPr>
        <p:grpSpPr>
          <a:xfrm>
            <a:off x="9930201" y="712960"/>
            <a:ext cx="990991" cy="989091"/>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299" name="Cloud 298"/>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53"/>
              <p:cNvGrpSpPr/>
              <p:nvPr/>
            </p:nvGrpSpPr>
            <p:grpSpPr>
              <a:xfrm rot="18842096">
                <a:off x="3859936" y="4174691"/>
                <a:ext cx="643101" cy="623656"/>
                <a:chOff x="5637778" y="3063924"/>
                <a:chExt cx="905678" cy="914400"/>
              </a:xfrm>
            </p:grpSpPr>
            <p:sp>
              <p:nvSpPr>
                <p:cNvPr id="454"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75"/>
                <p:cNvGrpSpPr/>
                <p:nvPr/>
              </p:nvGrpSpPr>
              <p:grpSpPr>
                <a:xfrm rot="17830732">
                  <a:off x="5912676" y="2972718"/>
                  <a:ext cx="501400" cy="760161"/>
                  <a:chOff x="5715000" y="1334125"/>
                  <a:chExt cx="1404079" cy="4399613"/>
                </a:xfrm>
              </p:grpSpPr>
              <p:grpSp>
                <p:nvGrpSpPr>
                  <p:cNvPr id="457" name="Group 11"/>
                  <p:cNvGrpSpPr/>
                  <p:nvPr/>
                </p:nvGrpSpPr>
                <p:grpSpPr>
                  <a:xfrm>
                    <a:off x="5715000" y="1447800"/>
                    <a:ext cx="1371600" cy="1765092"/>
                    <a:chOff x="5715000" y="1447800"/>
                    <a:chExt cx="1371600" cy="1765092"/>
                  </a:xfrm>
                </p:grpSpPr>
                <p:sp>
                  <p:nvSpPr>
                    <p:cNvPr id="46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7"/>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12"/>
                  <p:cNvGrpSpPr/>
                  <p:nvPr/>
                </p:nvGrpSpPr>
                <p:grpSpPr>
                  <a:xfrm>
                    <a:off x="5732489" y="2714469"/>
                    <a:ext cx="1371600" cy="1765092"/>
                    <a:chOff x="5715000" y="1447800"/>
                    <a:chExt cx="1371600" cy="1765092"/>
                  </a:xfrm>
                </p:grpSpPr>
                <p:sp>
                  <p:nvSpPr>
                    <p:cNvPr id="465"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
                    <p:cNvGrpSpPr/>
                    <p:nvPr/>
                  </p:nvGrpSpPr>
                  <p:grpSpPr>
                    <a:xfrm>
                      <a:off x="6172200" y="1981200"/>
                      <a:ext cx="458449" cy="1231692"/>
                      <a:chOff x="6172200" y="1981200"/>
                      <a:chExt cx="458449" cy="1231692"/>
                    </a:xfrm>
                  </p:grpSpPr>
                  <p:sp>
                    <p:nvSpPr>
                      <p:cNvPr id="467" name="Diamond 46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7"/>
                  <p:cNvGrpSpPr/>
                  <p:nvPr/>
                </p:nvGrpSpPr>
                <p:grpSpPr>
                  <a:xfrm>
                    <a:off x="5747479" y="3968646"/>
                    <a:ext cx="1371600" cy="1765092"/>
                    <a:chOff x="5715000" y="1447800"/>
                    <a:chExt cx="1371600" cy="1765092"/>
                  </a:xfrm>
                </p:grpSpPr>
                <p:sp>
                  <p:nvSpPr>
                    <p:cNvPr id="461"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30"/>
                    <p:cNvGrpSpPr/>
                    <p:nvPr/>
                  </p:nvGrpSpPr>
                  <p:grpSpPr>
                    <a:xfrm>
                      <a:off x="6172200" y="1981200"/>
                      <a:ext cx="458449" cy="1231692"/>
                      <a:chOff x="6172200" y="1981200"/>
                      <a:chExt cx="458449" cy="1231692"/>
                    </a:xfrm>
                  </p:grpSpPr>
                  <p:sp>
                    <p:nvSpPr>
                      <p:cNvPr id="463" name="Diamond 4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0"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152"/>
              <p:cNvGrpSpPr/>
              <p:nvPr/>
            </p:nvGrpSpPr>
            <p:grpSpPr>
              <a:xfrm>
                <a:off x="3276600" y="4191000"/>
                <a:ext cx="643101" cy="623656"/>
                <a:chOff x="5637778" y="3063924"/>
                <a:chExt cx="905678" cy="914400"/>
              </a:xfrm>
            </p:grpSpPr>
            <p:sp>
              <p:nvSpPr>
                <p:cNvPr id="435" name="Oval 43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75"/>
                <p:cNvGrpSpPr/>
                <p:nvPr/>
              </p:nvGrpSpPr>
              <p:grpSpPr>
                <a:xfrm rot="17830732">
                  <a:off x="5912676" y="2972718"/>
                  <a:ext cx="501400" cy="760161"/>
                  <a:chOff x="5715000" y="1334125"/>
                  <a:chExt cx="1404079" cy="4399613"/>
                </a:xfrm>
              </p:grpSpPr>
              <p:grpSp>
                <p:nvGrpSpPr>
                  <p:cNvPr id="438" name="Group 11"/>
                  <p:cNvGrpSpPr/>
                  <p:nvPr/>
                </p:nvGrpSpPr>
                <p:grpSpPr>
                  <a:xfrm>
                    <a:off x="5715000" y="1447800"/>
                    <a:ext cx="1371600" cy="1765092"/>
                    <a:chOff x="5715000" y="1447800"/>
                    <a:chExt cx="1371600" cy="1765092"/>
                  </a:xfrm>
                </p:grpSpPr>
                <p:sp>
                  <p:nvSpPr>
                    <p:cNvPr id="4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7"/>
                    <p:cNvGrpSpPr/>
                    <p:nvPr/>
                  </p:nvGrpSpPr>
                  <p:grpSpPr>
                    <a:xfrm>
                      <a:off x="6172200" y="1981200"/>
                      <a:ext cx="458449" cy="1231692"/>
                      <a:chOff x="6172200" y="1981200"/>
                      <a:chExt cx="458449" cy="1231692"/>
                    </a:xfrm>
                  </p:grpSpPr>
                  <p:sp>
                    <p:nvSpPr>
                      <p:cNvPr id="452"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9" name="Group 12"/>
                  <p:cNvGrpSpPr/>
                  <p:nvPr/>
                </p:nvGrpSpPr>
                <p:grpSpPr>
                  <a:xfrm>
                    <a:off x="5732489" y="2714469"/>
                    <a:ext cx="1371600" cy="1765092"/>
                    <a:chOff x="5715000" y="1447800"/>
                    <a:chExt cx="1371600" cy="1765092"/>
                  </a:xfrm>
                </p:grpSpPr>
                <p:sp>
                  <p:nvSpPr>
                    <p:cNvPr id="446"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7"/>
                    <p:cNvGrpSpPr/>
                    <p:nvPr/>
                  </p:nvGrpSpPr>
                  <p:grpSpPr>
                    <a:xfrm>
                      <a:off x="6172200" y="1981200"/>
                      <a:ext cx="458449" cy="1231692"/>
                      <a:chOff x="6172200" y="1981200"/>
                      <a:chExt cx="458449" cy="1231692"/>
                    </a:xfrm>
                  </p:grpSpPr>
                  <p:sp>
                    <p:nvSpPr>
                      <p:cNvPr id="448"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0" name="Group 17"/>
                  <p:cNvGrpSpPr/>
                  <p:nvPr/>
                </p:nvGrpSpPr>
                <p:grpSpPr>
                  <a:xfrm>
                    <a:off x="5747479" y="3968646"/>
                    <a:ext cx="1371600" cy="1765092"/>
                    <a:chOff x="5715000" y="1447800"/>
                    <a:chExt cx="1371600" cy="1765092"/>
                  </a:xfrm>
                </p:grpSpPr>
                <p:sp>
                  <p:nvSpPr>
                    <p:cNvPr id="442"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30"/>
                    <p:cNvGrpSpPr/>
                    <p:nvPr/>
                  </p:nvGrpSpPr>
                  <p:grpSpPr>
                    <a:xfrm>
                      <a:off x="6172200" y="1981200"/>
                      <a:ext cx="458449" cy="1231692"/>
                      <a:chOff x="6172200" y="1981200"/>
                      <a:chExt cx="458449" cy="1231692"/>
                    </a:xfrm>
                  </p:grpSpPr>
                  <p:sp>
                    <p:nvSpPr>
                      <p:cNvPr id="444"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4" name="Trapezoid 303"/>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11"/>
              <p:cNvGrpSpPr/>
              <p:nvPr/>
            </p:nvGrpSpPr>
            <p:grpSpPr>
              <a:xfrm rot="897050">
                <a:off x="2719987" y="1716055"/>
                <a:ext cx="1219200" cy="1752181"/>
                <a:chOff x="5128127" y="2215744"/>
                <a:chExt cx="1219200" cy="1289455"/>
              </a:xfrm>
            </p:grpSpPr>
            <p:sp>
              <p:nvSpPr>
                <p:cNvPr id="417"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93"/>
                <p:cNvGrpSpPr/>
                <p:nvPr/>
              </p:nvGrpSpPr>
              <p:grpSpPr>
                <a:xfrm rot="16200000">
                  <a:off x="5483903" y="2780675"/>
                  <a:ext cx="467193" cy="981856"/>
                  <a:chOff x="5715000" y="1334125"/>
                  <a:chExt cx="1404079" cy="4399613"/>
                </a:xfrm>
              </p:grpSpPr>
              <p:grpSp>
                <p:nvGrpSpPr>
                  <p:cNvPr id="419" name="Group 11"/>
                  <p:cNvGrpSpPr/>
                  <p:nvPr/>
                </p:nvGrpSpPr>
                <p:grpSpPr>
                  <a:xfrm>
                    <a:off x="5715000" y="1447800"/>
                    <a:ext cx="1371600" cy="1765092"/>
                    <a:chOff x="5715000" y="1447800"/>
                    <a:chExt cx="1371600" cy="1765092"/>
                  </a:xfrm>
                </p:grpSpPr>
                <p:sp>
                  <p:nvSpPr>
                    <p:cNvPr id="43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7"/>
                    <p:cNvGrpSpPr/>
                    <p:nvPr/>
                  </p:nvGrpSpPr>
                  <p:grpSpPr>
                    <a:xfrm>
                      <a:off x="6172200" y="1981200"/>
                      <a:ext cx="458449" cy="1231692"/>
                      <a:chOff x="6172200" y="1981200"/>
                      <a:chExt cx="458449" cy="1231692"/>
                    </a:xfrm>
                  </p:grpSpPr>
                  <p:sp>
                    <p:nvSpPr>
                      <p:cNvPr id="433" name="Diamond 43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2"/>
                  <p:cNvGrpSpPr/>
                  <p:nvPr/>
                </p:nvGrpSpPr>
                <p:grpSpPr>
                  <a:xfrm>
                    <a:off x="5732489" y="2714469"/>
                    <a:ext cx="1371600" cy="1765092"/>
                    <a:chOff x="5715000" y="1447800"/>
                    <a:chExt cx="1371600" cy="1765092"/>
                  </a:xfrm>
                </p:grpSpPr>
                <p:sp>
                  <p:nvSpPr>
                    <p:cNvPr id="427"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7"/>
                    <p:cNvGrpSpPr/>
                    <p:nvPr/>
                  </p:nvGrpSpPr>
                  <p:grpSpPr>
                    <a:xfrm>
                      <a:off x="6172200" y="1981200"/>
                      <a:ext cx="458449" cy="1231692"/>
                      <a:chOff x="6172200" y="1981200"/>
                      <a:chExt cx="458449" cy="1231692"/>
                    </a:xfrm>
                  </p:grpSpPr>
                  <p:sp>
                    <p:nvSpPr>
                      <p:cNvPr id="429"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7"/>
                  <p:cNvGrpSpPr/>
                  <p:nvPr/>
                </p:nvGrpSpPr>
                <p:grpSpPr>
                  <a:xfrm>
                    <a:off x="5747479" y="3968646"/>
                    <a:ext cx="1371600" cy="1765092"/>
                    <a:chOff x="5715000" y="1447800"/>
                    <a:chExt cx="1371600" cy="1765092"/>
                  </a:xfrm>
                </p:grpSpPr>
                <p:sp>
                  <p:nvSpPr>
                    <p:cNvPr id="423" name="Multiply 4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30"/>
                    <p:cNvGrpSpPr/>
                    <p:nvPr/>
                  </p:nvGrpSpPr>
                  <p:grpSpPr>
                    <a:xfrm>
                      <a:off x="6172200" y="1981200"/>
                      <a:ext cx="458449" cy="1231692"/>
                      <a:chOff x="6172200" y="1981200"/>
                      <a:chExt cx="458449" cy="1231692"/>
                    </a:xfrm>
                  </p:grpSpPr>
                  <p:sp>
                    <p:nvSpPr>
                      <p:cNvPr id="425" name="Diamond 4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2"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Trapezoid 305"/>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93"/>
              <p:cNvGrpSpPr/>
              <p:nvPr/>
            </p:nvGrpSpPr>
            <p:grpSpPr>
              <a:xfrm rot="15426686">
                <a:off x="4136832" y="2583350"/>
                <a:ext cx="601862" cy="1093953"/>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rapezoid 307"/>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3"/>
              <p:cNvGrpSpPr/>
              <p:nvPr/>
            </p:nvGrpSpPr>
            <p:grpSpPr>
              <a:xfrm>
                <a:off x="3429000" y="1828800"/>
                <a:ext cx="244840" cy="640830"/>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7"/>
                  <p:cNvGrpSpPr/>
                  <p:nvPr/>
                </p:nvGrpSpPr>
                <p:grpSpPr>
                  <a:xfrm>
                    <a:off x="6172200" y="1981200"/>
                    <a:ext cx="458449" cy="1231692"/>
                    <a:chOff x="6172200" y="1981200"/>
                    <a:chExt cx="458449" cy="1231692"/>
                  </a:xfrm>
                </p:grpSpPr>
                <p:sp>
                  <p:nvSpPr>
                    <p:cNvPr id="391"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4"/>
              <p:cNvGrpSpPr/>
              <p:nvPr/>
            </p:nvGrpSpPr>
            <p:grpSpPr>
              <a:xfrm>
                <a:off x="3911183" y="1831298"/>
                <a:ext cx="244840" cy="640830"/>
                <a:chOff x="5715000" y="1334125"/>
                <a:chExt cx="1404079" cy="4399613"/>
              </a:xfrm>
            </p:grpSpPr>
            <p:grpSp>
              <p:nvGrpSpPr>
                <p:cNvPr id="369" name="Group 11"/>
                <p:cNvGrpSpPr/>
                <p:nvPr/>
              </p:nvGrpSpPr>
              <p:grpSpPr>
                <a:xfrm>
                  <a:off x="5715000" y="1447800"/>
                  <a:ext cx="1371600" cy="1765092"/>
                  <a:chOff x="5715000" y="1447800"/>
                  <a:chExt cx="1371600" cy="1765092"/>
                </a:xfrm>
              </p:grpSpPr>
              <p:sp>
                <p:nvSpPr>
                  <p:cNvPr id="38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7"/>
                  <p:cNvGrpSpPr/>
                  <p:nvPr/>
                </p:nvGrpSpPr>
                <p:grpSpPr>
                  <a:xfrm>
                    <a:off x="6172200" y="1981200"/>
                    <a:ext cx="458449" cy="1231692"/>
                    <a:chOff x="6172200" y="1981200"/>
                    <a:chExt cx="458449" cy="1231692"/>
                  </a:xfrm>
                </p:grpSpPr>
                <p:sp>
                  <p:nvSpPr>
                    <p:cNvPr id="383" name="Diamond 3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12"/>
                <p:cNvGrpSpPr/>
                <p:nvPr/>
              </p:nvGrpSpPr>
              <p:grpSpPr>
                <a:xfrm>
                  <a:off x="5732489" y="2714469"/>
                  <a:ext cx="1371600" cy="1765092"/>
                  <a:chOff x="5715000" y="1447800"/>
                  <a:chExt cx="1371600" cy="1765092"/>
                </a:xfrm>
              </p:grpSpPr>
              <p:sp>
                <p:nvSpPr>
                  <p:cNvPr id="377"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7"/>
                  <p:cNvGrpSpPr/>
                  <p:nvPr/>
                </p:nvGrpSpPr>
                <p:grpSpPr>
                  <a:xfrm>
                    <a:off x="6172200" y="1981200"/>
                    <a:ext cx="458449" cy="1231692"/>
                    <a:chOff x="6172200" y="1981200"/>
                    <a:chExt cx="458449" cy="1231692"/>
                  </a:xfrm>
                </p:grpSpPr>
                <p:sp>
                  <p:nvSpPr>
                    <p:cNvPr id="379" name="Diamond 3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17"/>
                <p:cNvGrpSpPr/>
                <p:nvPr/>
              </p:nvGrpSpPr>
              <p:grpSpPr>
                <a:xfrm>
                  <a:off x="5747479" y="3968646"/>
                  <a:ext cx="1371600" cy="1765092"/>
                  <a:chOff x="5715000" y="1447800"/>
                  <a:chExt cx="1371600" cy="1765092"/>
                </a:xfrm>
              </p:grpSpPr>
              <p:sp>
                <p:nvSpPr>
                  <p:cNvPr id="373"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30"/>
                  <p:cNvGrpSpPr/>
                  <p:nvPr/>
                </p:nvGrpSpPr>
                <p:grpSpPr>
                  <a:xfrm>
                    <a:off x="6172200" y="1981200"/>
                    <a:ext cx="458449" cy="1231692"/>
                    <a:chOff x="6172200" y="1981200"/>
                    <a:chExt cx="458449" cy="1231692"/>
                  </a:xfrm>
                </p:grpSpPr>
                <p:sp>
                  <p:nvSpPr>
                    <p:cNvPr id="375" name="Diamond 3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2" name="Diamond 37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41"/>
              <p:cNvGrpSpPr/>
              <p:nvPr/>
            </p:nvGrpSpPr>
            <p:grpSpPr>
              <a:xfrm>
                <a:off x="3613878" y="2118609"/>
                <a:ext cx="244840" cy="640830"/>
                <a:chOff x="5715000" y="1334125"/>
                <a:chExt cx="1404079" cy="4399613"/>
              </a:xfrm>
            </p:grpSpPr>
            <p:grpSp>
              <p:nvGrpSpPr>
                <p:cNvPr id="353" name="Group 11"/>
                <p:cNvGrpSpPr/>
                <p:nvPr/>
              </p:nvGrpSpPr>
              <p:grpSpPr>
                <a:xfrm>
                  <a:off x="5715000" y="1447800"/>
                  <a:ext cx="1371600" cy="1765092"/>
                  <a:chOff x="5715000" y="1447800"/>
                  <a:chExt cx="1371600" cy="1765092"/>
                </a:xfrm>
              </p:grpSpPr>
              <p:sp>
                <p:nvSpPr>
                  <p:cNvPr id="36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7"/>
                  <p:cNvGrpSpPr/>
                  <p:nvPr/>
                </p:nvGrpSpPr>
                <p:grpSpPr>
                  <a:xfrm>
                    <a:off x="6172200" y="1981200"/>
                    <a:ext cx="458449" cy="1231692"/>
                    <a:chOff x="6172200" y="1981200"/>
                    <a:chExt cx="458449" cy="1231692"/>
                  </a:xfrm>
                </p:grpSpPr>
                <p:sp>
                  <p:nvSpPr>
                    <p:cNvPr id="367"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12"/>
                <p:cNvGrpSpPr/>
                <p:nvPr/>
              </p:nvGrpSpPr>
              <p:grpSpPr>
                <a:xfrm>
                  <a:off x="5732489" y="2714469"/>
                  <a:ext cx="1371600" cy="1765092"/>
                  <a:chOff x="5715000" y="1447800"/>
                  <a:chExt cx="1371600" cy="1765092"/>
                </a:xfrm>
              </p:grpSpPr>
              <p:sp>
                <p:nvSpPr>
                  <p:cNvPr id="361" name="Multiply 36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7"/>
                  <p:cNvGrpSpPr/>
                  <p:nvPr/>
                </p:nvGrpSpPr>
                <p:grpSpPr>
                  <a:xfrm>
                    <a:off x="6172200" y="1981200"/>
                    <a:ext cx="458449" cy="1231692"/>
                    <a:chOff x="6172200" y="1981200"/>
                    <a:chExt cx="458449" cy="1231692"/>
                  </a:xfrm>
                </p:grpSpPr>
                <p:sp>
                  <p:nvSpPr>
                    <p:cNvPr id="363" name="Diamond 3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7"/>
                <p:cNvGrpSpPr/>
                <p:nvPr/>
              </p:nvGrpSpPr>
              <p:grpSpPr>
                <a:xfrm>
                  <a:off x="5747479" y="3968646"/>
                  <a:ext cx="1371600" cy="1765092"/>
                  <a:chOff x="5715000" y="1447800"/>
                  <a:chExt cx="1371600" cy="1765092"/>
                </a:xfrm>
              </p:grpSpPr>
              <p:sp>
                <p:nvSpPr>
                  <p:cNvPr id="357" name="Multiply 35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0"/>
                  <p:cNvGrpSpPr/>
                  <p:nvPr/>
                </p:nvGrpSpPr>
                <p:grpSpPr>
                  <a:xfrm>
                    <a:off x="6172200" y="1981200"/>
                    <a:ext cx="458449" cy="1231692"/>
                    <a:chOff x="6172200" y="1981200"/>
                    <a:chExt cx="458449" cy="1231692"/>
                  </a:xfrm>
                </p:grpSpPr>
                <p:sp>
                  <p:nvSpPr>
                    <p:cNvPr id="359" name="Diamond 3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6"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58"/>
              <p:cNvGrpSpPr/>
              <p:nvPr/>
            </p:nvGrpSpPr>
            <p:grpSpPr>
              <a:xfrm>
                <a:off x="3793760" y="2118609"/>
                <a:ext cx="244840" cy="640830"/>
                <a:chOff x="5715000" y="1334125"/>
                <a:chExt cx="1404079" cy="4399613"/>
              </a:xfrm>
            </p:grpSpPr>
            <p:grpSp>
              <p:nvGrpSpPr>
                <p:cNvPr id="337" name="Group 11"/>
                <p:cNvGrpSpPr/>
                <p:nvPr/>
              </p:nvGrpSpPr>
              <p:grpSpPr>
                <a:xfrm>
                  <a:off x="5715000" y="1447800"/>
                  <a:ext cx="1371600" cy="1765092"/>
                  <a:chOff x="5715000" y="1447800"/>
                  <a:chExt cx="1371600" cy="1765092"/>
                </a:xfrm>
              </p:grpSpPr>
              <p:sp>
                <p:nvSpPr>
                  <p:cNvPr id="3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7"/>
                  <p:cNvGrpSpPr/>
                  <p:nvPr/>
                </p:nvGrpSpPr>
                <p:grpSpPr>
                  <a:xfrm>
                    <a:off x="6172200" y="1981200"/>
                    <a:ext cx="458449" cy="1231692"/>
                    <a:chOff x="6172200" y="1981200"/>
                    <a:chExt cx="458449" cy="1231692"/>
                  </a:xfrm>
                </p:grpSpPr>
                <p:sp>
                  <p:nvSpPr>
                    <p:cNvPr id="351" name="Diamond 3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12"/>
                <p:cNvGrpSpPr/>
                <p:nvPr/>
              </p:nvGrpSpPr>
              <p:grpSpPr>
                <a:xfrm>
                  <a:off x="5732489" y="2714469"/>
                  <a:ext cx="1371600" cy="1765092"/>
                  <a:chOff x="5715000" y="1447800"/>
                  <a:chExt cx="1371600" cy="1765092"/>
                </a:xfrm>
              </p:grpSpPr>
              <p:sp>
                <p:nvSpPr>
                  <p:cNvPr id="345" name="Multiply 34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7"/>
                  <p:cNvGrpSpPr/>
                  <p:nvPr/>
                </p:nvGrpSpPr>
                <p:grpSpPr>
                  <a:xfrm>
                    <a:off x="6172200" y="1981200"/>
                    <a:ext cx="458449" cy="1231692"/>
                    <a:chOff x="6172200" y="1981200"/>
                    <a:chExt cx="458449" cy="1231692"/>
                  </a:xfrm>
                </p:grpSpPr>
                <p:sp>
                  <p:nvSpPr>
                    <p:cNvPr id="347" name="Diamond 3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17"/>
                <p:cNvGrpSpPr/>
                <p:nvPr/>
              </p:nvGrpSpPr>
              <p:grpSpPr>
                <a:xfrm>
                  <a:off x="5747479" y="3968646"/>
                  <a:ext cx="1371600" cy="1765092"/>
                  <a:chOff x="5715000" y="1447800"/>
                  <a:chExt cx="1371600" cy="1765092"/>
                </a:xfrm>
              </p:grpSpPr>
              <p:sp>
                <p:nvSpPr>
                  <p:cNvPr id="341" name="Multiply 3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0"/>
                  <p:cNvGrpSpPr/>
                  <p:nvPr/>
                </p:nvGrpSpPr>
                <p:grpSpPr>
                  <a:xfrm>
                    <a:off x="6172200" y="1981200"/>
                    <a:ext cx="458449" cy="1231692"/>
                    <a:chOff x="6172200" y="1981200"/>
                    <a:chExt cx="458449" cy="1231692"/>
                  </a:xfrm>
                </p:grpSpPr>
                <p:sp>
                  <p:nvSpPr>
                    <p:cNvPr id="343" name="Diamond 3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0" name="Diamond 33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 name="Oval 313"/>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96"/>
              <p:cNvGrpSpPr/>
              <p:nvPr/>
            </p:nvGrpSpPr>
            <p:grpSpPr>
              <a:xfrm>
                <a:off x="3200400" y="762000"/>
                <a:ext cx="1219200" cy="304800"/>
                <a:chOff x="6400800" y="1371600"/>
                <a:chExt cx="1219200" cy="527455"/>
              </a:xfrm>
            </p:grpSpPr>
            <p:sp>
              <p:nvSpPr>
                <p:cNvPr id="319" name="Trapezoid 318"/>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93"/>
                <p:cNvGrpSpPr/>
                <p:nvPr/>
              </p:nvGrpSpPr>
              <p:grpSpPr>
                <a:xfrm rot="16200000">
                  <a:off x="6756576" y="1174531"/>
                  <a:ext cx="467193" cy="981856"/>
                  <a:chOff x="5715000" y="1334125"/>
                  <a:chExt cx="1404079" cy="4399613"/>
                </a:xfrm>
              </p:grpSpPr>
              <p:grpSp>
                <p:nvGrpSpPr>
                  <p:cNvPr id="321" name="Group 11"/>
                  <p:cNvGrpSpPr/>
                  <p:nvPr/>
                </p:nvGrpSpPr>
                <p:grpSpPr>
                  <a:xfrm>
                    <a:off x="5715000" y="1447800"/>
                    <a:ext cx="1371600" cy="1765092"/>
                    <a:chOff x="5715000" y="1447800"/>
                    <a:chExt cx="1371600" cy="1765092"/>
                  </a:xfrm>
                </p:grpSpPr>
                <p:sp>
                  <p:nvSpPr>
                    <p:cNvPr id="3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7"/>
                    <p:cNvGrpSpPr/>
                    <p:nvPr/>
                  </p:nvGrpSpPr>
                  <p:grpSpPr>
                    <a:xfrm>
                      <a:off x="6172200" y="1981200"/>
                      <a:ext cx="458449" cy="1231692"/>
                      <a:chOff x="6172200" y="1981200"/>
                      <a:chExt cx="458449" cy="1231692"/>
                    </a:xfrm>
                  </p:grpSpPr>
                  <p:sp>
                    <p:nvSpPr>
                      <p:cNvPr id="335" name="Diamond 3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12"/>
                  <p:cNvGrpSpPr/>
                  <p:nvPr/>
                </p:nvGrpSpPr>
                <p:grpSpPr>
                  <a:xfrm>
                    <a:off x="5732489" y="2714469"/>
                    <a:ext cx="1371600" cy="1765092"/>
                    <a:chOff x="5715000" y="1447800"/>
                    <a:chExt cx="1371600" cy="1765092"/>
                  </a:xfrm>
                </p:grpSpPr>
                <p:sp>
                  <p:nvSpPr>
                    <p:cNvPr id="329" name="Multiply 3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7"/>
                    <p:cNvGrpSpPr/>
                    <p:nvPr/>
                  </p:nvGrpSpPr>
                  <p:grpSpPr>
                    <a:xfrm>
                      <a:off x="6172200" y="1981200"/>
                      <a:ext cx="458449" cy="1231692"/>
                      <a:chOff x="6172200" y="1981200"/>
                      <a:chExt cx="458449" cy="1231692"/>
                    </a:xfrm>
                  </p:grpSpPr>
                  <p:sp>
                    <p:nvSpPr>
                      <p:cNvPr id="331" name="Diamond 3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17"/>
                  <p:cNvGrpSpPr/>
                  <p:nvPr/>
                </p:nvGrpSpPr>
                <p:grpSpPr>
                  <a:xfrm>
                    <a:off x="5747479" y="3968646"/>
                    <a:ext cx="1371600" cy="1765092"/>
                    <a:chOff x="5715000" y="1447800"/>
                    <a:chExt cx="1371600" cy="1765092"/>
                  </a:xfrm>
                </p:grpSpPr>
                <p:sp>
                  <p:nvSpPr>
                    <p:cNvPr id="325" name="Multiply 3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0"/>
                    <p:cNvGrpSpPr/>
                    <p:nvPr/>
                  </p:nvGrpSpPr>
                  <p:grpSpPr>
                    <a:xfrm>
                      <a:off x="6172200" y="1981200"/>
                      <a:ext cx="458449" cy="1231692"/>
                      <a:chOff x="6172200" y="1981200"/>
                      <a:chExt cx="458449" cy="1231692"/>
                    </a:xfrm>
                  </p:grpSpPr>
                  <p:sp>
                    <p:nvSpPr>
                      <p:cNvPr id="327" name="Diamond 3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iamond 32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p:cNvGrpSpPr/>
            <p:nvPr/>
          </p:nvGrpSpPr>
          <p:grpSpPr>
            <a:xfrm>
              <a:off x="782551" y="3012540"/>
              <a:ext cx="1340486" cy="2890320"/>
              <a:chOff x="782551" y="3012540"/>
              <a:chExt cx="1340486" cy="2890320"/>
            </a:xfrm>
          </p:grpSpPr>
          <p:grpSp>
            <p:nvGrpSpPr>
              <p:cNvPr id="474" name="Group 94"/>
              <p:cNvGrpSpPr/>
              <p:nvPr/>
            </p:nvGrpSpPr>
            <p:grpSpPr>
              <a:xfrm>
                <a:off x="782551" y="3012540"/>
                <a:ext cx="1340486" cy="2890320"/>
                <a:chOff x="4405860" y="139189"/>
                <a:chExt cx="2861871" cy="6475262"/>
              </a:xfrm>
            </p:grpSpPr>
            <p:grpSp>
              <p:nvGrpSpPr>
                <p:cNvPr id="493" name="Group 86"/>
                <p:cNvGrpSpPr/>
                <p:nvPr/>
              </p:nvGrpSpPr>
              <p:grpSpPr>
                <a:xfrm rot="2107423">
                  <a:off x="4802579" y="139189"/>
                  <a:ext cx="743864" cy="1806453"/>
                  <a:chOff x="7696200" y="914400"/>
                  <a:chExt cx="685800" cy="2438400"/>
                </a:xfrm>
              </p:grpSpPr>
              <p:sp>
                <p:nvSpPr>
                  <p:cNvPr id="533" name="Moon 53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87"/>
                <p:cNvGrpSpPr/>
                <p:nvPr/>
              </p:nvGrpSpPr>
              <p:grpSpPr>
                <a:xfrm rot="19262140" flipH="1">
                  <a:off x="6126313" y="231425"/>
                  <a:ext cx="743864" cy="1645187"/>
                  <a:chOff x="7696200" y="914400"/>
                  <a:chExt cx="685800" cy="2438400"/>
                </a:xfrm>
              </p:grpSpPr>
              <p:sp>
                <p:nvSpPr>
                  <p:cNvPr id="529" name="Moon 52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7"/>
                <p:cNvGrpSpPr/>
                <p:nvPr/>
              </p:nvGrpSpPr>
              <p:grpSpPr>
                <a:xfrm rot="562843">
                  <a:off x="5697438" y="5840305"/>
                  <a:ext cx="666047" cy="774146"/>
                  <a:chOff x="6106804" y="4039302"/>
                  <a:chExt cx="666047" cy="774146"/>
                </a:xfrm>
              </p:grpSpPr>
              <p:sp>
                <p:nvSpPr>
                  <p:cNvPr id="526" name="Oval 52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7"/>
                <p:cNvGrpSpPr/>
                <p:nvPr/>
              </p:nvGrpSpPr>
              <p:grpSpPr>
                <a:xfrm rot="2613352">
                  <a:off x="5128037" y="5761712"/>
                  <a:ext cx="666047" cy="774146"/>
                  <a:chOff x="6106804" y="4039302"/>
                  <a:chExt cx="666047" cy="774146"/>
                </a:xfrm>
              </p:grpSpPr>
              <p:sp>
                <p:nvSpPr>
                  <p:cNvPr id="523" name="Oval 52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Oval 49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7"/>
                <p:cNvGrpSpPr/>
                <p:nvPr/>
              </p:nvGrpSpPr>
              <p:grpSpPr>
                <a:xfrm>
                  <a:off x="4953000" y="5334000"/>
                  <a:ext cx="1828800" cy="609600"/>
                  <a:chOff x="1371600" y="3962400"/>
                  <a:chExt cx="6705600" cy="2057400"/>
                </a:xfrm>
              </p:grpSpPr>
              <p:grpSp>
                <p:nvGrpSpPr>
                  <p:cNvPr id="511" name="Group 195"/>
                  <p:cNvGrpSpPr/>
                  <p:nvPr/>
                </p:nvGrpSpPr>
                <p:grpSpPr>
                  <a:xfrm>
                    <a:off x="1371600" y="3962400"/>
                    <a:ext cx="1676400" cy="2057400"/>
                    <a:chOff x="1371600" y="3962400"/>
                    <a:chExt cx="1676400" cy="2057400"/>
                  </a:xfrm>
                </p:grpSpPr>
                <p:sp>
                  <p:nvSpPr>
                    <p:cNvPr id="521" name="Right Arrow Callout 52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96"/>
                  <p:cNvGrpSpPr/>
                  <p:nvPr/>
                </p:nvGrpSpPr>
                <p:grpSpPr>
                  <a:xfrm>
                    <a:off x="3048000" y="3962400"/>
                    <a:ext cx="1676400" cy="2057400"/>
                    <a:chOff x="1371600" y="3962400"/>
                    <a:chExt cx="1676400" cy="2057400"/>
                  </a:xfrm>
                </p:grpSpPr>
                <p:sp>
                  <p:nvSpPr>
                    <p:cNvPr id="519" name="Right Arrow Callout 51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Quad Arrow 51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99"/>
                  <p:cNvGrpSpPr/>
                  <p:nvPr/>
                </p:nvGrpSpPr>
                <p:grpSpPr>
                  <a:xfrm>
                    <a:off x="4724400" y="3962400"/>
                    <a:ext cx="1676400" cy="2057400"/>
                    <a:chOff x="1371600" y="3962400"/>
                    <a:chExt cx="1676400" cy="2057400"/>
                  </a:xfrm>
                </p:grpSpPr>
                <p:sp>
                  <p:nvSpPr>
                    <p:cNvPr id="517" name="Right Arrow Callout 51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Quad Arrow 51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202"/>
                  <p:cNvGrpSpPr/>
                  <p:nvPr/>
                </p:nvGrpSpPr>
                <p:grpSpPr>
                  <a:xfrm>
                    <a:off x="6400800" y="3962400"/>
                    <a:ext cx="1676400" cy="2057400"/>
                    <a:chOff x="1371600" y="3962400"/>
                    <a:chExt cx="1676400" cy="2057400"/>
                  </a:xfrm>
                </p:grpSpPr>
                <p:sp>
                  <p:nvSpPr>
                    <p:cNvPr id="515" name="Right Arrow Callout 51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8" name="Cloud 50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lowchart: Delay 50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939263">
                <a:off x="1761896" y="4237777"/>
                <a:ext cx="284190" cy="940806"/>
                <a:chOff x="1143000" y="2209800"/>
                <a:chExt cx="960933" cy="2270330"/>
              </a:xfrm>
            </p:grpSpPr>
            <p:grpSp>
              <p:nvGrpSpPr>
                <p:cNvPr id="477" name="Group 476"/>
                <p:cNvGrpSpPr/>
                <p:nvPr/>
              </p:nvGrpSpPr>
              <p:grpSpPr>
                <a:xfrm>
                  <a:off x="1143000" y="2209800"/>
                  <a:ext cx="511971" cy="2251795"/>
                  <a:chOff x="609599" y="833642"/>
                  <a:chExt cx="1236146" cy="5436927"/>
                </a:xfrm>
              </p:grpSpPr>
              <p:grpSp>
                <p:nvGrpSpPr>
                  <p:cNvPr id="486" name="Group 11"/>
                  <p:cNvGrpSpPr/>
                  <p:nvPr/>
                </p:nvGrpSpPr>
                <p:grpSpPr>
                  <a:xfrm rot="10800000">
                    <a:off x="939238" y="4923502"/>
                    <a:ext cx="621450" cy="1347067"/>
                    <a:chOff x="7010400" y="381000"/>
                    <a:chExt cx="762000" cy="2033666"/>
                  </a:xfrm>
                </p:grpSpPr>
                <p:sp>
                  <p:nvSpPr>
                    <p:cNvPr id="491" name="Rounded Rectangle 49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99460" y="833642"/>
                    <a:ext cx="621450" cy="986197"/>
                    <a:chOff x="7031201" y="834275"/>
                    <a:chExt cx="762000" cy="1488861"/>
                  </a:xfrm>
                </p:grpSpPr>
                <p:sp>
                  <p:nvSpPr>
                    <p:cNvPr id="489" name="Rounded Rectangle 48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477"/>
                <p:cNvGrpSpPr/>
                <p:nvPr/>
              </p:nvGrpSpPr>
              <p:grpSpPr>
                <a:xfrm>
                  <a:off x="1591962" y="2228335"/>
                  <a:ext cx="511971" cy="2251795"/>
                  <a:chOff x="609599" y="833642"/>
                  <a:chExt cx="1236146" cy="5436927"/>
                </a:xfrm>
              </p:grpSpPr>
              <p:grpSp>
                <p:nvGrpSpPr>
                  <p:cNvPr id="479" name="Group 11"/>
                  <p:cNvGrpSpPr/>
                  <p:nvPr/>
                </p:nvGrpSpPr>
                <p:grpSpPr>
                  <a:xfrm rot="10800000">
                    <a:off x="939238" y="4923502"/>
                    <a:ext cx="621450" cy="1347067"/>
                    <a:chOff x="7010400" y="381000"/>
                    <a:chExt cx="762000" cy="2033666"/>
                  </a:xfrm>
                </p:grpSpPr>
                <p:sp>
                  <p:nvSpPr>
                    <p:cNvPr id="484" name="Rounded Rectangle 48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83"/>
                  <p:cNvGrpSpPr/>
                  <p:nvPr/>
                </p:nvGrpSpPr>
                <p:grpSpPr>
                  <a:xfrm>
                    <a:off x="899460" y="833642"/>
                    <a:ext cx="621450" cy="986197"/>
                    <a:chOff x="7031201" y="834275"/>
                    <a:chExt cx="762000" cy="1488861"/>
                  </a:xfrm>
                </p:grpSpPr>
                <p:sp>
                  <p:nvSpPr>
                    <p:cNvPr id="482" name="Rounded Rectangle 48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6" name="Oval 475"/>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8" name="TextBox 287"/>
          <p:cNvSpPr txBox="1"/>
          <p:nvPr/>
        </p:nvSpPr>
        <p:spPr>
          <a:xfrm>
            <a:off x="8256760" y="1819746"/>
            <a:ext cx="1385180" cy="369332"/>
          </a:xfrm>
          <a:prstGeom prst="rect">
            <a:avLst/>
          </a:prstGeom>
          <a:noFill/>
        </p:spPr>
        <p:txBody>
          <a:bodyPr wrap="square" rtlCol="0">
            <a:spAutoFit/>
          </a:bodyPr>
          <a:lstStyle/>
          <a:p>
            <a:r>
              <a:rPr lang="en-US" b="1" dirty="0"/>
              <a:t>Cyprus</a:t>
            </a:r>
          </a:p>
        </p:txBody>
      </p:sp>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First Journey</a:t>
            </a:r>
          </a:p>
        </p:txBody>
      </p:sp>
      <p:sp>
        <p:nvSpPr>
          <p:cNvPr id="3072" name="Rectangle 3071"/>
          <p:cNvSpPr/>
          <p:nvPr/>
        </p:nvSpPr>
        <p:spPr>
          <a:xfrm>
            <a:off x="316870" y="3504187"/>
            <a:ext cx="3340729" cy="923330"/>
          </a:xfrm>
          <a:prstGeom prst="rect">
            <a:avLst/>
          </a:prstGeom>
        </p:spPr>
        <p:txBody>
          <a:bodyPr wrap="square">
            <a:spAutoFit/>
          </a:bodyPr>
          <a:lstStyle/>
          <a:p>
            <a:r>
              <a:rPr lang="en-US" dirty="0">
                <a:solidFill>
                  <a:schemeClr val="bg1"/>
                </a:solidFill>
                <a:latin typeface="Open Sans"/>
              </a:rPr>
              <a:t>From there they traveled to the other side of the island to the city </a:t>
            </a:r>
            <a:r>
              <a:rPr lang="en-US" dirty="0" err="1">
                <a:solidFill>
                  <a:schemeClr val="bg1"/>
                </a:solidFill>
                <a:latin typeface="Open Sans"/>
              </a:rPr>
              <a:t>Paphos</a:t>
            </a:r>
            <a:r>
              <a:rPr lang="en-US" dirty="0">
                <a:solidFill>
                  <a:schemeClr val="bg1"/>
                </a:solidFill>
                <a:latin typeface="Open Sans"/>
              </a:rPr>
              <a:t>.</a:t>
            </a:r>
            <a:endParaRPr lang="en-US" dirty="0">
              <a:solidFill>
                <a:schemeClr val="bg1"/>
              </a:solidFill>
            </a:endParaRPr>
          </a:p>
        </p:txBody>
      </p:sp>
      <p:sp>
        <p:nvSpPr>
          <p:cNvPr id="540" name="TextBox 539"/>
          <p:cNvSpPr txBox="1"/>
          <p:nvPr/>
        </p:nvSpPr>
        <p:spPr>
          <a:xfrm>
            <a:off x="8056075" y="2225643"/>
            <a:ext cx="1385180" cy="307777"/>
          </a:xfrm>
          <a:prstGeom prst="rect">
            <a:avLst/>
          </a:prstGeom>
          <a:noFill/>
        </p:spPr>
        <p:txBody>
          <a:bodyPr wrap="square" rtlCol="0">
            <a:spAutoFit/>
          </a:bodyPr>
          <a:lstStyle/>
          <a:p>
            <a:r>
              <a:rPr lang="en-US" sz="1400" b="1" dirty="0" err="1"/>
              <a:t>Paphos</a:t>
            </a:r>
            <a:endParaRPr lang="en-US" sz="1400" b="1" dirty="0"/>
          </a:p>
        </p:txBody>
      </p:sp>
      <p:sp>
        <p:nvSpPr>
          <p:cNvPr id="541" name="Rectangle 540"/>
          <p:cNvSpPr/>
          <p:nvPr/>
        </p:nvSpPr>
        <p:spPr>
          <a:xfrm>
            <a:off x="0" y="6488668"/>
            <a:ext cx="3340729" cy="369332"/>
          </a:xfrm>
          <a:prstGeom prst="rect">
            <a:avLst/>
          </a:prstGeom>
        </p:spPr>
        <p:txBody>
          <a:bodyPr wrap="square">
            <a:spAutoFit/>
          </a:bodyPr>
          <a:lstStyle/>
          <a:p>
            <a:r>
              <a:rPr lang="en-US" dirty="0">
                <a:solidFill>
                  <a:schemeClr val="bg1"/>
                </a:solidFill>
                <a:latin typeface="Open Sans"/>
              </a:rPr>
              <a:t>Acts 13:1-6</a:t>
            </a:r>
            <a:endParaRPr lang="en-US" dirty="0">
              <a:solidFill>
                <a:schemeClr val="bg1"/>
              </a:solidFill>
            </a:endParaRPr>
          </a:p>
        </p:txBody>
      </p:sp>
    </p:spTree>
    <p:extLst>
      <p:ext uri="{BB962C8B-B14F-4D97-AF65-F5344CB8AC3E}">
        <p14:creationId xmlns:p14="http://schemas.microsoft.com/office/powerpoint/2010/main" val="29068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875E-6 4.07407E-6 L -0.07448 0.11713 " pathEditMode="relative" rAng="0" ptsTypes="AA">
                                      <p:cBhvr>
                                        <p:cTn id="8" dur="2000" fill="hold"/>
                                        <p:tgtEl>
                                          <p:spTgt spid="286"/>
                                        </p:tgtEl>
                                        <p:attrNameLst>
                                          <p:attrName>ppt_x</p:attrName>
                                          <p:attrName>ppt_y</p:attrName>
                                        </p:attrNameLst>
                                      </p:cBhvr>
                                      <p:rCtr x="-3724" y="585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30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6" name="Group 285"/>
          <p:cNvGrpSpPr/>
          <p:nvPr/>
        </p:nvGrpSpPr>
        <p:grpSpPr>
          <a:xfrm>
            <a:off x="359002" y="2749988"/>
            <a:ext cx="2909301" cy="2903723"/>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299" name="Cloud 298"/>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53"/>
              <p:cNvGrpSpPr/>
              <p:nvPr/>
            </p:nvGrpSpPr>
            <p:grpSpPr>
              <a:xfrm rot="18842096">
                <a:off x="3859936" y="4174691"/>
                <a:ext cx="643101" cy="623656"/>
                <a:chOff x="5637778" y="3063924"/>
                <a:chExt cx="905678" cy="914400"/>
              </a:xfrm>
            </p:grpSpPr>
            <p:sp>
              <p:nvSpPr>
                <p:cNvPr id="454"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75"/>
                <p:cNvGrpSpPr/>
                <p:nvPr/>
              </p:nvGrpSpPr>
              <p:grpSpPr>
                <a:xfrm rot="17830732">
                  <a:off x="5912676" y="2972718"/>
                  <a:ext cx="501400" cy="760161"/>
                  <a:chOff x="5715000" y="1334125"/>
                  <a:chExt cx="1404079" cy="4399613"/>
                </a:xfrm>
              </p:grpSpPr>
              <p:grpSp>
                <p:nvGrpSpPr>
                  <p:cNvPr id="457" name="Group 11"/>
                  <p:cNvGrpSpPr/>
                  <p:nvPr/>
                </p:nvGrpSpPr>
                <p:grpSpPr>
                  <a:xfrm>
                    <a:off x="5715000" y="1447800"/>
                    <a:ext cx="1371600" cy="1765092"/>
                    <a:chOff x="5715000" y="1447800"/>
                    <a:chExt cx="1371600" cy="1765092"/>
                  </a:xfrm>
                </p:grpSpPr>
                <p:sp>
                  <p:nvSpPr>
                    <p:cNvPr id="46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7"/>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12"/>
                  <p:cNvGrpSpPr/>
                  <p:nvPr/>
                </p:nvGrpSpPr>
                <p:grpSpPr>
                  <a:xfrm>
                    <a:off x="5732489" y="2714469"/>
                    <a:ext cx="1371600" cy="1765092"/>
                    <a:chOff x="5715000" y="1447800"/>
                    <a:chExt cx="1371600" cy="1765092"/>
                  </a:xfrm>
                </p:grpSpPr>
                <p:sp>
                  <p:nvSpPr>
                    <p:cNvPr id="465"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
                    <p:cNvGrpSpPr/>
                    <p:nvPr/>
                  </p:nvGrpSpPr>
                  <p:grpSpPr>
                    <a:xfrm>
                      <a:off x="6172200" y="1981200"/>
                      <a:ext cx="458449" cy="1231692"/>
                      <a:chOff x="6172200" y="1981200"/>
                      <a:chExt cx="458449" cy="1231692"/>
                    </a:xfrm>
                  </p:grpSpPr>
                  <p:sp>
                    <p:nvSpPr>
                      <p:cNvPr id="467" name="Diamond 46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7"/>
                  <p:cNvGrpSpPr/>
                  <p:nvPr/>
                </p:nvGrpSpPr>
                <p:grpSpPr>
                  <a:xfrm>
                    <a:off x="5747479" y="3968646"/>
                    <a:ext cx="1371600" cy="1765092"/>
                    <a:chOff x="5715000" y="1447800"/>
                    <a:chExt cx="1371600" cy="1765092"/>
                  </a:xfrm>
                </p:grpSpPr>
                <p:sp>
                  <p:nvSpPr>
                    <p:cNvPr id="461"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30"/>
                    <p:cNvGrpSpPr/>
                    <p:nvPr/>
                  </p:nvGrpSpPr>
                  <p:grpSpPr>
                    <a:xfrm>
                      <a:off x="6172200" y="1981200"/>
                      <a:ext cx="458449" cy="1231692"/>
                      <a:chOff x="6172200" y="1981200"/>
                      <a:chExt cx="458449" cy="1231692"/>
                    </a:xfrm>
                  </p:grpSpPr>
                  <p:sp>
                    <p:nvSpPr>
                      <p:cNvPr id="463" name="Diamond 4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0"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152"/>
              <p:cNvGrpSpPr/>
              <p:nvPr/>
            </p:nvGrpSpPr>
            <p:grpSpPr>
              <a:xfrm>
                <a:off x="3276600" y="4191000"/>
                <a:ext cx="643101" cy="623656"/>
                <a:chOff x="5637778" y="3063924"/>
                <a:chExt cx="905678" cy="914400"/>
              </a:xfrm>
            </p:grpSpPr>
            <p:sp>
              <p:nvSpPr>
                <p:cNvPr id="435" name="Oval 43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75"/>
                <p:cNvGrpSpPr/>
                <p:nvPr/>
              </p:nvGrpSpPr>
              <p:grpSpPr>
                <a:xfrm rot="17830732">
                  <a:off x="5912676" y="2972718"/>
                  <a:ext cx="501400" cy="760161"/>
                  <a:chOff x="5715000" y="1334125"/>
                  <a:chExt cx="1404079" cy="4399613"/>
                </a:xfrm>
              </p:grpSpPr>
              <p:grpSp>
                <p:nvGrpSpPr>
                  <p:cNvPr id="438" name="Group 11"/>
                  <p:cNvGrpSpPr/>
                  <p:nvPr/>
                </p:nvGrpSpPr>
                <p:grpSpPr>
                  <a:xfrm>
                    <a:off x="5715000" y="1447800"/>
                    <a:ext cx="1371600" cy="1765092"/>
                    <a:chOff x="5715000" y="1447800"/>
                    <a:chExt cx="1371600" cy="1765092"/>
                  </a:xfrm>
                </p:grpSpPr>
                <p:sp>
                  <p:nvSpPr>
                    <p:cNvPr id="4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7"/>
                    <p:cNvGrpSpPr/>
                    <p:nvPr/>
                  </p:nvGrpSpPr>
                  <p:grpSpPr>
                    <a:xfrm>
                      <a:off x="6172200" y="1981200"/>
                      <a:ext cx="458449" cy="1231692"/>
                      <a:chOff x="6172200" y="1981200"/>
                      <a:chExt cx="458449" cy="1231692"/>
                    </a:xfrm>
                  </p:grpSpPr>
                  <p:sp>
                    <p:nvSpPr>
                      <p:cNvPr id="452"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9" name="Group 12"/>
                  <p:cNvGrpSpPr/>
                  <p:nvPr/>
                </p:nvGrpSpPr>
                <p:grpSpPr>
                  <a:xfrm>
                    <a:off x="5732489" y="2714469"/>
                    <a:ext cx="1371600" cy="1765092"/>
                    <a:chOff x="5715000" y="1447800"/>
                    <a:chExt cx="1371600" cy="1765092"/>
                  </a:xfrm>
                </p:grpSpPr>
                <p:sp>
                  <p:nvSpPr>
                    <p:cNvPr id="446"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7"/>
                    <p:cNvGrpSpPr/>
                    <p:nvPr/>
                  </p:nvGrpSpPr>
                  <p:grpSpPr>
                    <a:xfrm>
                      <a:off x="6172200" y="1981200"/>
                      <a:ext cx="458449" cy="1231692"/>
                      <a:chOff x="6172200" y="1981200"/>
                      <a:chExt cx="458449" cy="1231692"/>
                    </a:xfrm>
                  </p:grpSpPr>
                  <p:sp>
                    <p:nvSpPr>
                      <p:cNvPr id="448"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0" name="Group 17"/>
                  <p:cNvGrpSpPr/>
                  <p:nvPr/>
                </p:nvGrpSpPr>
                <p:grpSpPr>
                  <a:xfrm>
                    <a:off x="5747479" y="3968646"/>
                    <a:ext cx="1371600" cy="1765092"/>
                    <a:chOff x="5715000" y="1447800"/>
                    <a:chExt cx="1371600" cy="1765092"/>
                  </a:xfrm>
                </p:grpSpPr>
                <p:sp>
                  <p:nvSpPr>
                    <p:cNvPr id="442"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30"/>
                    <p:cNvGrpSpPr/>
                    <p:nvPr/>
                  </p:nvGrpSpPr>
                  <p:grpSpPr>
                    <a:xfrm>
                      <a:off x="6172200" y="1981200"/>
                      <a:ext cx="458449" cy="1231692"/>
                      <a:chOff x="6172200" y="1981200"/>
                      <a:chExt cx="458449" cy="1231692"/>
                    </a:xfrm>
                  </p:grpSpPr>
                  <p:sp>
                    <p:nvSpPr>
                      <p:cNvPr id="444"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4" name="Trapezoid 303"/>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11"/>
              <p:cNvGrpSpPr/>
              <p:nvPr/>
            </p:nvGrpSpPr>
            <p:grpSpPr>
              <a:xfrm rot="897050">
                <a:off x="2719987" y="1716055"/>
                <a:ext cx="1219200" cy="1752181"/>
                <a:chOff x="5128127" y="2215744"/>
                <a:chExt cx="1219200" cy="1289455"/>
              </a:xfrm>
            </p:grpSpPr>
            <p:sp>
              <p:nvSpPr>
                <p:cNvPr id="417"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93"/>
                <p:cNvGrpSpPr/>
                <p:nvPr/>
              </p:nvGrpSpPr>
              <p:grpSpPr>
                <a:xfrm rot="16200000">
                  <a:off x="5483903" y="2780675"/>
                  <a:ext cx="467193" cy="981856"/>
                  <a:chOff x="5715000" y="1334125"/>
                  <a:chExt cx="1404079" cy="4399613"/>
                </a:xfrm>
              </p:grpSpPr>
              <p:grpSp>
                <p:nvGrpSpPr>
                  <p:cNvPr id="419" name="Group 11"/>
                  <p:cNvGrpSpPr/>
                  <p:nvPr/>
                </p:nvGrpSpPr>
                <p:grpSpPr>
                  <a:xfrm>
                    <a:off x="5715000" y="1447800"/>
                    <a:ext cx="1371600" cy="1765092"/>
                    <a:chOff x="5715000" y="1447800"/>
                    <a:chExt cx="1371600" cy="1765092"/>
                  </a:xfrm>
                </p:grpSpPr>
                <p:sp>
                  <p:nvSpPr>
                    <p:cNvPr id="43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7"/>
                    <p:cNvGrpSpPr/>
                    <p:nvPr/>
                  </p:nvGrpSpPr>
                  <p:grpSpPr>
                    <a:xfrm>
                      <a:off x="6172200" y="1981200"/>
                      <a:ext cx="458449" cy="1231692"/>
                      <a:chOff x="6172200" y="1981200"/>
                      <a:chExt cx="458449" cy="1231692"/>
                    </a:xfrm>
                  </p:grpSpPr>
                  <p:sp>
                    <p:nvSpPr>
                      <p:cNvPr id="433" name="Diamond 43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2"/>
                  <p:cNvGrpSpPr/>
                  <p:nvPr/>
                </p:nvGrpSpPr>
                <p:grpSpPr>
                  <a:xfrm>
                    <a:off x="5732489" y="2714469"/>
                    <a:ext cx="1371600" cy="1765092"/>
                    <a:chOff x="5715000" y="1447800"/>
                    <a:chExt cx="1371600" cy="1765092"/>
                  </a:xfrm>
                </p:grpSpPr>
                <p:sp>
                  <p:nvSpPr>
                    <p:cNvPr id="427"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7"/>
                    <p:cNvGrpSpPr/>
                    <p:nvPr/>
                  </p:nvGrpSpPr>
                  <p:grpSpPr>
                    <a:xfrm>
                      <a:off x="6172200" y="1981200"/>
                      <a:ext cx="458449" cy="1231692"/>
                      <a:chOff x="6172200" y="1981200"/>
                      <a:chExt cx="458449" cy="1231692"/>
                    </a:xfrm>
                  </p:grpSpPr>
                  <p:sp>
                    <p:nvSpPr>
                      <p:cNvPr id="429"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7"/>
                  <p:cNvGrpSpPr/>
                  <p:nvPr/>
                </p:nvGrpSpPr>
                <p:grpSpPr>
                  <a:xfrm>
                    <a:off x="5747479" y="3968646"/>
                    <a:ext cx="1371600" cy="1765092"/>
                    <a:chOff x="5715000" y="1447800"/>
                    <a:chExt cx="1371600" cy="1765092"/>
                  </a:xfrm>
                </p:grpSpPr>
                <p:sp>
                  <p:nvSpPr>
                    <p:cNvPr id="423" name="Multiply 4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30"/>
                    <p:cNvGrpSpPr/>
                    <p:nvPr/>
                  </p:nvGrpSpPr>
                  <p:grpSpPr>
                    <a:xfrm>
                      <a:off x="6172200" y="1981200"/>
                      <a:ext cx="458449" cy="1231692"/>
                      <a:chOff x="6172200" y="1981200"/>
                      <a:chExt cx="458449" cy="1231692"/>
                    </a:xfrm>
                  </p:grpSpPr>
                  <p:sp>
                    <p:nvSpPr>
                      <p:cNvPr id="425" name="Diamond 4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2"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Trapezoid 305"/>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93"/>
              <p:cNvGrpSpPr/>
              <p:nvPr/>
            </p:nvGrpSpPr>
            <p:grpSpPr>
              <a:xfrm rot="15426686">
                <a:off x="4136832" y="2583350"/>
                <a:ext cx="601862" cy="1093953"/>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rapezoid 307"/>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3"/>
              <p:cNvGrpSpPr/>
              <p:nvPr/>
            </p:nvGrpSpPr>
            <p:grpSpPr>
              <a:xfrm>
                <a:off x="3429000" y="1828800"/>
                <a:ext cx="244840" cy="640830"/>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7"/>
                  <p:cNvGrpSpPr/>
                  <p:nvPr/>
                </p:nvGrpSpPr>
                <p:grpSpPr>
                  <a:xfrm>
                    <a:off x="6172200" y="1981200"/>
                    <a:ext cx="458449" cy="1231692"/>
                    <a:chOff x="6172200" y="1981200"/>
                    <a:chExt cx="458449" cy="1231692"/>
                  </a:xfrm>
                </p:grpSpPr>
                <p:sp>
                  <p:nvSpPr>
                    <p:cNvPr id="391"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4"/>
              <p:cNvGrpSpPr/>
              <p:nvPr/>
            </p:nvGrpSpPr>
            <p:grpSpPr>
              <a:xfrm>
                <a:off x="3911183" y="1831298"/>
                <a:ext cx="244840" cy="640830"/>
                <a:chOff x="5715000" y="1334125"/>
                <a:chExt cx="1404079" cy="4399613"/>
              </a:xfrm>
            </p:grpSpPr>
            <p:grpSp>
              <p:nvGrpSpPr>
                <p:cNvPr id="369" name="Group 11"/>
                <p:cNvGrpSpPr/>
                <p:nvPr/>
              </p:nvGrpSpPr>
              <p:grpSpPr>
                <a:xfrm>
                  <a:off x="5715000" y="1447800"/>
                  <a:ext cx="1371600" cy="1765092"/>
                  <a:chOff x="5715000" y="1447800"/>
                  <a:chExt cx="1371600" cy="1765092"/>
                </a:xfrm>
              </p:grpSpPr>
              <p:sp>
                <p:nvSpPr>
                  <p:cNvPr id="38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7"/>
                  <p:cNvGrpSpPr/>
                  <p:nvPr/>
                </p:nvGrpSpPr>
                <p:grpSpPr>
                  <a:xfrm>
                    <a:off x="6172200" y="1981200"/>
                    <a:ext cx="458449" cy="1231692"/>
                    <a:chOff x="6172200" y="1981200"/>
                    <a:chExt cx="458449" cy="1231692"/>
                  </a:xfrm>
                </p:grpSpPr>
                <p:sp>
                  <p:nvSpPr>
                    <p:cNvPr id="383" name="Diamond 3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12"/>
                <p:cNvGrpSpPr/>
                <p:nvPr/>
              </p:nvGrpSpPr>
              <p:grpSpPr>
                <a:xfrm>
                  <a:off x="5732489" y="2714469"/>
                  <a:ext cx="1371600" cy="1765092"/>
                  <a:chOff x="5715000" y="1447800"/>
                  <a:chExt cx="1371600" cy="1765092"/>
                </a:xfrm>
              </p:grpSpPr>
              <p:sp>
                <p:nvSpPr>
                  <p:cNvPr id="377"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7"/>
                  <p:cNvGrpSpPr/>
                  <p:nvPr/>
                </p:nvGrpSpPr>
                <p:grpSpPr>
                  <a:xfrm>
                    <a:off x="6172200" y="1981200"/>
                    <a:ext cx="458449" cy="1231692"/>
                    <a:chOff x="6172200" y="1981200"/>
                    <a:chExt cx="458449" cy="1231692"/>
                  </a:xfrm>
                </p:grpSpPr>
                <p:sp>
                  <p:nvSpPr>
                    <p:cNvPr id="379" name="Diamond 3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17"/>
                <p:cNvGrpSpPr/>
                <p:nvPr/>
              </p:nvGrpSpPr>
              <p:grpSpPr>
                <a:xfrm>
                  <a:off x="5747479" y="3968646"/>
                  <a:ext cx="1371600" cy="1765092"/>
                  <a:chOff x="5715000" y="1447800"/>
                  <a:chExt cx="1371600" cy="1765092"/>
                </a:xfrm>
              </p:grpSpPr>
              <p:sp>
                <p:nvSpPr>
                  <p:cNvPr id="373"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30"/>
                  <p:cNvGrpSpPr/>
                  <p:nvPr/>
                </p:nvGrpSpPr>
                <p:grpSpPr>
                  <a:xfrm>
                    <a:off x="6172200" y="1981200"/>
                    <a:ext cx="458449" cy="1231692"/>
                    <a:chOff x="6172200" y="1981200"/>
                    <a:chExt cx="458449" cy="1231692"/>
                  </a:xfrm>
                </p:grpSpPr>
                <p:sp>
                  <p:nvSpPr>
                    <p:cNvPr id="375" name="Diamond 3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2" name="Diamond 37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41"/>
              <p:cNvGrpSpPr/>
              <p:nvPr/>
            </p:nvGrpSpPr>
            <p:grpSpPr>
              <a:xfrm>
                <a:off x="3613878" y="2118609"/>
                <a:ext cx="244840" cy="640830"/>
                <a:chOff x="5715000" y="1334125"/>
                <a:chExt cx="1404079" cy="4399613"/>
              </a:xfrm>
            </p:grpSpPr>
            <p:grpSp>
              <p:nvGrpSpPr>
                <p:cNvPr id="353" name="Group 11"/>
                <p:cNvGrpSpPr/>
                <p:nvPr/>
              </p:nvGrpSpPr>
              <p:grpSpPr>
                <a:xfrm>
                  <a:off x="5715000" y="1447800"/>
                  <a:ext cx="1371600" cy="1765092"/>
                  <a:chOff x="5715000" y="1447800"/>
                  <a:chExt cx="1371600" cy="1765092"/>
                </a:xfrm>
              </p:grpSpPr>
              <p:sp>
                <p:nvSpPr>
                  <p:cNvPr id="36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7"/>
                  <p:cNvGrpSpPr/>
                  <p:nvPr/>
                </p:nvGrpSpPr>
                <p:grpSpPr>
                  <a:xfrm>
                    <a:off x="6172200" y="1981200"/>
                    <a:ext cx="458449" cy="1231692"/>
                    <a:chOff x="6172200" y="1981200"/>
                    <a:chExt cx="458449" cy="1231692"/>
                  </a:xfrm>
                </p:grpSpPr>
                <p:sp>
                  <p:nvSpPr>
                    <p:cNvPr id="367"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12"/>
                <p:cNvGrpSpPr/>
                <p:nvPr/>
              </p:nvGrpSpPr>
              <p:grpSpPr>
                <a:xfrm>
                  <a:off x="5732489" y="2714469"/>
                  <a:ext cx="1371600" cy="1765092"/>
                  <a:chOff x="5715000" y="1447800"/>
                  <a:chExt cx="1371600" cy="1765092"/>
                </a:xfrm>
              </p:grpSpPr>
              <p:sp>
                <p:nvSpPr>
                  <p:cNvPr id="361" name="Multiply 36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7"/>
                  <p:cNvGrpSpPr/>
                  <p:nvPr/>
                </p:nvGrpSpPr>
                <p:grpSpPr>
                  <a:xfrm>
                    <a:off x="6172200" y="1981200"/>
                    <a:ext cx="458449" cy="1231692"/>
                    <a:chOff x="6172200" y="1981200"/>
                    <a:chExt cx="458449" cy="1231692"/>
                  </a:xfrm>
                </p:grpSpPr>
                <p:sp>
                  <p:nvSpPr>
                    <p:cNvPr id="363" name="Diamond 3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7"/>
                <p:cNvGrpSpPr/>
                <p:nvPr/>
              </p:nvGrpSpPr>
              <p:grpSpPr>
                <a:xfrm>
                  <a:off x="5747479" y="3968646"/>
                  <a:ext cx="1371600" cy="1765092"/>
                  <a:chOff x="5715000" y="1447800"/>
                  <a:chExt cx="1371600" cy="1765092"/>
                </a:xfrm>
              </p:grpSpPr>
              <p:sp>
                <p:nvSpPr>
                  <p:cNvPr id="357" name="Multiply 35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0"/>
                  <p:cNvGrpSpPr/>
                  <p:nvPr/>
                </p:nvGrpSpPr>
                <p:grpSpPr>
                  <a:xfrm>
                    <a:off x="6172200" y="1981200"/>
                    <a:ext cx="458449" cy="1231692"/>
                    <a:chOff x="6172200" y="1981200"/>
                    <a:chExt cx="458449" cy="1231692"/>
                  </a:xfrm>
                </p:grpSpPr>
                <p:sp>
                  <p:nvSpPr>
                    <p:cNvPr id="359" name="Diamond 3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6"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58"/>
              <p:cNvGrpSpPr/>
              <p:nvPr/>
            </p:nvGrpSpPr>
            <p:grpSpPr>
              <a:xfrm>
                <a:off x="3793760" y="2118609"/>
                <a:ext cx="244840" cy="640830"/>
                <a:chOff x="5715000" y="1334125"/>
                <a:chExt cx="1404079" cy="4399613"/>
              </a:xfrm>
            </p:grpSpPr>
            <p:grpSp>
              <p:nvGrpSpPr>
                <p:cNvPr id="337" name="Group 11"/>
                <p:cNvGrpSpPr/>
                <p:nvPr/>
              </p:nvGrpSpPr>
              <p:grpSpPr>
                <a:xfrm>
                  <a:off x="5715000" y="1447800"/>
                  <a:ext cx="1371600" cy="1765092"/>
                  <a:chOff x="5715000" y="1447800"/>
                  <a:chExt cx="1371600" cy="1765092"/>
                </a:xfrm>
              </p:grpSpPr>
              <p:sp>
                <p:nvSpPr>
                  <p:cNvPr id="3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7"/>
                  <p:cNvGrpSpPr/>
                  <p:nvPr/>
                </p:nvGrpSpPr>
                <p:grpSpPr>
                  <a:xfrm>
                    <a:off x="6172200" y="1981200"/>
                    <a:ext cx="458449" cy="1231692"/>
                    <a:chOff x="6172200" y="1981200"/>
                    <a:chExt cx="458449" cy="1231692"/>
                  </a:xfrm>
                </p:grpSpPr>
                <p:sp>
                  <p:nvSpPr>
                    <p:cNvPr id="351" name="Diamond 3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12"/>
                <p:cNvGrpSpPr/>
                <p:nvPr/>
              </p:nvGrpSpPr>
              <p:grpSpPr>
                <a:xfrm>
                  <a:off x="5732489" y="2714469"/>
                  <a:ext cx="1371600" cy="1765092"/>
                  <a:chOff x="5715000" y="1447800"/>
                  <a:chExt cx="1371600" cy="1765092"/>
                </a:xfrm>
              </p:grpSpPr>
              <p:sp>
                <p:nvSpPr>
                  <p:cNvPr id="345" name="Multiply 34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7"/>
                  <p:cNvGrpSpPr/>
                  <p:nvPr/>
                </p:nvGrpSpPr>
                <p:grpSpPr>
                  <a:xfrm>
                    <a:off x="6172200" y="1981200"/>
                    <a:ext cx="458449" cy="1231692"/>
                    <a:chOff x="6172200" y="1981200"/>
                    <a:chExt cx="458449" cy="1231692"/>
                  </a:xfrm>
                </p:grpSpPr>
                <p:sp>
                  <p:nvSpPr>
                    <p:cNvPr id="347" name="Diamond 3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17"/>
                <p:cNvGrpSpPr/>
                <p:nvPr/>
              </p:nvGrpSpPr>
              <p:grpSpPr>
                <a:xfrm>
                  <a:off x="5747479" y="3968646"/>
                  <a:ext cx="1371600" cy="1765092"/>
                  <a:chOff x="5715000" y="1447800"/>
                  <a:chExt cx="1371600" cy="1765092"/>
                </a:xfrm>
              </p:grpSpPr>
              <p:sp>
                <p:nvSpPr>
                  <p:cNvPr id="341" name="Multiply 3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0"/>
                  <p:cNvGrpSpPr/>
                  <p:nvPr/>
                </p:nvGrpSpPr>
                <p:grpSpPr>
                  <a:xfrm>
                    <a:off x="6172200" y="1981200"/>
                    <a:ext cx="458449" cy="1231692"/>
                    <a:chOff x="6172200" y="1981200"/>
                    <a:chExt cx="458449" cy="1231692"/>
                  </a:xfrm>
                </p:grpSpPr>
                <p:sp>
                  <p:nvSpPr>
                    <p:cNvPr id="343" name="Diamond 3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0" name="Diamond 33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 name="Oval 313"/>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96"/>
              <p:cNvGrpSpPr/>
              <p:nvPr/>
            </p:nvGrpSpPr>
            <p:grpSpPr>
              <a:xfrm>
                <a:off x="3200400" y="762000"/>
                <a:ext cx="1219200" cy="304800"/>
                <a:chOff x="6400800" y="1371600"/>
                <a:chExt cx="1219200" cy="527455"/>
              </a:xfrm>
            </p:grpSpPr>
            <p:sp>
              <p:nvSpPr>
                <p:cNvPr id="319" name="Trapezoid 318"/>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93"/>
                <p:cNvGrpSpPr/>
                <p:nvPr/>
              </p:nvGrpSpPr>
              <p:grpSpPr>
                <a:xfrm rot="16200000">
                  <a:off x="6756576" y="1174531"/>
                  <a:ext cx="467193" cy="981856"/>
                  <a:chOff x="5715000" y="1334125"/>
                  <a:chExt cx="1404079" cy="4399613"/>
                </a:xfrm>
              </p:grpSpPr>
              <p:grpSp>
                <p:nvGrpSpPr>
                  <p:cNvPr id="321" name="Group 11"/>
                  <p:cNvGrpSpPr/>
                  <p:nvPr/>
                </p:nvGrpSpPr>
                <p:grpSpPr>
                  <a:xfrm>
                    <a:off x="5715000" y="1447800"/>
                    <a:ext cx="1371600" cy="1765092"/>
                    <a:chOff x="5715000" y="1447800"/>
                    <a:chExt cx="1371600" cy="1765092"/>
                  </a:xfrm>
                </p:grpSpPr>
                <p:sp>
                  <p:nvSpPr>
                    <p:cNvPr id="3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7"/>
                    <p:cNvGrpSpPr/>
                    <p:nvPr/>
                  </p:nvGrpSpPr>
                  <p:grpSpPr>
                    <a:xfrm>
                      <a:off x="6172200" y="1981200"/>
                      <a:ext cx="458449" cy="1231692"/>
                      <a:chOff x="6172200" y="1981200"/>
                      <a:chExt cx="458449" cy="1231692"/>
                    </a:xfrm>
                  </p:grpSpPr>
                  <p:sp>
                    <p:nvSpPr>
                      <p:cNvPr id="335" name="Diamond 3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12"/>
                  <p:cNvGrpSpPr/>
                  <p:nvPr/>
                </p:nvGrpSpPr>
                <p:grpSpPr>
                  <a:xfrm>
                    <a:off x="5732489" y="2714469"/>
                    <a:ext cx="1371600" cy="1765092"/>
                    <a:chOff x="5715000" y="1447800"/>
                    <a:chExt cx="1371600" cy="1765092"/>
                  </a:xfrm>
                </p:grpSpPr>
                <p:sp>
                  <p:nvSpPr>
                    <p:cNvPr id="329" name="Multiply 3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7"/>
                    <p:cNvGrpSpPr/>
                    <p:nvPr/>
                  </p:nvGrpSpPr>
                  <p:grpSpPr>
                    <a:xfrm>
                      <a:off x="6172200" y="1981200"/>
                      <a:ext cx="458449" cy="1231692"/>
                      <a:chOff x="6172200" y="1981200"/>
                      <a:chExt cx="458449" cy="1231692"/>
                    </a:xfrm>
                  </p:grpSpPr>
                  <p:sp>
                    <p:nvSpPr>
                      <p:cNvPr id="331" name="Diamond 3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17"/>
                  <p:cNvGrpSpPr/>
                  <p:nvPr/>
                </p:nvGrpSpPr>
                <p:grpSpPr>
                  <a:xfrm>
                    <a:off x="5747479" y="3968646"/>
                    <a:ext cx="1371600" cy="1765092"/>
                    <a:chOff x="5715000" y="1447800"/>
                    <a:chExt cx="1371600" cy="1765092"/>
                  </a:xfrm>
                </p:grpSpPr>
                <p:sp>
                  <p:nvSpPr>
                    <p:cNvPr id="325" name="Multiply 3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0"/>
                    <p:cNvGrpSpPr/>
                    <p:nvPr/>
                  </p:nvGrpSpPr>
                  <p:grpSpPr>
                    <a:xfrm>
                      <a:off x="6172200" y="1981200"/>
                      <a:ext cx="458449" cy="1231692"/>
                      <a:chOff x="6172200" y="1981200"/>
                      <a:chExt cx="458449" cy="1231692"/>
                    </a:xfrm>
                  </p:grpSpPr>
                  <p:sp>
                    <p:nvSpPr>
                      <p:cNvPr id="327" name="Diamond 3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iamond 32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p:cNvGrpSpPr/>
            <p:nvPr/>
          </p:nvGrpSpPr>
          <p:grpSpPr>
            <a:xfrm>
              <a:off x="782551" y="3012540"/>
              <a:ext cx="1340486" cy="2890320"/>
              <a:chOff x="782551" y="3012540"/>
              <a:chExt cx="1340486" cy="2890320"/>
            </a:xfrm>
          </p:grpSpPr>
          <p:grpSp>
            <p:nvGrpSpPr>
              <p:cNvPr id="474" name="Group 94"/>
              <p:cNvGrpSpPr/>
              <p:nvPr/>
            </p:nvGrpSpPr>
            <p:grpSpPr>
              <a:xfrm>
                <a:off x="782551" y="3012540"/>
                <a:ext cx="1340486" cy="2890320"/>
                <a:chOff x="4405860" y="139189"/>
                <a:chExt cx="2861871" cy="6475262"/>
              </a:xfrm>
            </p:grpSpPr>
            <p:grpSp>
              <p:nvGrpSpPr>
                <p:cNvPr id="493" name="Group 86"/>
                <p:cNvGrpSpPr/>
                <p:nvPr/>
              </p:nvGrpSpPr>
              <p:grpSpPr>
                <a:xfrm rot="2107423">
                  <a:off x="4802579" y="139189"/>
                  <a:ext cx="743864" cy="1806453"/>
                  <a:chOff x="7696200" y="914400"/>
                  <a:chExt cx="685800" cy="2438400"/>
                </a:xfrm>
              </p:grpSpPr>
              <p:sp>
                <p:nvSpPr>
                  <p:cNvPr id="533" name="Moon 53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87"/>
                <p:cNvGrpSpPr/>
                <p:nvPr/>
              </p:nvGrpSpPr>
              <p:grpSpPr>
                <a:xfrm rot="19262140" flipH="1">
                  <a:off x="6126313" y="231425"/>
                  <a:ext cx="743864" cy="1645187"/>
                  <a:chOff x="7696200" y="914400"/>
                  <a:chExt cx="685800" cy="2438400"/>
                </a:xfrm>
              </p:grpSpPr>
              <p:sp>
                <p:nvSpPr>
                  <p:cNvPr id="529" name="Moon 52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7"/>
                <p:cNvGrpSpPr/>
                <p:nvPr/>
              </p:nvGrpSpPr>
              <p:grpSpPr>
                <a:xfrm rot="562843">
                  <a:off x="5697438" y="5840305"/>
                  <a:ext cx="666047" cy="774146"/>
                  <a:chOff x="6106804" y="4039302"/>
                  <a:chExt cx="666047" cy="774146"/>
                </a:xfrm>
              </p:grpSpPr>
              <p:sp>
                <p:nvSpPr>
                  <p:cNvPr id="526" name="Oval 52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7"/>
                <p:cNvGrpSpPr/>
                <p:nvPr/>
              </p:nvGrpSpPr>
              <p:grpSpPr>
                <a:xfrm rot="2613352">
                  <a:off x="5128037" y="5761712"/>
                  <a:ext cx="666047" cy="774146"/>
                  <a:chOff x="6106804" y="4039302"/>
                  <a:chExt cx="666047" cy="774146"/>
                </a:xfrm>
              </p:grpSpPr>
              <p:sp>
                <p:nvSpPr>
                  <p:cNvPr id="523" name="Oval 52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Oval 49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7"/>
                <p:cNvGrpSpPr/>
                <p:nvPr/>
              </p:nvGrpSpPr>
              <p:grpSpPr>
                <a:xfrm>
                  <a:off x="4953000" y="5334000"/>
                  <a:ext cx="1828800" cy="609600"/>
                  <a:chOff x="1371600" y="3962400"/>
                  <a:chExt cx="6705600" cy="2057400"/>
                </a:xfrm>
              </p:grpSpPr>
              <p:grpSp>
                <p:nvGrpSpPr>
                  <p:cNvPr id="511" name="Group 195"/>
                  <p:cNvGrpSpPr/>
                  <p:nvPr/>
                </p:nvGrpSpPr>
                <p:grpSpPr>
                  <a:xfrm>
                    <a:off x="1371600" y="3962400"/>
                    <a:ext cx="1676400" cy="2057400"/>
                    <a:chOff x="1371600" y="3962400"/>
                    <a:chExt cx="1676400" cy="2057400"/>
                  </a:xfrm>
                </p:grpSpPr>
                <p:sp>
                  <p:nvSpPr>
                    <p:cNvPr id="521" name="Right Arrow Callout 52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96"/>
                  <p:cNvGrpSpPr/>
                  <p:nvPr/>
                </p:nvGrpSpPr>
                <p:grpSpPr>
                  <a:xfrm>
                    <a:off x="3048000" y="3962400"/>
                    <a:ext cx="1676400" cy="2057400"/>
                    <a:chOff x="1371600" y="3962400"/>
                    <a:chExt cx="1676400" cy="2057400"/>
                  </a:xfrm>
                </p:grpSpPr>
                <p:sp>
                  <p:nvSpPr>
                    <p:cNvPr id="519" name="Right Arrow Callout 51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Quad Arrow 51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99"/>
                  <p:cNvGrpSpPr/>
                  <p:nvPr/>
                </p:nvGrpSpPr>
                <p:grpSpPr>
                  <a:xfrm>
                    <a:off x="4724400" y="3962400"/>
                    <a:ext cx="1676400" cy="2057400"/>
                    <a:chOff x="1371600" y="3962400"/>
                    <a:chExt cx="1676400" cy="2057400"/>
                  </a:xfrm>
                </p:grpSpPr>
                <p:sp>
                  <p:nvSpPr>
                    <p:cNvPr id="517" name="Right Arrow Callout 51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Quad Arrow 51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202"/>
                  <p:cNvGrpSpPr/>
                  <p:nvPr/>
                </p:nvGrpSpPr>
                <p:grpSpPr>
                  <a:xfrm>
                    <a:off x="6400800" y="3962400"/>
                    <a:ext cx="1676400" cy="2057400"/>
                    <a:chOff x="1371600" y="3962400"/>
                    <a:chExt cx="1676400" cy="2057400"/>
                  </a:xfrm>
                </p:grpSpPr>
                <p:sp>
                  <p:nvSpPr>
                    <p:cNvPr id="515" name="Right Arrow Callout 51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8" name="Cloud 50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lowchart: Delay 50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939263">
                <a:off x="1761896" y="4237777"/>
                <a:ext cx="284190" cy="940806"/>
                <a:chOff x="1143000" y="2209800"/>
                <a:chExt cx="960933" cy="2270330"/>
              </a:xfrm>
            </p:grpSpPr>
            <p:grpSp>
              <p:nvGrpSpPr>
                <p:cNvPr id="477" name="Group 476"/>
                <p:cNvGrpSpPr/>
                <p:nvPr/>
              </p:nvGrpSpPr>
              <p:grpSpPr>
                <a:xfrm>
                  <a:off x="1143000" y="2209800"/>
                  <a:ext cx="511971" cy="2251795"/>
                  <a:chOff x="609599" y="833642"/>
                  <a:chExt cx="1236146" cy="5436927"/>
                </a:xfrm>
              </p:grpSpPr>
              <p:grpSp>
                <p:nvGrpSpPr>
                  <p:cNvPr id="486" name="Group 11"/>
                  <p:cNvGrpSpPr/>
                  <p:nvPr/>
                </p:nvGrpSpPr>
                <p:grpSpPr>
                  <a:xfrm rot="10800000">
                    <a:off x="939238" y="4923502"/>
                    <a:ext cx="621450" cy="1347067"/>
                    <a:chOff x="7010400" y="381000"/>
                    <a:chExt cx="762000" cy="2033666"/>
                  </a:xfrm>
                </p:grpSpPr>
                <p:sp>
                  <p:nvSpPr>
                    <p:cNvPr id="491" name="Rounded Rectangle 49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99460" y="833642"/>
                    <a:ext cx="621450" cy="986197"/>
                    <a:chOff x="7031201" y="834275"/>
                    <a:chExt cx="762000" cy="1488861"/>
                  </a:xfrm>
                </p:grpSpPr>
                <p:sp>
                  <p:nvSpPr>
                    <p:cNvPr id="489" name="Rounded Rectangle 48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477"/>
                <p:cNvGrpSpPr/>
                <p:nvPr/>
              </p:nvGrpSpPr>
              <p:grpSpPr>
                <a:xfrm>
                  <a:off x="1591962" y="2228335"/>
                  <a:ext cx="511971" cy="2251795"/>
                  <a:chOff x="609599" y="833642"/>
                  <a:chExt cx="1236146" cy="5436927"/>
                </a:xfrm>
              </p:grpSpPr>
              <p:grpSp>
                <p:nvGrpSpPr>
                  <p:cNvPr id="479" name="Group 11"/>
                  <p:cNvGrpSpPr/>
                  <p:nvPr/>
                </p:nvGrpSpPr>
                <p:grpSpPr>
                  <a:xfrm rot="10800000">
                    <a:off x="939238" y="4923502"/>
                    <a:ext cx="621450" cy="1347067"/>
                    <a:chOff x="7010400" y="381000"/>
                    <a:chExt cx="762000" cy="2033666"/>
                  </a:xfrm>
                </p:grpSpPr>
                <p:sp>
                  <p:nvSpPr>
                    <p:cNvPr id="484" name="Rounded Rectangle 48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83"/>
                  <p:cNvGrpSpPr/>
                  <p:nvPr/>
                </p:nvGrpSpPr>
                <p:grpSpPr>
                  <a:xfrm>
                    <a:off x="899460" y="833642"/>
                    <a:ext cx="621450" cy="986197"/>
                    <a:chOff x="7031201" y="834275"/>
                    <a:chExt cx="762000" cy="1488861"/>
                  </a:xfrm>
                </p:grpSpPr>
                <p:sp>
                  <p:nvSpPr>
                    <p:cNvPr id="482" name="Rounded Rectangle 48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6" name="Oval 475"/>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John Mark, Mark, or Marcus </a:t>
            </a:r>
          </a:p>
        </p:txBody>
      </p:sp>
      <p:sp>
        <p:nvSpPr>
          <p:cNvPr id="541" name="Rectangle 540"/>
          <p:cNvSpPr/>
          <p:nvPr/>
        </p:nvSpPr>
        <p:spPr>
          <a:xfrm>
            <a:off x="0" y="6488668"/>
            <a:ext cx="4662535" cy="369332"/>
          </a:xfrm>
          <a:prstGeom prst="rect">
            <a:avLst/>
          </a:prstGeom>
        </p:spPr>
        <p:txBody>
          <a:bodyPr wrap="square">
            <a:spAutoFit/>
          </a:bodyPr>
          <a:lstStyle/>
          <a:p>
            <a:r>
              <a:rPr lang="en-US" dirty="0">
                <a:solidFill>
                  <a:schemeClr val="bg1"/>
                </a:solidFill>
                <a:latin typeface="Open Sans"/>
              </a:rPr>
              <a:t>Acts 13:13; Acts 15:37-40; Colossians 4:10</a:t>
            </a:r>
            <a:endParaRPr lang="en-US" dirty="0">
              <a:solidFill>
                <a:schemeClr val="bg1"/>
              </a:solidFill>
            </a:endParaRPr>
          </a:p>
        </p:txBody>
      </p:sp>
      <p:pic>
        <p:nvPicPr>
          <p:cNvPr id="6146" name="Picture 2" descr="map, northeastern Mediter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240" y="872920"/>
            <a:ext cx="5437451" cy="31174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5290" y="1066107"/>
            <a:ext cx="3615351" cy="1200329"/>
          </a:xfrm>
          <a:prstGeom prst="rect">
            <a:avLst/>
          </a:prstGeom>
        </p:spPr>
        <p:txBody>
          <a:bodyPr wrap="square">
            <a:spAutoFit/>
          </a:bodyPr>
          <a:lstStyle/>
          <a:p>
            <a:r>
              <a:rPr lang="en-US" dirty="0">
                <a:solidFill>
                  <a:schemeClr val="bg1"/>
                </a:solidFill>
                <a:latin typeface="Open Sans"/>
              </a:rPr>
              <a:t>He was the cousin of Barnabas and he accompanied Saul and Barnabas at the beginning of their first missionary journey.</a:t>
            </a:r>
            <a:endParaRPr lang="en-US" dirty="0">
              <a:solidFill>
                <a:schemeClr val="bg1"/>
              </a:solidFill>
            </a:endParaRPr>
          </a:p>
        </p:txBody>
      </p:sp>
      <p:grpSp>
        <p:nvGrpSpPr>
          <p:cNvPr id="540" name="Group 116"/>
          <p:cNvGrpSpPr/>
          <p:nvPr/>
        </p:nvGrpSpPr>
        <p:grpSpPr>
          <a:xfrm>
            <a:off x="3402611" y="2903898"/>
            <a:ext cx="1216439" cy="2808838"/>
            <a:chOff x="3886200" y="533400"/>
            <a:chExt cx="2980352" cy="6324600"/>
          </a:xfrm>
        </p:grpSpPr>
        <p:grpSp>
          <p:nvGrpSpPr>
            <p:cNvPr id="597" name="Group 47"/>
            <p:cNvGrpSpPr/>
            <p:nvPr/>
          </p:nvGrpSpPr>
          <p:grpSpPr>
            <a:xfrm>
              <a:off x="5257800" y="6083854"/>
              <a:ext cx="666047" cy="774146"/>
              <a:chOff x="6106804" y="4039302"/>
              <a:chExt cx="666047" cy="774146"/>
            </a:xfrm>
          </p:grpSpPr>
          <p:sp>
            <p:nvSpPr>
              <p:cNvPr id="651" name="Oval 65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47"/>
            <p:cNvGrpSpPr/>
            <p:nvPr/>
          </p:nvGrpSpPr>
          <p:grpSpPr>
            <a:xfrm rot="2613352">
              <a:off x="4747036" y="5960941"/>
              <a:ext cx="666047" cy="774146"/>
              <a:chOff x="6106804" y="4039302"/>
              <a:chExt cx="666047" cy="774146"/>
            </a:xfrm>
          </p:grpSpPr>
          <p:sp>
            <p:nvSpPr>
              <p:cNvPr id="648" name="Oval 10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10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10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Rounded Rectangle 598"/>
            <p:cNvSpPr/>
            <p:nvPr/>
          </p:nvSpPr>
          <p:spPr>
            <a:xfrm>
              <a:off x="4495800" y="1066800"/>
              <a:ext cx="1905000" cy="137160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77"/>
            <p:cNvGrpSpPr/>
            <p:nvPr/>
          </p:nvGrpSpPr>
          <p:grpSpPr>
            <a:xfrm>
              <a:off x="3886200" y="2209800"/>
              <a:ext cx="2980352" cy="4187946"/>
              <a:chOff x="3886200" y="1447800"/>
              <a:chExt cx="2980352" cy="4187946"/>
            </a:xfrm>
          </p:grpSpPr>
          <p:grpSp>
            <p:nvGrpSpPr>
              <p:cNvPr id="636" name="Group 54"/>
              <p:cNvGrpSpPr/>
              <p:nvPr/>
            </p:nvGrpSpPr>
            <p:grpSpPr>
              <a:xfrm>
                <a:off x="3886200" y="1447800"/>
                <a:ext cx="2980352" cy="4187946"/>
                <a:chOff x="4419600" y="2060454"/>
                <a:chExt cx="2980352" cy="4187946"/>
              </a:xfrm>
            </p:grpSpPr>
            <p:sp>
              <p:nvSpPr>
                <p:cNvPr id="639" name="Oval 55"/>
                <p:cNvSpPr/>
                <p:nvPr/>
              </p:nvSpPr>
              <p:spPr>
                <a:xfrm>
                  <a:off x="6825329" y="3824763"/>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56"/>
                <p:cNvSpPr/>
                <p:nvPr/>
              </p:nvSpPr>
              <p:spPr>
                <a:xfrm>
                  <a:off x="4419600" y="3736540"/>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57"/>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58"/>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rapezoid 59"/>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Isosceles Triangle 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61"/>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rapezoid 62"/>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Trapezoid 63"/>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7" name="Oval 65"/>
              <p:cNvSpPr/>
              <p:nvPr/>
            </p:nvSpPr>
            <p:spPr>
              <a:xfrm rot="662489">
                <a:off x="4497112" y="1621162"/>
                <a:ext cx="381000" cy="16770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6"/>
              <p:cNvSpPr/>
              <p:nvPr/>
            </p:nvSpPr>
            <p:spPr>
              <a:xfrm rot="20760750">
                <a:off x="5888734" y="1668594"/>
                <a:ext cx="381000" cy="170036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67"/>
            <p:cNvGrpSpPr/>
            <p:nvPr/>
          </p:nvGrpSpPr>
          <p:grpSpPr>
            <a:xfrm rot="3964948">
              <a:off x="4741132" y="2772493"/>
              <a:ext cx="1033333" cy="208574"/>
              <a:chOff x="6764312" y="5017957"/>
              <a:chExt cx="3174167" cy="544643"/>
            </a:xfrm>
          </p:grpSpPr>
          <p:sp>
            <p:nvSpPr>
              <p:cNvPr id="627" name="Rounded Rectangle 6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8" name="Group 115"/>
              <p:cNvGrpSpPr/>
              <p:nvPr/>
            </p:nvGrpSpPr>
            <p:grpSpPr>
              <a:xfrm>
                <a:off x="6764312" y="5017957"/>
                <a:ext cx="3174167" cy="543394"/>
                <a:chOff x="4419600" y="6019800"/>
                <a:chExt cx="4553263" cy="718278"/>
              </a:xfrm>
            </p:grpSpPr>
            <p:sp>
              <p:nvSpPr>
                <p:cNvPr id="629" name="Multiply 62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ultiply 62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iamond 63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Diamond 63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ultiply 63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ultiply 63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2" name="Oval 601"/>
            <p:cNvSpPr/>
            <p:nvPr/>
          </p:nvSpPr>
          <p:spPr>
            <a:xfrm>
              <a:off x="4724400" y="533400"/>
              <a:ext cx="1371600" cy="1981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602"/>
            <p:cNvSpPr/>
            <p:nvPr/>
          </p:nvSpPr>
          <p:spPr>
            <a:xfrm rot="17471203">
              <a:off x="3968918" y="1297000"/>
              <a:ext cx="1512884"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603"/>
            <p:cNvSpPr/>
            <p:nvPr/>
          </p:nvSpPr>
          <p:spPr>
            <a:xfrm rot="15759005" flipV="1">
              <a:off x="5407740" y="1285586"/>
              <a:ext cx="1512325"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604"/>
            <p:cNvSpPr/>
            <p:nvPr/>
          </p:nvSpPr>
          <p:spPr>
            <a:xfrm rot="21077723">
              <a:off x="4988097" y="751921"/>
              <a:ext cx="914400"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lowchart: Delay 605"/>
            <p:cNvSpPr/>
            <p:nvPr/>
          </p:nvSpPr>
          <p:spPr>
            <a:xfrm rot="16200000">
              <a:off x="5257800" y="0"/>
              <a:ext cx="457200" cy="1524000"/>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84"/>
            <p:cNvGrpSpPr/>
            <p:nvPr/>
          </p:nvGrpSpPr>
          <p:grpSpPr>
            <a:xfrm rot="17635052" flipH="1">
              <a:off x="5045932" y="2772494"/>
              <a:ext cx="1033333" cy="208574"/>
              <a:chOff x="6764312" y="5017957"/>
              <a:chExt cx="3174167" cy="544643"/>
            </a:xfrm>
          </p:grpSpPr>
          <p:sp>
            <p:nvSpPr>
              <p:cNvPr id="618" name="Rounded Rectangle 617"/>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115"/>
              <p:cNvGrpSpPr/>
              <p:nvPr/>
            </p:nvGrpSpPr>
            <p:grpSpPr>
              <a:xfrm>
                <a:off x="6764312" y="5017957"/>
                <a:ext cx="3174167" cy="543394"/>
                <a:chOff x="4419600" y="6019800"/>
                <a:chExt cx="4553263" cy="718278"/>
              </a:xfrm>
            </p:grpSpPr>
            <p:sp>
              <p:nvSpPr>
                <p:cNvPr id="620" name="Multiply 61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ultiply 62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62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ultiply 62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Diamond 62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ultiply 62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8" name="Group 94"/>
            <p:cNvGrpSpPr/>
            <p:nvPr/>
          </p:nvGrpSpPr>
          <p:grpSpPr>
            <a:xfrm flipH="1">
              <a:off x="4267199" y="6172201"/>
              <a:ext cx="2343463" cy="258580"/>
              <a:chOff x="6764312" y="5017957"/>
              <a:chExt cx="3174167" cy="544643"/>
            </a:xfrm>
          </p:grpSpPr>
          <p:sp>
            <p:nvSpPr>
              <p:cNvPr id="609" name="Rounded Rectangle 60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115"/>
              <p:cNvGrpSpPr/>
              <p:nvPr/>
            </p:nvGrpSpPr>
            <p:grpSpPr>
              <a:xfrm>
                <a:off x="6764312" y="5017957"/>
                <a:ext cx="3174167" cy="543394"/>
                <a:chOff x="4419600" y="6019800"/>
                <a:chExt cx="4553263" cy="718278"/>
              </a:xfrm>
            </p:grpSpPr>
            <p:sp>
              <p:nvSpPr>
                <p:cNvPr id="611" name="Multiply 610"/>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ultiply 611"/>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ultiply 614"/>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Diamond 615"/>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Multiply 616"/>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p:cNvSpPr/>
          <p:nvPr/>
        </p:nvSpPr>
        <p:spPr>
          <a:xfrm>
            <a:off x="4858694" y="4150641"/>
            <a:ext cx="7037560" cy="2585323"/>
          </a:xfrm>
          <a:prstGeom prst="rect">
            <a:avLst/>
          </a:prstGeom>
        </p:spPr>
        <p:txBody>
          <a:bodyPr wrap="square">
            <a:spAutoFit/>
          </a:bodyPr>
          <a:lstStyle/>
          <a:p>
            <a:r>
              <a:rPr lang="en-US" dirty="0">
                <a:solidFill>
                  <a:schemeClr val="bg1"/>
                </a:solidFill>
                <a:latin typeface="Open Sans"/>
              </a:rPr>
              <a:t>John Mark’s unexpected departure from the other missionaries at </a:t>
            </a:r>
            <a:r>
              <a:rPr lang="en-US" dirty="0" err="1">
                <a:solidFill>
                  <a:schemeClr val="bg1"/>
                </a:solidFill>
                <a:latin typeface="Open Sans"/>
              </a:rPr>
              <a:t>Perga</a:t>
            </a:r>
            <a:r>
              <a:rPr lang="en-US" dirty="0">
                <a:solidFill>
                  <a:schemeClr val="bg1"/>
                </a:solidFill>
                <a:latin typeface="Open Sans"/>
              </a:rPr>
              <a:t> caused a later disagreement between Saul and Barnabas as they prepared to leave on their second mission.</a:t>
            </a:r>
          </a:p>
          <a:p>
            <a:endParaRPr lang="en-US" dirty="0">
              <a:solidFill>
                <a:schemeClr val="bg1"/>
              </a:solidFill>
              <a:latin typeface="Open Sans"/>
            </a:endParaRPr>
          </a:p>
          <a:p>
            <a:r>
              <a:rPr lang="en-US" dirty="0">
                <a:solidFill>
                  <a:schemeClr val="bg1"/>
                </a:solidFill>
              </a:rPr>
              <a:t>The scriptures do not mention the reason Mark left the mission field. But he later accompanied Barnabas to Cyprus, was with Timothy at Ephesus, and is probably the Marcus whom Peter spoke of as “my son”.</a:t>
            </a:r>
          </a:p>
          <a:p>
            <a:endParaRPr lang="en-US" dirty="0">
              <a:solidFill>
                <a:schemeClr val="bg1"/>
              </a:solidFill>
            </a:endParaRPr>
          </a:p>
          <a:p>
            <a:r>
              <a:rPr lang="en-US" dirty="0">
                <a:solidFill>
                  <a:schemeClr val="bg1"/>
                </a:solidFill>
              </a:rPr>
              <a:t> Thus, Mark became a powerful force for good in the early Church.</a:t>
            </a:r>
            <a:r>
              <a:rPr lang="en-US" dirty="0">
                <a:solidFill>
                  <a:schemeClr val="bg1"/>
                </a:solidFill>
                <a:latin typeface="Open Sans"/>
              </a:rPr>
              <a:t> (1)</a:t>
            </a:r>
            <a:endParaRPr lang="en-US" dirty="0">
              <a:solidFill>
                <a:schemeClr val="bg1"/>
              </a:solidFill>
            </a:endParaRPr>
          </a:p>
        </p:txBody>
      </p:sp>
    </p:spTree>
    <p:extLst>
      <p:ext uri="{BB962C8B-B14F-4D97-AF65-F5344CB8AC3E}">
        <p14:creationId xmlns:p14="http://schemas.microsoft.com/office/powerpoint/2010/main" val="9582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4" name="Rectangle 273"/>
          <p:cNvSpPr/>
          <p:nvPr/>
        </p:nvSpPr>
        <p:spPr>
          <a:xfrm>
            <a:off x="316872" y="1220016"/>
            <a:ext cx="4055952" cy="1200329"/>
          </a:xfrm>
          <a:prstGeom prst="rect">
            <a:avLst/>
          </a:prstGeom>
        </p:spPr>
        <p:txBody>
          <a:bodyPr wrap="square">
            <a:spAutoFit/>
          </a:bodyPr>
          <a:lstStyle/>
          <a:p>
            <a:r>
              <a:rPr lang="en-US" dirty="0" err="1">
                <a:solidFill>
                  <a:schemeClr val="bg1"/>
                </a:solidFill>
              </a:rPr>
              <a:t>Sergius</a:t>
            </a:r>
            <a:r>
              <a:rPr lang="en-US" dirty="0">
                <a:solidFill>
                  <a:schemeClr val="bg1"/>
                </a:solidFill>
              </a:rPr>
              <a:t> Paulus, who was the Roman deputy of the country</a:t>
            </a:r>
          </a:p>
          <a:p>
            <a:endParaRPr lang="en-US" dirty="0">
              <a:solidFill>
                <a:schemeClr val="bg1"/>
              </a:solidFill>
              <a:latin typeface="Open Sans"/>
            </a:endParaRPr>
          </a:p>
          <a:p>
            <a:r>
              <a:rPr lang="en-US" dirty="0">
                <a:solidFill>
                  <a:schemeClr val="bg1"/>
                </a:solidFill>
                <a:latin typeface="Open Sans"/>
              </a:rPr>
              <a:t>“Desired to hear the word of God” </a:t>
            </a:r>
            <a:endParaRPr lang="en-US" dirty="0">
              <a:solidFill>
                <a:schemeClr val="bg1"/>
              </a:solidFill>
            </a:endParaRPr>
          </a:p>
        </p:txBody>
      </p:sp>
      <p:grpSp>
        <p:nvGrpSpPr>
          <p:cNvPr id="286" name="Group 285"/>
          <p:cNvGrpSpPr/>
          <p:nvPr/>
        </p:nvGrpSpPr>
        <p:grpSpPr>
          <a:xfrm>
            <a:off x="793569" y="2659454"/>
            <a:ext cx="2909301" cy="2903723"/>
            <a:chOff x="782551" y="3012540"/>
            <a:chExt cx="2895870" cy="2890320"/>
          </a:xfrm>
        </p:grpSpPr>
        <p:grpSp>
          <p:nvGrpSpPr>
            <p:cNvPr id="298" name="Group 3"/>
            <p:cNvGrpSpPr/>
            <p:nvPr/>
          </p:nvGrpSpPr>
          <p:grpSpPr>
            <a:xfrm>
              <a:off x="2324477" y="3204173"/>
              <a:ext cx="1353944" cy="2626189"/>
              <a:chOff x="2719987" y="421811"/>
              <a:chExt cx="2264752" cy="4392845"/>
            </a:xfrm>
          </p:grpSpPr>
          <p:sp>
            <p:nvSpPr>
              <p:cNvPr id="299" name="Cloud 298"/>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53"/>
              <p:cNvGrpSpPr/>
              <p:nvPr/>
            </p:nvGrpSpPr>
            <p:grpSpPr>
              <a:xfrm rot="18842096">
                <a:off x="3859936" y="4174691"/>
                <a:ext cx="643101" cy="623656"/>
                <a:chOff x="5637778" y="3063924"/>
                <a:chExt cx="905678" cy="914400"/>
              </a:xfrm>
            </p:grpSpPr>
            <p:sp>
              <p:nvSpPr>
                <p:cNvPr id="454"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75"/>
                <p:cNvGrpSpPr/>
                <p:nvPr/>
              </p:nvGrpSpPr>
              <p:grpSpPr>
                <a:xfrm rot="17830732">
                  <a:off x="5912676" y="2972718"/>
                  <a:ext cx="501400" cy="760161"/>
                  <a:chOff x="5715000" y="1334125"/>
                  <a:chExt cx="1404079" cy="4399613"/>
                </a:xfrm>
              </p:grpSpPr>
              <p:grpSp>
                <p:nvGrpSpPr>
                  <p:cNvPr id="457" name="Group 11"/>
                  <p:cNvGrpSpPr/>
                  <p:nvPr/>
                </p:nvGrpSpPr>
                <p:grpSpPr>
                  <a:xfrm>
                    <a:off x="5715000" y="1447800"/>
                    <a:ext cx="1371600" cy="1765092"/>
                    <a:chOff x="5715000" y="1447800"/>
                    <a:chExt cx="1371600" cy="1765092"/>
                  </a:xfrm>
                </p:grpSpPr>
                <p:sp>
                  <p:nvSpPr>
                    <p:cNvPr id="46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7"/>
                    <p:cNvGrpSpPr/>
                    <p:nvPr/>
                  </p:nvGrpSpPr>
                  <p:grpSpPr>
                    <a:xfrm>
                      <a:off x="6172200" y="1981200"/>
                      <a:ext cx="458449" cy="1231692"/>
                      <a:chOff x="6172200" y="1981200"/>
                      <a:chExt cx="458449" cy="1231692"/>
                    </a:xfrm>
                  </p:grpSpPr>
                  <p:sp>
                    <p:nvSpPr>
                      <p:cNvPr id="471" name="Diamond 47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12"/>
                  <p:cNvGrpSpPr/>
                  <p:nvPr/>
                </p:nvGrpSpPr>
                <p:grpSpPr>
                  <a:xfrm>
                    <a:off x="5732489" y="2714469"/>
                    <a:ext cx="1371600" cy="1765092"/>
                    <a:chOff x="5715000" y="1447800"/>
                    <a:chExt cx="1371600" cy="1765092"/>
                  </a:xfrm>
                </p:grpSpPr>
                <p:sp>
                  <p:nvSpPr>
                    <p:cNvPr id="465"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7"/>
                    <p:cNvGrpSpPr/>
                    <p:nvPr/>
                  </p:nvGrpSpPr>
                  <p:grpSpPr>
                    <a:xfrm>
                      <a:off x="6172200" y="1981200"/>
                      <a:ext cx="458449" cy="1231692"/>
                      <a:chOff x="6172200" y="1981200"/>
                      <a:chExt cx="458449" cy="1231692"/>
                    </a:xfrm>
                  </p:grpSpPr>
                  <p:sp>
                    <p:nvSpPr>
                      <p:cNvPr id="467" name="Diamond 46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7"/>
                  <p:cNvGrpSpPr/>
                  <p:nvPr/>
                </p:nvGrpSpPr>
                <p:grpSpPr>
                  <a:xfrm>
                    <a:off x="5747479" y="3968646"/>
                    <a:ext cx="1371600" cy="1765092"/>
                    <a:chOff x="5715000" y="1447800"/>
                    <a:chExt cx="1371600" cy="1765092"/>
                  </a:xfrm>
                </p:grpSpPr>
                <p:sp>
                  <p:nvSpPr>
                    <p:cNvPr id="461"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30"/>
                    <p:cNvGrpSpPr/>
                    <p:nvPr/>
                  </p:nvGrpSpPr>
                  <p:grpSpPr>
                    <a:xfrm>
                      <a:off x="6172200" y="1981200"/>
                      <a:ext cx="458449" cy="1231692"/>
                      <a:chOff x="6172200" y="1981200"/>
                      <a:chExt cx="458449" cy="1231692"/>
                    </a:xfrm>
                  </p:grpSpPr>
                  <p:sp>
                    <p:nvSpPr>
                      <p:cNvPr id="463" name="Diamond 4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0"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152"/>
              <p:cNvGrpSpPr/>
              <p:nvPr/>
            </p:nvGrpSpPr>
            <p:grpSpPr>
              <a:xfrm>
                <a:off x="3276600" y="4191000"/>
                <a:ext cx="643101" cy="623656"/>
                <a:chOff x="5637778" y="3063924"/>
                <a:chExt cx="905678" cy="914400"/>
              </a:xfrm>
            </p:grpSpPr>
            <p:sp>
              <p:nvSpPr>
                <p:cNvPr id="435" name="Oval 43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75"/>
                <p:cNvGrpSpPr/>
                <p:nvPr/>
              </p:nvGrpSpPr>
              <p:grpSpPr>
                <a:xfrm rot="17830732">
                  <a:off x="5912676" y="2972718"/>
                  <a:ext cx="501400" cy="760161"/>
                  <a:chOff x="5715000" y="1334125"/>
                  <a:chExt cx="1404079" cy="4399613"/>
                </a:xfrm>
              </p:grpSpPr>
              <p:grpSp>
                <p:nvGrpSpPr>
                  <p:cNvPr id="438" name="Group 11"/>
                  <p:cNvGrpSpPr/>
                  <p:nvPr/>
                </p:nvGrpSpPr>
                <p:grpSpPr>
                  <a:xfrm>
                    <a:off x="5715000" y="1447800"/>
                    <a:ext cx="1371600" cy="1765092"/>
                    <a:chOff x="5715000" y="1447800"/>
                    <a:chExt cx="1371600" cy="1765092"/>
                  </a:xfrm>
                </p:grpSpPr>
                <p:sp>
                  <p:nvSpPr>
                    <p:cNvPr id="4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7"/>
                    <p:cNvGrpSpPr/>
                    <p:nvPr/>
                  </p:nvGrpSpPr>
                  <p:grpSpPr>
                    <a:xfrm>
                      <a:off x="6172200" y="1981200"/>
                      <a:ext cx="458449" cy="1231692"/>
                      <a:chOff x="6172200" y="1981200"/>
                      <a:chExt cx="458449" cy="1231692"/>
                    </a:xfrm>
                  </p:grpSpPr>
                  <p:sp>
                    <p:nvSpPr>
                      <p:cNvPr id="452"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9" name="Group 12"/>
                  <p:cNvGrpSpPr/>
                  <p:nvPr/>
                </p:nvGrpSpPr>
                <p:grpSpPr>
                  <a:xfrm>
                    <a:off x="5732489" y="2714469"/>
                    <a:ext cx="1371600" cy="1765092"/>
                    <a:chOff x="5715000" y="1447800"/>
                    <a:chExt cx="1371600" cy="1765092"/>
                  </a:xfrm>
                </p:grpSpPr>
                <p:sp>
                  <p:nvSpPr>
                    <p:cNvPr id="446"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7"/>
                    <p:cNvGrpSpPr/>
                    <p:nvPr/>
                  </p:nvGrpSpPr>
                  <p:grpSpPr>
                    <a:xfrm>
                      <a:off x="6172200" y="1981200"/>
                      <a:ext cx="458449" cy="1231692"/>
                      <a:chOff x="6172200" y="1981200"/>
                      <a:chExt cx="458449" cy="1231692"/>
                    </a:xfrm>
                  </p:grpSpPr>
                  <p:sp>
                    <p:nvSpPr>
                      <p:cNvPr id="448"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0" name="Group 17"/>
                  <p:cNvGrpSpPr/>
                  <p:nvPr/>
                </p:nvGrpSpPr>
                <p:grpSpPr>
                  <a:xfrm>
                    <a:off x="5747479" y="3968646"/>
                    <a:ext cx="1371600" cy="1765092"/>
                    <a:chOff x="5715000" y="1447800"/>
                    <a:chExt cx="1371600" cy="1765092"/>
                  </a:xfrm>
                </p:grpSpPr>
                <p:sp>
                  <p:nvSpPr>
                    <p:cNvPr id="442"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30"/>
                    <p:cNvGrpSpPr/>
                    <p:nvPr/>
                  </p:nvGrpSpPr>
                  <p:grpSpPr>
                    <a:xfrm>
                      <a:off x="6172200" y="1981200"/>
                      <a:ext cx="458449" cy="1231692"/>
                      <a:chOff x="6172200" y="1981200"/>
                      <a:chExt cx="458449" cy="1231692"/>
                    </a:xfrm>
                  </p:grpSpPr>
                  <p:sp>
                    <p:nvSpPr>
                      <p:cNvPr id="444"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4" name="Trapezoid 303"/>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11"/>
              <p:cNvGrpSpPr/>
              <p:nvPr/>
            </p:nvGrpSpPr>
            <p:grpSpPr>
              <a:xfrm rot="897050">
                <a:off x="2719987" y="1716055"/>
                <a:ext cx="1219200" cy="1752181"/>
                <a:chOff x="5128127" y="2215744"/>
                <a:chExt cx="1219200" cy="1289455"/>
              </a:xfrm>
            </p:grpSpPr>
            <p:sp>
              <p:nvSpPr>
                <p:cNvPr id="417"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93"/>
                <p:cNvGrpSpPr/>
                <p:nvPr/>
              </p:nvGrpSpPr>
              <p:grpSpPr>
                <a:xfrm rot="16200000">
                  <a:off x="5483903" y="2780675"/>
                  <a:ext cx="467193" cy="981856"/>
                  <a:chOff x="5715000" y="1334125"/>
                  <a:chExt cx="1404079" cy="4399613"/>
                </a:xfrm>
              </p:grpSpPr>
              <p:grpSp>
                <p:nvGrpSpPr>
                  <p:cNvPr id="419" name="Group 11"/>
                  <p:cNvGrpSpPr/>
                  <p:nvPr/>
                </p:nvGrpSpPr>
                <p:grpSpPr>
                  <a:xfrm>
                    <a:off x="5715000" y="1447800"/>
                    <a:ext cx="1371600" cy="1765092"/>
                    <a:chOff x="5715000" y="1447800"/>
                    <a:chExt cx="1371600" cy="1765092"/>
                  </a:xfrm>
                </p:grpSpPr>
                <p:sp>
                  <p:nvSpPr>
                    <p:cNvPr id="43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7"/>
                    <p:cNvGrpSpPr/>
                    <p:nvPr/>
                  </p:nvGrpSpPr>
                  <p:grpSpPr>
                    <a:xfrm>
                      <a:off x="6172200" y="1981200"/>
                      <a:ext cx="458449" cy="1231692"/>
                      <a:chOff x="6172200" y="1981200"/>
                      <a:chExt cx="458449" cy="1231692"/>
                    </a:xfrm>
                  </p:grpSpPr>
                  <p:sp>
                    <p:nvSpPr>
                      <p:cNvPr id="433" name="Diamond 43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2"/>
                  <p:cNvGrpSpPr/>
                  <p:nvPr/>
                </p:nvGrpSpPr>
                <p:grpSpPr>
                  <a:xfrm>
                    <a:off x="5732489" y="2714469"/>
                    <a:ext cx="1371600" cy="1765092"/>
                    <a:chOff x="5715000" y="1447800"/>
                    <a:chExt cx="1371600" cy="1765092"/>
                  </a:xfrm>
                </p:grpSpPr>
                <p:sp>
                  <p:nvSpPr>
                    <p:cNvPr id="427"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7"/>
                    <p:cNvGrpSpPr/>
                    <p:nvPr/>
                  </p:nvGrpSpPr>
                  <p:grpSpPr>
                    <a:xfrm>
                      <a:off x="6172200" y="1981200"/>
                      <a:ext cx="458449" cy="1231692"/>
                      <a:chOff x="6172200" y="1981200"/>
                      <a:chExt cx="458449" cy="1231692"/>
                    </a:xfrm>
                  </p:grpSpPr>
                  <p:sp>
                    <p:nvSpPr>
                      <p:cNvPr id="429"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7"/>
                  <p:cNvGrpSpPr/>
                  <p:nvPr/>
                </p:nvGrpSpPr>
                <p:grpSpPr>
                  <a:xfrm>
                    <a:off x="5747479" y="3968646"/>
                    <a:ext cx="1371600" cy="1765092"/>
                    <a:chOff x="5715000" y="1447800"/>
                    <a:chExt cx="1371600" cy="1765092"/>
                  </a:xfrm>
                </p:grpSpPr>
                <p:sp>
                  <p:nvSpPr>
                    <p:cNvPr id="423" name="Multiply 4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30"/>
                    <p:cNvGrpSpPr/>
                    <p:nvPr/>
                  </p:nvGrpSpPr>
                  <p:grpSpPr>
                    <a:xfrm>
                      <a:off x="6172200" y="1981200"/>
                      <a:ext cx="458449" cy="1231692"/>
                      <a:chOff x="6172200" y="1981200"/>
                      <a:chExt cx="458449" cy="1231692"/>
                    </a:xfrm>
                  </p:grpSpPr>
                  <p:sp>
                    <p:nvSpPr>
                      <p:cNvPr id="425" name="Diamond 4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2"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Trapezoid 305"/>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93"/>
              <p:cNvGrpSpPr/>
              <p:nvPr/>
            </p:nvGrpSpPr>
            <p:grpSpPr>
              <a:xfrm rot="15426686">
                <a:off x="4136832" y="2583350"/>
                <a:ext cx="601862" cy="1093953"/>
                <a:chOff x="5715000" y="1334125"/>
                <a:chExt cx="1404079" cy="4399613"/>
              </a:xfrm>
            </p:grpSpPr>
            <p:grpSp>
              <p:nvGrpSpPr>
                <p:cNvPr id="401" name="Group 11"/>
                <p:cNvGrpSpPr/>
                <p:nvPr/>
              </p:nvGrpSpPr>
              <p:grpSpPr>
                <a:xfrm>
                  <a:off x="5715000" y="1447800"/>
                  <a:ext cx="1371600" cy="1765092"/>
                  <a:chOff x="5715000" y="1447800"/>
                  <a:chExt cx="1371600" cy="1765092"/>
                </a:xfrm>
              </p:grpSpPr>
              <p:sp>
                <p:nvSpPr>
                  <p:cNvPr id="4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7"/>
                  <p:cNvGrpSpPr/>
                  <p:nvPr/>
                </p:nvGrpSpPr>
                <p:grpSpPr>
                  <a:xfrm>
                    <a:off x="6172200" y="1981200"/>
                    <a:ext cx="458449" cy="1231692"/>
                    <a:chOff x="6172200" y="1981200"/>
                    <a:chExt cx="458449" cy="1231692"/>
                  </a:xfrm>
                </p:grpSpPr>
                <p:sp>
                  <p:nvSpPr>
                    <p:cNvPr id="415" name="Diamond 4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12"/>
                <p:cNvGrpSpPr/>
                <p:nvPr/>
              </p:nvGrpSpPr>
              <p:grpSpPr>
                <a:xfrm>
                  <a:off x="5732489" y="2714469"/>
                  <a:ext cx="1371600" cy="1765092"/>
                  <a:chOff x="5715000" y="1447800"/>
                  <a:chExt cx="1371600" cy="1765092"/>
                </a:xfrm>
              </p:grpSpPr>
              <p:sp>
                <p:nvSpPr>
                  <p:cNvPr id="409" name="Multiply 4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7"/>
                  <p:cNvGrpSpPr/>
                  <p:nvPr/>
                </p:nvGrpSpPr>
                <p:grpSpPr>
                  <a:xfrm>
                    <a:off x="6172200" y="1981200"/>
                    <a:ext cx="458449" cy="1231692"/>
                    <a:chOff x="6172200" y="1981200"/>
                    <a:chExt cx="458449" cy="1231692"/>
                  </a:xfrm>
                </p:grpSpPr>
                <p:sp>
                  <p:nvSpPr>
                    <p:cNvPr id="411" name="Diamond 4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7"/>
                <p:cNvGrpSpPr/>
                <p:nvPr/>
              </p:nvGrpSpPr>
              <p:grpSpPr>
                <a:xfrm>
                  <a:off x="5747479" y="3968646"/>
                  <a:ext cx="1371600" cy="1765092"/>
                  <a:chOff x="5715000" y="1447800"/>
                  <a:chExt cx="1371600" cy="1765092"/>
                </a:xfrm>
              </p:grpSpPr>
              <p:sp>
                <p:nvSpPr>
                  <p:cNvPr id="405" name="Multiply 40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0"/>
                  <p:cNvGrpSpPr/>
                  <p:nvPr/>
                </p:nvGrpSpPr>
                <p:grpSpPr>
                  <a:xfrm>
                    <a:off x="6172200" y="1981200"/>
                    <a:ext cx="458449" cy="1231692"/>
                    <a:chOff x="6172200" y="1981200"/>
                    <a:chExt cx="458449" cy="1231692"/>
                  </a:xfrm>
                </p:grpSpPr>
                <p:sp>
                  <p:nvSpPr>
                    <p:cNvPr id="407" name="Diamond 4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4" name="Diamond 4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rapezoid 307"/>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3"/>
              <p:cNvGrpSpPr/>
              <p:nvPr/>
            </p:nvGrpSpPr>
            <p:grpSpPr>
              <a:xfrm>
                <a:off x="3429000" y="1828800"/>
                <a:ext cx="244840" cy="640830"/>
                <a:chOff x="5715000" y="1334125"/>
                <a:chExt cx="1404079" cy="4399613"/>
              </a:xfrm>
            </p:grpSpPr>
            <p:grpSp>
              <p:nvGrpSpPr>
                <p:cNvPr id="385" name="Group 11"/>
                <p:cNvGrpSpPr/>
                <p:nvPr/>
              </p:nvGrpSpPr>
              <p:grpSpPr>
                <a:xfrm>
                  <a:off x="5715000" y="1447800"/>
                  <a:ext cx="1371600" cy="1765092"/>
                  <a:chOff x="5715000" y="1447800"/>
                  <a:chExt cx="1371600" cy="1765092"/>
                </a:xfrm>
              </p:grpSpPr>
              <p:sp>
                <p:nvSpPr>
                  <p:cNvPr id="3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7"/>
                  <p:cNvGrpSpPr/>
                  <p:nvPr/>
                </p:nvGrpSpPr>
                <p:grpSpPr>
                  <a:xfrm>
                    <a:off x="6172200" y="1981200"/>
                    <a:ext cx="458449" cy="1231692"/>
                    <a:chOff x="6172200" y="1981200"/>
                    <a:chExt cx="458449" cy="1231692"/>
                  </a:xfrm>
                </p:grpSpPr>
                <p:sp>
                  <p:nvSpPr>
                    <p:cNvPr id="399"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2"/>
                <p:cNvGrpSpPr/>
                <p:nvPr/>
              </p:nvGrpSpPr>
              <p:grpSpPr>
                <a:xfrm>
                  <a:off x="5732489" y="2714469"/>
                  <a:ext cx="1371600" cy="1765092"/>
                  <a:chOff x="5715000" y="1447800"/>
                  <a:chExt cx="1371600" cy="1765092"/>
                </a:xfrm>
              </p:grpSpPr>
              <p:sp>
                <p:nvSpPr>
                  <p:cNvPr id="393"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7"/>
                  <p:cNvGrpSpPr/>
                  <p:nvPr/>
                </p:nvGrpSpPr>
                <p:grpSpPr>
                  <a:xfrm>
                    <a:off x="6172200" y="1981200"/>
                    <a:ext cx="458449" cy="1231692"/>
                    <a:chOff x="6172200" y="1981200"/>
                    <a:chExt cx="458449" cy="1231692"/>
                  </a:xfrm>
                </p:grpSpPr>
                <p:sp>
                  <p:nvSpPr>
                    <p:cNvPr id="395"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17"/>
                <p:cNvGrpSpPr/>
                <p:nvPr/>
              </p:nvGrpSpPr>
              <p:grpSpPr>
                <a:xfrm>
                  <a:off x="5747479" y="3968646"/>
                  <a:ext cx="1371600" cy="1765092"/>
                  <a:chOff x="5715000" y="1447800"/>
                  <a:chExt cx="1371600" cy="1765092"/>
                </a:xfrm>
              </p:grpSpPr>
              <p:sp>
                <p:nvSpPr>
                  <p:cNvPr id="389"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7"/>
                  <p:cNvGrpSpPr/>
                  <p:nvPr/>
                </p:nvGrpSpPr>
                <p:grpSpPr>
                  <a:xfrm>
                    <a:off x="6172200" y="1981200"/>
                    <a:ext cx="458449" cy="1231692"/>
                    <a:chOff x="6172200" y="1981200"/>
                    <a:chExt cx="458449" cy="1231692"/>
                  </a:xfrm>
                </p:grpSpPr>
                <p:sp>
                  <p:nvSpPr>
                    <p:cNvPr id="391"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8" name="Diamond 3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4"/>
              <p:cNvGrpSpPr/>
              <p:nvPr/>
            </p:nvGrpSpPr>
            <p:grpSpPr>
              <a:xfrm>
                <a:off x="3911183" y="1831298"/>
                <a:ext cx="244840" cy="640830"/>
                <a:chOff x="5715000" y="1334125"/>
                <a:chExt cx="1404079" cy="4399613"/>
              </a:xfrm>
            </p:grpSpPr>
            <p:grpSp>
              <p:nvGrpSpPr>
                <p:cNvPr id="369" name="Group 11"/>
                <p:cNvGrpSpPr/>
                <p:nvPr/>
              </p:nvGrpSpPr>
              <p:grpSpPr>
                <a:xfrm>
                  <a:off x="5715000" y="1447800"/>
                  <a:ext cx="1371600" cy="1765092"/>
                  <a:chOff x="5715000" y="1447800"/>
                  <a:chExt cx="1371600" cy="1765092"/>
                </a:xfrm>
              </p:grpSpPr>
              <p:sp>
                <p:nvSpPr>
                  <p:cNvPr id="38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7"/>
                  <p:cNvGrpSpPr/>
                  <p:nvPr/>
                </p:nvGrpSpPr>
                <p:grpSpPr>
                  <a:xfrm>
                    <a:off x="6172200" y="1981200"/>
                    <a:ext cx="458449" cy="1231692"/>
                    <a:chOff x="6172200" y="1981200"/>
                    <a:chExt cx="458449" cy="1231692"/>
                  </a:xfrm>
                </p:grpSpPr>
                <p:sp>
                  <p:nvSpPr>
                    <p:cNvPr id="383" name="Diamond 3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12"/>
                <p:cNvGrpSpPr/>
                <p:nvPr/>
              </p:nvGrpSpPr>
              <p:grpSpPr>
                <a:xfrm>
                  <a:off x="5732489" y="2714469"/>
                  <a:ext cx="1371600" cy="1765092"/>
                  <a:chOff x="5715000" y="1447800"/>
                  <a:chExt cx="1371600" cy="1765092"/>
                </a:xfrm>
              </p:grpSpPr>
              <p:sp>
                <p:nvSpPr>
                  <p:cNvPr id="377"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7"/>
                  <p:cNvGrpSpPr/>
                  <p:nvPr/>
                </p:nvGrpSpPr>
                <p:grpSpPr>
                  <a:xfrm>
                    <a:off x="6172200" y="1981200"/>
                    <a:ext cx="458449" cy="1231692"/>
                    <a:chOff x="6172200" y="1981200"/>
                    <a:chExt cx="458449" cy="1231692"/>
                  </a:xfrm>
                </p:grpSpPr>
                <p:sp>
                  <p:nvSpPr>
                    <p:cNvPr id="379" name="Diamond 37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17"/>
                <p:cNvGrpSpPr/>
                <p:nvPr/>
              </p:nvGrpSpPr>
              <p:grpSpPr>
                <a:xfrm>
                  <a:off x="5747479" y="3968646"/>
                  <a:ext cx="1371600" cy="1765092"/>
                  <a:chOff x="5715000" y="1447800"/>
                  <a:chExt cx="1371600" cy="1765092"/>
                </a:xfrm>
              </p:grpSpPr>
              <p:sp>
                <p:nvSpPr>
                  <p:cNvPr id="373"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30"/>
                  <p:cNvGrpSpPr/>
                  <p:nvPr/>
                </p:nvGrpSpPr>
                <p:grpSpPr>
                  <a:xfrm>
                    <a:off x="6172200" y="1981200"/>
                    <a:ext cx="458449" cy="1231692"/>
                    <a:chOff x="6172200" y="1981200"/>
                    <a:chExt cx="458449" cy="1231692"/>
                  </a:xfrm>
                </p:grpSpPr>
                <p:sp>
                  <p:nvSpPr>
                    <p:cNvPr id="375" name="Diamond 37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2" name="Diamond 37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41"/>
              <p:cNvGrpSpPr/>
              <p:nvPr/>
            </p:nvGrpSpPr>
            <p:grpSpPr>
              <a:xfrm>
                <a:off x="3613878" y="2118609"/>
                <a:ext cx="244840" cy="640830"/>
                <a:chOff x="5715000" y="1334125"/>
                <a:chExt cx="1404079" cy="4399613"/>
              </a:xfrm>
            </p:grpSpPr>
            <p:grpSp>
              <p:nvGrpSpPr>
                <p:cNvPr id="353" name="Group 11"/>
                <p:cNvGrpSpPr/>
                <p:nvPr/>
              </p:nvGrpSpPr>
              <p:grpSpPr>
                <a:xfrm>
                  <a:off x="5715000" y="1447800"/>
                  <a:ext cx="1371600" cy="1765092"/>
                  <a:chOff x="5715000" y="1447800"/>
                  <a:chExt cx="1371600" cy="1765092"/>
                </a:xfrm>
              </p:grpSpPr>
              <p:sp>
                <p:nvSpPr>
                  <p:cNvPr id="36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7"/>
                  <p:cNvGrpSpPr/>
                  <p:nvPr/>
                </p:nvGrpSpPr>
                <p:grpSpPr>
                  <a:xfrm>
                    <a:off x="6172200" y="1981200"/>
                    <a:ext cx="458449" cy="1231692"/>
                    <a:chOff x="6172200" y="1981200"/>
                    <a:chExt cx="458449" cy="1231692"/>
                  </a:xfrm>
                </p:grpSpPr>
                <p:sp>
                  <p:nvSpPr>
                    <p:cNvPr id="367"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12"/>
                <p:cNvGrpSpPr/>
                <p:nvPr/>
              </p:nvGrpSpPr>
              <p:grpSpPr>
                <a:xfrm>
                  <a:off x="5732489" y="2714469"/>
                  <a:ext cx="1371600" cy="1765092"/>
                  <a:chOff x="5715000" y="1447800"/>
                  <a:chExt cx="1371600" cy="1765092"/>
                </a:xfrm>
              </p:grpSpPr>
              <p:sp>
                <p:nvSpPr>
                  <p:cNvPr id="361" name="Multiply 36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7"/>
                  <p:cNvGrpSpPr/>
                  <p:nvPr/>
                </p:nvGrpSpPr>
                <p:grpSpPr>
                  <a:xfrm>
                    <a:off x="6172200" y="1981200"/>
                    <a:ext cx="458449" cy="1231692"/>
                    <a:chOff x="6172200" y="1981200"/>
                    <a:chExt cx="458449" cy="1231692"/>
                  </a:xfrm>
                </p:grpSpPr>
                <p:sp>
                  <p:nvSpPr>
                    <p:cNvPr id="363" name="Diamond 3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7"/>
                <p:cNvGrpSpPr/>
                <p:nvPr/>
              </p:nvGrpSpPr>
              <p:grpSpPr>
                <a:xfrm>
                  <a:off x="5747479" y="3968646"/>
                  <a:ext cx="1371600" cy="1765092"/>
                  <a:chOff x="5715000" y="1447800"/>
                  <a:chExt cx="1371600" cy="1765092"/>
                </a:xfrm>
              </p:grpSpPr>
              <p:sp>
                <p:nvSpPr>
                  <p:cNvPr id="357" name="Multiply 35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0"/>
                  <p:cNvGrpSpPr/>
                  <p:nvPr/>
                </p:nvGrpSpPr>
                <p:grpSpPr>
                  <a:xfrm>
                    <a:off x="6172200" y="1981200"/>
                    <a:ext cx="458449" cy="1231692"/>
                    <a:chOff x="6172200" y="1981200"/>
                    <a:chExt cx="458449" cy="1231692"/>
                  </a:xfrm>
                </p:grpSpPr>
                <p:sp>
                  <p:nvSpPr>
                    <p:cNvPr id="359" name="Diamond 3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6"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58"/>
              <p:cNvGrpSpPr/>
              <p:nvPr/>
            </p:nvGrpSpPr>
            <p:grpSpPr>
              <a:xfrm>
                <a:off x="3793760" y="2118609"/>
                <a:ext cx="244840" cy="640830"/>
                <a:chOff x="5715000" y="1334125"/>
                <a:chExt cx="1404079" cy="4399613"/>
              </a:xfrm>
            </p:grpSpPr>
            <p:grpSp>
              <p:nvGrpSpPr>
                <p:cNvPr id="337" name="Group 11"/>
                <p:cNvGrpSpPr/>
                <p:nvPr/>
              </p:nvGrpSpPr>
              <p:grpSpPr>
                <a:xfrm>
                  <a:off x="5715000" y="1447800"/>
                  <a:ext cx="1371600" cy="1765092"/>
                  <a:chOff x="5715000" y="1447800"/>
                  <a:chExt cx="1371600" cy="1765092"/>
                </a:xfrm>
              </p:grpSpPr>
              <p:sp>
                <p:nvSpPr>
                  <p:cNvPr id="3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7"/>
                  <p:cNvGrpSpPr/>
                  <p:nvPr/>
                </p:nvGrpSpPr>
                <p:grpSpPr>
                  <a:xfrm>
                    <a:off x="6172200" y="1981200"/>
                    <a:ext cx="458449" cy="1231692"/>
                    <a:chOff x="6172200" y="1981200"/>
                    <a:chExt cx="458449" cy="1231692"/>
                  </a:xfrm>
                </p:grpSpPr>
                <p:sp>
                  <p:nvSpPr>
                    <p:cNvPr id="351" name="Diamond 3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12"/>
                <p:cNvGrpSpPr/>
                <p:nvPr/>
              </p:nvGrpSpPr>
              <p:grpSpPr>
                <a:xfrm>
                  <a:off x="5732489" y="2714469"/>
                  <a:ext cx="1371600" cy="1765092"/>
                  <a:chOff x="5715000" y="1447800"/>
                  <a:chExt cx="1371600" cy="1765092"/>
                </a:xfrm>
              </p:grpSpPr>
              <p:sp>
                <p:nvSpPr>
                  <p:cNvPr id="345" name="Multiply 34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7"/>
                  <p:cNvGrpSpPr/>
                  <p:nvPr/>
                </p:nvGrpSpPr>
                <p:grpSpPr>
                  <a:xfrm>
                    <a:off x="6172200" y="1981200"/>
                    <a:ext cx="458449" cy="1231692"/>
                    <a:chOff x="6172200" y="1981200"/>
                    <a:chExt cx="458449" cy="1231692"/>
                  </a:xfrm>
                </p:grpSpPr>
                <p:sp>
                  <p:nvSpPr>
                    <p:cNvPr id="347" name="Diamond 3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17"/>
                <p:cNvGrpSpPr/>
                <p:nvPr/>
              </p:nvGrpSpPr>
              <p:grpSpPr>
                <a:xfrm>
                  <a:off x="5747479" y="3968646"/>
                  <a:ext cx="1371600" cy="1765092"/>
                  <a:chOff x="5715000" y="1447800"/>
                  <a:chExt cx="1371600" cy="1765092"/>
                </a:xfrm>
              </p:grpSpPr>
              <p:sp>
                <p:nvSpPr>
                  <p:cNvPr id="341" name="Multiply 3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0"/>
                  <p:cNvGrpSpPr/>
                  <p:nvPr/>
                </p:nvGrpSpPr>
                <p:grpSpPr>
                  <a:xfrm>
                    <a:off x="6172200" y="1981200"/>
                    <a:ext cx="458449" cy="1231692"/>
                    <a:chOff x="6172200" y="1981200"/>
                    <a:chExt cx="458449" cy="1231692"/>
                  </a:xfrm>
                </p:grpSpPr>
                <p:sp>
                  <p:nvSpPr>
                    <p:cNvPr id="343" name="Diamond 3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0" name="Diamond 33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 name="Oval 313"/>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96"/>
              <p:cNvGrpSpPr/>
              <p:nvPr/>
            </p:nvGrpSpPr>
            <p:grpSpPr>
              <a:xfrm>
                <a:off x="3200400" y="762000"/>
                <a:ext cx="1219200" cy="304800"/>
                <a:chOff x="6400800" y="1371600"/>
                <a:chExt cx="1219200" cy="527455"/>
              </a:xfrm>
            </p:grpSpPr>
            <p:sp>
              <p:nvSpPr>
                <p:cNvPr id="319" name="Trapezoid 318"/>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93"/>
                <p:cNvGrpSpPr/>
                <p:nvPr/>
              </p:nvGrpSpPr>
              <p:grpSpPr>
                <a:xfrm rot="16200000">
                  <a:off x="6756576" y="1174531"/>
                  <a:ext cx="467193" cy="981856"/>
                  <a:chOff x="5715000" y="1334125"/>
                  <a:chExt cx="1404079" cy="4399613"/>
                </a:xfrm>
              </p:grpSpPr>
              <p:grpSp>
                <p:nvGrpSpPr>
                  <p:cNvPr id="321" name="Group 11"/>
                  <p:cNvGrpSpPr/>
                  <p:nvPr/>
                </p:nvGrpSpPr>
                <p:grpSpPr>
                  <a:xfrm>
                    <a:off x="5715000" y="1447800"/>
                    <a:ext cx="1371600" cy="1765092"/>
                    <a:chOff x="5715000" y="1447800"/>
                    <a:chExt cx="1371600" cy="1765092"/>
                  </a:xfrm>
                </p:grpSpPr>
                <p:sp>
                  <p:nvSpPr>
                    <p:cNvPr id="3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7"/>
                    <p:cNvGrpSpPr/>
                    <p:nvPr/>
                  </p:nvGrpSpPr>
                  <p:grpSpPr>
                    <a:xfrm>
                      <a:off x="6172200" y="1981200"/>
                      <a:ext cx="458449" cy="1231692"/>
                      <a:chOff x="6172200" y="1981200"/>
                      <a:chExt cx="458449" cy="1231692"/>
                    </a:xfrm>
                  </p:grpSpPr>
                  <p:sp>
                    <p:nvSpPr>
                      <p:cNvPr id="335" name="Diamond 3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12"/>
                  <p:cNvGrpSpPr/>
                  <p:nvPr/>
                </p:nvGrpSpPr>
                <p:grpSpPr>
                  <a:xfrm>
                    <a:off x="5732489" y="2714469"/>
                    <a:ext cx="1371600" cy="1765092"/>
                    <a:chOff x="5715000" y="1447800"/>
                    <a:chExt cx="1371600" cy="1765092"/>
                  </a:xfrm>
                </p:grpSpPr>
                <p:sp>
                  <p:nvSpPr>
                    <p:cNvPr id="329" name="Multiply 3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7"/>
                    <p:cNvGrpSpPr/>
                    <p:nvPr/>
                  </p:nvGrpSpPr>
                  <p:grpSpPr>
                    <a:xfrm>
                      <a:off x="6172200" y="1981200"/>
                      <a:ext cx="458449" cy="1231692"/>
                      <a:chOff x="6172200" y="1981200"/>
                      <a:chExt cx="458449" cy="1231692"/>
                    </a:xfrm>
                  </p:grpSpPr>
                  <p:sp>
                    <p:nvSpPr>
                      <p:cNvPr id="331" name="Diamond 3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17"/>
                  <p:cNvGrpSpPr/>
                  <p:nvPr/>
                </p:nvGrpSpPr>
                <p:grpSpPr>
                  <a:xfrm>
                    <a:off x="5747479" y="3968646"/>
                    <a:ext cx="1371600" cy="1765092"/>
                    <a:chOff x="5715000" y="1447800"/>
                    <a:chExt cx="1371600" cy="1765092"/>
                  </a:xfrm>
                </p:grpSpPr>
                <p:sp>
                  <p:nvSpPr>
                    <p:cNvPr id="325" name="Multiply 3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0"/>
                    <p:cNvGrpSpPr/>
                    <p:nvPr/>
                  </p:nvGrpSpPr>
                  <p:grpSpPr>
                    <a:xfrm>
                      <a:off x="6172200" y="1981200"/>
                      <a:ext cx="458449" cy="1231692"/>
                      <a:chOff x="6172200" y="1981200"/>
                      <a:chExt cx="458449" cy="1231692"/>
                    </a:xfrm>
                  </p:grpSpPr>
                  <p:sp>
                    <p:nvSpPr>
                      <p:cNvPr id="327" name="Diamond 3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iamond 32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p:cNvGrpSpPr/>
            <p:nvPr/>
          </p:nvGrpSpPr>
          <p:grpSpPr>
            <a:xfrm>
              <a:off x="782551" y="3012540"/>
              <a:ext cx="1340486" cy="2890320"/>
              <a:chOff x="782551" y="3012540"/>
              <a:chExt cx="1340486" cy="2890320"/>
            </a:xfrm>
          </p:grpSpPr>
          <p:grpSp>
            <p:nvGrpSpPr>
              <p:cNvPr id="474" name="Group 94"/>
              <p:cNvGrpSpPr/>
              <p:nvPr/>
            </p:nvGrpSpPr>
            <p:grpSpPr>
              <a:xfrm>
                <a:off x="782551" y="3012540"/>
                <a:ext cx="1340486" cy="2890320"/>
                <a:chOff x="4405860" y="139189"/>
                <a:chExt cx="2861871" cy="6475262"/>
              </a:xfrm>
            </p:grpSpPr>
            <p:grpSp>
              <p:nvGrpSpPr>
                <p:cNvPr id="493" name="Group 86"/>
                <p:cNvGrpSpPr/>
                <p:nvPr/>
              </p:nvGrpSpPr>
              <p:grpSpPr>
                <a:xfrm rot="2107423">
                  <a:off x="4802579" y="139189"/>
                  <a:ext cx="743864" cy="1806453"/>
                  <a:chOff x="7696200" y="914400"/>
                  <a:chExt cx="685800" cy="2438400"/>
                </a:xfrm>
              </p:grpSpPr>
              <p:sp>
                <p:nvSpPr>
                  <p:cNvPr id="533" name="Moon 53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87"/>
                <p:cNvGrpSpPr/>
                <p:nvPr/>
              </p:nvGrpSpPr>
              <p:grpSpPr>
                <a:xfrm rot="19262140" flipH="1">
                  <a:off x="6126313" y="231425"/>
                  <a:ext cx="743864" cy="1645187"/>
                  <a:chOff x="7696200" y="914400"/>
                  <a:chExt cx="685800" cy="2438400"/>
                </a:xfrm>
              </p:grpSpPr>
              <p:sp>
                <p:nvSpPr>
                  <p:cNvPr id="529" name="Moon 52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7"/>
                <p:cNvGrpSpPr/>
                <p:nvPr/>
              </p:nvGrpSpPr>
              <p:grpSpPr>
                <a:xfrm rot="562843">
                  <a:off x="5697438" y="5840305"/>
                  <a:ext cx="666047" cy="774146"/>
                  <a:chOff x="6106804" y="4039302"/>
                  <a:chExt cx="666047" cy="774146"/>
                </a:xfrm>
              </p:grpSpPr>
              <p:sp>
                <p:nvSpPr>
                  <p:cNvPr id="526" name="Oval 52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7"/>
                <p:cNvGrpSpPr/>
                <p:nvPr/>
              </p:nvGrpSpPr>
              <p:grpSpPr>
                <a:xfrm rot="2613352">
                  <a:off x="5128037" y="5761712"/>
                  <a:ext cx="666047" cy="774146"/>
                  <a:chOff x="6106804" y="4039302"/>
                  <a:chExt cx="666047" cy="774146"/>
                </a:xfrm>
              </p:grpSpPr>
              <p:sp>
                <p:nvSpPr>
                  <p:cNvPr id="523" name="Oval 52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7" name="Oval 496"/>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7"/>
                <p:cNvGrpSpPr/>
                <p:nvPr/>
              </p:nvGrpSpPr>
              <p:grpSpPr>
                <a:xfrm>
                  <a:off x="4953000" y="5334000"/>
                  <a:ext cx="1828800" cy="609600"/>
                  <a:chOff x="1371600" y="3962400"/>
                  <a:chExt cx="6705600" cy="2057400"/>
                </a:xfrm>
              </p:grpSpPr>
              <p:grpSp>
                <p:nvGrpSpPr>
                  <p:cNvPr id="511" name="Group 195"/>
                  <p:cNvGrpSpPr/>
                  <p:nvPr/>
                </p:nvGrpSpPr>
                <p:grpSpPr>
                  <a:xfrm>
                    <a:off x="1371600" y="3962400"/>
                    <a:ext cx="1676400" cy="2057400"/>
                    <a:chOff x="1371600" y="3962400"/>
                    <a:chExt cx="1676400" cy="2057400"/>
                  </a:xfrm>
                </p:grpSpPr>
                <p:sp>
                  <p:nvSpPr>
                    <p:cNvPr id="521" name="Right Arrow Callout 52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96"/>
                  <p:cNvGrpSpPr/>
                  <p:nvPr/>
                </p:nvGrpSpPr>
                <p:grpSpPr>
                  <a:xfrm>
                    <a:off x="3048000" y="3962400"/>
                    <a:ext cx="1676400" cy="2057400"/>
                    <a:chOff x="1371600" y="3962400"/>
                    <a:chExt cx="1676400" cy="2057400"/>
                  </a:xfrm>
                </p:grpSpPr>
                <p:sp>
                  <p:nvSpPr>
                    <p:cNvPr id="519" name="Right Arrow Callout 51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Quad Arrow 51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99"/>
                  <p:cNvGrpSpPr/>
                  <p:nvPr/>
                </p:nvGrpSpPr>
                <p:grpSpPr>
                  <a:xfrm>
                    <a:off x="4724400" y="3962400"/>
                    <a:ext cx="1676400" cy="2057400"/>
                    <a:chOff x="1371600" y="3962400"/>
                    <a:chExt cx="1676400" cy="2057400"/>
                  </a:xfrm>
                </p:grpSpPr>
                <p:sp>
                  <p:nvSpPr>
                    <p:cNvPr id="517" name="Right Arrow Callout 51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Quad Arrow 51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202"/>
                  <p:cNvGrpSpPr/>
                  <p:nvPr/>
                </p:nvGrpSpPr>
                <p:grpSpPr>
                  <a:xfrm>
                    <a:off x="6400800" y="3962400"/>
                    <a:ext cx="1676400" cy="2057400"/>
                    <a:chOff x="1371600" y="3962400"/>
                    <a:chExt cx="1676400" cy="2057400"/>
                  </a:xfrm>
                </p:grpSpPr>
                <p:sp>
                  <p:nvSpPr>
                    <p:cNvPr id="515" name="Right Arrow Callout 51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8" name="Cloud 50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lowchart: Delay 50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939263">
                <a:off x="1761896" y="4237777"/>
                <a:ext cx="284190" cy="940806"/>
                <a:chOff x="1143000" y="2209800"/>
                <a:chExt cx="960933" cy="2270330"/>
              </a:xfrm>
            </p:grpSpPr>
            <p:grpSp>
              <p:nvGrpSpPr>
                <p:cNvPr id="477" name="Group 476"/>
                <p:cNvGrpSpPr/>
                <p:nvPr/>
              </p:nvGrpSpPr>
              <p:grpSpPr>
                <a:xfrm>
                  <a:off x="1143000" y="2209800"/>
                  <a:ext cx="511971" cy="2251795"/>
                  <a:chOff x="609599" y="833642"/>
                  <a:chExt cx="1236146" cy="5436927"/>
                </a:xfrm>
              </p:grpSpPr>
              <p:grpSp>
                <p:nvGrpSpPr>
                  <p:cNvPr id="486" name="Group 11"/>
                  <p:cNvGrpSpPr/>
                  <p:nvPr/>
                </p:nvGrpSpPr>
                <p:grpSpPr>
                  <a:xfrm rot="10800000">
                    <a:off x="939238" y="4923502"/>
                    <a:ext cx="621450" cy="1347067"/>
                    <a:chOff x="7010400" y="381000"/>
                    <a:chExt cx="762000" cy="2033666"/>
                  </a:xfrm>
                </p:grpSpPr>
                <p:sp>
                  <p:nvSpPr>
                    <p:cNvPr id="491" name="Rounded Rectangle 49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899460" y="833642"/>
                    <a:ext cx="621450" cy="986197"/>
                    <a:chOff x="7031201" y="834275"/>
                    <a:chExt cx="762000" cy="1488861"/>
                  </a:xfrm>
                </p:grpSpPr>
                <p:sp>
                  <p:nvSpPr>
                    <p:cNvPr id="489" name="Rounded Rectangle 48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477"/>
                <p:cNvGrpSpPr/>
                <p:nvPr/>
              </p:nvGrpSpPr>
              <p:grpSpPr>
                <a:xfrm>
                  <a:off x="1591962" y="2228335"/>
                  <a:ext cx="511971" cy="2251795"/>
                  <a:chOff x="609599" y="833642"/>
                  <a:chExt cx="1236146" cy="5436927"/>
                </a:xfrm>
              </p:grpSpPr>
              <p:grpSp>
                <p:nvGrpSpPr>
                  <p:cNvPr id="479" name="Group 11"/>
                  <p:cNvGrpSpPr/>
                  <p:nvPr/>
                </p:nvGrpSpPr>
                <p:grpSpPr>
                  <a:xfrm rot="10800000">
                    <a:off x="939238" y="4923502"/>
                    <a:ext cx="621450" cy="1347067"/>
                    <a:chOff x="7010400" y="381000"/>
                    <a:chExt cx="762000" cy="2033666"/>
                  </a:xfrm>
                </p:grpSpPr>
                <p:sp>
                  <p:nvSpPr>
                    <p:cNvPr id="484" name="Rounded Rectangle 48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83"/>
                  <p:cNvGrpSpPr/>
                  <p:nvPr/>
                </p:nvGrpSpPr>
                <p:grpSpPr>
                  <a:xfrm>
                    <a:off x="899460" y="833642"/>
                    <a:ext cx="621450" cy="986197"/>
                    <a:chOff x="7031201" y="834275"/>
                    <a:chExt cx="762000" cy="1488861"/>
                  </a:xfrm>
                </p:grpSpPr>
                <p:sp>
                  <p:nvSpPr>
                    <p:cNvPr id="482" name="Rounded Rectangle 48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6" name="Oval 475"/>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Finding </a:t>
            </a:r>
            <a:r>
              <a:rPr lang="en-US" sz="3600" dirty="0" err="1">
                <a:solidFill>
                  <a:schemeClr val="bg1"/>
                </a:solidFill>
              </a:rPr>
              <a:t>Sergius</a:t>
            </a:r>
            <a:r>
              <a:rPr lang="en-US" sz="3600" dirty="0">
                <a:solidFill>
                  <a:schemeClr val="bg1"/>
                </a:solidFill>
              </a:rPr>
              <a:t> Paulus </a:t>
            </a:r>
          </a:p>
        </p:txBody>
      </p:sp>
      <p:sp>
        <p:nvSpPr>
          <p:cNvPr id="3072" name="Rectangle 3071"/>
          <p:cNvSpPr/>
          <p:nvPr/>
        </p:nvSpPr>
        <p:spPr>
          <a:xfrm>
            <a:off x="6020554" y="2906659"/>
            <a:ext cx="3150604" cy="923330"/>
          </a:xfrm>
          <a:prstGeom prst="rect">
            <a:avLst/>
          </a:prstGeom>
        </p:spPr>
        <p:txBody>
          <a:bodyPr wrap="square">
            <a:spAutoFit/>
          </a:bodyPr>
          <a:lstStyle/>
          <a:p>
            <a:r>
              <a:rPr lang="en-US" dirty="0">
                <a:solidFill>
                  <a:schemeClr val="bg1"/>
                </a:solidFill>
              </a:rPr>
              <a:t>False Prophet--</a:t>
            </a:r>
            <a:r>
              <a:rPr lang="en-US" dirty="0" err="1">
                <a:solidFill>
                  <a:schemeClr val="bg1"/>
                </a:solidFill>
              </a:rPr>
              <a:t>Elymas</a:t>
            </a:r>
            <a:r>
              <a:rPr lang="en-US" dirty="0">
                <a:solidFill>
                  <a:schemeClr val="bg1"/>
                </a:solidFill>
              </a:rPr>
              <a:t> the sorcerer, seeks to turn away the faith of </a:t>
            </a:r>
            <a:r>
              <a:rPr lang="en-US" dirty="0" err="1">
                <a:solidFill>
                  <a:schemeClr val="bg1"/>
                </a:solidFill>
              </a:rPr>
              <a:t>Sergious</a:t>
            </a:r>
            <a:r>
              <a:rPr lang="en-US" dirty="0">
                <a:solidFill>
                  <a:schemeClr val="bg1"/>
                </a:solidFill>
              </a:rPr>
              <a:t> Paulus</a:t>
            </a:r>
          </a:p>
        </p:txBody>
      </p:sp>
      <p:sp>
        <p:nvSpPr>
          <p:cNvPr id="541" name="Rectangle 540"/>
          <p:cNvSpPr/>
          <p:nvPr/>
        </p:nvSpPr>
        <p:spPr>
          <a:xfrm>
            <a:off x="0" y="6488668"/>
            <a:ext cx="3340729" cy="369332"/>
          </a:xfrm>
          <a:prstGeom prst="rect">
            <a:avLst/>
          </a:prstGeom>
        </p:spPr>
        <p:txBody>
          <a:bodyPr wrap="square">
            <a:spAutoFit/>
          </a:bodyPr>
          <a:lstStyle/>
          <a:p>
            <a:r>
              <a:rPr lang="en-US" dirty="0">
                <a:solidFill>
                  <a:schemeClr val="bg1"/>
                </a:solidFill>
                <a:latin typeface="Open Sans"/>
              </a:rPr>
              <a:t>Acts 13:7-11</a:t>
            </a:r>
            <a:endParaRPr lang="en-US" dirty="0">
              <a:solidFill>
                <a:schemeClr val="bg1"/>
              </a:solidFill>
            </a:endParaRPr>
          </a:p>
        </p:txBody>
      </p:sp>
      <p:pic>
        <p:nvPicPr>
          <p:cNvPr id="5122" name="Picture 2" descr="Image result for Sergius Paul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08" b="16608"/>
          <a:stretch/>
        </p:blipFill>
        <p:spPr bwMode="auto">
          <a:xfrm>
            <a:off x="8039131" y="125239"/>
            <a:ext cx="3893336" cy="2500266"/>
          </a:xfrm>
          <a:prstGeom prst="rect">
            <a:avLst/>
          </a:prstGeom>
          <a:noFill/>
          <a:extLst>
            <a:ext uri="{909E8E84-426E-40DD-AFC4-6F175D3DCCD1}">
              <a14:hiddenFill xmlns:a14="http://schemas.microsoft.com/office/drawing/2010/main">
                <a:solidFill>
                  <a:srgbClr val="FFFFFF"/>
                </a:solidFill>
              </a14:hiddenFill>
            </a:ext>
          </a:extLst>
        </p:spPr>
      </p:pic>
      <p:grpSp>
        <p:nvGrpSpPr>
          <p:cNvPr id="251" name="Group 250"/>
          <p:cNvGrpSpPr/>
          <p:nvPr/>
        </p:nvGrpSpPr>
        <p:grpSpPr>
          <a:xfrm>
            <a:off x="4742161" y="2572694"/>
            <a:ext cx="1052825" cy="3049510"/>
            <a:chOff x="5736253" y="762000"/>
            <a:chExt cx="1878481" cy="5441022"/>
          </a:xfrm>
        </p:grpSpPr>
        <p:sp>
          <p:nvSpPr>
            <p:cNvPr id="252" name="Pentagon 251"/>
            <p:cNvSpPr/>
            <p:nvPr/>
          </p:nvSpPr>
          <p:spPr>
            <a:xfrm rot="6396952">
              <a:off x="5669447" y="4478077"/>
              <a:ext cx="1120156" cy="272293"/>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4763506">
              <a:off x="5992470" y="5513730"/>
              <a:ext cx="432124" cy="682264"/>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rot="14763506">
              <a:off x="5968330" y="4852508"/>
              <a:ext cx="1019624" cy="954409"/>
            </a:xfrm>
            <a:custGeom>
              <a:avLst/>
              <a:gdLst>
                <a:gd name="connsiteX0" fmla="*/ 1001384 w 1019624"/>
                <a:gd name="connsiteY0" fmla="*/ 918514 h 954409"/>
                <a:gd name="connsiteX1" fmla="*/ 390345 w 1019624"/>
                <a:gd name="connsiteY1" fmla="*/ 709186 h 954409"/>
                <a:gd name="connsiteX2" fmla="*/ 30890 w 1019624"/>
                <a:gd name="connsiteY2" fmla="*/ 258509 h 954409"/>
                <a:gd name="connsiteX3" fmla="*/ 28697 w 1019624"/>
                <a:gd name="connsiteY3" fmla="*/ 218302 h 954409"/>
                <a:gd name="connsiteX4" fmla="*/ 11336 w 1019624"/>
                <a:gd name="connsiteY4" fmla="*/ 193447 h 954409"/>
                <a:gd name="connsiteX5" fmla="*/ 0 w 1019624"/>
                <a:gd name="connsiteY5" fmla="*/ 139246 h 954409"/>
                <a:gd name="connsiteX6" fmla="*/ 144254 w 1019624"/>
                <a:gd name="connsiteY6" fmla="*/ 0 h 954409"/>
                <a:gd name="connsiteX7" fmla="*/ 288508 w 1019624"/>
                <a:gd name="connsiteY7" fmla="*/ 139246 h 954409"/>
                <a:gd name="connsiteX8" fmla="*/ 284737 w 1019624"/>
                <a:gd name="connsiteY8" fmla="*/ 157277 h 954409"/>
                <a:gd name="connsiteX9" fmla="*/ 366024 w 1019624"/>
                <a:gd name="connsiteY9" fmla="*/ 190296 h 954409"/>
                <a:gd name="connsiteX10" fmla="*/ 656068 w 1019624"/>
                <a:gd name="connsiteY10" fmla="*/ 372672 h 954409"/>
                <a:gd name="connsiteX11" fmla="*/ 1001384 w 1019624"/>
                <a:gd name="connsiteY11" fmla="*/ 918514 h 95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624" h="954409">
                  <a:moveTo>
                    <a:pt x="1001384" y="918514"/>
                  </a:moveTo>
                  <a:cubicBezTo>
                    <a:pt x="928006" y="1011440"/>
                    <a:pt x="654435" y="917721"/>
                    <a:pt x="390345" y="709186"/>
                  </a:cubicBezTo>
                  <a:cubicBezTo>
                    <a:pt x="192277" y="552785"/>
                    <a:pt x="55796" y="376220"/>
                    <a:pt x="30890" y="258509"/>
                  </a:cubicBezTo>
                  <a:lnTo>
                    <a:pt x="28697" y="218302"/>
                  </a:lnTo>
                  <a:lnTo>
                    <a:pt x="11336" y="193447"/>
                  </a:lnTo>
                  <a:cubicBezTo>
                    <a:pt x="4037" y="176787"/>
                    <a:pt x="0" y="158472"/>
                    <a:pt x="0" y="139246"/>
                  </a:cubicBezTo>
                  <a:cubicBezTo>
                    <a:pt x="0" y="62343"/>
                    <a:pt x="64585" y="0"/>
                    <a:pt x="144254" y="0"/>
                  </a:cubicBezTo>
                  <a:cubicBezTo>
                    <a:pt x="223923" y="0"/>
                    <a:pt x="288508" y="62343"/>
                    <a:pt x="288508" y="139246"/>
                  </a:cubicBezTo>
                  <a:lnTo>
                    <a:pt x="284737" y="157277"/>
                  </a:lnTo>
                  <a:lnTo>
                    <a:pt x="366024" y="190296"/>
                  </a:lnTo>
                  <a:cubicBezTo>
                    <a:pt x="456667" y="232416"/>
                    <a:pt x="557034" y="294471"/>
                    <a:pt x="656068" y="372672"/>
                  </a:cubicBezTo>
                  <a:cubicBezTo>
                    <a:pt x="920158" y="581206"/>
                    <a:pt x="1074762" y="825588"/>
                    <a:pt x="1001384" y="918514"/>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5" name="Oval 254"/>
            <p:cNvSpPr/>
            <p:nvPr/>
          </p:nvSpPr>
          <p:spPr>
            <a:xfrm rot="6992125">
              <a:off x="7022380" y="5631332"/>
              <a:ext cx="461117" cy="682264"/>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rot="5156872">
              <a:off x="6371673" y="5194909"/>
              <a:ext cx="1342852" cy="428778"/>
            </a:xfrm>
            <a:custGeom>
              <a:avLst/>
              <a:gdLst>
                <a:gd name="connsiteX0" fmla="*/ 0 w 1342852"/>
                <a:gd name="connsiteY0" fmla="*/ 214389 h 428778"/>
                <a:gd name="connsiteX1" fmla="*/ 609282 w 1342852"/>
                <a:gd name="connsiteY1" fmla="*/ 0 h 428778"/>
                <a:gd name="connsiteX2" fmla="*/ 1040109 w 1342852"/>
                <a:gd name="connsiteY2" fmla="*/ 62793 h 428778"/>
                <a:gd name="connsiteX3" fmla="*/ 1062234 w 1342852"/>
                <a:gd name="connsiteY3" fmla="*/ 74340 h 428778"/>
                <a:gd name="connsiteX4" fmla="*/ 1098036 w 1342852"/>
                <a:gd name="connsiteY4" fmla="*/ 36173 h 428778"/>
                <a:gd name="connsiteX5" fmla="*/ 1263412 w 1342852"/>
                <a:gd name="connsiteY5" fmla="*/ 35135 h 428778"/>
                <a:gd name="connsiteX6" fmla="*/ 1325069 w 1342852"/>
                <a:gd name="connsiteY6" fmla="*/ 233334 h 428778"/>
                <a:gd name="connsiteX7" fmla="*/ 1178848 w 1342852"/>
                <a:gd name="connsiteY7" fmla="*/ 295945 h 428778"/>
                <a:gd name="connsiteX8" fmla="*/ 1173948 w 1342852"/>
                <a:gd name="connsiteY8" fmla="*/ 294139 h 428778"/>
                <a:gd name="connsiteX9" fmla="*/ 1170684 w 1342852"/>
                <a:gd name="connsiteY9" fmla="*/ 297839 h 428778"/>
                <a:gd name="connsiteX10" fmla="*/ 609282 w 1342852"/>
                <a:gd name="connsiteY10" fmla="*/ 428778 h 428778"/>
                <a:gd name="connsiteX11" fmla="*/ 0 w 1342852"/>
                <a:gd name="connsiteY11" fmla="*/ 214389 h 42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52" h="428778">
                  <a:moveTo>
                    <a:pt x="0" y="214389"/>
                  </a:moveTo>
                  <a:cubicBezTo>
                    <a:pt x="0" y="95985"/>
                    <a:pt x="272785" y="0"/>
                    <a:pt x="609282" y="0"/>
                  </a:cubicBezTo>
                  <a:cubicBezTo>
                    <a:pt x="777531" y="0"/>
                    <a:pt x="929851" y="23996"/>
                    <a:pt x="1040109" y="62793"/>
                  </a:cubicBezTo>
                  <a:lnTo>
                    <a:pt x="1062234" y="74340"/>
                  </a:lnTo>
                  <a:lnTo>
                    <a:pt x="1098036" y="36173"/>
                  </a:lnTo>
                  <a:cubicBezTo>
                    <a:pt x="1143585" y="5041"/>
                    <a:pt x="1208523" y="2691"/>
                    <a:pt x="1263412" y="35135"/>
                  </a:cubicBezTo>
                  <a:cubicBezTo>
                    <a:pt x="1336596" y="78395"/>
                    <a:pt x="1364201" y="167133"/>
                    <a:pt x="1325069" y="233334"/>
                  </a:cubicBezTo>
                  <a:cubicBezTo>
                    <a:pt x="1295719" y="282986"/>
                    <a:pt x="1237165" y="305861"/>
                    <a:pt x="1178848" y="295945"/>
                  </a:cubicBezTo>
                  <a:lnTo>
                    <a:pt x="1173948" y="294139"/>
                  </a:lnTo>
                  <a:lnTo>
                    <a:pt x="1170684" y="297839"/>
                  </a:lnTo>
                  <a:cubicBezTo>
                    <a:pt x="1078190" y="374786"/>
                    <a:pt x="861655" y="428778"/>
                    <a:pt x="609282" y="428778"/>
                  </a:cubicBezTo>
                  <a:cubicBezTo>
                    <a:pt x="272785" y="428778"/>
                    <a:pt x="0" y="332793"/>
                    <a:pt x="0" y="214389"/>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7" name="Group 256"/>
            <p:cNvGrpSpPr/>
            <p:nvPr/>
          </p:nvGrpSpPr>
          <p:grpSpPr>
            <a:xfrm>
              <a:off x="6248400" y="3886200"/>
              <a:ext cx="1143000" cy="1371600"/>
              <a:chOff x="5147922" y="4197894"/>
              <a:chExt cx="1418690" cy="1830633"/>
            </a:xfrm>
          </p:grpSpPr>
          <p:sp>
            <p:nvSpPr>
              <p:cNvPr id="539" name="Pentagon 538"/>
              <p:cNvSpPr/>
              <p:nvPr/>
            </p:nvSpPr>
            <p:spPr>
              <a:xfrm rot="5560619">
                <a:off x="4402507" y="4943309"/>
                <a:ext cx="1828800" cy="337970"/>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Pentagon 541"/>
              <p:cNvSpPr/>
              <p:nvPr/>
            </p:nvSpPr>
            <p:spPr>
              <a:xfrm rot="5560619">
                <a:off x="4631108" y="4943310"/>
                <a:ext cx="1828800" cy="337970"/>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entagon 542"/>
              <p:cNvSpPr/>
              <p:nvPr/>
            </p:nvSpPr>
            <p:spPr>
              <a:xfrm rot="5560619">
                <a:off x="4935908" y="4943310"/>
                <a:ext cx="1828800" cy="337970"/>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Pentagon 543"/>
              <p:cNvSpPr/>
              <p:nvPr/>
            </p:nvSpPr>
            <p:spPr>
              <a:xfrm rot="5191546">
                <a:off x="5240707" y="4943309"/>
                <a:ext cx="1828800" cy="337970"/>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Pentagon 544"/>
              <p:cNvSpPr/>
              <p:nvPr/>
            </p:nvSpPr>
            <p:spPr>
              <a:xfrm rot="5186444">
                <a:off x="5483227" y="4945142"/>
                <a:ext cx="1828800" cy="337970"/>
              </a:xfrm>
              <a:prstGeom prst="homePlate">
                <a:avLst>
                  <a:gd name="adj" fmla="val 506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Freeform 257"/>
            <p:cNvSpPr/>
            <p:nvPr/>
          </p:nvSpPr>
          <p:spPr>
            <a:xfrm rot="11389367">
              <a:off x="5736253" y="2801389"/>
              <a:ext cx="786130" cy="1210023"/>
            </a:xfrm>
            <a:custGeom>
              <a:avLst/>
              <a:gdLst>
                <a:gd name="connsiteX0" fmla="*/ 651573 w 786130"/>
                <a:gd name="connsiteY0" fmla="*/ 1209506 h 1210023"/>
                <a:gd name="connsiteX1" fmla="*/ 378877 w 786130"/>
                <a:gd name="connsiteY1" fmla="*/ 629788 h 1210023"/>
                <a:gd name="connsiteX2" fmla="*/ 367505 w 786130"/>
                <a:gd name="connsiteY2" fmla="*/ 507458 h 1210023"/>
                <a:gd name="connsiteX3" fmla="*/ 364963 w 786130"/>
                <a:gd name="connsiteY3" fmla="*/ 405430 h 1210023"/>
                <a:gd name="connsiteX4" fmla="*/ 298758 w 786130"/>
                <a:gd name="connsiteY4" fmla="*/ 414279 h 1210023"/>
                <a:gd name="connsiteX5" fmla="*/ 0 w 786130"/>
                <a:gd name="connsiteY5" fmla="*/ 216492 h 1210023"/>
                <a:gd name="connsiteX6" fmla="*/ 298758 w 786130"/>
                <a:gd name="connsiteY6" fmla="*/ 18705 h 1210023"/>
                <a:gd name="connsiteX7" fmla="*/ 415048 w 786130"/>
                <a:gd name="connsiteY7" fmla="*/ 34248 h 1210023"/>
                <a:gd name="connsiteX8" fmla="*/ 440295 w 786130"/>
                <a:gd name="connsiteY8" fmla="*/ 43320 h 1210023"/>
                <a:gd name="connsiteX9" fmla="*/ 461061 w 786130"/>
                <a:gd name="connsiteY9" fmla="*/ 17792 h 1210023"/>
                <a:gd name="connsiteX10" fmla="*/ 499107 w 786130"/>
                <a:gd name="connsiteY10" fmla="*/ 517 h 1210023"/>
                <a:gd name="connsiteX11" fmla="*/ 771802 w 786130"/>
                <a:gd name="connsiteY11" fmla="*/ 580235 h 1210023"/>
                <a:gd name="connsiteX12" fmla="*/ 651573 w 786130"/>
                <a:gd name="connsiteY12" fmla="*/ 1209506 h 121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130" h="1210023">
                  <a:moveTo>
                    <a:pt x="651573" y="1209506"/>
                  </a:moveTo>
                  <a:cubicBezTo>
                    <a:pt x="543069" y="1223189"/>
                    <a:pt x="420979" y="963640"/>
                    <a:pt x="378877" y="629788"/>
                  </a:cubicBezTo>
                  <a:cubicBezTo>
                    <a:pt x="373614" y="588056"/>
                    <a:pt x="369850" y="547139"/>
                    <a:pt x="367505" y="507458"/>
                  </a:cubicBezTo>
                  <a:lnTo>
                    <a:pt x="364963" y="405430"/>
                  </a:lnTo>
                  <a:lnTo>
                    <a:pt x="298758" y="414279"/>
                  </a:lnTo>
                  <a:cubicBezTo>
                    <a:pt x="133759" y="414279"/>
                    <a:pt x="0" y="325727"/>
                    <a:pt x="0" y="216492"/>
                  </a:cubicBezTo>
                  <a:cubicBezTo>
                    <a:pt x="0" y="107257"/>
                    <a:pt x="133759" y="18705"/>
                    <a:pt x="298758" y="18705"/>
                  </a:cubicBezTo>
                  <a:cubicBezTo>
                    <a:pt x="340008" y="18705"/>
                    <a:pt x="379305" y="24239"/>
                    <a:pt x="415048" y="34248"/>
                  </a:cubicBezTo>
                  <a:lnTo>
                    <a:pt x="440295" y="43320"/>
                  </a:lnTo>
                  <a:lnTo>
                    <a:pt x="461061" y="17792"/>
                  </a:lnTo>
                  <a:cubicBezTo>
                    <a:pt x="472835" y="8127"/>
                    <a:pt x="485544" y="2228"/>
                    <a:pt x="499107" y="517"/>
                  </a:cubicBezTo>
                  <a:cubicBezTo>
                    <a:pt x="607610" y="-13166"/>
                    <a:pt x="729701" y="246383"/>
                    <a:pt x="771802" y="580235"/>
                  </a:cubicBezTo>
                  <a:cubicBezTo>
                    <a:pt x="813905" y="914088"/>
                    <a:pt x="760076" y="1195822"/>
                    <a:pt x="651573" y="1209506"/>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9" name="Oval 258"/>
            <p:cNvSpPr/>
            <p:nvPr/>
          </p:nvSpPr>
          <p:spPr>
            <a:xfrm rot="4924508">
              <a:off x="6739489" y="2964969"/>
              <a:ext cx="1218564" cy="5319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2327639">
              <a:off x="6013886" y="1931613"/>
              <a:ext cx="443734" cy="1184527"/>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9513516">
              <a:off x="6950303" y="2241538"/>
              <a:ext cx="549387" cy="810592"/>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58"/>
            <p:cNvSpPr/>
            <p:nvPr/>
          </p:nvSpPr>
          <p:spPr>
            <a:xfrm rot="10800000">
              <a:off x="5927524" y="2183674"/>
              <a:ext cx="1552908" cy="2007326"/>
            </a:xfrm>
            <a:custGeom>
              <a:avLst/>
              <a:gdLst>
                <a:gd name="connsiteX0" fmla="*/ 0 w 1713208"/>
                <a:gd name="connsiteY0" fmla="*/ 1981200 h 1981200"/>
                <a:gd name="connsiteX1" fmla="*/ 474473 w 1713208"/>
                <a:gd name="connsiteY1" fmla="*/ 0 h 1981200"/>
                <a:gd name="connsiteX2" fmla="*/ 1238735 w 1713208"/>
                <a:gd name="connsiteY2" fmla="*/ 0 h 1981200"/>
                <a:gd name="connsiteX3" fmla="*/ 1713208 w 1713208"/>
                <a:gd name="connsiteY3" fmla="*/ 1981200 h 1981200"/>
                <a:gd name="connsiteX4" fmla="*/ 0 w 1713208"/>
                <a:gd name="connsiteY4" fmla="*/ 1981200 h 1981200"/>
                <a:gd name="connsiteX0" fmla="*/ 0 w 1713208"/>
                <a:gd name="connsiteY0" fmla="*/ 1981200 h 1981200"/>
                <a:gd name="connsiteX1" fmla="*/ 474473 w 1713208"/>
                <a:gd name="connsiteY1" fmla="*/ 0 h 1981200"/>
                <a:gd name="connsiteX2" fmla="*/ 1238735 w 1713208"/>
                <a:gd name="connsiteY2" fmla="*/ 0 h 1981200"/>
                <a:gd name="connsiteX3" fmla="*/ 1713208 w 1713208"/>
                <a:gd name="connsiteY3" fmla="*/ 1981200 h 1981200"/>
                <a:gd name="connsiteX4" fmla="*/ 0 w 1713208"/>
                <a:gd name="connsiteY4" fmla="*/ 1981200 h 1981200"/>
                <a:gd name="connsiteX0" fmla="*/ 0 w 1504203"/>
                <a:gd name="connsiteY0" fmla="*/ 1850572 h 1981200"/>
                <a:gd name="connsiteX1" fmla="*/ 265468 w 1504203"/>
                <a:gd name="connsiteY1" fmla="*/ 0 h 1981200"/>
                <a:gd name="connsiteX2" fmla="*/ 1029730 w 1504203"/>
                <a:gd name="connsiteY2" fmla="*/ 0 h 1981200"/>
                <a:gd name="connsiteX3" fmla="*/ 1504203 w 1504203"/>
                <a:gd name="connsiteY3" fmla="*/ 1981200 h 1981200"/>
                <a:gd name="connsiteX4" fmla="*/ 0 w 1504203"/>
                <a:gd name="connsiteY4" fmla="*/ 1850572 h 1981200"/>
                <a:gd name="connsiteX0" fmla="*/ 0 w 1547745"/>
                <a:gd name="connsiteY0" fmla="*/ 2007326 h 2007326"/>
                <a:gd name="connsiteX1" fmla="*/ 309010 w 1547745"/>
                <a:gd name="connsiteY1" fmla="*/ 0 h 2007326"/>
                <a:gd name="connsiteX2" fmla="*/ 1073272 w 1547745"/>
                <a:gd name="connsiteY2" fmla="*/ 0 h 2007326"/>
                <a:gd name="connsiteX3" fmla="*/ 1547745 w 1547745"/>
                <a:gd name="connsiteY3" fmla="*/ 1981200 h 2007326"/>
                <a:gd name="connsiteX4" fmla="*/ 0 w 1547745"/>
                <a:gd name="connsiteY4" fmla="*/ 2007326 h 2007326"/>
                <a:gd name="connsiteX0" fmla="*/ 65287 w 1613032"/>
                <a:gd name="connsiteY0" fmla="*/ 2007326 h 2007326"/>
                <a:gd name="connsiteX1" fmla="*/ 374297 w 1613032"/>
                <a:gd name="connsiteY1" fmla="*/ 0 h 2007326"/>
                <a:gd name="connsiteX2" fmla="*/ 1138559 w 1613032"/>
                <a:gd name="connsiteY2" fmla="*/ 0 h 2007326"/>
                <a:gd name="connsiteX3" fmla="*/ 1613032 w 1613032"/>
                <a:gd name="connsiteY3" fmla="*/ 1981200 h 2007326"/>
                <a:gd name="connsiteX4" fmla="*/ 65287 w 1613032"/>
                <a:gd name="connsiteY4" fmla="*/ 2007326 h 2007326"/>
                <a:gd name="connsiteX0" fmla="*/ 65287 w 1621068"/>
                <a:gd name="connsiteY0" fmla="*/ 2007326 h 2007326"/>
                <a:gd name="connsiteX1" fmla="*/ 374297 w 1621068"/>
                <a:gd name="connsiteY1" fmla="*/ 0 h 2007326"/>
                <a:gd name="connsiteX2" fmla="*/ 1138559 w 1621068"/>
                <a:gd name="connsiteY2" fmla="*/ 0 h 2007326"/>
                <a:gd name="connsiteX3" fmla="*/ 1613032 w 1621068"/>
                <a:gd name="connsiteY3" fmla="*/ 1981200 h 2007326"/>
                <a:gd name="connsiteX4" fmla="*/ 65287 w 1621068"/>
                <a:gd name="connsiteY4" fmla="*/ 2007326 h 2007326"/>
                <a:gd name="connsiteX0" fmla="*/ 65287 w 1552908"/>
                <a:gd name="connsiteY0" fmla="*/ 2007326 h 2007326"/>
                <a:gd name="connsiteX1" fmla="*/ 374297 w 1552908"/>
                <a:gd name="connsiteY1" fmla="*/ 0 h 2007326"/>
                <a:gd name="connsiteX2" fmla="*/ 1138559 w 1552908"/>
                <a:gd name="connsiteY2" fmla="*/ 0 h 2007326"/>
                <a:gd name="connsiteX3" fmla="*/ 1543364 w 1552908"/>
                <a:gd name="connsiteY3" fmla="*/ 1946366 h 2007326"/>
                <a:gd name="connsiteX4" fmla="*/ 65287 w 1552908"/>
                <a:gd name="connsiteY4" fmla="*/ 2007326 h 200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908" h="2007326">
                  <a:moveTo>
                    <a:pt x="65287" y="2007326"/>
                  </a:moveTo>
                  <a:cubicBezTo>
                    <a:pt x="-162636" y="1912983"/>
                    <a:pt x="271294" y="669109"/>
                    <a:pt x="374297" y="0"/>
                  </a:cubicBezTo>
                  <a:lnTo>
                    <a:pt x="1138559" y="0"/>
                  </a:lnTo>
                  <a:cubicBezTo>
                    <a:pt x="1296717" y="660400"/>
                    <a:pt x="1611629" y="1799772"/>
                    <a:pt x="1543364" y="1946366"/>
                  </a:cubicBezTo>
                  <a:lnTo>
                    <a:pt x="65287" y="2007326"/>
                  </a:lnTo>
                  <a:close/>
                </a:path>
              </a:pathLst>
            </a:cu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6477000" y="2133600"/>
              <a:ext cx="533400" cy="5334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171"/>
            <p:cNvSpPr/>
            <p:nvPr/>
          </p:nvSpPr>
          <p:spPr>
            <a:xfrm rot="19791403">
              <a:off x="6683098" y="2204120"/>
              <a:ext cx="580660" cy="2733672"/>
            </a:xfrm>
            <a:custGeom>
              <a:avLst/>
              <a:gdLst>
                <a:gd name="connsiteX0" fmla="*/ 572465 w 572465"/>
                <a:gd name="connsiteY0" fmla="*/ 2252832 h 2252832"/>
                <a:gd name="connsiteX1" fmla="*/ 0 w 572465"/>
                <a:gd name="connsiteY1" fmla="*/ 1126416 h 2252832"/>
                <a:gd name="connsiteX2" fmla="*/ 572465 w 572465"/>
                <a:gd name="connsiteY2" fmla="*/ 0 h 2252832"/>
                <a:gd name="connsiteX3" fmla="*/ 572465 w 572465"/>
                <a:gd name="connsiteY3" fmla="*/ 2252832 h 2252832"/>
                <a:gd name="connsiteX0" fmla="*/ 500054 w 572465"/>
                <a:gd name="connsiteY0" fmla="*/ 2724373 h 2724373"/>
                <a:gd name="connsiteX1" fmla="*/ 0 w 572465"/>
                <a:gd name="connsiteY1" fmla="*/ 1126416 h 2724373"/>
                <a:gd name="connsiteX2" fmla="*/ 572465 w 572465"/>
                <a:gd name="connsiteY2" fmla="*/ 0 h 2724373"/>
                <a:gd name="connsiteX3" fmla="*/ 500054 w 572465"/>
                <a:gd name="connsiteY3" fmla="*/ 2724373 h 2724373"/>
                <a:gd name="connsiteX0" fmla="*/ 500054 w 578955"/>
                <a:gd name="connsiteY0" fmla="*/ 2724373 h 2724373"/>
                <a:gd name="connsiteX1" fmla="*/ 0 w 578955"/>
                <a:gd name="connsiteY1" fmla="*/ 1126416 h 2724373"/>
                <a:gd name="connsiteX2" fmla="*/ 572465 w 578955"/>
                <a:gd name="connsiteY2" fmla="*/ 0 h 2724373"/>
                <a:gd name="connsiteX3" fmla="*/ 500054 w 578955"/>
                <a:gd name="connsiteY3" fmla="*/ 2724373 h 2724373"/>
                <a:gd name="connsiteX0" fmla="*/ 501759 w 580660"/>
                <a:gd name="connsiteY0" fmla="*/ 2724373 h 2733672"/>
                <a:gd name="connsiteX1" fmla="*/ 1705 w 580660"/>
                <a:gd name="connsiteY1" fmla="*/ 1126416 h 2733672"/>
                <a:gd name="connsiteX2" fmla="*/ 574170 w 580660"/>
                <a:gd name="connsiteY2" fmla="*/ 0 h 2733672"/>
                <a:gd name="connsiteX3" fmla="*/ 501759 w 580660"/>
                <a:gd name="connsiteY3" fmla="*/ 2724373 h 2733672"/>
              </a:gdLst>
              <a:ahLst/>
              <a:cxnLst>
                <a:cxn ang="0">
                  <a:pos x="connsiteX0" y="connsiteY0"/>
                </a:cxn>
                <a:cxn ang="0">
                  <a:pos x="connsiteX1" y="connsiteY1"/>
                </a:cxn>
                <a:cxn ang="0">
                  <a:pos x="connsiteX2" y="connsiteY2"/>
                </a:cxn>
                <a:cxn ang="0">
                  <a:pos x="connsiteX3" y="connsiteY3"/>
                </a:cxn>
              </a:cxnLst>
              <a:rect l="l" t="t" r="r" b="b"/>
              <a:pathLst>
                <a:path w="580660" h="2733672">
                  <a:moveTo>
                    <a:pt x="501759" y="2724373"/>
                  </a:moveTo>
                  <a:cubicBezTo>
                    <a:pt x="-56133" y="2845834"/>
                    <a:pt x="1705" y="1748518"/>
                    <a:pt x="1705" y="1126416"/>
                  </a:cubicBezTo>
                  <a:cubicBezTo>
                    <a:pt x="1705" y="504314"/>
                    <a:pt x="258006" y="0"/>
                    <a:pt x="574170" y="0"/>
                  </a:cubicBezTo>
                  <a:cubicBezTo>
                    <a:pt x="478759" y="739210"/>
                    <a:pt x="684752" y="2025985"/>
                    <a:pt x="501759" y="272437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172"/>
            <p:cNvSpPr/>
            <p:nvPr/>
          </p:nvSpPr>
          <p:spPr>
            <a:xfrm rot="19791403">
              <a:off x="6269818" y="2382875"/>
              <a:ext cx="843795" cy="2590747"/>
            </a:xfrm>
            <a:custGeom>
              <a:avLst/>
              <a:gdLst>
                <a:gd name="connsiteX0" fmla="*/ 845410 w 845410"/>
                <a:gd name="connsiteY0" fmla="*/ 2252832 h 2252832"/>
                <a:gd name="connsiteX1" fmla="*/ 0 w 845410"/>
                <a:gd name="connsiteY1" fmla="*/ 1126416 h 2252832"/>
                <a:gd name="connsiteX2" fmla="*/ 845410 w 845410"/>
                <a:gd name="connsiteY2" fmla="*/ 0 h 2252832"/>
                <a:gd name="connsiteX3" fmla="*/ 845410 w 845410"/>
                <a:gd name="connsiteY3" fmla="*/ 2252832 h 2252832"/>
                <a:gd name="connsiteX0" fmla="*/ 508201 w 845410"/>
                <a:gd name="connsiteY0" fmla="*/ 2590747 h 2590747"/>
                <a:gd name="connsiteX1" fmla="*/ 0 w 845410"/>
                <a:gd name="connsiteY1" fmla="*/ 1126416 h 2590747"/>
                <a:gd name="connsiteX2" fmla="*/ 845410 w 845410"/>
                <a:gd name="connsiteY2" fmla="*/ 0 h 2590747"/>
                <a:gd name="connsiteX3" fmla="*/ 508201 w 845410"/>
                <a:gd name="connsiteY3" fmla="*/ 2590747 h 2590747"/>
              </a:gdLst>
              <a:ahLst/>
              <a:cxnLst>
                <a:cxn ang="0">
                  <a:pos x="connsiteX0" y="connsiteY0"/>
                </a:cxn>
                <a:cxn ang="0">
                  <a:pos x="connsiteX1" y="connsiteY1"/>
                </a:cxn>
                <a:cxn ang="0">
                  <a:pos x="connsiteX2" y="connsiteY2"/>
                </a:cxn>
                <a:cxn ang="0">
                  <a:pos x="connsiteX3" y="connsiteY3"/>
                </a:cxn>
              </a:cxnLst>
              <a:rect l="l" t="t" r="r" b="b"/>
              <a:pathLst>
                <a:path w="845410" h="2590747">
                  <a:moveTo>
                    <a:pt x="508201" y="2590747"/>
                  </a:moveTo>
                  <a:cubicBezTo>
                    <a:pt x="41294" y="2590747"/>
                    <a:pt x="0" y="1748518"/>
                    <a:pt x="0" y="1126416"/>
                  </a:cubicBezTo>
                  <a:cubicBezTo>
                    <a:pt x="0" y="504314"/>
                    <a:pt x="378503" y="0"/>
                    <a:pt x="845410" y="0"/>
                  </a:cubicBezTo>
                  <a:cubicBezTo>
                    <a:pt x="704508" y="739211"/>
                    <a:pt x="367299" y="1851537"/>
                    <a:pt x="508201" y="2590747"/>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173"/>
            <p:cNvSpPr/>
            <p:nvPr/>
          </p:nvSpPr>
          <p:spPr>
            <a:xfrm rot="19791403">
              <a:off x="6552047" y="2293359"/>
              <a:ext cx="583995" cy="2624279"/>
            </a:xfrm>
            <a:custGeom>
              <a:avLst/>
              <a:gdLst>
                <a:gd name="connsiteX0" fmla="*/ 560867 w 560867"/>
                <a:gd name="connsiteY0" fmla="*/ 2252832 h 2252832"/>
                <a:gd name="connsiteX1" fmla="*/ 0 w 560867"/>
                <a:gd name="connsiteY1" fmla="*/ 1126416 h 2252832"/>
                <a:gd name="connsiteX2" fmla="*/ 560867 w 560867"/>
                <a:gd name="connsiteY2" fmla="*/ 0 h 2252832"/>
                <a:gd name="connsiteX3" fmla="*/ 560867 w 560867"/>
                <a:gd name="connsiteY3" fmla="*/ 2252832 h 2252832"/>
                <a:gd name="connsiteX0" fmla="*/ 385454 w 560867"/>
                <a:gd name="connsiteY0" fmla="*/ 2624279 h 2624279"/>
                <a:gd name="connsiteX1" fmla="*/ 0 w 560867"/>
                <a:gd name="connsiteY1" fmla="*/ 1126416 h 2624279"/>
                <a:gd name="connsiteX2" fmla="*/ 560867 w 560867"/>
                <a:gd name="connsiteY2" fmla="*/ 0 h 2624279"/>
                <a:gd name="connsiteX3" fmla="*/ 385454 w 560867"/>
                <a:gd name="connsiteY3" fmla="*/ 2624279 h 2624279"/>
                <a:gd name="connsiteX0" fmla="*/ 385454 w 560867"/>
                <a:gd name="connsiteY0" fmla="*/ 2624279 h 2624279"/>
                <a:gd name="connsiteX1" fmla="*/ 0 w 560867"/>
                <a:gd name="connsiteY1" fmla="*/ 1126416 h 2624279"/>
                <a:gd name="connsiteX2" fmla="*/ 560867 w 560867"/>
                <a:gd name="connsiteY2" fmla="*/ 0 h 2624279"/>
                <a:gd name="connsiteX3" fmla="*/ 385454 w 560867"/>
                <a:gd name="connsiteY3" fmla="*/ 2624279 h 2624279"/>
                <a:gd name="connsiteX0" fmla="*/ 408582 w 583995"/>
                <a:gd name="connsiteY0" fmla="*/ 2624279 h 2624279"/>
                <a:gd name="connsiteX1" fmla="*/ 23128 w 583995"/>
                <a:gd name="connsiteY1" fmla="*/ 1126416 h 2624279"/>
                <a:gd name="connsiteX2" fmla="*/ 583995 w 583995"/>
                <a:gd name="connsiteY2" fmla="*/ 0 h 2624279"/>
                <a:gd name="connsiteX3" fmla="*/ 408582 w 583995"/>
                <a:gd name="connsiteY3" fmla="*/ 2624279 h 2624279"/>
              </a:gdLst>
              <a:ahLst/>
              <a:cxnLst>
                <a:cxn ang="0">
                  <a:pos x="connsiteX0" y="connsiteY0"/>
                </a:cxn>
                <a:cxn ang="0">
                  <a:pos x="connsiteX1" y="connsiteY1"/>
                </a:cxn>
                <a:cxn ang="0">
                  <a:pos x="connsiteX2" y="connsiteY2"/>
                </a:cxn>
                <a:cxn ang="0">
                  <a:pos x="connsiteX3" y="connsiteY3"/>
                </a:cxn>
              </a:cxnLst>
              <a:rect l="l" t="t" r="r" b="b"/>
              <a:pathLst>
                <a:path w="583995" h="2624279">
                  <a:moveTo>
                    <a:pt x="408582" y="2624279"/>
                  </a:moveTo>
                  <a:cubicBezTo>
                    <a:pt x="-141678" y="2414130"/>
                    <a:pt x="23128" y="1748518"/>
                    <a:pt x="23128" y="1126416"/>
                  </a:cubicBezTo>
                  <a:cubicBezTo>
                    <a:pt x="23128" y="504314"/>
                    <a:pt x="274237" y="0"/>
                    <a:pt x="583995" y="0"/>
                  </a:cubicBezTo>
                  <a:cubicBezTo>
                    <a:pt x="490517" y="739211"/>
                    <a:pt x="556094" y="2025009"/>
                    <a:pt x="408582" y="2624279"/>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5985797">
              <a:off x="6507552" y="1986621"/>
              <a:ext cx="417880" cy="809871"/>
            </a:xfrm>
            <a:prstGeom prst="moon">
              <a:avLst>
                <a:gd name="adj" fmla="val 6031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169"/>
            <p:cNvSpPr/>
            <p:nvPr/>
          </p:nvSpPr>
          <p:spPr>
            <a:xfrm rot="15985797">
              <a:off x="6391053" y="2111579"/>
              <a:ext cx="623389" cy="850370"/>
            </a:xfrm>
            <a:custGeom>
              <a:avLst/>
              <a:gdLst>
                <a:gd name="connsiteX0" fmla="*/ 512699 w 512699"/>
                <a:gd name="connsiteY0" fmla="*/ 865243 h 865243"/>
                <a:gd name="connsiteX1" fmla="*/ 0 w 512699"/>
                <a:gd name="connsiteY1" fmla="*/ 432621 h 865243"/>
                <a:gd name="connsiteX2" fmla="*/ 512699 w 512699"/>
                <a:gd name="connsiteY2" fmla="*/ -1 h 865243"/>
                <a:gd name="connsiteX3" fmla="*/ 512699 w 512699"/>
                <a:gd name="connsiteY3" fmla="*/ 865242 h 865243"/>
                <a:gd name="connsiteX4" fmla="*/ 512699 w 512699"/>
                <a:gd name="connsiteY4" fmla="*/ 865243 h 865243"/>
                <a:gd name="connsiteX0" fmla="*/ 513651 w 623389"/>
                <a:gd name="connsiteY0" fmla="*/ 806043 h 806043"/>
                <a:gd name="connsiteX1" fmla="*/ 952 w 623389"/>
                <a:gd name="connsiteY1" fmla="*/ 373421 h 806043"/>
                <a:gd name="connsiteX2" fmla="*/ 623389 w 623389"/>
                <a:gd name="connsiteY2" fmla="*/ 0 h 806043"/>
                <a:gd name="connsiteX3" fmla="*/ 513651 w 623389"/>
                <a:gd name="connsiteY3" fmla="*/ 806042 h 806043"/>
                <a:gd name="connsiteX4" fmla="*/ 513651 w 623389"/>
                <a:gd name="connsiteY4" fmla="*/ 806043 h 806043"/>
                <a:gd name="connsiteX0" fmla="*/ 513651 w 623389"/>
                <a:gd name="connsiteY0" fmla="*/ 850370 h 850370"/>
                <a:gd name="connsiteX1" fmla="*/ 952 w 623389"/>
                <a:gd name="connsiteY1" fmla="*/ 417748 h 850370"/>
                <a:gd name="connsiteX2" fmla="*/ 623389 w 623389"/>
                <a:gd name="connsiteY2" fmla="*/ 44327 h 850370"/>
                <a:gd name="connsiteX3" fmla="*/ 513651 w 623389"/>
                <a:gd name="connsiteY3" fmla="*/ 850369 h 850370"/>
                <a:gd name="connsiteX4" fmla="*/ 513651 w 623389"/>
                <a:gd name="connsiteY4" fmla="*/ 850370 h 85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89" h="850370">
                  <a:moveTo>
                    <a:pt x="513651" y="850370"/>
                  </a:moveTo>
                  <a:cubicBezTo>
                    <a:pt x="230495" y="850370"/>
                    <a:pt x="-17338" y="552088"/>
                    <a:pt x="952" y="417748"/>
                  </a:cubicBezTo>
                  <a:cubicBezTo>
                    <a:pt x="19242" y="283408"/>
                    <a:pt x="246778" y="-136013"/>
                    <a:pt x="623389" y="44327"/>
                  </a:cubicBezTo>
                  <a:cubicBezTo>
                    <a:pt x="361086" y="290277"/>
                    <a:pt x="251348" y="604419"/>
                    <a:pt x="513651" y="850369"/>
                  </a:cubicBezTo>
                  <a:lnTo>
                    <a:pt x="513651" y="850370"/>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170"/>
            <p:cNvSpPr/>
            <p:nvPr/>
          </p:nvSpPr>
          <p:spPr>
            <a:xfrm rot="15985797">
              <a:off x="6542790" y="2102029"/>
              <a:ext cx="438228" cy="696272"/>
            </a:xfrm>
            <a:custGeom>
              <a:avLst/>
              <a:gdLst>
                <a:gd name="connsiteX0" fmla="*/ 458963 w 458963"/>
                <a:gd name="connsiteY0" fmla="*/ 736278 h 736278"/>
                <a:gd name="connsiteX1" fmla="*/ 0 w 458963"/>
                <a:gd name="connsiteY1" fmla="*/ 368139 h 736278"/>
                <a:gd name="connsiteX2" fmla="*/ 458963 w 458963"/>
                <a:gd name="connsiteY2" fmla="*/ 0 h 736278"/>
                <a:gd name="connsiteX3" fmla="*/ 458963 w 458963"/>
                <a:gd name="connsiteY3" fmla="*/ 736278 h 736278"/>
                <a:gd name="connsiteX0" fmla="*/ 458963 w 483410"/>
                <a:gd name="connsiteY0" fmla="*/ 708576 h 708576"/>
                <a:gd name="connsiteX1" fmla="*/ 0 w 483410"/>
                <a:gd name="connsiteY1" fmla="*/ 340437 h 708576"/>
                <a:gd name="connsiteX2" fmla="*/ 483410 w 483410"/>
                <a:gd name="connsiteY2" fmla="*/ 0 h 708576"/>
                <a:gd name="connsiteX3" fmla="*/ 458963 w 483410"/>
                <a:gd name="connsiteY3" fmla="*/ 708576 h 708576"/>
              </a:gdLst>
              <a:ahLst/>
              <a:cxnLst>
                <a:cxn ang="0">
                  <a:pos x="connsiteX0" y="connsiteY0"/>
                </a:cxn>
                <a:cxn ang="0">
                  <a:pos x="connsiteX1" y="connsiteY1"/>
                </a:cxn>
                <a:cxn ang="0">
                  <a:pos x="connsiteX2" y="connsiteY2"/>
                </a:cxn>
                <a:cxn ang="0">
                  <a:pos x="connsiteX3" y="connsiteY3"/>
                </a:cxn>
              </a:cxnLst>
              <a:rect l="l" t="t" r="r" b="b"/>
              <a:pathLst>
                <a:path w="483410" h="708576">
                  <a:moveTo>
                    <a:pt x="458963" y="708576"/>
                  </a:moveTo>
                  <a:cubicBezTo>
                    <a:pt x="205485" y="708576"/>
                    <a:pt x="0" y="543755"/>
                    <a:pt x="0" y="340437"/>
                  </a:cubicBezTo>
                  <a:cubicBezTo>
                    <a:pt x="0" y="137119"/>
                    <a:pt x="229932" y="0"/>
                    <a:pt x="483410" y="0"/>
                  </a:cubicBezTo>
                  <a:cubicBezTo>
                    <a:pt x="237761" y="205878"/>
                    <a:pt x="213313" y="502697"/>
                    <a:pt x="458963" y="708576"/>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69"/>
            <p:cNvGrpSpPr/>
            <p:nvPr/>
          </p:nvGrpSpPr>
          <p:grpSpPr>
            <a:xfrm>
              <a:off x="5867400" y="762000"/>
              <a:ext cx="1469298" cy="1600200"/>
              <a:chOff x="5135538" y="457200"/>
              <a:chExt cx="1469298" cy="1600200"/>
            </a:xfrm>
          </p:grpSpPr>
          <p:grpSp>
            <p:nvGrpSpPr>
              <p:cNvPr id="271" name="Group 270"/>
              <p:cNvGrpSpPr/>
              <p:nvPr/>
            </p:nvGrpSpPr>
            <p:grpSpPr>
              <a:xfrm>
                <a:off x="5257800" y="457200"/>
                <a:ext cx="1295400" cy="1600200"/>
                <a:chOff x="5257800" y="457200"/>
                <a:chExt cx="1295400" cy="1600200"/>
              </a:xfrm>
            </p:grpSpPr>
            <p:sp>
              <p:nvSpPr>
                <p:cNvPr id="285" name="Oval 284"/>
                <p:cNvSpPr/>
                <p:nvPr/>
              </p:nvSpPr>
              <p:spPr>
                <a:xfrm>
                  <a:off x="5257800" y="457200"/>
                  <a:ext cx="1295400" cy="1524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370444" y="905435"/>
                  <a:ext cx="1126435" cy="11519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14"/>
                <p:cNvSpPr/>
                <p:nvPr/>
              </p:nvSpPr>
              <p:spPr>
                <a:xfrm rot="16200000">
                  <a:off x="5560679" y="761192"/>
                  <a:ext cx="464355" cy="39425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6200000">
                  <a:off x="5729644" y="761192"/>
                  <a:ext cx="464355" cy="39425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6200000">
                  <a:off x="5729644" y="761192"/>
                  <a:ext cx="464355" cy="39425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200000">
                  <a:off x="5898610" y="761192"/>
                  <a:ext cx="464355" cy="39425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1220554">
                  <a:off x="6067130" y="749807"/>
                  <a:ext cx="291736" cy="627529"/>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0139536">
                  <a:off x="6185137" y="876302"/>
                  <a:ext cx="291736" cy="495448"/>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1337888">
                  <a:off x="5399380" y="848135"/>
                  <a:ext cx="291736" cy="627529"/>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4729191">
                  <a:off x="5608549" y="307901"/>
                  <a:ext cx="537413" cy="101918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19313075">
                  <a:off x="6125842" y="670046"/>
                  <a:ext cx="301042" cy="34633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rot="4664422">
                <a:off x="5080603" y="1062756"/>
                <a:ext cx="304800" cy="194930"/>
                <a:chOff x="2590800" y="5139070"/>
                <a:chExt cx="734744" cy="383776"/>
              </a:xfrm>
            </p:grpSpPr>
            <p:sp>
              <p:nvSpPr>
                <p:cNvPr id="283" name="Round Diagonal Corner Rectangle 2"/>
                <p:cNvSpPr/>
                <p:nvPr/>
              </p:nvSpPr>
              <p:spPr>
                <a:xfrm>
                  <a:off x="2590800" y="5181600"/>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 Diagonal Corner Rectangle 2"/>
                <p:cNvSpPr/>
                <p:nvPr/>
              </p:nvSpPr>
              <p:spPr>
                <a:xfrm rot="4492421">
                  <a:off x="2979144" y="5176446"/>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rot="5190365">
                <a:off x="5211971" y="1051191"/>
                <a:ext cx="304800" cy="194930"/>
                <a:chOff x="2590800" y="5139070"/>
                <a:chExt cx="734744" cy="383776"/>
              </a:xfrm>
            </p:grpSpPr>
            <p:sp>
              <p:nvSpPr>
                <p:cNvPr id="281" name="Round Diagonal Corner Rectangle 2"/>
                <p:cNvSpPr/>
                <p:nvPr/>
              </p:nvSpPr>
              <p:spPr>
                <a:xfrm>
                  <a:off x="2590800" y="5181600"/>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 Diagonal Corner Rectangle 2"/>
                <p:cNvSpPr/>
                <p:nvPr/>
              </p:nvSpPr>
              <p:spPr>
                <a:xfrm rot="4492421">
                  <a:off x="2979144" y="5176446"/>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rot="4664422">
                <a:off x="6223603" y="910355"/>
                <a:ext cx="304800" cy="194930"/>
                <a:chOff x="2590800" y="5139070"/>
                <a:chExt cx="734744" cy="383776"/>
              </a:xfrm>
            </p:grpSpPr>
            <p:sp>
              <p:nvSpPr>
                <p:cNvPr id="279" name="Round Diagonal Corner Rectangle 2"/>
                <p:cNvSpPr/>
                <p:nvPr/>
              </p:nvSpPr>
              <p:spPr>
                <a:xfrm>
                  <a:off x="2590800" y="5181600"/>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 Diagonal Corner Rectangle 2"/>
                <p:cNvSpPr/>
                <p:nvPr/>
              </p:nvSpPr>
              <p:spPr>
                <a:xfrm rot="4492421">
                  <a:off x="2979144" y="5176446"/>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rot="5190365">
                <a:off x="6354971" y="898790"/>
                <a:ext cx="304800" cy="194930"/>
                <a:chOff x="2590800" y="5139070"/>
                <a:chExt cx="734744" cy="383776"/>
              </a:xfrm>
            </p:grpSpPr>
            <p:sp>
              <p:nvSpPr>
                <p:cNvPr id="277" name="Round Diagonal Corner Rectangle 2"/>
                <p:cNvSpPr/>
                <p:nvPr/>
              </p:nvSpPr>
              <p:spPr>
                <a:xfrm>
                  <a:off x="2590800" y="5181600"/>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 Diagonal Corner Rectangle 2"/>
                <p:cNvSpPr/>
                <p:nvPr/>
              </p:nvSpPr>
              <p:spPr>
                <a:xfrm rot="4492421">
                  <a:off x="2979144" y="5176446"/>
                  <a:ext cx="383776" cy="309024"/>
                </a:xfrm>
                <a:custGeom>
                  <a:avLst/>
                  <a:gdLst>
                    <a:gd name="connsiteX0" fmla="*/ 304800 w 762000"/>
                    <a:gd name="connsiteY0" fmla="*/ 0 h 609600"/>
                    <a:gd name="connsiteX1" fmla="*/ 762000 w 762000"/>
                    <a:gd name="connsiteY1" fmla="*/ 0 h 609600"/>
                    <a:gd name="connsiteX2" fmla="*/ 762000 w 762000"/>
                    <a:gd name="connsiteY2" fmla="*/ 0 h 609600"/>
                    <a:gd name="connsiteX3" fmla="*/ 762000 w 762000"/>
                    <a:gd name="connsiteY3" fmla="*/ 304800 h 609600"/>
                    <a:gd name="connsiteX4" fmla="*/ 457200 w 762000"/>
                    <a:gd name="connsiteY4" fmla="*/ 609600 h 609600"/>
                    <a:gd name="connsiteX5" fmla="*/ 0 w 762000"/>
                    <a:gd name="connsiteY5" fmla="*/ 609600 h 609600"/>
                    <a:gd name="connsiteX6" fmla="*/ 0 w 762000"/>
                    <a:gd name="connsiteY6" fmla="*/ 609600 h 609600"/>
                    <a:gd name="connsiteX7" fmla="*/ 0 w 762000"/>
                    <a:gd name="connsiteY7" fmla="*/ 304800 h 609600"/>
                    <a:gd name="connsiteX8" fmla="*/ 304800 w 762000"/>
                    <a:gd name="connsiteY8" fmla="*/ 0 h 609600"/>
                    <a:gd name="connsiteX0" fmla="*/ 307576 w 764776"/>
                    <a:gd name="connsiteY0" fmla="*/ 4224 h 613824"/>
                    <a:gd name="connsiteX1" fmla="*/ 764776 w 764776"/>
                    <a:gd name="connsiteY1" fmla="*/ 4224 h 613824"/>
                    <a:gd name="connsiteX2" fmla="*/ 764776 w 764776"/>
                    <a:gd name="connsiteY2" fmla="*/ 4224 h 613824"/>
                    <a:gd name="connsiteX3" fmla="*/ 764776 w 764776"/>
                    <a:gd name="connsiteY3" fmla="*/ 309024 h 613824"/>
                    <a:gd name="connsiteX4" fmla="*/ 459976 w 764776"/>
                    <a:gd name="connsiteY4" fmla="*/ 613824 h 613824"/>
                    <a:gd name="connsiteX5" fmla="*/ 2776 w 764776"/>
                    <a:gd name="connsiteY5" fmla="*/ 613824 h 613824"/>
                    <a:gd name="connsiteX6" fmla="*/ 2776 w 764776"/>
                    <a:gd name="connsiteY6" fmla="*/ 613824 h 613824"/>
                    <a:gd name="connsiteX7" fmla="*/ 2776 w 764776"/>
                    <a:gd name="connsiteY7" fmla="*/ 309024 h 613824"/>
                    <a:gd name="connsiteX8" fmla="*/ 307576 w 764776"/>
                    <a:gd name="connsiteY8" fmla="*/ 4224 h 61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776" h="613824">
                      <a:moveTo>
                        <a:pt x="307576" y="4224"/>
                      </a:moveTo>
                      <a:lnTo>
                        <a:pt x="764776" y="4224"/>
                      </a:lnTo>
                      <a:lnTo>
                        <a:pt x="764776" y="4224"/>
                      </a:lnTo>
                      <a:lnTo>
                        <a:pt x="764776" y="309024"/>
                      </a:lnTo>
                      <a:cubicBezTo>
                        <a:pt x="764776" y="477360"/>
                        <a:pt x="628312" y="613824"/>
                        <a:pt x="459976" y="613824"/>
                      </a:cubicBezTo>
                      <a:lnTo>
                        <a:pt x="2776" y="613824"/>
                      </a:lnTo>
                      <a:lnTo>
                        <a:pt x="2776" y="613824"/>
                      </a:lnTo>
                      <a:lnTo>
                        <a:pt x="2776" y="309024"/>
                      </a:lnTo>
                      <a:cubicBezTo>
                        <a:pt x="-23350" y="-59610"/>
                        <a:pt x="139240" y="4224"/>
                        <a:pt x="307576" y="4224"/>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6" name="Group 545"/>
          <p:cNvGrpSpPr/>
          <p:nvPr/>
        </p:nvGrpSpPr>
        <p:grpSpPr>
          <a:xfrm>
            <a:off x="9234536" y="2898616"/>
            <a:ext cx="1327400" cy="3013296"/>
            <a:chOff x="1295400" y="762000"/>
            <a:chExt cx="1417180" cy="3266392"/>
          </a:xfrm>
        </p:grpSpPr>
        <p:sp>
          <p:nvSpPr>
            <p:cNvPr id="547" name="Oval 546"/>
            <p:cNvSpPr/>
            <p:nvPr/>
          </p:nvSpPr>
          <p:spPr>
            <a:xfrm>
              <a:off x="1629602" y="3610808"/>
              <a:ext cx="351238" cy="41758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1986685" y="3565226"/>
              <a:ext cx="324362" cy="44493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20005410">
              <a:off x="2382527" y="2773004"/>
              <a:ext cx="330053" cy="4943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1949696">
              <a:off x="1295400" y="2764166"/>
              <a:ext cx="288796" cy="4943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a:off x="1603772" y="3172727"/>
              <a:ext cx="749886" cy="620764"/>
            </a:xfrm>
            <a:prstGeom prst="trapezoid">
              <a:avLst>
                <a:gd name="adj" fmla="val 1249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20220370">
              <a:off x="2101269" y="1940796"/>
              <a:ext cx="477074" cy="1157720"/>
            </a:xfrm>
            <a:prstGeom prst="trapezoid">
              <a:avLst>
                <a:gd name="adj" fmla="val 3040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98"/>
            <p:cNvSpPr/>
            <p:nvPr/>
          </p:nvSpPr>
          <p:spPr>
            <a:xfrm rot="20391473">
              <a:off x="2104246" y="1947314"/>
              <a:ext cx="544297" cy="950088"/>
            </a:xfrm>
            <a:custGeom>
              <a:avLst/>
              <a:gdLst>
                <a:gd name="connsiteX0" fmla="*/ 0 w 477074"/>
                <a:gd name="connsiteY0" fmla="*/ 950088 h 950088"/>
                <a:gd name="connsiteX1" fmla="*/ 145069 w 477074"/>
                <a:gd name="connsiteY1" fmla="*/ 0 h 950088"/>
                <a:gd name="connsiteX2" fmla="*/ 332005 w 477074"/>
                <a:gd name="connsiteY2" fmla="*/ 0 h 950088"/>
                <a:gd name="connsiteX3" fmla="*/ 477074 w 477074"/>
                <a:gd name="connsiteY3" fmla="*/ 950088 h 950088"/>
                <a:gd name="connsiteX4" fmla="*/ 0 w 477074"/>
                <a:gd name="connsiteY4" fmla="*/ 950088 h 950088"/>
                <a:gd name="connsiteX0" fmla="*/ 0 w 544297"/>
                <a:gd name="connsiteY0" fmla="*/ 950088 h 950088"/>
                <a:gd name="connsiteX1" fmla="*/ 145069 w 544297"/>
                <a:gd name="connsiteY1" fmla="*/ 0 h 950088"/>
                <a:gd name="connsiteX2" fmla="*/ 332005 w 544297"/>
                <a:gd name="connsiteY2" fmla="*/ 0 h 950088"/>
                <a:gd name="connsiteX3" fmla="*/ 477074 w 544297"/>
                <a:gd name="connsiteY3" fmla="*/ 950088 h 950088"/>
                <a:gd name="connsiteX4" fmla="*/ 0 w 544297"/>
                <a:gd name="connsiteY4" fmla="*/ 950088 h 95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7" h="950088">
                  <a:moveTo>
                    <a:pt x="0" y="950088"/>
                  </a:moveTo>
                  <a:lnTo>
                    <a:pt x="145069" y="0"/>
                  </a:lnTo>
                  <a:lnTo>
                    <a:pt x="332005" y="0"/>
                  </a:lnTo>
                  <a:cubicBezTo>
                    <a:pt x="380361" y="316696"/>
                    <a:pt x="673997" y="723356"/>
                    <a:pt x="477074" y="950088"/>
                  </a:cubicBezTo>
                  <a:lnTo>
                    <a:pt x="0" y="950088"/>
                  </a:ln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1216729">
              <a:off x="1371965" y="1977997"/>
              <a:ext cx="477074" cy="1080460"/>
            </a:xfrm>
            <a:prstGeom prst="trapezoid">
              <a:avLst>
                <a:gd name="adj" fmla="val 3040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100"/>
            <p:cNvSpPr/>
            <p:nvPr/>
          </p:nvSpPr>
          <p:spPr>
            <a:xfrm rot="1216729">
              <a:off x="1327527" y="1973319"/>
              <a:ext cx="560951" cy="886685"/>
            </a:xfrm>
            <a:custGeom>
              <a:avLst/>
              <a:gdLst>
                <a:gd name="connsiteX0" fmla="*/ 0 w 477074"/>
                <a:gd name="connsiteY0" fmla="*/ 886685 h 886685"/>
                <a:gd name="connsiteX1" fmla="*/ 145069 w 477074"/>
                <a:gd name="connsiteY1" fmla="*/ 0 h 886685"/>
                <a:gd name="connsiteX2" fmla="*/ 332005 w 477074"/>
                <a:gd name="connsiteY2" fmla="*/ 0 h 886685"/>
                <a:gd name="connsiteX3" fmla="*/ 477074 w 477074"/>
                <a:gd name="connsiteY3" fmla="*/ 886685 h 886685"/>
                <a:gd name="connsiteX4" fmla="*/ 0 w 477074"/>
                <a:gd name="connsiteY4" fmla="*/ 886685 h 886685"/>
                <a:gd name="connsiteX0" fmla="*/ 83877 w 560951"/>
                <a:gd name="connsiteY0" fmla="*/ 886685 h 886685"/>
                <a:gd name="connsiteX1" fmla="*/ 228946 w 560951"/>
                <a:gd name="connsiteY1" fmla="*/ 0 h 886685"/>
                <a:gd name="connsiteX2" fmla="*/ 415882 w 560951"/>
                <a:gd name="connsiteY2" fmla="*/ 0 h 886685"/>
                <a:gd name="connsiteX3" fmla="*/ 560951 w 560951"/>
                <a:gd name="connsiteY3" fmla="*/ 886685 h 886685"/>
                <a:gd name="connsiteX4" fmla="*/ 83877 w 560951"/>
                <a:gd name="connsiteY4" fmla="*/ 886685 h 88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51" h="886685">
                  <a:moveTo>
                    <a:pt x="83877" y="886685"/>
                  </a:moveTo>
                  <a:cubicBezTo>
                    <a:pt x="-152428" y="649884"/>
                    <a:pt x="180590" y="295562"/>
                    <a:pt x="228946" y="0"/>
                  </a:cubicBezTo>
                  <a:lnTo>
                    <a:pt x="415882" y="0"/>
                  </a:lnTo>
                  <a:lnTo>
                    <a:pt x="560951" y="886685"/>
                  </a:lnTo>
                  <a:lnTo>
                    <a:pt x="83877" y="886685"/>
                  </a:ln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a:off x="1604122" y="1987418"/>
              <a:ext cx="785184" cy="1618404"/>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Isosceles Triangle 556"/>
            <p:cNvSpPr/>
            <p:nvPr/>
          </p:nvSpPr>
          <p:spPr>
            <a:xfrm rot="10800000">
              <a:off x="1903247" y="1803238"/>
              <a:ext cx="216242" cy="59536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103"/>
            <p:cNvSpPr/>
            <p:nvPr/>
          </p:nvSpPr>
          <p:spPr>
            <a:xfrm rot="18302658">
              <a:off x="1974085" y="1235726"/>
              <a:ext cx="641357" cy="828236"/>
            </a:xfrm>
            <a:custGeom>
              <a:avLst/>
              <a:gdLst>
                <a:gd name="connsiteX0" fmla="*/ 320679 w 641357"/>
                <a:gd name="connsiteY0" fmla="*/ 0 h 728321"/>
                <a:gd name="connsiteX1" fmla="*/ 641357 w 641357"/>
                <a:gd name="connsiteY1" fmla="*/ 0 h 728321"/>
                <a:gd name="connsiteX2" fmla="*/ 641357 w 641357"/>
                <a:gd name="connsiteY2" fmla="*/ 0 h 728321"/>
                <a:gd name="connsiteX3" fmla="*/ 641357 w 641357"/>
                <a:gd name="connsiteY3" fmla="*/ 407643 h 728321"/>
                <a:gd name="connsiteX4" fmla="*/ 320678 w 641357"/>
                <a:gd name="connsiteY4" fmla="*/ 728322 h 728321"/>
                <a:gd name="connsiteX5" fmla="*/ 0 w 641357"/>
                <a:gd name="connsiteY5" fmla="*/ 728321 h 728321"/>
                <a:gd name="connsiteX6" fmla="*/ 0 w 641357"/>
                <a:gd name="connsiteY6" fmla="*/ 728321 h 728321"/>
                <a:gd name="connsiteX7" fmla="*/ 0 w 641357"/>
                <a:gd name="connsiteY7" fmla="*/ 320679 h 728321"/>
                <a:gd name="connsiteX8" fmla="*/ 320679 w 641357"/>
                <a:gd name="connsiteY8" fmla="*/ 0 h 728321"/>
                <a:gd name="connsiteX0" fmla="*/ 320679 w 641357"/>
                <a:gd name="connsiteY0" fmla="*/ 0 h 828236"/>
                <a:gd name="connsiteX1" fmla="*/ 641357 w 641357"/>
                <a:gd name="connsiteY1" fmla="*/ 0 h 828236"/>
                <a:gd name="connsiteX2" fmla="*/ 641357 w 641357"/>
                <a:gd name="connsiteY2" fmla="*/ 0 h 828236"/>
                <a:gd name="connsiteX3" fmla="*/ 641357 w 641357"/>
                <a:gd name="connsiteY3" fmla="*/ 407643 h 828236"/>
                <a:gd name="connsiteX4" fmla="*/ 284383 w 641357"/>
                <a:gd name="connsiteY4" fmla="*/ 828236 h 828236"/>
                <a:gd name="connsiteX5" fmla="*/ 0 w 641357"/>
                <a:gd name="connsiteY5" fmla="*/ 728321 h 828236"/>
                <a:gd name="connsiteX6" fmla="*/ 0 w 641357"/>
                <a:gd name="connsiteY6" fmla="*/ 728321 h 828236"/>
                <a:gd name="connsiteX7" fmla="*/ 0 w 641357"/>
                <a:gd name="connsiteY7" fmla="*/ 320679 h 828236"/>
                <a:gd name="connsiteX8" fmla="*/ 320679 w 641357"/>
                <a:gd name="connsiteY8" fmla="*/ 0 h 8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357" h="828236">
                  <a:moveTo>
                    <a:pt x="320679" y="0"/>
                  </a:moveTo>
                  <a:lnTo>
                    <a:pt x="641357" y="0"/>
                  </a:lnTo>
                  <a:lnTo>
                    <a:pt x="641357" y="0"/>
                  </a:lnTo>
                  <a:lnTo>
                    <a:pt x="641357" y="407643"/>
                  </a:lnTo>
                  <a:cubicBezTo>
                    <a:pt x="641357" y="584749"/>
                    <a:pt x="461489" y="828236"/>
                    <a:pt x="284383" y="828236"/>
                  </a:cubicBezTo>
                  <a:lnTo>
                    <a:pt x="0" y="728321"/>
                  </a:lnTo>
                  <a:lnTo>
                    <a:pt x="0" y="728321"/>
                  </a:lnTo>
                  <a:lnTo>
                    <a:pt x="0" y="320679"/>
                  </a:lnTo>
                  <a:cubicBezTo>
                    <a:pt x="0" y="143573"/>
                    <a:pt x="143573" y="0"/>
                    <a:pt x="320679" y="0"/>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104"/>
            <p:cNvSpPr/>
            <p:nvPr/>
          </p:nvSpPr>
          <p:spPr>
            <a:xfrm rot="19551149">
              <a:off x="1295701" y="1329891"/>
              <a:ext cx="789817" cy="728322"/>
            </a:xfrm>
            <a:custGeom>
              <a:avLst/>
              <a:gdLst>
                <a:gd name="connsiteX0" fmla="*/ 320679 w 641357"/>
                <a:gd name="connsiteY0" fmla="*/ 0 h 728321"/>
                <a:gd name="connsiteX1" fmla="*/ 641357 w 641357"/>
                <a:gd name="connsiteY1" fmla="*/ 0 h 728321"/>
                <a:gd name="connsiteX2" fmla="*/ 641357 w 641357"/>
                <a:gd name="connsiteY2" fmla="*/ 0 h 728321"/>
                <a:gd name="connsiteX3" fmla="*/ 641357 w 641357"/>
                <a:gd name="connsiteY3" fmla="*/ 407643 h 728321"/>
                <a:gd name="connsiteX4" fmla="*/ 320678 w 641357"/>
                <a:gd name="connsiteY4" fmla="*/ 728322 h 728321"/>
                <a:gd name="connsiteX5" fmla="*/ 0 w 641357"/>
                <a:gd name="connsiteY5" fmla="*/ 728321 h 728321"/>
                <a:gd name="connsiteX6" fmla="*/ 0 w 641357"/>
                <a:gd name="connsiteY6" fmla="*/ 728321 h 728321"/>
                <a:gd name="connsiteX7" fmla="*/ 0 w 641357"/>
                <a:gd name="connsiteY7" fmla="*/ 320679 h 728321"/>
                <a:gd name="connsiteX8" fmla="*/ 320679 w 641357"/>
                <a:gd name="connsiteY8" fmla="*/ 0 h 728321"/>
                <a:gd name="connsiteX0" fmla="*/ 469139 w 789817"/>
                <a:gd name="connsiteY0" fmla="*/ 0 h 728322"/>
                <a:gd name="connsiteX1" fmla="*/ 789817 w 789817"/>
                <a:gd name="connsiteY1" fmla="*/ 0 h 728322"/>
                <a:gd name="connsiteX2" fmla="*/ 789817 w 789817"/>
                <a:gd name="connsiteY2" fmla="*/ 0 h 728322"/>
                <a:gd name="connsiteX3" fmla="*/ 789817 w 789817"/>
                <a:gd name="connsiteY3" fmla="*/ 407643 h 728322"/>
                <a:gd name="connsiteX4" fmla="*/ 469138 w 789817"/>
                <a:gd name="connsiteY4" fmla="*/ 728322 h 728322"/>
                <a:gd name="connsiteX5" fmla="*/ 148460 w 789817"/>
                <a:gd name="connsiteY5" fmla="*/ 728321 h 728322"/>
                <a:gd name="connsiteX6" fmla="*/ 148460 w 789817"/>
                <a:gd name="connsiteY6" fmla="*/ 728321 h 728322"/>
                <a:gd name="connsiteX7" fmla="*/ 148460 w 789817"/>
                <a:gd name="connsiteY7" fmla="*/ 320679 h 728322"/>
                <a:gd name="connsiteX8" fmla="*/ 469139 w 789817"/>
                <a:gd name="connsiteY8" fmla="*/ 0 h 7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817" h="728322">
                  <a:moveTo>
                    <a:pt x="469139" y="0"/>
                  </a:moveTo>
                  <a:lnTo>
                    <a:pt x="789817" y="0"/>
                  </a:lnTo>
                  <a:lnTo>
                    <a:pt x="789817" y="0"/>
                  </a:lnTo>
                  <a:lnTo>
                    <a:pt x="789817" y="407643"/>
                  </a:lnTo>
                  <a:cubicBezTo>
                    <a:pt x="789817" y="584749"/>
                    <a:pt x="646244" y="728322"/>
                    <a:pt x="469138" y="728322"/>
                  </a:cubicBezTo>
                  <a:lnTo>
                    <a:pt x="148460" y="728321"/>
                  </a:lnTo>
                  <a:lnTo>
                    <a:pt x="148460" y="728321"/>
                  </a:lnTo>
                  <a:cubicBezTo>
                    <a:pt x="148460" y="592440"/>
                    <a:pt x="-185577" y="545678"/>
                    <a:pt x="148460" y="320679"/>
                  </a:cubicBezTo>
                  <a:cubicBezTo>
                    <a:pt x="148460" y="143573"/>
                    <a:pt x="292033" y="0"/>
                    <a:pt x="469139" y="0"/>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1643166" y="1099338"/>
              <a:ext cx="703038" cy="9731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560"/>
            <p:cNvGrpSpPr/>
            <p:nvPr/>
          </p:nvGrpSpPr>
          <p:grpSpPr>
            <a:xfrm>
              <a:off x="1522401" y="762000"/>
              <a:ext cx="967291" cy="647628"/>
              <a:chOff x="4042684" y="1571992"/>
              <a:chExt cx="1363431" cy="912855"/>
            </a:xfrm>
            <a:solidFill>
              <a:srgbClr val="C00000"/>
            </a:solidFill>
          </p:grpSpPr>
          <p:sp>
            <p:nvSpPr>
              <p:cNvPr id="589" name="Oval 588"/>
              <p:cNvSpPr/>
              <p:nvPr/>
            </p:nvSpPr>
            <p:spPr>
              <a:xfrm>
                <a:off x="4114800" y="1571992"/>
                <a:ext cx="1219200" cy="91285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589"/>
              <p:cNvSpPr/>
              <p:nvPr/>
            </p:nvSpPr>
            <p:spPr>
              <a:xfrm rot="5555737">
                <a:off x="4457700" y="1448328"/>
                <a:ext cx="533400" cy="1176657"/>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4042684" y="2119876"/>
                <a:ext cx="1363431" cy="364971"/>
              </a:xfrm>
              <a:prstGeom prst="roundRect">
                <a:avLst>
                  <a:gd name="adj" fmla="val 199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1665595" y="2822978"/>
              <a:ext cx="658179" cy="659261"/>
              <a:chOff x="1299519" y="3990924"/>
              <a:chExt cx="1194486" cy="1196449"/>
            </a:xfrm>
            <a:solidFill>
              <a:schemeClr val="accent6">
                <a:lumMod val="50000"/>
              </a:schemeClr>
            </a:solidFill>
          </p:grpSpPr>
          <p:sp>
            <p:nvSpPr>
              <p:cNvPr id="585" name="Rounded Rectangle 584"/>
              <p:cNvSpPr/>
              <p:nvPr/>
            </p:nvSpPr>
            <p:spPr>
              <a:xfrm>
                <a:off x="1299519" y="4043795"/>
                <a:ext cx="1194486" cy="23889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ouble Wave 585"/>
              <p:cNvSpPr/>
              <p:nvPr/>
            </p:nvSpPr>
            <p:spPr>
              <a:xfrm rot="5400000">
                <a:off x="1500316" y="4484441"/>
                <a:ext cx="1134762" cy="238897"/>
              </a:xfrm>
              <a:prstGeom prst="doubleWave">
                <a:avLst>
                  <a:gd name="adj1" fmla="val 625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ouble Wave 586"/>
              <p:cNvSpPr/>
              <p:nvPr/>
            </p:nvSpPr>
            <p:spPr>
              <a:xfrm rot="4302222">
                <a:off x="1680634" y="4500543"/>
                <a:ext cx="1134762" cy="238897"/>
              </a:xfrm>
              <a:prstGeom prst="doubleWave">
                <a:avLst>
                  <a:gd name="adj1" fmla="val 625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p:nvSpPr>
            <p:spPr>
              <a:xfrm>
                <a:off x="1956486" y="3990924"/>
                <a:ext cx="379886" cy="291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Freeform 562"/>
            <p:cNvSpPr/>
            <p:nvPr/>
          </p:nvSpPr>
          <p:spPr>
            <a:xfrm rot="21308571">
              <a:off x="1724386" y="1796941"/>
              <a:ext cx="594209" cy="352958"/>
            </a:xfrm>
            <a:custGeom>
              <a:avLst/>
              <a:gdLst>
                <a:gd name="connsiteX0" fmla="*/ 821134 w 1419533"/>
                <a:gd name="connsiteY0" fmla="*/ 3863 h 843198"/>
                <a:gd name="connsiteX1" fmla="*/ 970071 w 1419533"/>
                <a:gd name="connsiteY1" fmla="*/ 78086 h 843198"/>
                <a:gd name="connsiteX2" fmla="*/ 1419533 w 1419533"/>
                <a:gd name="connsiteY2" fmla="*/ 504236 h 843198"/>
                <a:gd name="connsiteX3" fmla="*/ 1223688 w 1419533"/>
                <a:gd name="connsiteY3" fmla="*/ 710795 h 843198"/>
                <a:gd name="connsiteX4" fmla="*/ 866891 w 1419533"/>
                <a:gd name="connsiteY4" fmla="*/ 756782 h 843198"/>
                <a:gd name="connsiteX5" fmla="*/ 837844 w 1419533"/>
                <a:gd name="connsiteY5" fmla="*/ 734318 h 843198"/>
                <a:gd name="connsiteX6" fmla="*/ 820645 w 1419533"/>
                <a:gd name="connsiteY6" fmla="*/ 759828 h 843198"/>
                <a:gd name="connsiteX7" fmla="*/ 619371 w 1419533"/>
                <a:gd name="connsiteY7" fmla="*/ 843198 h 843198"/>
                <a:gd name="connsiteX8" fmla="*/ 0 w 1419533"/>
                <a:gd name="connsiteY8" fmla="*/ 843198 h 843198"/>
                <a:gd name="connsiteX9" fmla="*/ 0 w 1419533"/>
                <a:gd name="connsiteY9" fmla="*/ 558554 h 843198"/>
                <a:gd name="connsiteX10" fmla="*/ 83370 w 1419533"/>
                <a:gd name="connsiteY10" fmla="*/ 357280 h 843198"/>
                <a:gd name="connsiteX11" fmla="*/ 96314 w 1419533"/>
                <a:gd name="connsiteY11" fmla="*/ 346601 h 843198"/>
                <a:gd name="connsiteX12" fmla="*/ 112490 w 1419533"/>
                <a:gd name="connsiteY12" fmla="*/ 294488 h 843198"/>
                <a:gd name="connsiteX13" fmla="*/ 374765 w 1419533"/>
                <a:gd name="connsiteY13" fmla="*/ 120641 h 843198"/>
                <a:gd name="connsiteX14" fmla="*/ 537476 w 1419533"/>
                <a:gd name="connsiteY14" fmla="*/ 120640 h 843198"/>
                <a:gd name="connsiteX15" fmla="*/ 567666 w 1419533"/>
                <a:gd name="connsiteY15" fmla="*/ 88799 h 843198"/>
                <a:gd name="connsiteX16" fmla="*/ 821134 w 1419533"/>
                <a:gd name="connsiteY16" fmla="*/ 3863 h 84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9533" h="843198">
                  <a:moveTo>
                    <a:pt x="821134" y="3863"/>
                  </a:moveTo>
                  <a:cubicBezTo>
                    <a:pt x="875219" y="12849"/>
                    <a:pt x="927291" y="37525"/>
                    <a:pt x="970071" y="78086"/>
                  </a:cubicBezTo>
                  <a:lnTo>
                    <a:pt x="1419533" y="504236"/>
                  </a:lnTo>
                  <a:lnTo>
                    <a:pt x="1223688" y="710795"/>
                  </a:lnTo>
                  <a:cubicBezTo>
                    <a:pt x="1129045" y="810615"/>
                    <a:pt x="979278" y="826765"/>
                    <a:pt x="866891" y="756782"/>
                  </a:cubicBezTo>
                  <a:lnTo>
                    <a:pt x="837844" y="734318"/>
                  </a:lnTo>
                  <a:lnTo>
                    <a:pt x="820645" y="759828"/>
                  </a:lnTo>
                  <a:cubicBezTo>
                    <a:pt x="769135" y="811338"/>
                    <a:pt x="697974" y="843198"/>
                    <a:pt x="619371" y="843198"/>
                  </a:cubicBezTo>
                  <a:lnTo>
                    <a:pt x="0" y="843198"/>
                  </a:lnTo>
                  <a:lnTo>
                    <a:pt x="0" y="558554"/>
                  </a:lnTo>
                  <a:cubicBezTo>
                    <a:pt x="0" y="479951"/>
                    <a:pt x="31860" y="408791"/>
                    <a:pt x="83370" y="357280"/>
                  </a:cubicBezTo>
                  <a:lnTo>
                    <a:pt x="96314" y="346601"/>
                  </a:lnTo>
                  <a:lnTo>
                    <a:pt x="112490" y="294488"/>
                  </a:lnTo>
                  <a:cubicBezTo>
                    <a:pt x="155701" y="192325"/>
                    <a:pt x="256862" y="120641"/>
                    <a:pt x="374765" y="120641"/>
                  </a:cubicBezTo>
                  <a:lnTo>
                    <a:pt x="537476" y="120640"/>
                  </a:lnTo>
                  <a:lnTo>
                    <a:pt x="567666" y="88799"/>
                  </a:lnTo>
                  <a:cubicBezTo>
                    <a:pt x="635268" y="17500"/>
                    <a:pt x="730995" y="-11112"/>
                    <a:pt x="821134" y="3863"/>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1868851" y="1882613"/>
              <a:ext cx="251666" cy="90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5" name="Group 564"/>
            <p:cNvGrpSpPr/>
            <p:nvPr/>
          </p:nvGrpSpPr>
          <p:grpSpPr>
            <a:xfrm>
              <a:off x="1722120" y="1095103"/>
              <a:ext cx="533400" cy="304800"/>
              <a:chOff x="3124200" y="1600200"/>
              <a:chExt cx="1371600" cy="685800"/>
            </a:xfrm>
          </p:grpSpPr>
          <p:sp>
            <p:nvSpPr>
              <p:cNvPr id="581" name="5-Point Star 580"/>
              <p:cNvSpPr/>
              <p:nvPr/>
            </p:nvSpPr>
            <p:spPr>
              <a:xfrm>
                <a:off x="3124200" y="1752600"/>
                <a:ext cx="609600" cy="53340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5-Point Star 581"/>
              <p:cNvSpPr/>
              <p:nvPr/>
            </p:nvSpPr>
            <p:spPr>
              <a:xfrm>
                <a:off x="3581400" y="1600200"/>
                <a:ext cx="348343" cy="30480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5-Point Star 582"/>
              <p:cNvSpPr/>
              <p:nvPr/>
            </p:nvSpPr>
            <p:spPr>
              <a:xfrm>
                <a:off x="3657600" y="1981200"/>
                <a:ext cx="348343" cy="30480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5-Point Star 583"/>
              <p:cNvSpPr/>
              <p:nvPr/>
            </p:nvSpPr>
            <p:spPr>
              <a:xfrm>
                <a:off x="3886200" y="1752600"/>
                <a:ext cx="609600" cy="53340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6" name="5-Point Star 565"/>
            <p:cNvSpPr/>
            <p:nvPr/>
          </p:nvSpPr>
          <p:spPr>
            <a:xfrm>
              <a:off x="1752600" y="2590800"/>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5-Point Star 566"/>
            <p:cNvSpPr/>
            <p:nvPr/>
          </p:nvSpPr>
          <p:spPr>
            <a:xfrm>
              <a:off x="2026920" y="2490652"/>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5-Point Star 567"/>
            <p:cNvSpPr/>
            <p:nvPr/>
          </p:nvSpPr>
          <p:spPr>
            <a:xfrm>
              <a:off x="1774371" y="2281646"/>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5-Point Star 568"/>
            <p:cNvSpPr/>
            <p:nvPr/>
          </p:nvSpPr>
          <p:spPr>
            <a:xfrm>
              <a:off x="2296886" y="2238103"/>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5-Point Star 569"/>
            <p:cNvSpPr/>
            <p:nvPr/>
          </p:nvSpPr>
          <p:spPr>
            <a:xfrm>
              <a:off x="2323011" y="2577737"/>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5-Point Star 570"/>
            <p:cNvSpPr/>
            <p:nvPr/>
          </p:nvSpPr>
          <p:spPr>
            <a:xfrm>
              <a:off x="1330234" y="2525486"/>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5-Point Star 571"/>
            <p:cNvSpPr/>
            <p:nvPr/>
          </p:nvSpPr>
          <p:spPr>
            <a:xfrm>
              <a:off x="1547949" y="2255520"/>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5-Point Star 572"/>
            <p:cNvSpPr/>
            <p:nvPr/>
          </p:nvSpPr>
          <p:spPr>
            <a:xfrm>
              <a:off x="1730829" y="3021874"/>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5-Point Star 573"/>
            <p:cNvSpPr/>
            <p:nvPr/>
          </p:nvSpPr>
          <p:spPr>
            <a:xfrm>
              <a:off x="2096589" y="3413760"/>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5-Point Star 574"/>
            <p:cNvSpPr/>
            <p:nvPr/>
          </p:nvSpPr>
          <p:spPr>
            <a:xfrm>
              <a:off x="1800497" y="3352800"/>
              <a:ext cx="143691" cy="167640"/>
            </a:xfrm>
            <a:prstGeom prst="star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p:nvSpPr>
          <p:spPr>
            <a:xfrm>
              <a:off x="1905000" y="2438400"/>
              <a:ext cx="76200" cy="190500"/>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a:off x="2133600" y="2590800"/>
              <a:ext cx="76200" cy="190500"/>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a:off x="1524000" y="2590800"/>
              <a:ext cx="76200" cy="190500"/>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p:nvSpPr>
          <p:spPr>
            <a:xfrm>
              <a:off x="2514600" y="2438400"/>
              <a:ext cx="76200" cy="190500"/>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a:off x="1676400" y="3276600"/>
              <a:ext cx="76200" cy="190500"/>
            </a:xfrm>
            <a:prstGeom prst="mo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142652" y="5640806"/>
            <a:ext cx="6485299" cy="646331"/>
          </a:xfrm>
          <a:prstGeom prst="rect">
            <a:avLst/>
          </a:prstGeom>
        </p:spPr>
        <p:txBody>
          <a:bodyPr wrap="square">
            <a:spAutoFit/>
          </a:bodyPr>
          <a:lstStyle/>
          <a:p>
            <a:r>
              <a:rPr lang="en-US" dirty="0">
                <a:solidFill>
                  <a:schemeClr val="bg1"/>
                </a:solidFill>
                <a:latin typeface="Open Sans"/>
              </a:rPr>
              <a:t>Paul (Saul) used harsh words because </a:t>
            </a:r>
            <a:r>
              <a:rPr lang="en-US" dirty="0" err="1">
                <a:solidFill>
                  <a:schemeClr val="bg1"/>
                </a:solidFill>
                <a:latin typeface="Open Sans"/>
              </a:rPr>
              <a:t>Elymas</a:t>
            </a:r>
            <a:r>
              <a:rPr lang="en-US" dirty="0">
                <a:solidFill>
                  <a:schemeClr val="bg1"/>
                </a:solidFill>
                <a:latin typeface="Open Sans"/>
              </a:rPr>
              <a:t> was attempting to keep another person from receiving salvation.</a:t>
            </a:r>
            <a:endParaRPr lang="en-US" dirty="0">
              <a:solidFill>
                <a:schemeClr val="bg1"/>
              </a:solidFill>
            </a:endParaRPr>
          </a:p>
        </p:txBody>
      </p:sp>
      <p:sp>
        <p:nvSpPr>
          <p:cNvPr id="592" name="Rectangle 591"/>
          <p:cNvSpPr/>
          <p:nvPr/>
        </p:nvSpPr>
        <p:spPr>
          <a:xfrm>
            <a:off x="8700379" y="5956169"/>
            <a:ext cx="2768851" cy="646331"/>
          </a:xfrm>
          <a:prstGeom prst="rect">
            <a:avLst/>
          </a:prstGeom>
        </p:spPr>
        <p:txBody>
          <a:bodyPr wrap="square">
            <a:spAutoFit/>
          </a:bodyPr>
          <a:lstStyle/>
          <a:p>
            <a:pPr algn="ctr"/>
            <a:r>
              <a:rPr lang="en-US" dirty="0">
                <a:solidFill>
                  <a:schemeClr val="bg1"/>
                </a:solidFill>
                <a:latin typeface="Open Sans"/>
              </a:rPr>
              <a:t>Saul cursed him with blindness</a:t>
            </a:r>
            <a:endParaRPr lang="en-US" dirty="0">
              <a:solidFill>
                <a:schemeClr val="bg1"/>
              </a:solidFill>
            </a:endParaRPr>
          </a:p>
        </p:txBody>
      </p:sp>
      <p:grpSp>
        <p:nvGrpSpPr>
          <p:cNvPr id="593" name="Group 592"/>
          <p:cNvGrpSpPr/>
          <p:nvPr/>
        </p:nvGrpSpPr>
        <p:grpSpPr>
          <a:xfrm>
            <a:off x="9573663" y="3583664"/>
            <a:ext cx="652226" cy="200685"/>
            <a:chOff x="381000" y="2895600"/>
            <a:chExt cx="990600" cy="304800"/>
          </a:xfrm>
        </p:grpSpPr>
        <p:sp>
          <p:nvSpPr>
            <p:cNvPr id="594" name="Oval 593"/>
            <p:cNvSpPr/>
            <p:nvPr/>
          </p:nvSpPr>
          <p:spPr>
            <a:xfrm>
              <a:off x="381000" y="28956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914400" y="28956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595"/>
            <p:cNvSpPr/>
            <p:nvPr/>
          </p:nvSpPr>
          <p:spPr>
            <a:xfrm rot="5400000">
              <a:off x="781050" y="2876550"/>
              <a:ext cx="190500" cy="3810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39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wipe(down)">
                                      <p:cBhvr>
                                        <p:cTn id="7" dur="580">
                                          <p:stCondLst>
                                            <p:cond delay="0"/>
                                          </p:stCondLst>
                                        </p:cTn>
                                        <p:tgtEl>
                                          <p:spTgt spid="274"/>
                                        </p:tgtEl>
                                      </p:cBhvr>
                                    </p:animEffect>
                                    <p:anim calcmode="lin" valueType="num">
                                      <p:cBhvr>
                                        <p:cTn id="8" dur="1822" tmFilter="0,0; 0.14,0.36; 0.43,0.73; 0.71,0.91; 1.0,1.0">
                                          <p:stCondLst>
                                            <p:cond delay="0"/>
                                          </p:stCondLst>
                                        </p:cTn>
                                        <p:tgtEl>
                                          <p:spTgt spid="2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74"/>
                                        </p:tgtEl>
                                      </p:cBhvr>
                                      <p:to x="100000" y="60000"/>
                                    </p:animScale>
                                    <p:animScale>
                                      <p:cBhvr>
                                        <p:cTn id="14" dur="166" decel="50000">
                                          <p:stCondLst>
                                            <p:cond delay="676"/>
                                          </p:stCondLst>
                                        </p:cTn>
                                        <p:tgtEl>
                                          <p:spTgt spid="274"/>
                                        </p:tgtEl>
                                      </p:cBhvr>
                                      <p:to x="100000" y="100000"/>
                                    </p:animScale>
                                    <p:animScale>
                                      <p:cBhvr>
                                        <p:cTn id="15" dur="26">
                                          <p:stCondLst>
                                            <p:cond delay="1312"/>
                                          </p:stCondLst>
                                        </p:cTn>
                                        <p:tgtEl>
                                          <p:spTgt spid="274"/>
                                        </p:tgtEl>
                                      </p:cBhvr>
                                      <p:to x="100000" y="80000"/>
                                    </p:animScale>
                                    <p:animScale>
                                      <p:cBhvr>
                                        <p:cTn id="16" dur="166" decel="50000">
                                          <p:stCondLst>
                                            <p:cond delay="1338"/>
                                          </p:stCondLst>
                                        </p:cTn>
                                        <p:tgtEl>
                                          <p:spTgt spid="274"/>
                                        </p:tgtEl>
                                      </p:cBhvr>
                                      <p:to x="100000" y="100000"/>
                                    </p:animScale>
                                    <p:animScale>
                                      <p:cBhvr>
                                        <p:cTn id="17" dur="26">
                                          <p:stCondLst>
                                            <p:cond delay="1642"/>
                                          </p:stCondLst>
                                        </p:cTn>
                                        <p:tgtEl>
                                          <p:spTgt spid="274"/>
                                        </p:tgtEl>
                                      </p:cBhvr>
                                      <p:to x="100000" y="90000"/>
                                    </p:animScale>
                                    <p:animScale>
                                      <p:cBhvr>
                                        <p:cTn id="18" dur="166" decel="50000">
                                          <p:stCondLst>
                                            <p:cond delay="1668"/>
                                          </p:stCondLst>
                                        </p:cTn>
                                        <p:tgtEl>
                                          <p:spTgt spid="274"/>
                                        </p:tgtEl>
                                      </p:cBhvr>
                                      <p:to x="100000" y="100000"/>
                                    </p:animScale>
                                    <p:animScale>
                                      <p:cBhvr>
                                        <p:cTn id="19" dur="26">
                                          <p:stCondLst>
                                            <p:cond delay="1808"/>
                                          </p:stCondLst>
                                        </p:cTn>
                                        <p:tgtEl>
                                          <p:spTgt spid="274"/>
                                        </p:tgtEl>
                                      </p:cBhvr>
                                      <p:to x="100000" y="95000"/>
                                    </p:animScale>
                                    <p:animScale>
                                      <p:cBhvr>
                                        <p:cTn id="20" dur="166" decel="50000">
                                          <p:stCondLst>
                                            <p:cond delay="1834"/>
                                          </p:stCondLst>
                                        </p:cTn>
                                        <p:tgtEl>
                                          <p:spTgt spid="27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51"/>
                                        </p:tgtEl>
                                        <p:attrNameLst>
                                          <p:attrName>style.visibility</p:attrName>
                                        </p:attrNameLst>
                                      </p:cBhvr>
                                      <p:to>
                                        <p:strVal val="visible"/>
                                      </p:to>
                                    </p:set>
                                    <p:animEffect transition="in" filter="wipe(down)">
                                      <p:cBhvr>
                                        <p:cTn id="23" dur="580">
                                          <p:stCondLst>
                                            <p:cond delay="0"/>
                                          </p:stCondLst>
                                        </p:cTn>
                                        <p:tgtEl>
                                          <p:spTgt spid="251"/>
                                        </p:tgtEl>
                                      </p:cBhvr>
                                    </p:animEffect>
                                    <p:anim calcmode="lin" valueType="num">
                                      <p:cBhvr>
                                        <p:cTn id="24" dur="1822" tmFilter="0,0; 0.14,0.36; 0.43,0.73; 0.71,0.91; 1.0,1.0">
                                          <p:stCondLst>
                                            <p:cond delay="0"/>
                                          </p:stCondLst>
                                        </p:cTn>
                                        <p:tgtEl>
                                          <p:spTgt spid="25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1"/>
                                        </p:tgtEl>
                                        <p:attrNameLst>
                                          <p:attrName>ppt_y</p:attrName>
                                        </p:attrNameLst>
                                      </p:cBhvr>
                                      <p:tavLst>
                                        <p:tav tm="0" fmla="#ppt_y-sin(pi*$)/81">
                                          <p:val>
                                            <p:fltVal val="0"/>
                                          </p:val>
                                        </p:tav>
                                        <p:tav tm="100000">
                                          <p:val>
                                            <p:fltVal val="1"/>
                                          </p:val>
                                        </p:tav>
                                      </p:tavLst>
                                    </p:anim>
                                    <p:animScale>
                                      <p:cBhvr>
                                        <p:cTn id="29" dur="26">
                                          <p:stCondLst>
                                            <p:cond delay="650"/>
                                          </p:stCondLst>
                                        </p:cTn>
                                        <p:tgtEl>
                                          <p:spTgt spid="251"/>
                                        </p:tgtEl>
                                      </p:cBhvr>
                                      <p:to x="100000" y="60000"/>
                                    </p:animScale>
                                    <p:animScale>
                                      <p:cBhvr>
                                        <p:cTn id="30" dur="166" decel="50000">
                                          <p:stCondLst>
                                            <p:cond delay="676"/>
                                          </p:stCondLst>
                                        </p:cTn>
                                        <p:tgtEl>
                                          <p:spTgt spid="251"/>
                                        </p:tgtEl>
                                      </p:cBhvr>
                                      <p:to x="100000" y="100000"/>
                                    </p:animScale>
                                    <p:animScale>
                                      <p:cBhvr>
                                        <p:cTn id="31" dur="26">
                                          <p:stCondLst>
                                            <p:cond delay="1312"/>
                                          </p:stCondLst>
                                        </p:cTn>
                                        <p:tgtEl>
                                          <p:spTgt spid="251"/>
                                        </p:tgtEl>
                                      </p:cBhvr>
                                      <p:to x="100000" y="80000"/>
                                    </p:animScale>
                                    <p:animScale>
                                      <p:cBhvr>
                                        <p:cTn id="32" dur="166" decel="50000">
                                          <p:stCondLst>
                                            <p:cond delay="1338"/>
                                          </p:stCondLst>
                                        </p:cTn>
                                        <p:tgtEl>
                                          <p:spTgt spid="251"/>
                                        </p:tgtEl>
                                      </p:cBhvr>
                                      <p:to x="100000" y="100000"/>
                                    </p:animScale>
                                    <p:animScale>
                                      <p:cBhvr>
                                        <p:cTn id="33" dur="26">
                                          <p:stCondLst>
                                            <p:cond delay="1642"/>
                                          </p:stCondLst>
                                        </p:cTn>
                                        <p:tgtEl>
                                          <p:spTgt spid="251"/>
                                        </p:tgtEl>
                                      </p:cBhvr>
                                      <p:to x="100000" y="90000"/>
                                    </p:animScale>
                                    <p:animScale>
                                      <p:cBhvr>
                                        <p:cTn id="34" dur="166" decel="50000">
                                          <p:stCondLst>
                                            <p:cond delay="1668"/>
                                          </p:stCondLst>
                                        </p:cTn>
                                        <p:tgtEl>
                                          <p:spTgt spid="251"/>
                                        </p:tgtEl>
                                      </p:cBhvr>
                                      <p:to x="100000" y="100000"/>
                                    </p:animScale>
                                    <p:animScale>
                                      <p:cBhvr>
                                        <p:cTn id="35" dur="26">
                                          <p:stCondLst>
                                            <p:cond delay="1808"/>
                                          </p:stCondLst>
                                        </p:cTn>
                                        <p:tgtEl>
                                          <p:spTgt spid="251"/>
                                        </p:tgtEl>
                                      </p:cBhvr>
                                      <p:to x="100000" y="95000"/>
                                    </p:animScale>
                                    <p:animScale>
                                      <p:cBhvr>
                                        <p:cTn id="36" dur="166" decel="50000">
                                          <p:stCondLst>
                                            <p:cond delay="1834"/>
                                          </p:stCondLst>
                                        </p:cTn>
                                        <p:tgtEl>
                                          <p:spTgt spid="25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072"/>
                                        </p:tgtEl>
                                        <p:attrNameLst>
                                          <p:attrName>style.visibility</p:attrName>
                                        </p:attrNameLst>
                                      </p:cBhvr>
                                      <p:to>
                                        <p:strVal val="visible"/>
                                      </p:to>
                                    </p:set>
                                    <p:animEffect transition="in" filter="wipe(down)">
                                      <p:cBhvr>
                                        <p:cTn id="41" dur="580">
                                          <p:stCondLst>
                                            <p:cond delay="0"/>
                                          </p:stCondLst>
                                        </p:cTn>
                                        <p:tgtEl>
                                          <p:spTgt spid="3072"/>
                                        </p:tgtEl>
                                      </p:cBhvr>
                                    </p:animEffect>
                                    <p:anim calcmode="lin" valueType="num">
                                      <p:cBhvr>
                                        <p:cTn id="42" dur="1822" tmFilter="0,0; 0.14,0.36; 0.43,0.73; 0.71,0.91; 1.0,1.0">
                                          <p:stCondLst>
                                            <p:cond delay="0"/>
                                          </p:stCondLst>
                                        </p:cTn>
                                        <p:tgtEl>
                                          <p:spTgt spid="307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2"/>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2"/>
                                        </p:tgtEl>
                                      </p:cBhvr>
                                      <p:to x="100000" y="60000"/>
                                    </p:animScale>
                                    <p:animScale>
                                      <p:cBhvr>
                                        <p:cTn id="48" dur="166" decel="50000">
                                          <p:stCondLst>
                                            <p:cond delay="676"/>
                                          </p:stCondLst>
                                        </p:cTn>
                                        <p:tgtEl>
                                          <p:spTgt spid="3072"/>
                                        </p:tgtEl>
                                      </p:cBhvr>
                                      <p:to x="100000" y="100000"/>
                                    </p:animScale>
                                    <p:animScale>
                                      <p:cBhvr>
                                        <p:cTn id="49" dur="26">
                                          <p:stCondLst>
                                            <p:cond delay="1312"/>
                                          </p:stCondLst>
                                        </p:cTn>
                                        <p:tgtEl>
                                          <p:spTgt spid="3072"/>
                                        </p:tgtEl>
                                      </p:cBhvr>
                                      <p:to x="100000" y="80000"/>
                                    </p:animScale>
                                    <p:animScale>
                                      <p:cBhvr>
                                        <p:cTn id="50" dur="166" decel="50000">
                                          <p:stCondLst>
                                            <p:cond delay="1338"/>
                                          </p:stCondLst>
                                        </p:cTn>
                                        <p:tgtEl>
                                          <p:spTgt spid="3072"/>
                                        </p:tgtEl>
                                      </p:cBhvr>
                                      <p:to x="100000" y="100000"/>
                                    </p:animScale>
                                    <p:animScale>
                                      <p:cBhvr>
                                        <p:cTn id="51" dur="26">
                                          <p:stCondLst>
                                            <p:cond delay="1642"/>
                                          </p:stCondLst>
                                        </p:cTn>
                                        <p:tgtEl>
                                          <p:spTgt spid="3072"/>
                                        </p:tgtEl>
                                      </p:cBhvr>
                                      <p:to x="100000" y="90000"/>
                                    </p:animScale>
                                    <p:animScale>
                                      <p:cBhvr>
                                        <p:cTn id="52" dur="166" decel="50000">
                                          <p:stCondLst>
                                            <p:cond delay="1668"/>
                                          </p:stCondLst>
                                        </p:cTn>
                                        <p:tgtEl>
                                          <p:spTgt spid="3072"/>
                                        </p:tgtEl>
                                      </p:cBhvr>
                                      <p:to x="100000" y="100000"/>
                                    </p:animScale>
                                    <p:animScale>
                                      <p:cBhvr>
                                        <p:cTn id="53" dur="26">
                                          <p:stCondLst>
                                            <p:cond delay="1808"/>
                                          </p:stCondLst>
                                        </p:cTn>
                                        <p:tgtEl>
                                          <p:spTgt spid="3072"/>
                                        </p:tgtEl>
                                      </p:cBhvr>
                                      <p:to x="100000" y="95000"/>
                                    </p:animScale>
                                    <p:animScale>
                                      <p:cBhvr>
                                        <p:cTn id="54" dur="166" decel="50000">
                                          <p:stCondLst>
                                            <p:cond delay="1834"/>
                                          </p:stCondLst>
                                        </p:cTn>
                                        <p:tgtEl>
                                          <p:spTgt spid="3072"/>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46"/>
                                        </p:tgtEl>
                                        <p:attrNameLst>
                                          <p:attrName>style.visibility</p:attrName>
                                        </p:attrNameLst>
                                      </p:cBhvr>
                                      <p:to>
                                        <p:strVal val="visible"/>
                                      </p:to>
                                    </p:set>
                                    <p:animEffect transition="in" filter="wipe(down)">
                                      <p:cBhvr>
                                        <p:cTn id="57" dur="580">
                                          <p:stCondLst>
                                            <p:cond delay="0"/>
                                          </p:stCondLst>
                                        </p:cTn>
                                        <p:tgtEl>
                                          <p:spTgt spid="546"/>
                                        </p:tgtEl>
                                      </p:cBhvr>
                                    </p:animEffect>
                                    <p:anim calcmode="lin" valueType="num">
                                      <p:cBhvr>
                                        <p:cTn id="58" dur="1822" tmFilter="0,0; 0.14,0.36; 0.43,0.73; 0.71,0.91; 1.0,1.0">
                                          <p:stCondLst>
                                            <p:cond delay="0"/>
                                          </p:stCondLst>
                                        </p:cTn>
                                        <p:tgtEl>
                                          <p:spTgt spid="54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4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4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4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46"/>
                                        </p:tgtEl>
                                        <p:attrNameLst>
                                          <p:attrName>ppt_y</p:attrName>
                                        </p:attrNameLst>
                                      </p:cBhvr>
                                      <p:tavLst>
                                        <p:tav tm="0" fmla="#ppt_y-sin(pi*$)/81">
                                          <p:val>
                                            <p:fltVal val="0"/>
                                          </p:val>
                                        </p:tav>
                                        <p:tav tm="100000">
                                          <p:val>
                                            <p:fltVal val="1"/>
                                          </p:val>
                                        </p:tav>
                                      </p:tavLst>
                                    </p:anim>
                                    <p:animScale>
                                      <p:cBhvr>
                                        <p:cTn id="63" dur="26">
                                          <p:stCondLst>
                                            <p:cond delay="650"/>
                                          </p:stCondLst>
                                        </p:cTn>
                                        <p:tgtEl>
                                          <p:spTgt spid="546"/>
                                        </p:tgtEl>
                                      </p:cBhvr>
                                      <p:to x="100000" y="60000"/>
                                    </p:animScale>
                                    <p:animScale>
                                      <p:cBhvr>
                                        <p:cTn id="64" dur="166" decel="50000">
                                          <p:stCondLst>
                                            <p:cond delay="676"/>
                                          </p:stCondLst>
                                        </p:cTn>
                                        <p:tgtEl>
                                          <p:spTgt spid="546"/>
                                        </p:tgtEl>
                                      </p:cBhvr>
                                      <p:to x="100000" y="100000"/>
                                    </p:animScale>
                                    <p:animScale>
                                      <p:cBhvr>
                                        <p:cTn id="65" dur="26">
                                          <p:stCondLst>
                                            <p:cond delay="1312"/>
                                          </p:stCondLst>
                                        </p:cTn>
                                        <p:tgtEl>
                                          <p:spTgt spid="546"/>
                                        </p:tgtEl>
                                      </p:cBhvr>
                                      <p:to x="100000" y="80000"/>
                                    </p:animScale>
                                    <p:animScale>
                                      <p:cBhvr>
                                        <p:cTn id="66" dur="166" decel="50000">
                                          <p:stCondLst>
                                            <p:cond delay="1338"/>
                                          </p:stCondLst>
                                        </p:cTn>
                                        <p:tgtEl>
                                          <p:spTgt spid="546"/>
                                        </p:tgtEl>
                                      </p:cBhvr>
                                      <p:to x="100000" y="100000"/>
                                    </p:animScale>
                                    <p:animScale>
                                      <p:cBhvr>
                                        <p:cTn id="67" dur="26">
                                          <p:stCondLst>
                                            <p:cond delay="1642"/>
                                          </p:stCondLst>
                                        </p:cTn>
                                        <p:tgtEl>
                                          <p:spTgt spid="546"/>
                                        </p:tgtEl>
                                      </p:cBhvr>
                                      <p:to x="100000" y="90000"/>
                                    </p:animScale>
                                    <p:animScale>
                                      <p:cBhvr>
                                        <p:cTn id="68" dur="166" decel="50000">
                                          <p:stCondLst>
                                            <p:cond delay="1668"/>
                                          </p:stCondLst>
                                        </p:cTn>
                                        <p:tgtEl>
                                          <p:spTgt spid="546"/>
                                        </p:tgtEl>
                                      </p:cBhvr>
                                      <p:to x="100000" y="100000"/>
                                    </p:animScale>
                                    <p:animScale>
                                      <p:cBhvr>
                                        <p:cTn id="69" dur="26">
                                          <p:stCondLst>
                                            <p:cond delay="1808"/>
                                          </p:stCondLst>
                                        </p:cTn>
                                        <p:tgtEl>
                                          <p:spTgt spid="546"/>
                                        </p:tgtEl>
                                      </p:cBhvr>
                                      <p:to x="100000" y="95000"/>
                                    </p:animScale>
                                    <p:animScale>
                                      <p:cBhvr>
                                        <p:cTn id="70" dur="166" decel="50000">
                                          <p:stCondLst>
                                            <p:cond delay="1834"/>
                                          </p:stCondLst>
                                        </p:cTn>
                                        <p:tgtEl>
                                          <p:spTgt spid="54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92"/>
                                        </p:tgtEl>
                                        <p:attrNameLst>
                                          <p:attrName>style.visibility</p:attrName>
                                        </p:attrNameLst>
                                      </p:cBhvr>
                                      <p:to>
                                        <p:strVal val="visible"/>
                                      </p:to>
                                    </p:set>
                                    <p:animEffect transition="in" filter="fade">
                                      <p:cBhvr>
                                        <p:cTn id="82" dur="500"/>
                                        <p:tgtEl>
                                          <p:spTgt spid="592"/>
                                        </p:tgtEl>
                                      </p:cBhvr>
                                    </p:animEffect>
                                  </p:childTnLst>
                                </p:cTn>
                              </p:par>
                              <p:par>
                                <p:cTn id="83" presetID="10" presetClass="entr" presetSubtype="0" fill="hold" nodeType="withEffect">
                                  <p:stCondLst>
                                    <p:cond delay="0"/>
                                  </p:stCondLst>
                                  <p:childTnLst>
                                    <p:set>
                                      <p:cBhvr>
                                        <p:cTn id="84" dur="1" fill="hold">
                                          <p:stCondLst>
                                            <p:cond delay="0"/>
                                          </p:stCondLst>
                                        </p:cTn>
                                        <p:tgtEl>
                                          <p:spTgt spid="593"/>
                                        </p:tgtEl>
                                        <p:attrNameLst>
                                          <p:attrName>style.visibility</p:attrName>
                                        </p:attrNameLst>
                                      </p:cBhvr>
                                      <p:to>
                                        <p:strVal val="visible"/>
                                      </p:to>
                                    </p:set>
                                    <p:animEffect transition="in" filter="fade">
                                      <p:cBhvr>
                                        <p:cTn id="85"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3072" grpId="0"/>
      <p:bldP spid="2" grpId="0"/>
      <p:bldP spid="5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4" name="Rectangle 273"/>
          <p:cNvSpPr/>
          <p:nvPr/>
        </p:nvSpPr>
        <p:spPr>
          <a:xfrm>
            <a:off x="1611515" y="269403"/>
            <a:ext cx="6147303" cy="2677656"/>
          </a:xfrm>
          <a:prstGeom prst="rect">
            <a:avLst/>
          </a:prstGeom>
        </p:spPr>
        <p:txBody>
          <a:bodyPr wrap="square">
            <a:spAutoFit/>
          </a:bodyPr>
          <a:lstStyle/>
          <a:p>
            <a:r>
              <a:rPr lang="en-US" sz="2400" dirty="0">
                <a:solidFill>
                  <a:schemeClr val="bg1"/>
                </a:solidFill>
              </a:rPr>
              <a:t>“</a:t>
            </a:r>
            <a:r>
              <a:rPr lang="en-US" sz="2400" dirty="0" err="1">
                <a:solidFill>
                  <a:schemeClr val="bg1"/>
                </a:solidFill>
              </a:rPr>
              <a:t>Cursings</a:t>
            </a:r>
            <a:r>
              <a:rPr lang="en-US" sz="2400" dirty="0">
                <a:solidFill>
                  <a:schemeClr val="bg1"/>
                </a:solidFill>
              </a:rPr>
              <a:t> as well as blessings may be administered by the power and authority of the priesthood … , but the Lord’s earthly agents are sent forth primarily to bless and not to curse, and no curse should ever be decreed except by direct revelation from the Lord commanding such to be done.”</a:t>
            </a:r>
          </a:p>
        </p:txBody>
      </p:sp>
      <p:sp>
        <p:nvSpPr>
          <p:cNvPr id="541" name="Rectangle 540"/>
          <p:cNvSpPr/>
          <p:nvPr/>
        </p:nvSpPr>
        <p:spPr>
          <a:xfrm>
            <a:off x="0" y="6488668"/>
            <a:ext cx="3340729" cy="369332"/>
          </a:xfrm>
          <a:prstGeom prst="rect">
            <a:avLst/>
          </a:prstGeom>
        </p:spPr>
        <p:txBody>
          <a:bodyPr wrap="square">
            <a:spAutoFit/>
          </a:bodyPr>
          <a:lstStyle/>
          <a:p>
            <a:r>
              <a:rPr lang="en-US" dirty="0">
                <a:solidFill>
                  <a:schemeClr val="bg1"/>
                </a:solidFill>
                <a:latin typeface="Open Sans"/>
              </a:rPr>
              <a:t>Acts 13:7-11</a:t>
            </a:r>
            <a:endParaRPr lang="en-US" dirty="0">
              <a:solidFill>
                <a:schemeClr val="bg1"/>
              </a:solidFill>
            </a:endParaRP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4" name="Rectangle 3"/>
          <p:cNvSpPr/>
          <p:nvPr/>
        </p:nvSpPr>
        <p:spPr>
          <a:xfrm>
            <a:off x="5456221" y="2849641"/>
            <a:ext cx="6096000" cy="1200329"/>
          </a:xfrm>
          <a:prstGeom prst="rect">
            <a:avLst/>
          </a:prstGeom>
        </p:spPr>
        <p:txBody>
          <a:bodyPr>
            <a:spAutoFit/>
          </a:bodyPr>
          <a:lstStyle/>
          <a:p>
            <a:r>
              <a:rPr lang="en-US" i="1" dirty="0">
                <a:solidFill>
                  <a:srgbClr val="FFFF00"/>
                </a:solidFill>
                <a:latin typeface="Palatino"/>
              </a:rPr>
              <a:t>And whosoever shall not receive you, nor hear your words, when ye depart out of that house or city, shake off the dust of your feet.</a:t>
            </a:r>
          </a:p>
          <a:p>
            <a:r>
              <a:rPr lang="en-US" i="1" dirty="0">
                <a:solidFill>
                  <a:srgbClr val="FFFF00"/>
                </a:solidFill>
                <a:latin typeface="Palatino"/>
              </a:rPr>
              <a:t>Matthew 10:14</a:t>
            </a:r>
            <a:endParaRPr lang="en-US" i="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85" y="233316"/>
            <a:ext cx="917418" cy="1280563"/>
          </a:xfrm>
          <a:prstGeom prst="rect">
            <a:avLst/>
          </a:prstGeom>
        </p:spPr>
      </p:pic>
      <p:grpSp>
        <p:nvGrpSpPr>
          <p:cNvPr id="540" name="Group 539"/>
          <p:cNvGrpSpPr/>
          <p:nvPr/>
        </p:nvGrpSpPr>
        <p:grpSpPr>
          <a:xfrm>
            <a:off x="2194899" y="4031612"/>
            <a:ext cx="3289208" cy="2390250"/>
            <a:chOff x="384206" y="4158361"/>
            <a:chExt cx="3289208" cy="2390250"/>
          </a:xfrm>
        </p:grpSpPr>
        <p:grpSp>
          <p:nvGrpSpPr>
            <p:cNvPr id="597" name="Group 596"/>
            <p:cNvGrpSpPr/>
            <p:nvPr/>
          </p:nvGrpSpPr>
          <p:grpSpPr>
            <a:xfrm>
              <a:off x="384206" y="4158361"/>
              <a:ext cx="3289208" cy="2390250"/>
              <a:chOff x="609599" y="833642"/>
              <a:chExt cx="7941747" cy="5771225"/>
            </a:xfrm>
          </p:grpSpPr>
          <p:grpSp>
            <p:nvGrpSpPr>
              <p:cNvPr id="599" name="Group 14"/>
              <p:cNvGrpSpPr/>
              <p:nvPr/>
            </p:nvGrpSpPr>
            <p:grpSpPr>
              <a:xfrm rot="10800000">
                <a:off x="7696200" y="5257800"/>
                <a:ext cx="621450" cy="1347067"/>
                <a:chOff x="7010400" y="381000"/>
                <a:chExt cx="762000" cy="2033666"/>
              </a:xfrm>
            </p:grpSpPr>
            <p:sp>
              <p:nvSpPr>
                <p:cNvPr id="612" name="Rounded Rectangle 61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11"/>
              <p:cNvGrpSpPr/>
              <p:nvPr/>
            </p:nvGrpSpPr>
            <p:grpSpPr>
              <a:xfrm rot="10800000">
                <a:off x="939238" y="4923502"/>
                <a:ext cx="621450" cy="1347067"/>
                <a:chOff x="7010400" y="381000"/>
                <a:chExt cx="762000" cy="2033666"/>
              </a:xfrm>
            </p:grpSpPr>
            <p:sp>
              <p:nvSpPr>
                <p:cNvPr id="610" name="Rounded Rectangle 60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4" name="Group 603"/>
              <p:cNvGrpSpPr/>
              <p:nvPr/>
            </p:nvGrpSpPr>
            <p:grpSpPr>
              <a:xfrm>
                <a:off x="899460" y="833642"/>
                <a:ext cx="621450" cy="986197"/>
                <a:chOff x="7031201" y="834275"/>
                <a:chExt cx="762000" cy="1488861"/>
              </a:xfrm>
            </p:grpSpPr>
            <p:sp>
              <p:nvSpPr>
                <p:cNvPr id="608" name="Rounded Rectangle 60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604"/>
              <p:cNvGrpSpPr/>
              <p:nvPr/>
            </p:nvGrpSpPr>
            <p:grpSpPr>
              <a:xfrm>
                <a:off x="7646520" y="1148254"/>
                <a:ext cx="621450" cy="1017899"/>
                <a:chOff x="7087348" y="824753"/>
                <a:chExt cx="762000" cy="1536722"/>
              </a:xfrm>
            </p:grpSpPr>
            <p:sp>
              <p:nvSpPr>
                <p:cNvPr id="606" name="Rounded Rectangle 60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8" name="Rectangle 597"/>
            <p:cNvSpPr/>
            <p:nvPr/>
          </p:nvSpPr>
          <p:spPr>
            <a:xfrm>
              <a:off x="747225" y="4834063"/>
              <a:ext cx="2437759" cy="923330"/>
            </a:xfrm>
            <a:prstGeom prst="rect">
              <a:avLst/>
            </a:prstGeom>
          </p:spPr>
          <p:txBody>
            <a:bodyPr wrap="square">
              <a:spAutoFit/>
            </a:bodyPr>
            <a:lstStyle/>
            <a:p>
              <a:pPr algn="ctr"/>
              <a:r>
                <a:rPr lang="en-US" dirty="0"/>
                <a:t> </a:t>
              </a:r>
              <a:r>
                <a:rPr lang="en-US" b="1" dirty="0"/>
                <a:t>The power of God is far greater than the power of the devil</a:t>
              </a:r>
              <a:endParaRPr lang="en-US" dirty="0"/>
            </a:p>
          </p:txBody>
        </p:sp>
      </p:grpSp>
      <p:grpSp>
        <p:nvGrpSpPr>
          <p:cNvPr id="6" name="Group 5"/>
          <p:cNvGrpSpPr/>
          <p:nvPr/>
        </p:nvGrpSpPr>
        <p:grpSpPr>
          <a:xfrm>
            <a:off x="6241409" y="4461094"/>
            <a:ext cx="5416437" cy="2129828"/>
            <a:chOff x="6241409" y="4461094"/>
            <a:chExt cx="5416437" cy="2129828"/>
          </a:xfrm>
        </p:grpSpPr>
        <p:sp>
          <p:nvSpPr>
            <p:cNvPr id="614" name="Rectangle 613"/>
            <p:cNvSpPr/>
            <p:nvPr/>
          </p:nvSpPr>
          <p:spPr>
            <a:xfrm>
              <a:off x="7125078" y="5192979"/>
              <a:ext cx="4532768" cy="830997"/>
            </a:xfrm>
            <a:prstGeom prst="rect">
              <a:avLst/>
            </a:prstGeom>
          </p:spPr>
          <p:txBody>
            <a:bodyPr wrap="square">
              <a:spAutoFit/>
            </a:bodyPr>
            <a:lstStyle/>
            <a:p>
              <a:pPr algn="ctr"/>
              <a:r>
                <a:rPr lang="en-US" sz="2400" dirty="0">
                  <a:solidFill>
                    <a:schemeClr val="bg1"/>
                  </a:solidFill>
                </a:rPr>
                <a:t>From Verse 9 Saul is now referred to as Paul</a:t>
              </a:r>
            </a:p>
          </p:txBody>
        </p:sp>
        <p:grpSp>
          <p:nvGrpSpPr>
            <p:cNvPr id="615" name="Group 614"/>
            <p:cNvGrpSpPr/>
            <p:nvPr/>
          </p:nvGrpSpPr>
          <p:grpSpPr>
            <a:xfrm>
              <a:off x="6241409" y="4461094"/>
              <a:ext cx="987781" cy="2129828"/>
              <a:chOff x="782551" y="3012540"/>
              <a:chExt cx="1340486" cy="2890320"/>
            </a:xfrm>
          </p:grpSpPr>
          <p:grpSp>
            <p:nvGrpSpPr>
              <p:cNvPr id="616" name="Group 94"/>
              <p:cNvGrpSpPr/>
              <p:nvPr/>
            </p:nvGrpSpPr>
            <p:grpSpPr>
              <a:xfrm>
                <a:off x="782551" y="3012540"/>
                <a:ext cx="1340486" cy="2890320"/>
                <a:chOff x="4405860" y="139189"/>
                <a:chExt cx="2861871" cy="6475262"/>
              </a:xfrm>
            </p:grpSpPr>
            <p:grpSp>
              <p:nvGrpSpPr>
                <p:cNvPr id="635" name="Group 86"/>
                <p:cNvGrpSpPr/>
                <p:nvPr/>
              </p:nvGrpSpPr>
              <p:grpSpPr>
                <a:xfrm rot="2107423">
                  <a:off x="4802579" y="139189"/>
                  <a:ext cx="743864" cy="1806453"/>
                  <a:chOff x="7696200" y="914400"/>
                  <a:chExt cx="685800" cy="2438400"/>
                </a:xfrm>
              </p:grpSpPr>
              <p:sp>
                <p:nvSpPr>
                  <p:cNvPr id="675" name="Moon 67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87"/>
                <p:cNvGrpSpPr/>
                <p:nvPr/>
              </p:nvGrpSpPr>
              <p:grpSpPr>
                <a:xfrm rot="19262140" flipH="1">
                  <a:off x="6126313" y="231425"/>
                  <a:ext cx="743864" cy="1645187"/>
                  <a:chOff x="7696200" y="914400"/>
                  <a:chExt cx="685800" cy="2438400"/>
                </a:xfrm>
              </p:grpSpPr>
              <p:sp>
                <p:nvSpPr>
                  <p:cNvPr id="671" name="Moon 67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67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47"/>
                <p:cNvGrpSpPr/>
                <p:nvPr/>
              </p:nvGrpSpPr>
              <p:grpSpPr>
                <a:xfrm rot="562843">
                  <a:off x="5697438" y="5840305"/>
                  <a:ext cx="666047" cy="774146"/>
                  <a:chOff x="6106804" y="4039302"/>
                  <a:chExt cx="666047" cy="774146"/>
                </a:xfrm>
              </p:grpSpPr>
              <p:sp>
                <p:nvSpPr>
                  <p:cNvPr id="668" name="Oval 66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47"/>
                <p:cNvGrpSpPr/>
                <p:nvPr/>
              </p:nvGrpSpPr>
              <p:grpSpPr>
                <a:xfrm rot="2613352">
                  <a:off x="5128037" y="5761712"/>
                  <a:ext cx="666047" cy="774146"/>
                  <a:chOff x="6106804" y="4039302"/>
                  <a:chExt cx="666047" cy="774146"/>
                </a:xfrm>
              </p:grpSpPr>
              <p:sp>
                <p:nvSpPr>
                  <p:cNvPr id="665" name="Oval 66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9" name="Oval 63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rapezoid 64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rapezoid 64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57"/>
                <p:cNvGrpSpPr/>
                <p:nvPr/>
              </p:nvGrpSpPr>
              <p:grpSpPr>
                <a:xfrm>
                  <a:off x="4953000" y="5334000"/>
                  <a:ext cx="1828800" cy="609600"/>
                  <a:chOff x="1371600" y="3962400"/>
                  <a:chExt cx="6705600" cy="2057400"/>
                </a:xfrm>
              </p:grpSpPr>
              <p:grpSp>
                <p:nvGrpSpPr>
                  <p:cNvPr id="653" name="Group 195"/>
                  <p:cNvGrpSpPr/>
                  <p:nvPr/>
                </p:nvGrpSpPr>
                <p:grpSpPr>
                  <a:xfrm>
                    <a:off x="1371600" y="3962400"/>
                    <a:ext cx="1676400" cy="2057400"/>
                    <a:chOff x="1371600" y="3962400"/>
                    <a:chExt cx="1676400" cy="2057400"/>
                  </a:xfrm>
                </p:grpSpPr>
                <p:sp>
                  <p:nvSpPr>
                    <p:cNvPr id="663" name="Right Arrow Callout 66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Quad Arrow 66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196"/>
                  <p:cNvGrpSpPr/>
                  <p:nvPr/>
                </p:nvGrpSpPr>
                <p:grpSpPr>
                  <a:xfrm>
                    <a:off x="3048000" y="3962400"/>
                    <a:ext cx="1676400" cy="2057400"/>
                    <a:chOff x="1371600" y="3962400"/>
                    <a:chExt cx="1676400" cy="2057400"/>
                  </a:xfrm>
                </p:grpSpPr>
                <p:sp>
                  <p:nvSpPr>
                    <p:cNvPr id="661" name="Right Arrow Callout 66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Quad Arrow 66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199"/>
                  <p:cNvGrpSpPr/>
                  <p:nvPr/>
                </p:nvGrpSpPr>
                <p:grpSpPr>
                  <a:xfrm>
                    <a:off x="4724400" y="3962400"/>
                    <a:ext cx="1676400" cy="2057400"/>
                    <a:chOff x="1371600" y="3962400"/>
                    <a:chExt cx="1676400" cy="2057400"/>
                  </a:xfrm>
                </p:grpSpPr>
                <p:sp>
                  <p:nvSpPr>
                    <p:cNvPr id="659" name="Right Arrow Callout 65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Quad Arrow 65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202"/>
                  <p:cNvGrpSpPr/>
                  <p:nvPr/>
                </p:nvGrpSpPr>
                <p:grpSpPr>
                  <a:xfrm>
                    <a:off x="6400800" y="3962400"/>
                    <a:ext cx="1676400" cy="2057400"/>
                    <a:chOff x="1371600" y="3962400"/>
                    <a:chExt cx="1676400" cy="2057400"/>
                  </a:xfrm>
                </p:grpSpPr>
                <p:sp>
                  <p:nvSpPr>
                    <p:cNvPr id="657" name="Right Arrow Callout 65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65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0" name="Cloud 64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Delay 65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616"/>
              <p:cNvGrpSpPr/>
              <p:nvPr/>
            </p:nvGrpSpPr>
            <p:grpSpPr>
              <a:xfrm rot="1939263">
                <a:off x="1761896" y="4237777"/>
                <a:ext cx="284190" cy="940806"/>
                <a:chOff x="1143000" y="2209800"/>
                <a:chExt cx="960933" cy="2270330"/>
              </a:xfrm>
            </p:grpSpPr>
            <p:grpSp>
              <p:nvGrpSpPr>
                <p:cNvPr id="619" name="Group 618"/>
                <p:cNvGrpSpPr/>
                <p:nvPr/>
              </p:nvGrpSpPr>
              <p:grpSpPr>
                <a:xfrm>
                  <a:off x="1143000" y="2209800"/>
                  <a:ext cx="511971" cy="2251795"/>
                  <a:chOff x="609599" y="833642"/>
                  <a:chExt cx="1236146" cy="5436927"/>
                </a:xfrm>
              </p:grpSpPr>
              <p:grpSp>
                <p:nvGrpSpPr>
                  <p:cNvPr id="628" name="Group 11"/>
                  <p:cNvGrpSpPr/>
                  <p:nvPr/>
                </p:nvGrpSpPr>
                <p:grpSpPr>
                  <a:xfrm rot="10800000">
                    <a:off x="939238" y="4923502"/>
                    <a:ext cx="621450" cy="1347067"/>
                    <a:chOff x="7010400" y="381000"/>
                    <a:chExt cx="762000" cy="2033666"/>
                  </a:xfrm>
                </p:grpSpPr>
                <p:sp>
                  <p:nvSpPr>
                    <p:cNvPr id="633" name="Rounded Rectangle 6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0" name="Group 629"/>
                  <p:cNvGrpSpPr/>
                  <p:nvPr/>
                </p:nvGrpSpPr>
                <p:grpSpPr>
                  <a:xfrm>
                    <a:off x="899460" y="833642"/>
                    <a:ext cx="621450" cy="986197"/>
                    <a:chOff x="7031201" y="834275"/>
                    <a:chExt cx="762000" cy="1488861"/>
                  </a:xfrm>
                </p:grpSpPr>
                <p:sp>
                  <p:nvSpPr>
                    <p:cNvPr id="631" name="Rounded Rectangle 6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0" name="Group 619"/>
                <p:cNvGrpSpPr/>
                <p:nvPr/>
              </p:nvGrpSpPr>
              <p:grpSpPr>
                <a:xfrm>
                  <a:off x="1591962" y="2228335"/>
                  <a:ext cx="511971" cy="2251795"/>
                  <a:chOff x="609599" y="833642"/>
                  <a:chExt cx="1236146" cy="5436927"/>
                </a:xfrm>
              </p:grpSpPr>
              <p:grpSp>
                <p:nvGrpSpPr>
                  <p:cNvPr id="621" name="Group 11"/>
                  <p:cNvGrpSpPr/>
                  <p:nvPr/>
                </p:nvGrpSpPr>
                <p:grpSpPr>
                  <a:xfrm rot="10800000">
                    <a:off x="939238" y="4923502"/>
                    <a:ext cx="621450" cy="1347067"/>
                    <a:chOff x="7010400" y="381000"/>
                    <a:chExt cx="762000" cy="2033666"/>
                  </a:xfrm>
                </p:grpSpPr>
                <p:sp>
                  <p:nvSpPr>
                    <p:cNvPr id="626" name="Rounded Rectangle 6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3" name="Group 83"/>
                  <p:cNvGrpSpPr/>
                  <p:nvPr/>
                </p:nvGrpSpPr>
                <p:grpSpPr>
                  <a:xfrm>
                    <a:off x="899460" y="833642"/>
                    <a:ext cx="621450" cy="986197"/>
                    <a:chOff x="7031201" y="834275"/>
                    <a:chExt cx="762000" cy="1488861"/>
                  </a:xfrm>
                </p:grpSpPr>
                <p:sp>
                  <p:nvSpPr>
                    <p:cNvPr id="624" name="Rounded Rectangle 6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18" name="Oval 617"/>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40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540"/>
                                        </p:tgtEl>
                                        <p:attrNameLst>
                                          <p:attrName>style.visibility</p:attrName>
                                        </p:attrNameLst>
                                      </p:cBhvr>
                                      <p:to>
                                        <p:strVal val="visible"/>
                                      </p:to>
                                    </p:set>
                                    <p:animEffect transition="in" filter="barn(outVertical)">
                                      <p:cBhvr>
                                        <p:cTn id="11" dur="500"/>
                                        <p:tgtEl>
                                          <p:spTgt spid="5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7" name="TextBox 286"/>
          <p:cNvSpPr txBox="1"/>
          <p:nvPr/>
        </p:nvSpPr>
        <p:spPr>
          <a:xfrm>
            <a:off x="887240" y="4321522"/>
            <a:ext cx="4114800" cy="1384995"/>
          </a:xfrm>
          <a:prstGeom prst="rect">
            <a:avLst/>
          </a:prstGeom>
          <a:solidFill>
            <a:schemeClr val="accent6">
              <a:lumMod val="75000"/>
            </a:schemeClr>
          </a:solidFill>
        </p:spPr>
        <p:txBody>
          <a:bodyPr wrap="square" rtlCol="0">
            <a:spAutoFit/>
          </a:bodyPr>
          <a:lstStyle/>
          <a:p>
            <a:pPr algn="ctr"/>
            <a:r>
              <a:rPr lang="en-US" sz="2800" dirty="0">
                <a:solidFill>
                  <a:schemeClr val="bg1"/>
                </a:solidFill>
              </a:rPr>
              <a:t>Stirring up devout men and women in persecution</a:t>
            </a:r>
          </a:p>
          <a:p>
            <a:pPr algn="ctr"/>
            <a:r>
              <a:rPr lang="en-US" sz="2800" dirty="0">
                <a:solidFill>
                  <a:schemeClr val="bg1"/>
                </a:solidFill>
              </a:rPr>
              <a:t>(Acts 13:50)</a:t>
            </a:r>
          </a:p>
        </p:txBody>
      </p:sp>
      <p:sp>
        <p:nvSpPr>
          <p:cNvPr id="289" name="TextBox 288"/>
          <p:cNvSpPr txBox="1"/>
          <p:nvPr/>
        </p:nvSpPr>
        <p:spPr>
          <a:xfrm>
            <a:off x="7386118" y="3816036"/>
            <a:ext cx="3810000" cy="1384995"/>
          </a:xfrm>
          <a:prstGeom prst="rect">
            <a:avLst/>
          </a:prstGeom>
          <a:solidFill>
            <a:schemeClr val="accent2">
              <a:lumMod val="75000"/>
            </a:schemeClr>
          </a:solidFill>
        </p:spPr>
        <p:txBody>
          <a:bodyPr wrap="square" rtlCol="0">
            <a:spAutoFit/>
          </a:bodyPr>
          <a:lstStyle/>
          <a:p>
            <a:pPr algn="ctr"/>
            <a:r>
              <a:rPr lang="en-US" sz="2800" dirty="0">
                <a:solidFill>
                  <a:schemeClr val="bg1"/>
                </a:solidFill>
              </a:rPr>
              <a:t>Others who have heard  only the negative things about the church</a:t>
            </a:r>
          </a:p>
        </p:txBody>
      </p:sp>
      <p:sp>
        <p:nvSpPr>
          <p:cNvPr id="290" name="TextBox 289"/>
          <p:cNvSpPr txBox="1"/>
          <p:nvPr/>
        </p:nvSpPr>
        <p:spPr>
          <a:xfrm>
            <a:off x="930999" y="1776744"/>
            <a:ext cx="4093674" cy="954107"/>
          </a:xfrm>
          <a:prstGeom prst="rect">
            <a:avLst/>
          </a:prstGeom>
          <a:solidFill>
            <a:schemeClr val="accent6">
              <a:lumMod val="75000"/>
            </a:schemeClr>
          </a:solidFill>
        </p:spPr>
        <p:txBody>
          <a:bodyPr wrap="square" rtlCol="0">
            <a:spAutoFit/>
          </a:bodyPr>
          <a:lstStyle/>
          <a:p>
            <a:pPr algn="ctr"/>
            <a:r>
              <a:rPr lang="en-US" sz="2800" dirty="0">
                <a:solidFill>
                  <a:schemeClr val="bg1"/>
                </a:solidFill>
              </a:rPr>
              <a:t>Finding false prophets (Acts 13:6)</a:t>
            </a:r>
          </a:p>
        </p:txBody>
      </p:sp>
      <p:sp>
        <p:nvSpPr>
          <p:cNvPr id="291" name="TextBox 290"/>
          <p:cNvSpPr txBox="1"/>
          <p:nvPr/>
        </p:nvSpPr>
        <p:spPr>
          <a:xfrm>
            <a:off x="7353677" y="1938196"/>
            <a:ext cx="3810000" cy="954107"/>
          </a:xfrm>
          <a:prstGeom prst="rect">
            <a:avLst/>
          </a:prstGeom>
          <a:solidFill>
            <a:schemeClr val="accent2">
              <a:lumMod val="75000"/>
            </a:schemeClr>
          </a:solidFill>
        </p:spPr>
        <p:txBody>
          <a:bodyPr wrap="square" rtlCol="0">
            <a:spAutoFit/>
          </a:bodyPr>
          <a:lstStyle/>
          <a:p>
            <a:pPr algn="ctr"/>
            <a:r>
              <a:rPr lang="en-US" sz="2800" dirty="0">
                <a:solidFill>
                  <a:schemeClr val="bg1"/>
                </a:solidFill>
              </a:rPr>
              <a:t>Coming across antagonists</a:t>
            </a:r>
          </a:p>
        </p:txBody>
      </p:sp>
      <p:sp>
        <p:nvSpPr>
          <p:cNvPr id="292" name="TextBox 291"/>
          <p:cNvSpPr txBox="1"/>
          <p:nvPr/>
        </p:nvSpPr>
        <p:spPr>
          <a:xfrm>
            <a:off x="896294" y="5805536"/>
            <a:ext cx="4114800" cy="954107"/>
          </a:xfrm>
          <a:prstGeom prst="rect">
            <a:avLst/>
          </a:prstGeom>
          <a:solidFill>
            <a:schemeClr val="accent6">
              <a:lumMod val="75000"/>
            </a:schemeClr>
          </a:solidFill>
        </p:spPr>
        <p:txBody>
          <a:bodyPr wrap="square" rtlCol="0">
            <a:spAutoFit/>
          </a:bodyPr>
          <a:lstStyle/>
          <a:p>
            <a:pPr algn="ctr"/>
            <a:r>
              <a:rPr lang="en-US" sz="2800" dirty="0">
                <a:solidFill>
                  <a:schemeClr val="bg1"/>
                </a:solidFill>
              </a:rPr>
              <a:t>Being kicked out of their cities (Acts 13:50)</a:t>
            </a:r>
          </a:p>
        </p:txBody>
      </p:sp>
      <p:sp>
        <p:nvSpPr>
          <p:cNvPr id="293" name="TextBox 292"/>
          <p:cNvSpPr txBox="1"/>
          <p:nvPr/>
        </p:nvSpPr>
        <p:spPr>
          <a:xfrm>
            <a:off x="900065" y="2839772"/>
            <a:ext cx="4114800" cy="1384995"/>
          </a:xfrm>
          <a:prstGeom prst="rect">
            <a:avLst/>
          </a:prstGeom>
          <a:solidFill>
            <a:schemeClr val="accent6">
              <a:lumMod val="75000"/>
            </a:schemeClr>
          </a:solidFill>
        </p:spPr>
        <p:txBody>
          <a:bodyPr wrap="square" rtlCol="0">
            <a:spAutoFit/>
          </a:bodyPr>
          <a:lstStyle/>
          <a:p>
            <a:pPr algn="ctr"/>
            <a:r>
              <a:rPr lang="en-US" sz="2800" dirty="0" err="1">
                <a:solidFill>
                  <a:schemeClr val="bg1"/>
                </a:solidFill>
              </a:rPr>
              <a:t>Spake</a:t>
            </a:r>
            <a:r>
              <a:rPr lang="en-US" sz="2800" dirty="0">
                <a:solidFill>
                  <a:schemeClr val="bg1"/>
                </a:solidFill>
              </a:rPr>
              <a:t> against those things and contradicting them</a:t>
            </a:r>
          </a:p>
          <a:p>
            <a:pPr algn="ctr"/>
            <a:r>
              <a:rPr lang="en-US" sz="2800" dirty="0">
                <a:solidFill>
                  <a:schemeClr val="bg1"/>
                </a:solidFill>
              </a:rPr>
              <a:t>(Acts 13:45)</a:t>
            </a:r>
          </a:p>
        </p:txBody>
      </p:sp>
      <p:sp>
        <p:nvSpPr>
          <p:cNvPr id="294" name="TextBox 293"/>
          <p:cNvSpPr txBox="1"/>
          <p:nvPr/>
        </p:nvSpPr>
        <p:spPr>
          <a:xfrm>
            <a:off x="7366503" y="3064598"/>
            <a:ext cx="3778313" cy="523220"/>
          </a:xfrm>
          <a:prstGeom prst="rect">
            <a:avLst/>
          </a:prstGeom>
          <a:solidFill>
            <a:schemeClr val="accent2">
              <a:lumMod val="75000"/>
            </a:schemeClr>
          </a:solidFill>
        </p:spPr>
        <p:txBody>
          <a:bodyPr wrap="square" rtlCol="0">
            <a:spAutoFit/>
          </a:bodyPr>
          <a:lstStyle/>
          <a:p>
            <a:pPr algn="ctr"/>
            <a:r>
              <a:rPr lang="en-US" sz="2800" dirty="0">
                <a:solidFill>
                  <a:schemeClr val="bg1"/>
                </a:solidFill>
              </a:rPr>
              <a:t>Arguing against doctrine </a:t>
            </a:r>
          </a:p>
        </p:txBody>
      </p:sp>
      <p:sp>
        <p:nvSpPr>
          <p:cNvPr id="295" name="TextBox 294"/>
          <p:cNvSpPr txBox="1"/>
          <p:nvPr/>
        </p:nvSpPr>
        <p:spPr>
          <a:xfrm>
            <a:off x="7404226" y="5472819"/>
            <a:ext cx="3740590" cy="523220"/>
          </a:xfrm>
          <a:prstGeom prst="rect">
            <a:avLst/>
          </a:prstGeom>
          <a:solidFill>
            <a:schemeClr val="accent2">
              <a:lumMod val="75000"/>
            </a:schemeClr>
          </a:solidFill>
        </p:spPr>
        <p:txBody>
          <a:bodyPr wrap="square" rtlCol="0">
            <a:spAutoFit/>
          </a:bodyPr>
          <a:lstStyle/>
          <a:p>
            <a:pPr algn="ctr"/>
            <a:r>
              <a:rPr lang="en-US" sz="2800" dirty="0">
                <a:solidFill>
                  <a:schemeClr val="bg1"/>
                </a:solidFill>
              </a:rPr>
              <a:t>Slamming of doors</a:t>
            </a:r>
          </a:p>
        </p:txBody>
      </p:sp>
      <p:sp>
        <p:nvSpPr>
          <p:cNvPr id="296" name="TextBox 295"/>
          <p:cNvSpPr txBox="1"/>
          <p:nvPr/>
        </p:nvSpPr>
        <p:spPr>
          <a:xfrm>
            <a:off x="4052935" y="105625"/>
            <a:ext cx="4114800" cy="1200329"/>
          </a:xfrm>
          <a:prstGeom prst="rect">
            <a:avLst/>
          </a:prstGeom>
          <a:noFill/>
        </p:spPr>
        <p:txBody>
          <a:bodyPr wrap="square" rtlCol="0">
            <a:spAutoFit/>
          </a:bodyPr>
          <a:lstStyle/>
          <a:p>
            <a:pPr algn="ctr"/>
            <a:r>
              <a:rPr lang="en-US" sz="3600" dirty="0">
                <a:solidFill>
                  <a:schemeClr val="bg1"/>
                </a:solidFill>
              </a:rPr>
              <a:t>Challenges of Missionary Life</a:t>
            </a:r>
          </a:p>
        </p:txBody>
      </p:sp>
      <p:grpSp>
        <p:nvGrpSpPr>
          <p:cNvPr id="298" name="Group 297"/>
          <p:cNvGrpSpPr/>
          <p:nvPr/>
        </p:nvGrpSpPr>
        <p:grpSpPr>
          <a:xfrm>
            <a:off x="8599911" y="208230"/>
            <a:ext cx="1413861" cy="1530036"/>
            <a:chOff x="5205743" y="1619312"/>
            <a:chExt cx="3214620" cy="3478761"/>
          </a:xfrm>
        </p:grpSpPr>
        <p:grpSp>
          <p:nvGrpSpPr>
            <p:cNvPr id="299" name="Group 298"/>
            <p:cNvGrpSpPr/>
            <p:nvPr/>
          </p:nvGrpSpPr>
          <p:grpSpPr>
            <a:xfrm>
              <a:off x="5205743" y="1619312"/>
              <a:ext cx="1968418" cy="3478761"/>
              <a:chOff x="5205743" y="1619312"/>
              <a:chExt cx="1968418" cy="3478761"/>
            </a:xfrm>
          </p:grpSpPr>
          <p:sp>
            <p:nvSpPr>
              <p:cNvPr id="325" name="Oval 324"/>
              <p:cNvSpPr/>
              <p:nvPr/>
            </p:nvSpPr>
            <p:spPr>
              <a:xfrm rot="19625192">
                <a:off x="6894476" y="3607969"/>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p:cNvGrpSpPr/>
              <p:nvPr/>
            </p:nvGrpSpPr>
            <p:grpSpPr>
              <a:xfrm>
                <a:off x="6094123" y="4639713"/>
                <a:ext cx="489511" cy="339693"/>
                <a:chOff x="5483905" y="5816663"/>
                <a:chExt cx="556521" cy="386194"/>
              </a:xfrm>
            </p:grpSpPr>
            <p:sp>
              <p:nvSpPr>
                <p:cNvPr id="414" name="Oval 413"/>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rot="16353501">
                <a:off x="6427593" y="4683471"/>
                <a:ext cx="489511" cy="339693"/>
                <a:chOff x="5483905" y="5816663"/>
                <a:chExt cx="556521" cy="386194"/>
              </a:xfrm>
            </p:grpSpPr>
            <p:sp>
              <p:nvSpPr>
                <p:cNvPr id="411" name="Oval 410"/>
                <p:cNvSpPr/>
                <p:nvPr/>
              </p:nvSpPr>
              <p:spPr>
                <a:xfrm rot="3333291">
                  <a:off x="5581287" y="5719281"/>
                  <a:ext cx="361757" cy="55652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9855007">
                  <a:off x="5575319" y="5873529"/>
                  <a:ext cx="308659" cy="29909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18996892">
                  <a:off x="5647818" y="5865408"/>
                  <a:ext cx="157000" cy="33744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Rounded Rectangle 327"/>
              <p:cNvSpPr/>
              <p:nvPr/>
            </p:nvSpPr>
            <p:spPr>
              <a:xfrm>
                <a:off x="6011501" y="1774479"/>
                <a:ext cx="941560" cy="1376127"/>
              </a:xfrm>
              <a:prstGeom prst="roundRect">
                <a:avLst>
                  <a:gd name="adj" fmla="val 33013"/>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1481096">
                <a:off x="5728087" y="3627587"/>
                <a:ext cx="279685" cy="5685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124"/>
              <p:cNvSpPr/>
              <p:nvPr/>
            </p:nvSpPr>
            <p:spPr>
              <a:xfrm>
                <a:off x="6038662" y="3551667"/>
                <a:ext cx="914399" cy="1232280"/>
              </a:xfrm>
              <a:prstGeom prst="trapezoid">
                <a:avLst>
                  <a:gd name="adj" fmla="val 1857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20179059">
                <a:off x="6624914" y="2649409"/>
                <a:ext cx="413247" cy="1361203"/>
              </a:xfrm>
              <a:prstGeom prst="trapezoid">
                <a:avLst>
                  <a:gd name="adj" fmla="val 18722"/>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1511149">
                <a:off x="5822434" y="2632934"/>
                <a:ext cx="581415" cy="1373656"/>
              </a:xfrm>
              <a:prstGeom prst="trapezoid">
                <a:avLst>
                  <a:gd name="adj" fmla="val 37487"/>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6074874" y="2688880"/>
                <a:ext cx="905347" cy="1412339"/>
              </a:xfrm>
              <a:prstGeom prst="trapezoid">
                <a:avLst>
                  <a:gd name="adj" fmla="val 2877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6565243" y="3117840"/>
                <a:ext cx="186457" cy="11371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26"/>
              <p:cNvGrpSpPr/>
              <p:nvPr/>
            </p:nvGrpSpPr>
            <p:grpSpPr>
              <a:xfrm>
                <a:off x="5205743" y="3819447"/>
                <a:ext cx="611351" cy="933622"/>
                <a:chOff x="2743200" y="938270"/>
                <a:chExt cx="4827770" cy="5081530"/>
              </a:xfrm>
              <a:solidFill>
                <a:schemeClr val="accent2">
                  <a:lumMod val="40000"/>
                  <a:lumOff val="60000"/>
                </a:schemeClr>
              </a:solidFill>
            </p:grpSpPr>
            <p:sp>
              <p:nvSpPr>
                <p:cNvPr id="403" name="Block Arc 402"/>
                <p:cNvSpPr/>
                <p:nvPr/>
              </p:nvSpPr>
              <p:spPr>
                <a:xfrm rot="4844655">
                  <a:off x="3744604" y="2522104"/>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4" name="Block Arc 403"/>
                <p:cNvSpPr/>
                <p:nvPr/>
              </p:nvSpPr>
              <p:spPr>
                <a:xfrm rot="4844655">
                  <a:off x="4354204" y="2750705"/>
                  <a:ext cx="4800600" cy="1632932"/>
                </a:xfrm>
                <a:prstGeom prst="blockArc">
                  <a:avLst>
                    <a:gd name="adj1" fmla="val 9255102"/>
                    <a:gd name="adj2" fmla="val 968037"/>
                    <a:gd name="adj3" fmla="val 28851"/>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5" name="Flowchart: Delay 404"/>
                <p:cNvSpPr/>
                <p:nvPr/>
              </p:nvSpPr>
              <p:spPr>
                <a:xfrm rot="16200000">
                  <a:off x="2590800" y="1676400"/>
                  <a:ext cx="4876800" cy="38100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lowchart: Delay 405"/>
                <p:cNvSpPr/>
                <p:nvPr/>
              </p:nvSpPr>
              <p:spPr>
                <a:xfrm rot="16200000">
                  <a:off x="2057400" y="1828800"/>
                  <a:ext cx="4876800" cy="35052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3581400" y="2057400"/>
                  <a:ext cx="1676400" cy="609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8" name="Rounded Rectangle 407"/>
                <p:cNvSpPr/>
                <p:nvPr/>
              </p:nvSpPr>
              <p:spPr>
                <a:xfrm>
                  <a:off x="2971800" y="4038600"/>
                  <a:ext cx="2971800" cy="1981200"/>
                </a:xfrm>
                <a:prstGeom prst="roundRe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2971800" y="4419600"/>
                  <a:ext cx="29718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5791200" y="4495800"/>
                  <a:ext cx="228600" cy="457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Oval 335"/>
              <p:cNvSpPr/>
              <p:nvPr/>
            </p:nvSpPr>
            <p:spPr>
              <a:xfrm rot="20057346">
                <a:off x="5699614" y="3910866"/>
                <a:ext cx="122165" cy="196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flipH="1">
                <a:off x="6366011" y="2803946"/>
                <a:ext cx="297340" cy="3013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155274" y="1820676"/>
                <a:ext cx="725809" cy="1188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rot="9606458">
                <a:off x="6041541" y="1619312"/>
                <a:ext cx="966312" cy="759266"/>
              </a:xfrm>
              <a:custGeom>
                <a:avLst/>
                <a:gdLst>
                  <a:gd name="connsiteX0" fmla="*/ 431771 w 823759"/>
                  <a:gd name="connsiteY0" fmla="*/ 737835 h 759266"/>
                  <a:gd name="connsiteX1" fmla="*/ 281614 w 823759"/>
                  <a:gd name="connsiteY1" fmla="*/ 592705 h 759266"/>
                  <a:gd name="connsiteX2" fmla="*/ 271068 w 823759"/>
                  <a:gd name="connsiteY2" fmla="*/ 559866 h 759266"/>
                  <a:gd name="connsiteX3" fmla="*/ 244310 w 823759"/>
                  <a:gd name="connsiteY3" fmla="*/ 560854 h 759266"/>
                  <a:gd name="connsiteX4" fmla="*/ 63417 w 823759"/>
                  <a:gd name="connsiteY4" fmla="*/ 314718 h 759266"/>
                  <a:gd name="connsiteX5" fmla="*/ 0 w 823759"/>
                  <a:gd name="connsiteY5" fmla="*/ 35905 h 759266"/>
                  <a:gd name="connsiteX6" fmla="*/ 148741 w 823759"/>
                  <a:gd name="connsiteY6" fmla="*/ 2073 h 759266"/>
                  <a:gd name="connsiteX7" fmla="*/ 360899 w 823759"/>
                  <a:gd name="connsiteY7" fmla="*/ 247055 h 759266"/>
                  <a:gd name="connsiteX8" fmla="*/ 364635 w 823759"/>
                  <a:gd name="connsiteY8" fmla="*/ 279020 h 759266"/>
                  <a:gd name="connsiteX9" fmla="*/ 431771 w 823759"/>
                  <a:gd name="connsiteY9" fmla="*/ 235271 h 759266"/>
                  <a:gd name="connsiteX10" fmla="*/ 541600 w 823759"/>
                  <a:gd name="connsiteY10" fmla="*/ 213840 h 759266"/>
                  <a:gd name="connsiteX11" fmla="*/ 823759 w 823759"/>
                  <a:gd name="connsiteY11" fmla="*/ 213840 h 759266"/>
                  <a:gd name="connsiteX12" fmla="*/ 823759 w 823759"/>
                  <a:gd name="connsiteY12" fmla="*/ 486553 h 759266"/>
                  <a:gd name="connsiteX13" fmla="*/ 541600 w 823759"/>
                  <a:gd name="connsiteY13" fmla="*/ 759266 h 759266"/>
                  <a:gd name="connsiteX14" fmla="*/ 431771 w 823759"/>
                  <a:gd name="connsiteY14" fmla="*/ 737835 h 7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759" h="759266">
                    <a:moveTo>
                      <a:pt x="431771" y="737835"/>
                    </a:moveTo>
                    <a:cubicBezTo>
                      <a:pt x="364257" y="710235"/>
                      <a:pt x="310171" y="657959"/>
                      <a:pt x="281614" y="592705"/>
                    </a:cubicBezTo>
                    <a:lnTo>
                      <a:pt x="271068" y="559866"/>
                    </a:lnTo>
                    <a:lnTo>
                      <a:pt x="244310" y="560854"/>
                    </a:lnTo>
                    <a:cubicBezTo>
                      <a:pt x="170617" y="550272"/>
                      <a:pt x="94063" y="449454"/>
                      <a:pt x="63417" y="314718"/>
                    </a:cubicBezTo>
                    <a:lnTo>
                      <a:pt x="0" y="35905"/>
                    </a:lnTo>
                    <a:lnTo>
                      <a:pt x="148741" y="2073"/>
                    </a:lnTo>
                    <a:cubicBezTo>
                      <a:pt x="230889" y="-16612"/>
                      <a:pt x="325875" y="93070"/>
                      <a:pt x="360899" y="247055"/>
                    </a:cubicBezTo>
                    <a:lnTo>
                      <a:pt x="364635" y="279020"/>
                    </a:lnTo>
                    <a:lnTo>
                      <a:pt x="431771" y="235271"/>
                    </a:lnTo>
                    <a:cubicBezTo>
                      <a:pt x="465528" y="221471"/>
                      <a:pt x="502642" y="213840"/>
                      <a:pt x="541600" y="213840"/>
                    </a:cubicBezTo>
                    <a:lnTo>
                      <a:pt x="823759" y="213840"/>
                    </a:lnTo>
                    <a:lnTo>
                      <a:pt x="823759" y="486553"/>
                    </a:lnTo>
                    <a:cubicBezTo>
                      <a:pt x="823759" y="637168"/>
                      <a:pt x="697432" y="759266"/>
                      <a:pt x="541600" y="759266"/>
                    </a:cubicBezTo>
                    <a:cubicBezTo>
                      <a:pt x="502642" y="759266"/>
                      <a:pt x="465528" y="751635"/>
                      <a:pt x="431771" y="737835"/>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0" name="Group 339"/>
              <p:cNvGrpSpPr/>
              <p:nvPr/>
            </p:nvGrpSpPr>
            <p:grpSpPr>
              <a:xfrm>
                <a:off x="6173301" y="4490519"/>
                <a:ext cx="256924" cy="262550"/>
                <a:chOff x="4344155" y="2218098"/>
                <a:chExt cx="945333" cy="1029080"/>
              </a:xfrm>
            </p:grpSpPr>
            <p:sp>
              <p:nvSpPr>
                <p:cNvPr id="395" name="Oval 394"/>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401"/>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p:cNvGrpSpPr/>
              <p:nvPr/>
            </p:nvGrpSpPr>
            <p:grpSpPr>
              <a:xfrm>
                <a:off x="6389075" y="4163086"/>
                <a:ext cx="256924" cy="262550"/>
                <a:chOff x="4344155" y="2218098"/>
                <a:chExt cx="945333" cy="1029080"/>
              </a:xfrm>
            </p:grpSpPr>
            <p:sp>
              <p:nvSpPr>
                <p:cNvPr id="387" name="Oval 386"/>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391"/>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392"/>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393"/>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6633519" y="4434690"/>
                <a:ext cx="256924" cy="262550"/>
                <a:chOff x="4344155" y="2218098"/>
                <a:chExt cx="945333" cy="1029080"/>
              </a:xfrm>
            </p:grpSpPr>
            <p:sp>
              <p:nvSpPr>
                <p:cNvPr id="379" name="Oval 378"/>
                <p:cNvSpPr/>
                <p:nvPr/>
              </p:nvSpPr>
              <p:spPr>
                <a:xfrm>
                  <a:off x="4725909" y="2661719"/>
                  <a:ext cx="226337" cy="22633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2570043">
                  <a:off x="4906977" y="2335796"/>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2570043">
                  <a:off x="4498063" y="285033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18629391">
                  <a:off x="4434688" y="2379554"/>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7303460">
                  <a:off x="4941683" y="2805068"/>
                  <a:ext cx="298765" cy="396844"/>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83"/>
                <p:cNvSpPr/>
                <p:nvPr/>
              </p:nvSpPr>
              <p:spPr>
                <a:xfrm rot="19550010">
                  <a:off x="4716855" y="2218098"/>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2328554">
                  <a:off x="4344155" y="2687370"/>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385"/>
                <p:cNvSpPr/>
                <p:nvPr/>
              </p:nvSpPr>
              <p:spPr>
                <a:xfrm rot="17706625">
                  <a:off x="4769666" y="2968027"/>
                  <a:ext cx="262551" cy="271604"/>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6228783" y="3373926"/>
                <a:ext cx="144103" cy="147258"/>
                <a:chOff x="4344155" y="2218098"/>
                <a:chExt cx="945333" cy="1029080"/>
              </a:xfrm>
            </p:grpSpPr>
            <p:sp>
              <p:nvSpPr>
                <p:cNvPr id="371" name="Oval 370"/>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375"/>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376"/>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6399290" y="3372417"/>
                <a:ext cx="144103" cy="147258"/>
                <a:chOff x="4344155" y="2218098"/>
                <a:chExt cx="945333" cy="1029080"/>
              </a:xfrm>
            </p:grpSpPr>
            <p:sp>
              <p:nvSpPr>
                <p:cNvPr id="363" name="Oval 362"/>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368"/>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369"/>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6571306" y="3372417"/>
                <a:ext cx="144103" cy="147258"/>
                <a:chOff x="4344155" y="2218098"/>
                <a:chExt cx="945333" cy="1029080"/>
              </a:xfrm>
            </p:grpSpPr>
            <p:sp>
              <p:nvSpPr>
                <p:cNvPr id="355" name="Oval 354"/>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359"/>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360"/>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 Diagonal Corner Rectangle 361"/>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p:cNvGrpSpPr/>
              <p:nvPr/>
            </p:nvGrpSpPr>
            <p:grpSpPr>
              <a:xfrm>
                <a:off x="6725215" y="3372417"/>
                <a:ext cx="144103" cy="147258"/>
                <a:chOff x="4344155" y="2218098"/>
                <a:chExt cx="945333" cy="1029080"/>
              </a:xfrm>
            </p:grpSpPr>
            <p:sp>
              <p:nvSpPr>
                <p:cNvPr id="347" name="Oval 346"/>
                <p:cNvSpPr/>
                <p:nvPr/>
              </p:nvSpPr>
              <p:spPr>
                <a:xfrm>
                  <a:off x="4725909" y="2661719"/>
                  <a:ext cx="226337" cy="22633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2570043">
                  <a:off x="4906977" y="2335796"/>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2570043">
                  <a:off x="4498063" y="285033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8629391">
                  <a:off x="4434688" y="2379554"/>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7303460">
                  <a:off x="4941683" y="2805068"/>
                  <a:ext cx="298765" cy="396844"/>
                </a:xfrm>
                <a:prstGeom prst="ellipse">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19550010">
                  <a:off x="4716855" y="2218098"/>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352"/>
                <p:cNvSpPr/>
                <p:nvPr/>
              </p:nvSpPr>
              <p:spPr>
                <a:xfrm rot="2328554">
                  <a:off x="4344155" y="2687370"/>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353"/>
                <p:cNvSpPr/>
                <p:nvPr/>
              </p:nvSpPr>
              <p:spPr>
                <a:xfrm rot="17706625">
                  <a:off x="4769666" y="2968027"/>
                  <a:ext cx="262551" cy="271604"/>
                </a:xfrm>
                <a:prstGeom prst="round2DiagRect">
                  <a:avLst>
                    <a:gd name="adj1" fmla="val 50000"/>
                    <a:gd name="adj2" fmla="val 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0" name="Group 299"/>
            <p:cNvGrpSpPr/>
            <p:nvPr/>
          </p:nvGrpSpPr>
          <p:grpSpPr>
            <a:xfrm>
              <a:off x="7102660" y="1792586"/>
              <a:ext cx="1317703" cy="3232441"/>
              <a:chOff x="7691136" y="2028554"/>
              <a:chExt cx="1199367" cy="2942152"/>
            </a:xfrm>
          </p:grpSpPr>
          <p:grpSp>
            <p:nvGrpSpPr>
              <p:cNvPr id="301" name="Group 300"/>
              <p:cNvGrpSpPr/>
              <p:nvPr/>
            </p:nvGrpSpPr>
            <p:grpSpPr>
              <a:xfrm rot="16353501">
                <a:off x="8238787" y="4618804"/>
                <a:ext cx="415483" cy="288322"/>
                <a:chOff x="5483905" y="5816663"/>
                <a:chExt cx="556521" cy="386194"/>
              </a:xfrm>
              <a:solidFill>
                <a:schemeClr val="accent6">
                  <a:lumMod val="50000"/>
                </a:schemeClr>
              </a:solidFill>
            </p:grpSpPr>
            <p:sp>
              <p:nvSpPr>
                <p:cNvPr id="322" name="Oval 321"/>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rot="20201397">
                <a:off x="7945503" y="4625209"/>
                <a:ext cx="415483" cy="288322"/>
                <a:chOff x="5483905" y="5816663"/>
                <a:chExt cx="556521" cy="386194"/>
              </a:xfrm>
              <a:solidFill>
                <a:schemeClr val="accent6">
                  <a:lumMod val="50000"/>
                </a:schemeClr>
              </a:solidFill>
            </p:grpSpPr>
            <p:sp>
              <p:nvSpPr>
                <p:cNvPr id="319" name="Oval 318"/>
                <p:cNvSpPr/>
                <p:nvPr/>
              </p:nvSpPr>
              <p:spPr>
                <a:xfrm rot="3333291">
                  <a:off x="5581287" y="5719281"/>
                  <a:ext cx="361757" cy="556521"/>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855007">
                  <a:off x="5575319" y="5873529"/>
                  <a:ext cx="308659" cy="299093"/>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18996892">
                  <a:off x="5647818" y="5865408"/>
                  <a:ext cx="157000" cy="337449"/>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Trapezoid 302"/>
              <p:cNvSpPr/>
              <p:nvPr/>
            </p:nvSpPr>
            <p:spPr>
              <a:xfrm rot="10800000" flipH="1">
                <a:off x="7940692" y="3067681"/>
                <a:ext cx="711169" cy="843045"/>
              </a:xfrm>
              <a:prstGeom prst="trapezoid">
                <a:avLst>
                  <a:gd name="adj" fmla="val 2162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p:cNvSpPr/>
              <p:nvPr/>
            </p:nvSpPr>
            <p:spPr>
              <a:xfrm rot="10800000">
                <a:off x="8163537" y="2965554"/>
                <a:ext cx="268951" cy="43800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flipH="1">
                <a:off x="7947096" y="3903992"/>
                <a:ext cx="711169" cy="843045"/>
              </a:xfrm>
              <a:prstGeom prst="trapezoid">
                <a:avLst>
                  <a:gd name="adj" fmla="val 2162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8071325" y="3864619"/>
                <a:ext cx="461060" cy="998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8332567" y="3336047"/>
                <a:ext cx="158260" cy="9651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16"/>
              <p:cNvGrpSpPr/>
              <p:nvPr/>
            </p:nvGrpSpPr>
            <p:grpSpPr>
              <a:xfrm>
                <a:off x="8213356" y="3494527"/>
                <a:ext cx="445578" cy="745489"/>
                <a:chOff x="2819400" y="3657600"/>
                <a:chExt cx="1447800" cy="2048762"/>
              </a:xfrm>
            </p:grpSpPr>
            <p:sp>
              <p:nvSpPr>
                <p:cNvPr id="315" name="Rectangle 314"/>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318" name="Rectangle 317"/>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Oval 308"/>
              <p:cNvSpPr/>
              <p:nvPr/>
            </p:nvSpPr>
            <p:spPr>
              <a:xfrm rot="20366326" flipH="1">
                <a:off x="8387759" y="3838465"/>
                <a:ext cx="245909" cy="1762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rot="20048667">
                <a:off x="8340504" y="3053764"/>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8584697" flipH="1">
                <a:off x="7941991" y="3746804"/>
                <a:ext cx="176931" cy="382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rot="1551333" flipH="1">
                <a:off x="7714306" y="3043201"/>
                <a:ext cx="535664" cy="968187"/>
              </a:xfrm>
              <a:custGeom>
                <a:avLst/>
                <a:gdLst>
                  <a:gd name="connsiteX0" fmla="*/ 533592 w 631105"/>
                  <a:gd name="connsiteY0" fmla="*/ 23006 h 1140691"/>
                  <a:gd name="connsiteX1" fmla="*/ 630726 w 631105"/>
                  <a:gd name="connsiteY1" fmla="*/ 259346 h 1140691"/>
                  <a:gd name="connsiteX2" fmla="*/ 620872 w 631105"/>
                  <a:gd name="connsiteY2" fmla="*/ 311564 h 1140691"/>
                  <a:gd name="connsiteX3" fmla="*/ 526913 w 631105"/>
                  <a:gd name="connsiteY3" fmla="*/ 899850 h 1140691"/>
                  <a:gd name="connsiteX4" fmla="*/ 542877 w 631105"/>
                  <a:gd name="connsiteY4" fmla="*/ 932365 h 1140691"/>
                  <a:gd name="connsiteX5" fmla="*/ 548448 w 631105"/>
                  <a:gd name="connsiteY5" fmla="*/ 967308 h 1140691"/>
                  <a:gd name="connsiteX6" fmla="*/ 274224 w 631105"/>
                  <a:gd name="connsiteY6" fmla="*/ 1140691 h 1140691"/>
                  <a:gd name="connsiteX7" fmla="*/ 167484 w 631105"/>
                  <a:gd name="connsiteY7" fmla="*/ 1127066 h 1140691"/>
                  <a:gd name="connsiteX8" fmla="*/ 134480 w 631105"/>
                  <a:gd name="connsiteY8" fmla="*/ 1112997 h 1140691"/>
                  <a:gd name="connsiteX9" fmla="*/ 92786 w 631105"/>
                  <a:gd name="connsiteY9" fmla="*/ 1123031 h 1140691"/>
                  <a:gd name="connsiteX10" fmla="*/ 98867 w 631105"/>
                  <a:gd name="connsiteY10" fmla="*/ 1097816 h 1140691"/>
                  <a:gd name="connsiteX11" fmla="*/ 80319 w 631105"/>
                  <a:gd name="connsiteY11" fmla="*/ 1089908 h 1140691"/>
                  <a:gd name="connsiteX12" fmla="*/ 0 w 631105"/>
                  <a:gd name="connsiteY12" fmla="*/ 967308 h 1140691"/>
                  <a:gd name="connsiteX13" fmla="*/ 167484 w 631105"/>
                  <a:gd name="connsiteY13" fmla="*/ 807550 h 1140691"/>
                  <a:gd name="connsiteX14" fmla="*/ 168911 w 631105"/>
                  <a:gd name="connsiteY14" fmla="*/ 807368 h 1140691"/>
                  <a:gd name="connsiteX15" fmla="*/ 285650 w 631105"/>
                  <a:gd name="connsiteY15" fmla="*/ 323292 h 1140691"/>
                  <a:gd name="connsiteX16" fmla="*/ 278008 w 631105"/>
                  <a:gd name="connsiteY16" fmla="*/ 243223 h 1140691"/>
                  <a:gd name="connsiteX17" fmla="*/ 465847 w 631105"/>
                  <a:gd name="connsiteY17" fmla="*/ 131 h 1140691"/>
                  <a:gd name="connsiteX18" fmla="*/ 533592 w 631105"/>
                  <a:gd name="connsiteY18" fmla="*/ 23006 h 114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105" h="1140691">
                    <a:moveTo>
                      <a:pt x="533592" y="23006"/>
                    </a:moveTo>
                    <a:cubicBezTo>
                      <a:pt x="595148" y="64027"/>
                      <a:pt x="635481" y="155315"/>
                      <a:pt x="630726" y="259346"/>
                    </a:cubicBezTo>
                    <a:lnTo>
                      <a:pt x="620872" y="311564"/>
                    </a:lnTo>
                    <a:lnTo>
                      <a:pt x="526913" y="899850"/>
                    </a:lnTo>
                    <a:lnTo>
                      <a:pt x="542877" y="932365"/>
                    </a:lnTo>
                    <a:cubicBezTo>
                      <a:pt x="546529" y="943652"/>
                      <a:pt x="548448" y="955338"/>
                      <a:pt x="548448" y="967308"/>
                    </a:cubicBezTo>
                    <a:cubicBezTo>
                      <a:pt x="548448" y="1063065"/>
                      <a:pt x="425674" y="1140691"/>
                      <a:pt x="274224" y="1140691"/>
                    </a:cubicBezTo>
                    <a:cubicBezTo>
                      <a:pt x="236362" y="1140691"/>
                      <a:pt x="200292" y="1135840"/>
                      <a:pt x="167484" y="1127066"/>
                    </a:cubicBezTo>
                    <a:lnTo>
                      <a:pt x="134480" y="1112997"/>
                    </a:lnTo>
                    <a:lnTo>
                      <a:pt x="92786" y="1123031"/>
                    </a:lnTo>
                    <a:lnTo>
                      <a:pt x="98867" y="1097816"/>
                    </a:lnTo>
                    <a:lnTo>
                      <a:pt x="80319" y="1089908"/>
                    </a:lnTo>
                    <a:cubicBezTo>
                      <a:pt x="30693" y="1058532"/>
                      <a:pt x="0" y="1015186"/>
                      <a:pt x="0" y="967308"/>
                    </a:cubicBezTo>
                    <a:cubicBezTo>
                      <a:pt x="0" y="895490"/>
                      <a:pt x="69060" y="833871"/>
                      <a:pt x="167484" y="807550"/>
                    </a:cubicBezTo>
                    <a:lnTo>
                      <a:pt x="168911" y="807368"/>
                    </a:lnTo>
                    <a:lnTo>
                      <a:pt x="285650" y="323292"/>
                    </a:lnTo>
                    <a:lnTo>
                      <a:pt x="278008" y="243223"/>
                    </a:lnTo>
                    <a:cubicBezTo>
                      <a:pt x="284349" y="104515"/>
                      <a:pt x="368447" y="-4321"/>
                      <a:pt x="465847" y="131"/>
                    </a:cubicBezTo>
                    <a:cubicBezTo>
                      <a:pt x="490198" y="1244"/>
                      <a:pt x="513074" y="9333"/>
                      <a:pt x="533592" y="230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65"/>
              <p:cNvSpPr/>
              <p:nvPr/>
            </p:nvSpPr>
            <p:spPr>
              <a:xfrm flipH="1">
                <a:off x="7955328" y="2204673"/>
                <a:ext cx="689197" cy="1009010"/>
              </a:xfrm>
              <a:custGeom>
                <a:avLst/>
                <a:gdLst>
                  <a:gd name="connsiteX0" fmla="*/ 0 w 781941"/>
                  <a:gd name="connsiteY0" fmla="*/ 594394 h 1188788"/>
                  <a:gd name="connsiteX1" fmla="*/ 390971 w 781941"/>
                  <a:gd name="connsiteY1" fmla="*/ 0 h 1188788"/>
                  <a:gd name="connsiteX2" fmla="*/ 781942 w 781941"/>
                  <a:gd name="connsiteY2" fmla="*/ 594394 h 1188788"/>
                  <a:gd name="connsiteX3" fmla="*/ 390971 w 781941"/>
                  <a:gd name="connsiteY3" fmla="*/ 1188788 h 1188788"/>
                  <a:gd name="connsiteX4" fmla="*/ 0 w 781941"/>
                  <a:gd name="connsiteY4" fmla="*/ 594394 h 1188788"/>
                  <a:gd name="connsiteX0" fmla="*/ 0 w 781942"/>
                  <a:gd name="connsiteY0" fmla="*/ 594394 h 1188788"/>
                  <a:gd name="connsiteX1" fmla="*/ 390971 w 781942"/>
                  <a:gd name="connsiteY1" fmla="*/ 0 h 1188788"/>
                  <a:gd name="connsiteX2" fmla="*/ 781942 w 781942"/>
                  <a:gd name="connsiteY2" fmla="*/ 594394 h 1188788"/>
                  <a:gd name="connsiteX3" fmla="*/ 390971 w 781942"/>
                  <a:gd name="connsiteY3" fmla="*/ 1188788 h 1188788"/>
                  <a:gd name="connsiteX4" fmla="*/ 0 w 781942"/>
                  <a:gd name="connsiteY4" fmla="*/ 594394 h 1188788"/>
                  <a:gd name="connsiteX0" fmla="*/ 30051 w 811993"/>
                  <a:gd name="connsiteY0" fmla="*/ 594394 h 1188788"/>
                  <a:gd name="connsiteX1" fmla="*/ 421022 w 811993"/>
                  <a:gd name="connsiteY1" fmla="*/ 0 h 1188788"/>
                  <a:gd name="connsiteX2" fmla="*/ 811993 w 811993"/>
                  <a:gd name="connsiteY2" fmla="*/ 594394 h 1188788"/>
                  <a:gd name="connsiteX3" fmla="*/ 421022 w 811993"/>
                  <a:gd name="connsiteY3" fmla="*/ 1188788 h 1188788"/>
                  <a:gd name="connsiteX4" fmla="*/ 30051 w 811993"/>
                  <a:gd name="connsiteY4" fmla="*/ 594394 h 118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93" h="1188788">
                    <a:moveTo>
                      <a:pt x="30051" y="594394"/>
                    </a:moveTo>
                    <a:cubicBezTo>
                      <a:pt x="-96698" y="293279"/>
                      <a:pt x="205095" y="0"/>
                      <a:pt x="421022" y="0"/>
                    </a:cubicBezTo>
                    <a:cubicBezTo>
                      <a:pt x="636949" y="0"/>
                      <a:pt x="811993" y="266119"/>
                      <a:pt x="811993" y="594394"/>
                    </a:cubicBezTo>
                    <a:cubicBezTo>
                      <a:pt x="676191" y="859295"/>
                      <a:pt x="636949" y="1188788"/>
                      <a:pt x="421022" y="1188788"/>
                    </a:cubicBezTo>
                    <a:cubicBezTo>
                      <a:pt x="205095" y="1188788"/>
                      <a:pt x="156800" y="895509"/>
                      <a:pt x="30051" y="594394"/>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rot="16030475">
                <a:off x="7726654" y="1993036"/>
                <a:ext cx="1128331" cy="1199367"/>
              </a:xfrm>
              <a:custGeom>
                <a:avLst/>
                <a:gdLst>
                  <a:gd name="connsiteX0" fmla="*/ 1382195 w 1390004"/>
                  <a:gd name="connsiteY0" fmla="*/ 1067570 h 1576934"/>
                  <a:gd name="connsiteX1" fmla="*/ 1373954 w 1390004"/>
                  <a:gd name="connsiteY1" fmla="*/ 1096618 h 1576934"/>
                  <a:gd name="connsiteX2" fmla="*/ 1306991 w 1390004"/>
                  <a:gd name="connsiteY2" fmla="*/ 1148892 h 1576934"/>
                  <a:gd name="connsiteX3" fmla="*/ 1306817 w 1390004"/>
                  <a:gd name="connsiteY3" fmla="*/ 1149189 h 1576934"/>
                  <a:gd name="connsiteX4" fmla="*/ 1281921 w 1390004"/>
                  <a:gd name="connsiteY4" fmla="*/ 1191845 h 1576934"/>
                  <a:gd name="connsiteX5" fmla="*/ 1241147 w 1390004"/>
                  <a:gd name="connsiteY5" fmla="*/ 1216969 h 1576934"/>
                  <a:gd name="connsiteX6" fmla="*/ 1173713 w 1390004"/>
                  <a:gd name="connsiteY6" fmla="*/ 1210448 h 1576934"/>
                  <a:gd name="connsiteX7" fmla="*/ 1123286 w 1390004"/>
                  <a:gd name="connsiteY7" fmla="*/ 1232505 h 1576934"/>
                  <a:gd name="connsiteX8" fmla="*/ 1103322 w 1390004"/>
                  <a:gd name="connsiteY8" fmla="*/ 1231067 h 1576934"/>
                  <a:gd name="connsiteX9" fmla="*/ 1105227 w 1390004"/>
                  <a:gd name="connsiteY9" fmla="*/ 1233256 h 1576934"/>
                  <a:gd name="connsiteX10" fmla="*/ 1115800 w 1390004"/>
                  <a:gd name="connsiteY10" fmla="*/ 1313211 h 1576934"/>
                  <a:gd name="connsiteX11" fmla="*/ 970353 w 1390004"/>
                  <a:gd name="connsiteY11" fmla="*/ 1403785 h 1576934"/>
                  <a:gd name="connsiteX12" fmla="*/ 918286 w 1390004"/>
                  <a:gd name="connsiteY12" fmla="*/ 1481395 h 1576934"/>
                  <a:gd name="connsiteX13" fmla="*/ 741012 w 1390004"/>
                  <a:gd name="connsiteY13" fmla="*/ 1490792 h 1576934"/>
                  <a:gd name="connsiteX14" fmla="*/ 614329 w 1390004"/>
                  <a:gd name="connsiteY14" fmla="*/ 1573587 h 1576934"/>
                  <a:gd name="connsiteX15" fmla="*/ 428063 w 1390004"/>
                  <a:gd name="connsiteY15" fmla="*/ 1523049 h 1576934"/>
                  <a:gd name="connsiteX16" fmla="*/ 151371 w 1390004"/>
                  <a:gd name="connsiteY16" fmla="*/ 1473116 h 1576934"/>
                  <a:gd name="connsiteX17" fmla="*/ 29716 w 1390004"/>
                  <a:gd name="connsiteY17" fmla="*/ 1417551 h 1576934"/>
                  <a:gd name="connsiteX18" fmla="*/ 55711 w 1390004"/>
                  <a:gd name="connsiteY18" fmla="*/ 1342547 h 1576934"/>
                  <a:gd name="connsiteX19" fmla="*/ 818 w 1390004"/>
                  <a:gd name="connsiteY19" fmla="*/ 1265596 h 1576934"/>
                  <a:gd name="connsiteX20" fmla="*/ 101066 w 1390004"/>
                  <a:gd name="connsiteY20" fmla="*/ 1197198 h 1576934"/>
                  <a:gd name="connsiteX21" fmla="*/ 102025 w 1390004"/>
                  <a:gd name="connsiteY21" fmla="*/ 1195395 h 1576934"/>
                  <a:gd name="connsiteX22" fmla="*/ 146680 w 1390004"/>
                  <a:gd name="connsiteY22" fmla="*/ 1097176 h 1576934"/>
                  <a:gd name="connsiteX23" fmla="*/ 363918 w 1390004"/>
                  <a:gd name="connsiteY23" fmla="*/ 1074736 h 1576934"/>
                  <a:gd name="connsiteX24" fmla="*/ 363966 w 1390004"/>
                  <a:gd name="connsiteY24" fmla="*/ 1074698 h 1576934"/>
                  <a:gd name="connsiteX25" fmla="*/ 407168 w 1390004"/>
                  <a:gd name="connsiteY25" fmla="*/ 1040950 h 1576934"/>
                  <a:gd name="connsiteX26" fmla="*/ 582944 w 1390004"/>
                  <a:gd name="connsiteY26" fmla="*/ 1051441 h 1576934"/>
                  <a:gd name="connsiteX27" fmla="*/ 583724 w 1390004"/>
                  <a:gd name="connsiteY27" fmla="*/ 1050807 h 1576934"/>
                  <a:gd name="connsiteX28" fmla="*/ 618035 w 1390004"/>
                  <a:gd name="connsiteY28" fmla="*/ 1022894 h 1576934"/>
                  <a:gd name="connsiteX29" fmla="*/ 668289 w 1390004"/>
                  <a:gd name="connsiteY29" fmla="*/ 1008905 h 1576934"/>
                  <a:gd name="connsiteX30" fmla="*/ 727101 w 1390004"/>
                  <a:gd name="connsiteY30" fmla="*/ 1013980 h 1576934"/>
                  <a:gd name="connsiteX31" fmla="*/ 772771 w 1390004"/>
                  <a:gd name="connsiteY31" fmla="*/ 1038202 h 1576934"/>
                  <a:gd name="connsiteX32" fmla="*/ 774134 w 1390004"/>
                  <a:gd name="connsiteY32" fmla="*/ 1038925 h 1576934"/>
                  <a:gd name="connsiteX33" fmla="*/ 880834 w 1390004"/>
                  <a:gd name="connsiteY33" fmla="*/ 1008555 h 1576934"/>
                  <a:gd name="connsiteX34" fmla="*/ 887531 w 1390004"/>
                  <a:gd name="connsiteY34" fmla="*/ 1009716 h 1576934"/>
                  <a:gd name="connsiteX35" fmla="*/ 886970 w 1390004"/>
                  <a:gd name="connsiteY35" fmla="*/ 1006363 h 1576934"/>
                  <a:gd name="connsiteX36" fmla="*/ 905715 w 1390004"/>
                  <a:gd name="connsiteY36" fmla="*/ 939032 h 1576934"/>
                  <a:gd name="connsiteX37" fmla="*/ 827705 w 1390004"/>
                  <a:gd name="connsiteY37" fmla="*/ 840027 h 1576934"/>
                  <a:gd name="connsiteX38" fmla="*/ 885070 w 1390004"/>
                  <a:gd name="connsiteY38" fmla="*/ 702949 h 1576934"/>
                  <a:gd name="connsiteX39" fmla="*/ 869312 w 1390004"/>
                  <a:gd name="connsiteY39" fmla="*/ 645137 h 1576934"/>
                  <a:gd name="connsiteX40" fmla="*/ 874770 w 1390004"/>
                  <a:gd name="connsiteY40" fmla="*/ 593216 h 1576934"/>
                  <a:gd name="connsiteX41" fmla="*/ 836274 w 1390004"/>
                  <a:gd name="connsiteY41" fmla="*/ 585278 h 1576934"/>
                  <a:gd name="connsiteX42" fmla="*/ 790397 w 1390004"/>
                  <a:gd name="connsiteY42" fmla="*/ 556367 h 1576934"/>
                  <a:gd name="connsiteX43" fmla="*/ 788969 w 1390004"/>
                  <a:gd name="connsiteY43" fmla="*/ 556952 h 1576934"/>
                  <a:gd name="connsiteX44" fmla="*/ 741136 w 1390004"/>
                  <a:gd name="connsiteY44" fmla="*/ 576560 h 1576934"/>
                  <a:gd name="connsiteX45" fmla="*/ 682110 w 1390004"/>
                  <a:gd name="connsiteY45" fmla="*/ 575819 h 1576934"/>
                  <a:gd name="connsiteX46" fmla="*/ 633478 w 1390004"/>
                  <a:gd name="connsiteY46" fmla="*/ 556951 h 1576934"/>
                  <a:gd name="connsiteX47" fmla="*/ 602082 w 1390004"/>
                  <a:gd name="connsiteY47" fmla="*/ 525795 h 1576934"/>
                  <a:gd name="connsiteX48" fmla="*/ 601368 w 1390004"/>
                  <a:gd name="connsiteY48" fmla="*/ 525086 h 1576934"/>
                  <a:gd name="connsiteX49" fmla="*/ 425414 w 1390004"/>
                  <a:gd name="connsiteY49" fmla="*/ 518220 h 1576934"/>
                  <a:gd name="connsiteX50" fmla="*/ 385745 w 1390004"/>
                  <a:gd name="connsiteY50" fmla="*/ 480381 h 1576934"/>
                  <a:gd name="connsiteX51" fmla="*/ 385701 w 1390004"/>
                  <a:gd name="connsiteY51" fmla="*/ 480338 h 1576934"/>
                  <a:gd name="connsiteX52" fmla="*/ 171728 w 1390004"/>
                  <a:gd name="connsiteY52" fmla="*/ 436617 h 1576934"/>
                  <a:gd name="connsiteX53" fmla="*/ 136961 w 1390004"/>
                  <a:gd name="connsiteY53" fmla="*/ 334478 h 1576934"/>
                  <a:gd name="connsiteX54" fmla="*/ 136184 w 1390004"/>
                  <a:gd name="connsiteY54" fmla="*/ 332589 h 1576934"/>
                  <a:gd name="connsiteX55" fmla="*/ 43158 w 1390004"/>
                  <a:gd name="connsiteY55" fmla="*/ 254653 h 1576934"/>
                  <a:gd name="connsiteX56" fmla="*/ 105362 w 1390004"/>
                  <a:gd name="connsiteY56" fmla="*/ 183480 h 1576934"/>
                  <a:gd name="connsiteX57" fmla="*/ 86878 w 1390004"/>
                  <a:gd name="connsiteY57" fmla="*/ 106281 h 1576934"/>
                  <a:gd name="connsiteX58" fmla="*/ 213413 w 1390004"/>
                  <a:gd name="connsiteY58" fmla="*/ 62965 h 1576934"/>
                  <a:gd name="connsiteX59" fmla="*/ 493677 w 1390004"/>
                  <a:gd name="connsiteY59" fmla="*/ 40520 h 1576934"/>
                  <a:gd name="connsiteX60" fmla="*/ 684015 w 1390004"/>
                  <a:gd name="connsiteY60" fmla="*/ 8568 h 1576934"/>
                  <a:gd name="connsiteX61" fmla="*/ 801929 w 1390004"/>
                  <a:gd name="connsiteY61" fmla="*/ 103435 h 1576934"/>
                  <a:gd name="connsiteX62" fmla="*/ 977417 w 1390004"/>
                  <a:gd name="connsiteY62" fmla="*/ 130242 h 1576934"/>
                  <a:gd name="connsiteX63" fmla="*/ 1021589 w 1390004"/>
                  <a:gd name="connsiteY63" fmla="*/ 212601 h 1576934"/>
                  <a:gd name="connsiteX64" fmla="*/ 1157411 w 1390004"/>
                  <a:gd name="connsiteY64" fmla="*/ 317056 h 1576934"/>
                  <a:gd name="connsiteX65" fmla="*/ 1153696 w 1390004"/>
                  <a:gd name="connsiteY65" fmla="*/ 371147 h 1576934"/>
                  <a:gd name="connsiteX66" fmla="*/ 1133929 w 1390004"/>
                  <a:gd name="connsiteY66" fmla="*/ 395382 h 1576934"/>
                  <a:gd name="connsiteX67" fmla="*/ 1135132 w 1390004"/>
                  <a:gd name="connsiteY67" fmla="*/ 395023 h 1576934"/>
                  <a:gd name="connsiteX68" fmla="*/ 1158010 w 1390004"/>
                  <a:gd name="connsiteY68" fmla="*/ 395508 h 1576934"/>
                  <a:gd name="connsiteX69" fmla="*/ 1222616 w 1390004"/>
                  <a:gd name="connsiteY69" fmla="*/ 473994 h 1576934"/>
                  <a:gd name="connsiteX70" fmla="*/ 1224381 w 1390004"/>
                  <a:gd name="connsiteY70" fmla="*/ 474802 h 1576934"/>
                  <a:gd name="connsiteX71" fmla="*/ 1320831 w 1390004"/>
                  <a:gd name="connsiteY71" fmla="*/ 513103 h 1576934"/>
                  <a:gd name="connsiteX72" fmla="*/ 1335210 w 1390004"/>
                  <a:gd name="connsiteY72" fmla="*/ 676984 h 1576934"/>
                  <a:gd name="connsiteX73" fmla="*/ 1335245 w 1390004"/>
                  <a:gd name="connsiteY73" fmla="*/ 677022 h 1576934"/>
                  <a:gd name="connsiteX74" fmla="*/ 1367356 w 1390004"/>
                  <a:gd name="connsiteY74" fmla="*/ 711058 h 1576934"/>
                  <a:gd name="connsiteX75" fmla="*/ 1350377 w 1390004"/>
                  <a:gd name="connsiteY75" fmla="*/ 842249 h 1576934"/>
                  <a:gd name="connsiteX76" fmla="*/ 1350982 w 1390004"/>
                  <a:gd name="connsiteY76" fmla="*/ 842864 h 1576934"/>
                  <a:gd name="connsiteX77" fmla="*/ 1377591 w 1390004"/>
                  <a:gd name="connsiteY77" fmla="*/ 869950 h 1576934"/>
                  <a:gd name="connsiteX78" fmla="*/ 1389705 w 1390004"/>
                  <a:gd name="connsiteY78" fmla="*/ 908293 h 1576934"/>
                  <a:gd name="connsiteX79" fmla="*/ 1382461 w 1390004"/>
                  <a:gd name="connsiteY79" fmla="*/ 952112 h 1576934"/>
                  <a:gd name="connsiteX80" fmla="*/ 1356580 w 1390004"/>
                  <a:gd name="connsiteY80" fmla="*/ 985139 h 1576934"/>
                  <a:gd name="connsiteX81" fmla="*/ 1355807 w 1390004"/>
                  <a:gd name="connsiteY81" fmla="*/ 986124 h 1576934"/>
                  <a:gd name="connsiteX82" fmla="*/ 1382195 w 1390004"/>
                  <a:gd name="connsiteY82" fmla="*/ 1067570 h 15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90004" h="1576934">
                    <a:moveTo>
                      <a:pt x="1382195" y="1067570"/>
                    </a:moveTo>
                    <a:cubicBezTo>
                      <a:pt x="1380930" y="1077472"/>
                      <a:pt x="1378203" y="1087279"/>
                      <a:pt x="1373954" y="1096618"/>
                    </a:cubicBezTo>
                    <a:cubicBezTo>
                      <a:pt x="1361006" y="1125082"/>
                      <a:pt x="1335870" y="1144711"/>
                      <a:pt x="1306991" y="1148892"/>
                    </a:cubicBezTo>
                    <a:lnTo>
                      <a:pt x="1306817" y="1149189"/>
                    </a:lnTo>
                    <a:lnTo>
                      <a:pt x="1281921" y="1191845"/>
                    </a:lnTo>
                    <a:cubicBezTo>
                      <a:pt x="1270600" y="1203550"/>
                      <a:pt x="1256664" y="1212284"/>
                      <a:pt x="1241147" y="1216969"/>
                    </a:cubicBezTo>
                    <a:cubicBezTo>
                      <a:pt x="1218621" y="1223780"/>
                      <a:pt x="1194634" y="1221468"/>
                      <a:pt x="1173713" y="1210448"/>
                    </a:cubicBezTo>
                    <a:cubicBezTo>
                      <a:pt x="1158426" y="1221967"/>
                      <a:pt x="1141159" y="1229399"/>
                      <a:pt x="1123286" y="1232505"/>
                    </a:cubicBezTo>
                    <a:lnTo>
                      <a:pt x="1103322" y="1231067"/>
                    </a:lnTo>
                    <a:lnTo>
                      <a:pt x="1105227" y="1233256"/>
                    </a:lnTo>
                    <a:cubicBezTo>
                      <a:pt x="1121617" y="1258064"/>
                      <a:pt x="1125597" y="1286245"/>
                      <a:pt x="1115800" y="1313211"/>
                    </a:cubicBezTo>
                    <a:cubicBezTo>
                      <a:pt x="1098436" y="1361012"/>
                      <a:pt x="1040951" y="1396809"/>
                      <a:pt x="970353" y="1403785"/>
                    </a:cubicBezTo>
                    <a:cubicBezTo>
                      <a:pt x="970016" y="1433620"/>
                      <a:pt x="951019" y="1461916"/>
                      <a:pt x="918286" y="1481395"/>
                    </a:cubicBezTo>
                    <a:cubicBezTo>
                      <a:pt x="868551" y="1510994"/>
                      <a:pt x="796708" y="1514797"/>
                      <a:pt x="741012" y="1490792"/>
                    </a:cubicBezTo>
                    <a:cubicBezTo>
                      <a:pt x="723000" y="1532025"/>
                      <a:pt x="674768" y="1563545"/>
                      <a:pt x="614329" y="1573587"/>
                    </a:cubicBezTo>
                    <a:cubicBezTo>
                      <a:pt x="543109" y="1585418"/>
                      <a:pt x="468779" y="1565256"/>
                      <a:pt x="428063" y="1523049"/>
                    </a:cubicBezTo>
                    <a:cubicBezTo>
                      <a:pt x="331962" y="1563111"/>
                      <a:pt x="207145" y="1540592"/>
                      <a:pt x="151371" y="1473116"/>
                    </a:cubicBezTo>
                    <a:cubicBezTo>
                      <a:pt x="96582" y="1477552"/>
                      <a:pt x="45137" y="1454059"/>
                      <a:pt x="29716" y="1417551"/>
                    </a:cubicBezTo>
                    <a:cubicBezTo>
                      <a:pt x="18546" y="1391137"/>
                      <a:pt x="28420" y="1362631"/>
                      <a:pt x="55711" y="1342547"/>
                    </a:cubicBezTo>
                    <a:cubicBezTo>
                      <a:pt x="16991" y="1326793"/>
                      <a:pt x="-4572" y="1296563"/>
                      <a:pt x="818" y="1265596"/>
                    </a:cubicBezTo>
                    <a:cubicBezTo>
                      <a:pt x="7142" y="1229337"/>
                      <a:pt x="48765" y="1200935"/>
                      <a:pt x="101066" y="1197198"/>
                    </a:cubicBezTo>
                    <a:cubicBezTo>
                      <a:pt x="101377" y="1196593"/>
                      <a:pt x="101714" y="1196000"/>
                      <a:pt x="102025" y="1195395"/>
                    </a:cubicBezTo>
                    <a:cubicBezTo>
                      <a:pt x="95001" y="1159689"/>
                      <a:pt x="111381" y="1123681"/>
                      <a:pt x="146680" y="1097176"/>
                    </a:cubicBezTo>
                    <a:cubicBezTo>
                      <a:pt x="202454" y="1055310"/>
                      <a:pt x="292879" y="1045979"/>
                      <a:pt x="363918" y="1074736"/>
                    </a:cubicBezTo>
                    <a:lnTo>
                      <a:pt x="363966" y="1074698"/>
                    </a:lnTo>
                    <a:lnTo>
                      <a:pt x="407168" y="1040950"/>
                    </a:lnTo>
                    <a:cubicBezTo>
                      <a:pt x="459426" y="1015934"/>
                      <a:pt x="533533" y="1017782"/>
                      <a:pt x="582944" y="1051441"/>
                    </a:cubicBezTo>
                    <a:lnTo>
                      <a:pt x="583724" y="1050807"/>
                    </a:lnTo>
                    <a:lnTo>
                      <a:pt x="618035" y="1022894"/>
                    </a:lnTo>
                    <a:cubicBezTo>
                      <a:pt x="632692" y="1015588"/>
                      <a:pt x="649875" y="1010709"/>
                      <a:pt x="668289" y="1008905"/>
                    </a:cubicBezTo>
                    <a:cubicBezTo>
                      <a:pt x="688556" y="1006918"/>
                      <a:pt x="708810" y="1008793"/>
                      <a:pt x="727101" y="1013980"/>
                    </a:cubicBezTo>
                    <a:lnTo>
                      <a:pt x="772771" y="1038202"/>
                    </a:lnTo>
                    <a:lnTo>
                      <a:pt x="774134" y="1038925"/>
                    </a:lnTo>
                    <a:cubicBezTo>
                      <a:pt x="800998" y="1017072"/>
                      <a:pt x="841040" y="1006226"/>
                      <a:pt x="880834" y="1008555"/>
                    </a:cubicBezTo>
                    <a:lnTo>
                      <a:pt x="887531" y="1009716"/>
                    </a:lnTo>
                    <a:lnTo>
                      <a:pt x="886970" y="1006363"/>
                    </a:lnTo>
                    <a:cubicBezTo>
                      <a:pt x="886473" y="982949"/>
                      <a:pt x="892697" y="959308"/>
                      <a:pt x="905715" y="939032"/>
                    </a:cubicBezTo>
                    <a:cubicBezTo>
                      <a:pt x="865197" y="923502"/>
                      <a:pt x="835499" y="885810"/>
                      <a:pt x="827705" y="840027"/>
                    </a:cubicBezTo>
                    <a:cubicBezTo>
                      <a:pt x="818521" y="786079"/>
                      <a:pt x="841408" y="731378"/>
                      <a:pt x="885070" y="702949"/>
                    </a:cubicBezTo>
                    <a:cubicBezTo>
                      <a:pt x="875955" y="684454"/>
                      <a:pt x="870812" y="664806"/>
                      <a:pt x="869312" y="645137"/>
                    </a:cubicBezTo>
                    <a:lnTo>
                      <a:pt x="874770" y="593216"/>
                    </a:lnTo>
                    <a:lnTo>
                      <a:pt x="836274" y="585278"/>
                    </a:lnTo>
                    <a:cubicBezTo>
                      <a:pt x="818528" y="578346"/>
                      <a:pt x="802688" y="568564"/>
                      <a:pt x="790397" y="556367"/>
                    </a:cubicBezTo>
                    <a:lnTo>
                      <a:pt x="788969" y="556952"/>
                    </a:lnTo>
                    <a:lnTo>
                      <a:pt x="741136" y="576560"/>
                    </a:lnTo>
                    <a:cubicBezTo>
                      <a:pt x="722423" y="579921"/>
                      <a:pt x="702083" y="579792"/>
                      <a:pt x="682110" y="575819"/>
                    </a:cubicBezTo>
                    <a:cubicBezTo>
                      <a:pt x="663963" y="572212"/>
                      <a:pt x="647344" y="565664"/>
                      <a:pt x="633478" y="556951"/>
                    </a:cubicBezTo>
                    <a:lnTo>
                      <a:pt x="602082" y="525795"/>
                    </a:lnTo>
                    <a:lnTo>
                      <a:pt x="601368" y="525086"/>
                    </a:lnTo>
                    <a:cubicBezTo>
                      <a:pt x="548883" y="553716"/>
                      <a:pt x="474955" y="548259"/>
                      <a:pt x="425414" y="518220"/>
                    </a:cubicBezTo>
                    <a:lnTo>
                      <a:pt x="385745" y="480381"/>
                    </a:lnTo>
                    <a:lnTo>
                      <a:pt x="385701" y="480338"/>
                    </a:lnTo>
                    <a:cubicBezTo>
                      <a:pt x="312175" y="501959"/>
                      <a:pt x="223108" y="483770"/>
                      <a:pt x="171728" y="436617"/>
                    </a:cubicBezTo>
                    <a:cubicBezTo>
                      <a:pt x="139210" y="406764"/>
                      <a:pt x="126455" y="369319"/>
                      <a:pt x="136961" y="334478"/>
                    </a:cubicBezTo>
                    <a:cubicBezTo>
                      <a:pt x="136711" y="333845"/>
                      <a:pt x="136434" y="333222"/>
                      <a:pt x="136184" y="332589"/>
                    </a:cubicBezTo>
                    <a:cubicBezTo>
                      <a:pt x="84506" y="323719"/>
                      <a:pt x="45881" y="291358"/>
                      <a:pt x="43158" y="254653"/>
                    </a:cubicBezTo>
                    <a:cubicBezTo>
                      <a:pt x="40844" y="223306"/>
                      <a:pt x="65279" y="195344"/>
                      <a:pt x="105362" y="183480"/>
                    </a:cubicBezTo>
                    <a:cubicBezTo>
                      <a:pt x="80181" y="160807"/>
                      <a:pt x="73162" y="131467"/>
                      <a:pt x="86878" y="106281"/>
                    </a:cubicBezTo>
                    <a:cubicBezTo>
                      <a:pt x="105819" y="71468"/>
                      <a:pt x="159327" y="53156"/>
                      <a:pt x="213413" y="62965"/>
                    </a:cubicBezTo>
                    <a:cubicBezTo>
                      <a:pt x="275560" y="1309"/>
                      <a:pt x="401988" y="-8810"/>
                      <a:pt x="493677" y="40520"/>
                    </a:cubicBezTo>
                    <a:cubicBezTo>
                      <a:pt x="538352" y="2527"/>
                      <a:pt x="614306" y="-10218"/>
                      <a:pt x="684015" y="8568"/>
                    </a:cubicBezTo>
                    <a:cubicBezTo>
                      <a:pt x="743171" y="24513"/>
                      <a:pt x="788065" y="60628"/>
                      <a:pt x="801929" y="103435"/>
                    </a:cubicBezTo>
                    <a:cubicBezTo>
                      <a:pt x="859718" y="85031"/>
                      <a:pt x="930838" y="95890"/>
                      <a:pt x="977417" y="130242"/>
                    </a:cubicBezTo>
                    <a:cubicBezTo>
                      <a:pt x="1008073" y="152848"/>
                      <a:pt x="1024191" y="182877"/>
                      <a:pt x="1021589" y="212601"/>
                    </a:cubicBezTo>
                    <a:cubicBezTo>
                      <a:pt x="1091157" y="226494"/>
                      <a:pt x="1144838" y="267778"/>
                      <a:pt x="1157411" y="317056"/>
                    </a:cubicBezTo>
                    <a:cubicBezTo>
                      <a:pt x="1162140" y="335589"/>
                      <a:pt x="1160723" y="354058"/>
                      <a:pt x="1153696" y="371147"/>
                    </a:cubicBezTo>
                    <a:lnTo>
                      <a:pt x="1133929" y="395382"/>
                    </a:lnTo>
                    <a:lnTo>
                      <a:pt x="1135132" y="395023"/>
                    </a:lnTo>
                    <a:cubicBezTo>
                      <a:pt x="1142627" y="393989"/>
                      <a:pt x="1150326" y="394116"/>
                      <a:pt x="1158010" y="395508"/>
                    </a:cubicBezTo>
                    <a:cubicBezTo>
                      <a:pt x="1193990" y="402033"/>
                      <a:pt x="1220818" y="434621"/>
                      <a:pt x="1222616" y="473994"/>
                    </a:cubicBezTo>
                    <a:cubicBezTo>
                      <a:pt x="1223209" y="474257"/>
                      <a:pt x="1223788" y="474539"/>
                      <a:pt x="1224381" y="474802"/>
                    </a:cubicBezTo>
                    <a:cubicBezTo>
                      <a:pt x="1260304" y="471299"/>
                      <a:pt x="1295662" y="485347"/>
                      <a:pt x="1320831" y="513103"/>
                    </a:cubicBezTo>
                    <a:cubicBezTo>
                      <a:pt x="1360582" y="556958"/>
                      <a:pt x="1366558" y="625173"/>
                      <a:pt x="1335210" y="676984"/>
                    </a:cubicBezTo>
                    <a:lnTo>
                      <a:pt x="1335245" y="677022"/>
                    </a:lnTo>
                    <a:lnTo>
                      <a:pt x="1367356" y="711058"/>
                    </a:lnTo>
                    <a:cubicBezTo>
                      <a:pt x="1390408" y="751447"/>
                      <a:pt x="1385821" y="806884"/>
                      <a:pt x="1350377" y="842249"/>
                    </a:cubicBezTo>
                    <a:lnTo>
                      <a:pt x="1350982" y="842864"/>
                    </a:lnTo>
                    <a:lnTo>
                      <a:pt x="1377591" y="869950"/>
                    </a:lnTo>
                    <a:cubicBezTo>
                      <a:pt x="1384346" y="881291"/>
                      <a:pt x="1388585" y="894408"/>
                      <a:pt x="1389705" y="908293"/>
                    </a:cubicBezTo>
                    <a:cubicBezTo>
                      <a:pt x="1390940" y="923578"/>
                      <a:pt x="1388318" y="938662"/>
                      <a:pt x="1382461" y="952112"/>
                    </a:cubicBezTo>
                    <a:lnTo>
                      <a:pt x="1356580" y="985139"/>
                    </a:lnTo>
                    <a:lnTo>
                      <a:pt x="1355807" y="986124"/>
                    </a:lnTo>
                    <a:cubicBezTo>
                      <a:pt x="1376641" y="1007330"/>
                      <a:pt x="1385992" y="1037867"/>
                      <a:pt x="1382195" y="1067570"/>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17" name="Group 416"/>
          <p:cNvGrpSpPr/>
          <p:nvPr/>
        </p:nvGrpSpPr>
        <p:grpSpPr>
          <a:xfrm>
            <a:off x="2055137" y="151645"/>
            <a:ext cx="1514642" cy="1511739"/>
            <a:chOff x="782551" y="3012540"/>
            <a:chExt cx="2895870" cy="2890320"/>
          </a:xfrm>
        </p:grpSpPr>
        <p:grpSp>
          <p:nvGrpSpPr>
            <p:cNvPr id="418" name="Group 3"/>
            <p:cNvGrpSpPr/>
            <p:nvPr/>
          </p:nvGrpSpPr>
          <p:grpSpPr>
            <a:xfrm>
              <a:off x="2324477" y="3204173"/>
              <a:ext cx="1353944" cy="2626189"/>
              <a:chOff x="2719987" y="421811"/>
              <a:chExt cx="2264752" cy="4392845"/>
            </a:xfrm>
          </p:grpSpPr>
          <p:sp>
            <p:nvSpPr>
              <p:cNvPr id="483" name="Cloud 482"/>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153"/>
              <p:cNvGrpSpPr/>
              <p:nvPr/>
            </p:nvGrpSpPr>
            <p:grpSpPr>
              <a:xfrm rot="18842096">
                <a:off x="3859936" y="4174691"/>
                <a:ext cx="643101" cy="623656"/>
                <a:chOff x="5637778" y="3063924"/>
                <a:chExt cx="905678" cy="914400"/>
              </a:xfrm>
            </p:grpSpPr>
            <p:sp>
              <p:nvSpPr>
                <p:cNvPr id="638"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0" name="Group 75"/>
                <p:cNvGrpSpPr/>
                <p:nvPr/>
              </p:nvGrpSpPr>
              <p:grpSpPr>
                <a:xfrm rot="17830732">
                  <a:off x="5912676" y="2972718"/>
                  <a:ext cx="501400" cy="760161"/>
                  <a:chOff x="5715000" y="1334125"/>
                  <a:chExt cx="1404079" cy="4399613"/>
                </a:xfrm>
              </p:grpSpPr>
              <p:grpSp>
                <p:nvGrpSpPr>
                  <p:cNvPr id="641" name="Group 11"/>
                  <p:cNvGrpSpPr/>
                  <p:nvPr/>
                </p:nvGrpSpPr>
                <p:grpSpPr>
                  <a:xfrm>
                    <a:off x="5715000" y="1447800"/>
                    <a:ext cx="1371600" cy="1765092"/>
                    <a:chOff x="5715000" y="1447800"/>
                    <a:chExt cx="1371600" cy="1765092"/>
                  </a:xfrm>
                </p:grpSpPr>
                <p:sp>
                  <p:nvSpPr>
                    <p:cNvPr id="65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4" name="Group 7"/>
                    <p:cNvGrpSpPr/>
                    <p:nvPr/>
                  </p:nvGrpSpPr>
                  <p:grpSpPr>
                    <a:xfrm>
                      <a:off x="6172200" y="1981200"/>
                      <a:ext cx="458449" cy="1231692"/>
                      <a:chOff x="6172200" y="1981200"/>
                      <a:chExt cx="458449" cy="1231692"/>
                    </a:xfrm>
                  </p:grpSpPr>
                  <p:sp>
                    <p:nvSpPr>
                      <p:cNvPr id="655" name="Diamond 65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Diamond 65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2" name="Group 12"/>
                  <p:cNvGrpSpPr/>
                  <p:nvPr/>
                </p:nvGrpSpPr>
                <p:grpSpPr>
                  <a:xfrm>
                    <a:off x="5732489" y="2714469"/>
                    <a:ext cx="1371600" cy="1765092"/>
                    <a:chOff x="5715000" y="1447800"/>
                    <a:chExt cx="1371600" cy="1765092"/>
                  </a:xfrm>
                </p:grpSpPr>
                <p:sp>
                  <p:nvSpPr>
                    <p:cNvPr id="649"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oup 7"/>
                    <p:cNvGrpSpPr/>
                    <p:nvPr/>
                  </p:nvGrpSpPr>
                  <p:grpSpPr>
                    <a:xfrm>
                      <a:off x="6172200" y="1981200"/>
                      <a:ext cx="458449" cy="1231692"/>
                      <a:chOff x="6172200" y="1981200"/>
                      <a:chExt cx="458449" cy="1231692"/>
                    </a:xfrm>
                  </p:grpSpPr>
                  <p:sp>
                    <p:nvSpPr>
                      <p:cNvPr id="651" name="Diamond 65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Diamond 65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3" name="Group 17"/>
                  <p:cNvGrpSpPr/>
                  <p:nvPr/>
                </p:nvGrpSpPr>
                <p:grpSpPr>
                  <a:xfrm>
                    <a:off x="5747479" y="3968646"/>
                    <a:ext cx="1371600" cy="1765092"/>
                    <a:chOff x="5715000" y="1447800"/>
                    <a:chExt cx="1371600" cy="1765092"/>
                  </a:xfrm>
                </p:grpSpPr>
                <p:sp>
                  <p:nvSpPr>
                    <p:cNvPr id="645"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6" name="Group 30"/>
                    <p:cNvGrpSpPr/>
                    <p:nvPr/>
                  </p:nvGrpSpPr>
                  <p:grpSpPr>
                    <a:xfrm>
                      <a:off x="6172200" y="1981200"/>
                      <a:ext cx="458449" cy="1231692"/>
                      <a:chOff x="6172200" y="1981200"/>
                      <a:chExt cx="458449" cy="1231692"/>
                    </a:xfrm>
                  </p:grpSpPr>
                  <p:sp>
                    <p:nvSpPr>
                      <p:cNvPr id="647" name="Diamond 6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Diamond 6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4"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7" name="Group 152"/>
              <p:cNvGrpSpPr/>
              <p:nvPr/>
            </p:nvGrpSpPr>
            <p:grpSpPr>
              <a:xfrm>
                <a:off x="3276600" y="4191000"/>
                <a:ext cx="643101" cy="623656"/>
                <a:chOff x="5637778" y="3063924"/>
                <a:chExt cx="905678" cy="914400"/>
              </a:xfrm>
            </p:grpSpPr>
            <p:sp>
              <p:nvSpPr>
                <p:cNvPr id="619" name="Oval 618"/>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1" name="Group 75"/>
                <p:cNvGrpSpPr/>
                <p:nvPr/>
              </p:nvGrpSpPr>
              <p:grpSpPr>
                <a:xfrm rot="17830732">
                  <a:off x="5912676" y="2972718"/>
                  <a:ext cx="501400" cy="760161"/>
                  <a:chOff x="5715000" y="1334125"/>
                  <a:chExt cx="1404079" cy="4399613"/>
                </a:xfrm>
              </p:grpSpPr>
              <p:grpSp>
                <p:nvGrpSpPr>
                  <p:cNvPr id="622" name="Group 11"/>
                  <p:cNvGrpSpPr/>
                  <p:nvPr/>
                </p:nvGrpSpPr>
                <p:grpSpPr>
                  <a:xfrm>
                    <a:off x="5715000" y="1447800"/>
                    <a:ext cx="1371600" cy="1765092"/>
                    <a:chOff x="5715000" y="1447800"/>
                    <a:chExt cx="1371600" cy="1765092"/>
                  </a:xfrm>
                </p:grpSpPr>
                <p:sp>
                  <p:nvSpPr>
                    <p:cNvPr id="63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5" name="Group 7"/>
                    <p:cNvGrpSpPr/>
                    <p:nvPr/>
                  </p:nvGrpSpPr>
                  <p:grpSpPr>
                    <a:xfrm>
                      <a:off x="6172200" y="1981200"/>
                      <a:ext cx="458449" cy="1231692"/>
                      <a:chOff x="6172200" y="1981200"/>
                      <a:chExt cx="458449" cy="1231692"/>
                    </a:xfrm>
                  </p:grpSpPr>
                  <p:sp>
                    <p:nvSpPr>
                      <p:cNvPr id="636"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12"/>
                  <p:cNvGrpSpPr/>
                  <p:nvPr/>
                </p:nvGrpSpPr>
                <p:grpSpPr>
                  <a:xfrm>
                    <a:off x="5732489" y="2714469"/>
                    <a:ext cx="1371600" cy="1765092"/>
                    <a:chOff x="5715000" y="1447800"/>
                    <a:chExt cx="1371600" cy="1765092"/>
                  </a:xfrm>
                </p:grpSpPr>
                <p:sp>
                  <p:nvSpPr>
                    <p:cNvPr id="630"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7"/>
                    <p:cNvGrpSpPr/>
                    <p:nvPr/>
                  </p:nvGrpSpPr>
                  <p:grpSpPr>
                    <a:xfrm>
                      <a:off x="6172200" y="1981200"/>
                      <a:ext cx="458449" cy="1231692"/>
                      <a:chOff x="6172200" y="1981200"/>
                      <a:chExt cx="458449" cy="1231692"/>
                    </a:xfrm>
                  </p:grpSpPr>
                  <p:sp>
                    <p:nvSpPr>
                      <p:cNvPr id="632"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17"/>
                  <p:cNvGrpSpPr/>
                  <p:nvPr/>
                </p:nvGrpSpPr>
                <p:grpSpPr>
                  <a:xfrm>
                    <a:off x="5747479" y="3968646"/>
                    <a:ext cx="1371600" cy="1765092"/>
                    <a:chOff x="5715000" y="1447800"/>
                    <a:chExt cx="1371600" cy="1765092"/>
                  </a:xfrm>
                </p:grpSpPr>
                <p:sp>
                  <p:nvSpPr>
                    <p:cNvPr id="626"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7" name="Group 30"/>
                    <p:cNvGrpSpPr/>
                    <p:nvPr/>
                  </p:nvGrpSpPr>
                  <p:grpSpPr>
                    <a:xfrm>
                      <a:off x="6172200" y="1981200"/>
                      <a:ext cx="458449" cy="1231692"/>
                      <a:chOff x="6172200" y="1981200"/>
                      <a:chExt cx="458449" cy="1231692"/>
                    </a:xfrm>
                  </p:grpSpPr>
                  <p:sp>
                    <p:nvSpPr>
                      <p:cNvPr id="628"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5"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8" name="Trapezoid 487"/>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111"/>
              <p:cNvGrpSpPr/>
              <p:nvPr/>
            </p:nvGrpSpPr>
            <p:grpSpPr>
              <a:xfrm rot="897050">
                <a:off x="2719987" y="1716055"/>
                <a:ext cx="1219200" cy="1752181"/>
                <a:chOff x="5128127" y="2215744"/>
                <a:chExt cx="1219200" cy="1289455"/>
              </a:xfrm>
            </p:grpSpPr>
            <p:sp>
              <p:nvSpPr>
                <p:cNvPr id="601"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2" name="Group 93"/>
                <p:cNvGrpSpPr/>
                <p:nvPr/>
              </p:nvGrpSpPr>
              <p:grpSpPr>
                <a:xfrm rot="16200000">
                  <a:off x="5483903" y="2780675"/>
                  <a:ext cx="467193" cy="981856"/>
                  <a:chOff x="5715000" y="1334125"/>
                  <a:chExt cx="1404079" cy="4399613"/>
                </a:xfrm>
              </p:grpSpPr>
              <p:grpSp>
                <p:nvGrpSpPr>
                  <p:cNvPr id="603" name="Group 11"/>
                  <p:cNvGrpSpPr/>
                  <p:nvPr/>
                </p:nvGrpSpPr>
                <p:grpSpPr>
                  <a:xfrm>
                    <a:off x="5715000" y="1447800"/>
                    <a:ext cx="1371600" cy="1765092"/>
                    <a:chOff x="5715000" y="1447800"/>
                    <a:chExt cx="1371600" cy="1765092"/>
                  </a:xfrm>
                </p:grpSpPr>
                <p:sp>
                  <p:nvSpPr>
                    <p:cNvPr id="61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6" name="Group 7"/>
                    <p:cNvGrpSpPr/>
                    <p:nvPr/>
                  </p:nvGrpSpPr>
                  <p:grpSpPr>
                    <a:xfrm>
                      <a:off x="6172200" y="1981200"/>
                      <a:ext cx="458449" cy="1231692"/>
                      <a:chOff x="6172200" y="1981200"/>
                      <a:chExt cx="458449" cy="1231692"/>
                    </a:xfrm>
                  </p:grpSpPr>
                  <p:sp>
                    <p:nvSpPr>
                      <p:cNvPr id="617" name="Diamond 61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4" name="Group 12"/>
                  <p:cNvGrpSpPr/>
                  <p:nvPr/>
                </p:nvGrpSpPr>
                <p:grpSpPr>
                  <a:xfrm>
                    <a:off x="5732489" y="2714469"/>
                    <a:ext cx="1371600" cy="1765092"/>
                    <a:chOff x="5715000" y="1447800"/>
                    <a:chExt cx="1371600" cy="1765092"/>
                  </a:xfrm>
                </p:grpSpPr>
                <p:sp>
                  <p:nvSpPr>
                    <p:cNvPr id="611"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7"/>
                    <p:cNvGrpSpPr/>
                    <p:nvPr/>
                  </p:nvGrpSpPr>
                  <p:grpSpPr>
                    <a:xfrm>
                      <a:off x="6172200" y="1981200"/>
                      <a:ext cx="458449" cy="1231692"/>
                      <a:chOff x="6172200" y="1981200"/>
                      <a:chExt cx="458449" cy="1231692"/>
                    </a:xfrm>
                  </p:grpSpPr>
                  <p:sp>
                    <p:nvSpPr>
                      <p:cNvPr id="613"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17"/>
                  <p:cNvGrpSpPr/>
                  <p:nvPr/>
                </p:nvGrpSpPr>
                <p:grpSpPr>
                  <a:xfrm>
                    <a:off x="5747479" y="3968646"/>
                    <a:ext cx="1371600" cy="1765092"/>
                    <a:chOff x="5715000" y="1447800"/>
                    <a:chExt cx="1371600" cy="1765092"/>
                  </a:xfrm>
                </p:grpSpPr>
                <p:sp>
                  <p:nvSpPr>
                    <p:cNvPr id="607" name="Multiply 60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30"/>
                    <p:cNvGrpSpPr/>
                    <p:nvPr/>
                  </p:nvGrpSpPr>
                  <p:grpSpPr>
                    <a:xfrm>
                      <a:off x="6172200" y="1981200"/>
                      <a:ext cx="458449" cy="1231692"/>
                      <a:chOff x="6172200" y="1981200"/>
                      <a:chExt cx="458449" cy="1231692"/>
                    </a:xfrm>
                  </p:grpSpPr>
                  <p:sp>
                    <p:nvSpPr>
                      <p:cNvPr id="609" name="Diamond 60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6"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0" name="Trapezoid 489"/>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93"/>
              <p:cNvGrpSpPr/>
              <p:nvPr/>
            </p:nvGrpSpPr>
            <p:grpSpPr>
              <a:xfrm rot="15426686">
                <a:off x="4136832" y="2583350"/>
                <a:ext cx="601862" cy="1093953"/>
                <a:chOff x="5715000" y="1334125"/>
                <a:chExt cx="1404079" cy="4399613"/>
              </a:xfrm>
            </p:grpSpPr>
            <p:grpSp>
              <p:nvGrpSpPr>
                <p:cNvPr id="585" name="Group 11"/>
                <p:cNvGrpSpPr/>
                <p:nvPr/>
              </p:nvGrpSpPr>
              <p:grpSpPr>
                <a:xfrm>
                  <a:off x="5715000" y="1447800"/>
                  <a:ext cx="1371600" cy="1765092"/>
                  <a:chOff x="5715000" y="1447800"/>
                  <a:chExt cx="1371600" cy="1765092"/>
                </a:xfrm>
              </p:grpSpPr>
              <p:sp>
                <p:nvSpPr>
                  <p:cNvPr id="59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7"/>
                  <p:cNvGrpSpPr/>
                  <p:nvPr/>
                </p:nvGrpSpPr>
                <p:grpSpPr>
                  <a:xfrm>
                    <a:off x="6172200" y="1981200"/>
                    <a:ext cx="458449" cy="1231692"/>
                    <a:chOff x="6172200" y="1981200"/>
                    <a:chExt cx="458449" cy="1231692"/>
                  </a:xfrm>
                </p:grpSpPr>
                <p:sp>
                  <p:nvSpPr>
                    <p:cNvPr id="599" name="Diamond 59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iamond 59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6" name="Group 12"/>
                <p:cNvGrpSpPr/>
                <p:nvPr/>
              </p:nvGrpSpPr>
              <p:grpSpPr>
                <a:xfrm>
                  <a:off x="5732489" y="2714469"/>
                  <a:ext cx="1371600" cy="1765092"/>
                  <a:chOff x="5715000" y="1447800"/>
                  <a:chExt cx="1371600" cy="1765092"/>
                </a:xfrm>
              </p:grpSpPr>
              <p:sp>
                <p:nvSpPr>
                  <p:cNvPr id="593" name="Multiply 59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7"/>
                  <p:cNvGrpSpPr/>
                  <p:nvPr/>
                </p:nvGrpSpPr>
                <p:grpSpPr>
                  <a:xfrm>
                    <a:off x="6172200" y="1981200"/>
                    <a:ext cx="458449" cy="1231692"/>
                    <a:chOff x="6172200" y="1981200"/>
                    <a:chExt cx="458449" cy="1231692"/>
                  </a:xfrm>
                </p:grpSpPr>
                <p:sp>
                  <p:nvSpPr>
                    <p:cNvPr id="595" name="Diamond 59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Diamond 59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7" name="Group 17"/>
                <p:cNvGrpSpPr/>
                <p:nvPr/>
              </p:nvGrpSpPr>
              <p:grpSpPr>
                <a:xfrm>
                  <a:off x="5747479" y="3968646"/>
                  <a:ext cx="1371600" cy="1765092"/>
                  <a:chOff x="5715000" y="1447800"/>
                  <a:chExt cx="1371600" cy="1765092"/>
                </a:xfrm>
              </p:grpSpPr>
              <p:sp>
                <p:nvSpPr>
                  <p:cNvPr id="589" name="Multiply 58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0" name="Group 30"/>
                  <p:cNvGrpSpPr/>
                  <p:nvPr/>
                </p:nvGrpSpPr>
                <p:grpSpPr>
                  <a:xfrm>
                    <a:off x="6172200" y="1981200"/>
                    <a:ext cx="458449" cy="1231692"/>
                    <a:chOff x="6172200" y="1981200"/>
                    <a:chExt cx="458449" cy="1231692"/>
                  </a:xfrm>
                </p:grpSpPr>
                <p:sp>
                  <p:nvSpPr>
                    <p:cNvPr id="591" name="Diamond 5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8" name="Diamond 58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2" name="Trapezoid 491"/>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4" name="Group 23"/>
              <p:cNvGrpSpPr/>
              <p:nvPr/>
            </p:nvGrpSpPr>
            <p:grpSpPr>
              <a:xfrm>
                <a:off x="3429000" y="1828800"/>
                <a:ext cx="244840" cy="640830"/>
                <a:chOff x="5715000" y="1334125"/>
                <a:chExt cx="1404079" cy="4399613"/>
              </a:xfrm>
            </p:grpSpPr>
            <p:grpSp>
              <p:nvGrpSpPr>
                <p:cNvPr id="569" name="Group 11"/>
                <p:cNvGrpSpPr/>
                <p:nvPr/>
              </p:nvGrpSpPr>
              <p:grpSpPr>
                <a:xfrm>
                  <a:off x="5715000" y="1447800"/>
                  <a:ext cx="1371600" cy="1765092"/>
                  <a:chOff x="5715000" y="1447800"/>
                  <a:chExt cx="1371600" cy="1765092"/>
                </a:xfrm>
              </p:grpSpPr>
              <p:sp>
                <p:nvSpPr>
                  <p:cNvPr id="58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2" name="Group 7"/>
                  <p:cNvGrpSpPr/>
                  <p:nvPr/>
                </p:nvGrpSpPr>
                <p:grpSpPr>
                  <a:xfrm>
                    <a:off x="6172200" y="1981200"/>
                    <a:ext cx="458449" cy="1231692"/>
                    <a:chOff x="6172200" y="1981200"/>
                    <a:chExt cx="458449" cy="1231692"/>
                  </a:xfrm>
                </p:grpSpPr>
                <p:sp>
                  <p:nvSpPr>
                    <p:cNvPr id="583"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0" name="Group 12"/>
                <p:cNvGrpSpPr/>
                <p:nvPr/>
              </p:nvGrpSpPr>
              <p:grpSpPr>
                <a:xfrm>
                  <a:off x="5732489" y="2714469"/>
                  <a:ext cx="1371600" cy="1765092"/>
                  <a:chOff x="5715000" y="1447800"/>
                  <a:chExt cx="1371600" cy="1765092"/>
                </a:xfrm>
              </p:grpSpPr>
              <p:sp>
                <p:nvSpPr>
                  <p:cNvPr id="577"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7"/>
                  <p:cNvGrpSpPr/>
                  <p:nvPr/>
                </p:nvGrpSpPr>
                <p:grpSpPr>
                  <a:xfrm>
                    <a:off x="6172200" y="1981200"/>
                    <a:ext cx="458449" cy="1231692"/>
                    <a:chOff x="6172200" y="1981200"/>
                    <a:chExt cx="458449" cy="1231692"/>
                  </a:xfrm>
                </p:grpSpPr>
                <p:sp>
                  <p:nvSpPr>
                    <p:cNvPr id="579"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1" name="Group 17"/>
                <p:cNvGrpSpPr/>
                <p:nvPr/>
              </p:nvGrpSpPr>
              <p:grpSpPr>
                <a:xfrm>
                  <a:off x="5747479" y="3968646"/>
                  <a:ext cx="1371600" cy="1765092"/>
                  <a:chOff x="5715000" y="1447800"/>
                  <a:chExt cx="1371600" cy="1765092"/>
                </a:xfrm>
              </p:grpSpPr>
              <p:sp>
                <p:nvSpPr>
                  <p:cNvPr id="573"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4" name="Group 7"/>
                  <p:cNvGrpSpPr/>
                  <p:nvPr/>
                </p:nvGrpSpPr>
                <p:grpSpPr>
                  <a:xfrm>
                    <a:off x="6172200" y="1981200"/>
                    <a:ext cx="458449" cy="1231692"/>
                    <a:chOff x="6172200" y="1981200"/>
                    <a:chExt cx="458449" cy="1231692"/>
                  </a:xfrm>
                </p:grpSpPr>
                <p:sp>
                  <p:nvSpPr>
                    <p:cNvPr id="575"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2" name="Diamond 571"/>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24"/>
              <p:cNvGrpSpPr/>
              <p:nvPr/>
            </p:nvGrpSpPr>
            <p:grpSpPr>
              <a:xfrm>
                <a:off x="3911183" y="1831298"/>
                <a:ext cx="244840" cy="640830"/>
                <a:chOff x="5715000" y="1334125"/>
                <a:chExt cx="1404079" cy="4399613"/>
              </a:xfrm>
            </p:grpSpPr>
            <p:grpSp>
              <p:nvGrpSpPr>
                <p:cNvPr id="553" name="Group 11"/>
                <p:cNvGrpSpPr/>
                <p:nvPr/>
              </p:nvGrpSpPr>
              <p:grpSpPr>
                <a:xfrm>
                  <a:off x="5715000" y="1447800"/>
                  <a:ext cx="1371600" cy="1765092"/>
                  <a:chOff x="5715000" y="1447800"/>
                  <a:chExt cx="1371600" cy="1765092"/>
                </a:xfrm>
              </p:grpSpPr>
              <p:sp>
                <p:nvSpPr>
                  <p:cNvPr id="56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7"/>
                  <p:cNvGrpSpPr/>
                  <p:nvPr/>
                </p:nvGrpSpPr>
                <p:grpSpPr>
                  <a:xfrm>
                    <a:off x="6172200" y="1981200"/>
                    <a:ext cx="458449" cy="1231692"/>
                    <a:chOff x="6172200" y="1981200"/>
                    <a:chExt cx="458449" cy="1231692"/>
                  </a:xfrm>
                </p:grpSpPr>
                <p:sp>
                  <p:nvSpPr>
                    <p:cNvPr id="567" name="Diamond 56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4" name="Group 12"/>
                <p:cNvGrpSpPr/>
                <p:nvPr/>
              </p:nvGrpSpPr>
              <p:grpSpPr>
                <a:xfrm>
                  <a:off x="5732489" y="2714469"/>
                  <a:ext cx="1371600" cy="1765092"/>
                  <a:chOff x="5715000" y="1447800"/>
                  <a:chExt cx="1371600" cy="1765092"/>
                </a:xfrm>
              </p:grpSpPr>
              <p:sp>
                <p:nvSpPr>
                  <p:cNvPr id="561"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2" name="Group 7"/>
                  <p:cNvGrpSpPr/>
                  <p:nvPr/>
                </p:nvGrpSpPr>
                <p:grpSpPr>
                  <a:xfrm>
                    <a:off x="6172200" y="1981200"/>
                    <a:ext cx="458449" cy="1231692"/>
                    <a:chOff x="6172200" y="1981200"/>
                    <a:chExt cx="458449" cy="1231692"/>
                  </a:xfrm>
                </p:grpSpPr>
                <p:sp>
                  <p:nvSpPr>
                    <p:cNvPr id="563" name="Diamond 56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iamond 56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17"/>
                <p:cNvGrpSpPr/>
                <p:nvPr/>
              </p:nvGrpSpPr>
              <p:grpSpPr>
                <a:xfrm>
                  <a:off x="5747479" y="3968646"/>
                  <a:ext cx="1371600" cy="1765092"/>
                  <a:chOff x="5715000" y="1447800"/>
                  <a:chExt cx="1371600" cy="1765092"/>
                </a:xfrm>
              </p:grpSpPr>
              <p:sp>
                <p:nvSpPr>
                  <p:cNvPr id="557"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30"/>
                  <p:cNvGrpSpPr/>
                  <p:nvPr/>
                </p:nvGrpSpPr>
                <p:grpSpPr>
                  <a:xfrm>
                    <a:off x="6172200" y="1981200"/>
                    <a:ext cx="458449" cy="1231692"/>
                    <a:chOff x="6172200" y="1981200"/>
                    <a:chExt cx="458449" cy="1231692"/>
                  </a:xfrm>
                </p:grpSpPr>
                <p:sp>
                  <p:nvSpPr>
                    <p:cNvPr id="559" name="Diamond 55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6" name="Diamond 55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1"/>
              <p:cNvGrpSpPr/>
              <p:nvPr/>
            </p:nvGrpSpPr>
            <p:grpSpPr>
              <a:xfrm>
                <a:off x="3613878" y="2118609"/>
                <a:ext cx="244840" cy="640830"/>
                <a:chOff x="5715000" y="1334125"/>
                <a:chExt cx="1404079" cy="4399613"/>
              </a:xfrm>
            </p:grpSpPr>
            <p:grpSp>
              <p:nvGrpSpPr>
                <p:cNvPr id="537" name="Group 11"/>
                <p:cNvGrpSpPr/>
                <p:nvPr/>
              </p:nvGrpSpPr>
              <p:grpSpPr>
                <a:xfrm>
                  <a:off x="5715000" y="1447800"/>
                  <a:ext cx="1371600" cy="1765092"/>
                  <a:chOff x="5715000" y="1447800"/>
                  <a:chExt cx="1371600" cy="1765092"/>
                </a:xfrm>
              </p:grpSpPr>
              <p:sp>
                <p:nvSpPr>
                  <p:cNvPr id="54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7"/>
                  <p:cNvGrpSpPr/>
                  <p:nvPr/>
                </p:nvGrpSpPr>
                <p:grpSpPr>
                  <a:xfrm>
                    <a:off x="6172200" y="1981200"/>
                    <a:ext cx="458449" cy="1231692"/>
                    <a:chOff x="6172200" y="1981200"/>
                    <a:chExt cx="458449" cy="1231692"/>
                  </a:xfrm>
                </p:grpSpPr>
                <p:sp>
                  <p:nvSpPr>
                    <p:cNvPr id="551"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12"/>
                <p:cNvGrpSpPr/>
                <p:nvPr/>
              </p:nvGrpSpPr>
              <p:grpSpPr>
                <a:xfrm>
                  <a:off x="5732489" y="2714469"/>
                  <a:ext cx="1371600" cy="1765092"/>
                  <a:chOff x="5715000" y="1447800"/>
                  <a:chExt cx="1371600" cy="1765092"/>
                </a:xfrm>
              </p:grpSpPr>
              <p:sp>
                <p:nvSpPr>
                  <p:cNvPr id="545" name="Multiply 54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6" name="Group 7"/>
                  <p:cNvGrpSpPr/>
                  <p:nvPr/>
                </p:nvGrpSpPr>
                <p:grpSpPr>
                  <a:xfrm>
                    <a:off x="6172200" y="1981200"/>
                    <a:ext cx="458449" cy="1231692"/>
                    <a:chOff x="6172200" y="1981200"/>
                    <a:chExt cx="458449" cy="1231692"/>
                  </a:xfrm>
                </p:grpSpPr>
                <p:sp>
                  <p:nvSpPr>
                    <p:cNvPr id="547" name="Diamond 5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17"/>
                <p:cNvGrpSpPr/>
                <p:nvPr/>
              </p:nvGrpSpPr>
              <p:grpSpPr>
                <a:xfrm>
                  <a:off x="5747479" y="3968646"/>
                  <a:ext cx="1371600" cy="1765092"/>
                  <a:chOff x="5715000" y="1447800"/>
                  <a:chExt cx="1371600" cy="1765092"/>
                </a:xfrm>
              </p:grpSpPr>
              <p:sp>
                <p:nvSpPr>
                  <p:cNvPr id="541" name="Multiply 5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2" name="Group 30"/>
                  <p:cNvGrpSpPr/>
                  <p:nvPr/>
                </p:nvGrpSpPr>
                <p:grpSpPr>
                  <a:xfrm>
                    <a:off x="6172200" y="1981200"/>
                    <a:ext cx="458449" cy="1231692"/>
                    <a:chOff x="6172200" y="1981200"/>
                    <a:chExt cx="458449" cy="1231692"/>
                  </a:xfrm>
                </p:grpSpPr>
                <p:sp>
                  <p:nvSpPr>
                    <p:cNvPr id="543" name="Diamond 5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0"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58"/>
              <p:cNvGrpSpPr/>
              <p:nvPr/>
            </p:nvGrpSpPr>
            <p:grpSpPr>
              <a:xfrm>
                <a:off x="3793760" y="2118609"/>
                <a:ext cx="244840" cy="640830"/>
                <a:chOff x="5715000" y="1334125"/>
                <a:chExt cx="1404079" cy="4399613"/>
              </a:xfrm>
            </p:grpSpPr>
            <p:grpSp>
              <p:nvGrpSpPr>
                <p:cNvPr id="521" name="Group 11"/>
                <p:cNvGrpSpPr/>
                <p:nvPr/>
              </p:nvGrpSpPr>
              <p:grpSpPr>
                <a:xfrm>
                  <a:off x="5715000" y="1447800"/>
                  <a:ext cx="1371600" cy="1765092"/>
                  <a:chOff x="5715000" y="1447800"/>
                  <a:chExt cx="1371600" cy="1765092"/>
                </a:xfrm>
              </p:grpSpPr>
              <p:sp>
                <p:nvSpPr>
                  <p:cNvPr id="53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7"/>
                  <p:cNvGrpSpPr/>
                  <p:nvPr/>
                </p:nvGrpSpPr>
                <p:grpSpPr>
                  <a:xfrm>
                    <a:off x="6172200" y="1981200"/>
                    <a:ext cx="458449" cy="1231692"/>
                    <a:chOff x="6172200" y="1981200"/>
                    <a:chExt cx="458449" cy="1231692"/>
                  </a:xfrm>
                </p:grpSpPr>
                <p:sp>
                  <p:nvSpPr>
                    <p:cNvPr id="535" name="Diamond 53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2" name="Group 12"/>
                <p:cNvGrpSpPr/>
                <p:nvPr/>
              </p:nvGrpSpPr>
              <p:grpSpPr>
                <a:xfrm>
                  <a:off x="5732489" y="2714469"/>
                  <a:ext cx="1371600" cy="1765092"/>
                  <a:chOff x="5715000" y="1447800"/>
                  <a:chExt cx="1371600" cy="1765092"/>
                </a:xfrm>
              </p:grpSpPr>
              <p:sp>
                <p:nvSpPr>
                  <p:cNvPr id="529" name="Multiply 52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7"/>
                  <p:cNvGrpSpPr/>
                  <p:nvPr/>
                </p:nvGrpSpPr>
                <p:grpSpPr>
                  <a:xfrm>
                    <a:off x="6172200" y="1981200"/>
                    <a:ext cx="458449" cy="1231692"/>
                    <a:chOff x="6172200" y="1981200"/>
                    <a:chExt cx="458449" cy="1231692"/>
                  </a:xfrm>
                </p:grpSpPr>
                <p:sp>
                  <p:nvSpPr>
                    <p:cNvPr id="531" name="Diamond 53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7"/>
                <p:cNvGrpSpPr/>
                <p:nvPr/>
              </p:nvGrpSpPr>
              <p:grpSpPr>
                <a:xfrm>
                  <a:off x="5747479" y="3968646"/>
                  <a:ext cx="1371600" cy="1765092"/>
                  <a:chOff x="5715000" y="1447800"/>
                  <a:chExt cx="1371600" cy="1765092"/>
                </a:xfrm>
              </p:grpSpPr>
              <p:sp>
                <p:nvSpPr>
                  <p:cNvPr id="525" name="Multiply 52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30"/>
                  <p:cNvGrpSpPr/>
                  <p:nvPr/>
                </p:nvGrpSpPr>
                <p:grpSpPr>
                  <a:xfrm>
                    <a:off x="6172200" y="1981200"/>
                    <a:ext cx="458449" cy="1231692"/>
                    <a:chOff x="6172200" y="1981200"/>
                    <a:chExt cx="458449" cy="1231692"/>
                  </a:xfrm>
                </p:grpSpPr>
                <p:sp>
                  <p:nvSpPr>
                    <p:cNvPr id="527" name="Diamond 52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4" name="Diamond 52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Oval 497"/>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loud 498"/>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loud 499"/>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2" name="Group 196"/>
              <p:cNvGrpSpPr/>
              <p:nvPr/>
            </p:nvGrpSpPr>
            <p:grpSpPr>
              <a:xfrm>
                <a:off x="3200400" y="762000"/>
                <a:ext cx="1219200" cy="304800"/>
                <a:chOff x="6400800" y="1371600"/>
                <a:chExt cx="1219200" cy="527455"/>
              </a:xfrm>
            </p:grpSpPr>
            <p:sp>
              <p:nvSpPr>
                <p:cNvPr id="503" name="Trapezoid 502"/>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4" name="Group 93"/>
                <p:cNvGrpSpPr/>
                <p:nvPr/>
              </p:nvGrpSpPr>
              <p:grpSpPr>
                <a:xfrm rot="16200000">
                  <a:off x="6756576" y="1174531"/>
                  <a:ext cx="467193" cy="981856"/>
                  <a:chOff x="5715000" y="1334125"/>
                  <a:chExt cx="1404079" cy="4399613"/>
                </a:xfrm>
              </p:grpSpPr>
              <p:grpSp>
                <p:nvGrpSpPr>
                  <p:cNvPr id="505" name="Group 11"/>
                  <p:cNvGrpSpPr/>
                  <p:nvPr/>
                </p:nvGrpSpPr>
                <p:grpSpPr>
                  <a:xfrm>
                    <a:off x="5715000" y="1447800"/>
                    <a:ext cx="1371600" cy="1765092"/>
                    <a:chOff x="5715000" y="1447800"/>
                    <a:chExt cx="1371600" cy="1765092"/>
                  </a:xfrm>
                </p:grpSpPr>
                <p:sp>
                  <p:nvSpPr>
                    <p:cNvPr id="517"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8" name="Group 7"/>
                    <p:cNvGrpSpPr/>
                    <p:nvPr/>
                  </p:nvGrpSpPr>
                  <p:grpSpPr>
                    <a:xfrm>
                      <a:off x="6172200" y="1981200"/>
                      <a:ext cx="458449" cy="1231692"/>
                      <a:chOff x="6172200" y="1981200"/>
                      <a:chExt cx="458449" cy="1231692"/>
                    </a:xfrm>
                  </p:grpSpPr>
                  <p:sp>
                    <p:nvSpPr>
                      <p:cNvPr id="519" name="Diamond 51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Diamond 51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6" name="Group 12"/>
                  <p:cNvGrpSpPr/>
                  <p:nvPr/>
                </p:nvGrpSpPr>
                <p:grpSpPr>
                  <a:xfrm>
                    <a:off x="5732489" y="2714469"/>
                    <a:ext cx="1371600" cy="1765092"/>
                    <a:chOff x="5715000" y="1447800"/>
                    <a:chExt cx="1371600" cy="1765092"/>
                  </a:xfrm>
                </p:grpSpPr>
                <p:sp>
                  <p:nvSpPr>
                    <p:cNvPr id="513" name="Multiply 51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4" name="Group 7"/>
                    <p:cNvGrpSpPr/>
                    <p:nvPr/>
                  </p:nvGrpSpPr>
                  <p:grpSpPr>
                    <a:xfrm>
                      <a:off x="6172200" y="1981200"/>
                      <a:ext cx="458449" cy="1231692"/>
                      <a:chOff x="6172200" y="1981200"/>
                      <a:chExt cx="458449" cy="1231692"/>
                    </a:xfrm>
                  </p:grpSpPr>
                  <p:sp>
                    <p:nvSpPr>
                      <p:cNvPr id="515" name="Diamond 5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7" name="Group 17"/>
                  <p:cNvGrpSpPr/>
                  <p:nvPr/>
                </p:nvGrpSpPr>
                <p:grpSpPr>
                  <a:xfrm>
                    <a:off x="5747479" y="3968646"/>
                    <a:ext cx="1371600" cy="1765092"/>
                    <a:chOff x="5715000" y="1447800"/>
                    <a:chExt cx="1371600" cy="1765092"/>
                  </a:xfrm>
                </p:grpSpPr>
                <p:sp>
                  <p:nvSpPr>
                    <p:cNvPr id="509" name="Multiply 50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0" name="Group 30"/>
                    <p:cNvGrpSpPr/>
                    <p:nvPr/>
                  </p:nvGrpSpPr>
                  <p:grpSpPr>
                    <a:xfrm>
                      <a:off x="6172200" y="1981200"/>
                      <a:ext cx="458449" cy="1231692"/>
                      <a:chOff x="6172200" y="1981200"/>
                      <a:chExt cx="458449" cy="1231692"/>
                    </a:xfrm>
                  </p:grpSpPr>
                  <p:sp>
                    <p:nvSpPr>
                      <p:cNvPr id="511" name="Diamond 5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5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8" name="Diamond 50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9" name="Group 418"/>
            <p:cNvGrpSpPr/>
            <p:nvPr/>
          </p:nvGrpSpPr>
          <p:grpSpPr>
            <a:xfrm>
              <a:off x="782551" y="3012540"/>
              <a:ext cx="1340486" cy="2890320"/>
              <a:chOff x="782551" y="3012540"/>
              <a:chExt cx="1340486" cy="2890320"/>
            </a:xfrm>
          </p:grpSpPr>
          <p:grpSp>
            <p:nvGrpSpPr>
              <p:cNvPr id="420" name="Group 94"/>
              <p:cNvGrpSpPr/>
              <p:nvPr/>
            </p:nvGrpSpPr>
            <p:grpSpPr>
              <a:xfrm>
                <a:off x="782551" y="3012540"/>
                <a:ext cx="1340486" cy="2890320"/>
                <a:chOff x="4405860" y="139189"/>
                <a:chExt cx="2861871" cy="6475262"/>
              </a:xfrm>
            </p:grpSpPr>
            <p:grpSp>
              <p:nvGrpSpPr>
                <p:cNvPr id="439" name="Group 86"/>
                <p:cNvGrpSpPr/>
                <p:nvPr/>
              </p:nvGrpSpPr>
              <p:grpSpPr>
                <a:xfrm rot="2107423">
                  <a:off x="4802579" y="139189"/>
                  <a:ext cx="743864" cy="1806453"/>
                  <a:chOff x="7696200" y="914400"/>
                  <a:chExt cx="685800" cy="2438400"/>
                </a:xfrm>
              </p:grpSpPr>
              <p:sp>
                <p:nvSpPr>
                  <p:cNvPr id="479" name="Moon 47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87"/>
                <p:cNvGrpSpPr/>
                <p:nvPr/>
              </p:nvGrpSpPr>
              <p:grpSpPr>
                <a:xfrm rot="19262140" flipH="1">
                  <a:off x="6126313" y="231425"/>
                  <a:ext cx="743864" cy="1645187"/>
                  <a:chOff x="7696200" y="914400"/>
                  <a:chExt cx="685800" cy="2438400"/>
                </a:xfrm>
              </p:grpSpPr>
              <p:sp>
                <p:nvSpPr>
                  <p:cNvPr id="475" name="Moon 47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7"/>
                <p:cNvGrpSpPr/>
                <p:nvPr/>
              </p:nvGrpSpPr>
              <p:grpSpPr>
                <a:xfrm rot="562843">
                  <a:off x="5697438" y="5840305"/>
                  <a:ext cx="666047" cy="774146"/>
                  <a:chOff x="6106804" y="4039302"/>
                  <a:chExt cx="666047" cy="774146"/>
                </a:xfrm>
              </p:grpSpPr>
              <p:sp>
                <p:nvSpPr>
                  <p:cNvPr id="472" name="Oval 47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7"/>
                <p:cNvGrpSpPr/>
                <p:nvPr/>
              </p:nvGrpSpPr>
              <p:grpSpPr>
                <a:xfrm rot="2613352">
                  <a:off x="5128037" y="5761712"/>
                  <a:ext cx="666047" cy="774146"/>
                  <a:chOff x="6106804" y="4039302"/>
                  <a:chExt cx="666047" cy="774146"/>
                </a:xfrm>
              </p:grpSpPr>
              <p:sp>
                <p:nvSpPr>
                  <p:cNvPr id="469" name="Oval 46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3" name="Oval 44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57"/>
                <p:cNvGrpSpPr/>
                <p:nvPr/>
              </p:nvGrpSpPr>
              <p:grpSpPr>
                <a:xfrm>
                  <a:off x="4953000" y="5334000"/>
                  <a:ext cx="1828800" cy="609600"/>
                  <a:chOff x="1371600" y="3962400"/>
                  <a:chExt cx="6705600" cy="2057400"/>
                </a:xfrm>
              </p:grpSpPr>
              <p:grpSp>
                <p:nvGrpSpPr>
                  <p:cNvPr id="457" name="Group 195"/>
                  <p:cNvGrpSpPr/>
                  <p:nvPr/>
                </p:nvGrpSpPr>
                <p:grpSpPr>
                  <a:xfrm>
                    <a:off x="1371600" y="3962400"/>
                    <a:ext cx="1676400" cy="2057400"/>
                    <a:chOff x="1371600" y="3962400"/>
                    <a:chExt cx="1676400" cy="2057400"/>
                  </a:xfrm>
                </p:grpSpPr>
                <p:sp>
                  <p:nvSpPr>
                    <p:cNvPr id="467" name="Right Arrow Callout 46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Quad Arrow 46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196"/>
                  <p:cNvGrpSpPr/>
                  <p:nvPr/>
                </p:nvGrpSpPr>
                <p:grpSpPr>
                  <a:xfrm>
                    <a:off x="3048000" y="3962400"/>
                    <a:ext cx="1676400" cy="2057400"/>
                    <a:chOff x="1371600" y="3962400"/>
                    <a:chExt cx="1676400" cy="2057400"/>
                  </a:xfrm>
                </p:grpSpPr>
                <p:sp>
                  <p:nvSpPr>
                    <p:cNvPr id="465" name="Right Arrow Callout 46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199"/>
                  <p:cNvGrpSpPr/>
                  <p:nvPr/>
                </p:nvGrpSpPr>
                <p:grpSpPr>
                  <a:xfrm>
                    <a:off x="4724400" y="3962400"/>
                    <a:ext cx="1676400" cy="2057400"/>
                    <a:chOff x="1371600" y="3962400"/>
                    <a:chExt cx="1676400" cy="2057400"/>
                  </a:xfrm>
                </p:grpSpPr>
                <p:sp>
                  <p:nvSpPr>
                    <p:cNvPr id="463" name="Right Arrow Callout 46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46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202"/>
                  <p:cNvGrpSpPr/>
                  <p:nvPr/>
                </p:nvGrpSpPr>
                <p:grpSpPr>
                  <a:xfrm>
                    <a:off x="6400800" y="3962400"/>
                    <a:ext cx="1676400" cy="2057400"/>
                    <a:chOff x="1371600" y="3962400"/>
                    <a:chExt cx="1676400" cy="2057400"/>
                  </a:xfrm>
                </p:grpSpPr>
                <p:sp>
                  <p:nvSpPr>
                    <p:cNvPr id="461" name="Right Arrow Callout 46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4" name="Cloud 45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Delay 45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rot="1939263">
                <a:off x="1761896" y="4237777"/>
                <a:ext cx="284190" cy="940806"/>
                <a:chOff x="1143000" y="2209800"/>
                <a:chExt cx="960933" cy="2270330"/>
              </a:xfrm>
            </p:grpSpPr>
            <p:grpSp>
              <p:nvGrpSpPr>
                <p:cNvPr id="423" name="Group 422"/>
                <p:cNvGrpSpPr/>
                <p:nvPr/>
              </p:nvGrpSpPr>
              <p:grpSpPr>
                <a:xfrm>
                  <a:off x="1143000" y="2209800"/>
                  <a:ext cx="511971" cy="2251795"/>
                  <a:chOff x="609599" y="833642"/>
                  <a:chExt cx="1236146" cy="5436927"/>
                </a:xfrm>
              </p:grpSpPr>
              <p:grpSp>
                <p:nvGrpSpPr>
                  <p:cNvPr id="432" name="Group 11"/>
                  <p:cNvGrpSpPr/>
                  <p:nvPr/>
                </p:nvGrpSpPr>
                <p:grpSpPr>
                  <a:xfrm rot="10800000">
                    <a:off x="939238" y="4923502"/>
                    <a:ext cx="621450" cy="1347067"/>
                    <a:chOff x="7010400" y="381000"/>
                    <a:chExt cx="762000" cy="2033666"/>
                  </a:xfrm>
                </p:grpSpPr>
                <p:sp>
                  <p:nvSpPr>
                    <p:cNvPr id="437" name="Rounded Rectangle 4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899460" y="833642"/>
                    <a:ext cx="621450" cy="986197"/>
                    <a:chOff x="7031201" y="834275"/>
                    <a:chExt cx="762000" cy="1488861"/>
                  </a:xfrm>
                </p:grpSpPr>
                <p:sp>
                  <p:nvSpPr>
                    <p:cNvPr id="435" name="Rounded Rectangle 43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4" name="Group 423"/>
                <p:cNvGrpSpPr/>
                <p:nvPr/>
              </p:nvGrpSpPr>
              <p:grpSpPr>
                <a:xfrm>
                  <a:off x="1591962" y="2228335"/>
                  <a:ext cx="511971" cy="2251795"/>
                  <a:chOff x="609599" y="833642"/>
                  <a:chExt cx="1236146" cy="5436927"/>
                </a:xfrm>
              </p:grpSpPr>
              <p:grpSp>
                <p:nvGrpSpPr>
                  <p:cNvPr id="425" name="Group 11"/>
                  <p:cNvGrpSpPr/>
                  <p:nvPr/>
                </p:nvGrpSpPr>
                <p:grpSpPr>
                  <a:xfrm rot="10800000">
                    <a:off x="939238" y="4923502"/>
                    <a:ext cx="621450" cy="1347067"/>
                    <a:chOff x="7010400" y="381000"/>
                    <a:chExt cx="762000" cy="2033666"/>
                  </a:xfrm>
                </p:grpSpPr>
                <p:sp>
                  <p:nvSpPr>
                    <p:cNvPr id="430" name="Rounded Rectangle 4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83"/>
                  <p:cNvGrpSpPr/>
                  <p:nvPr/>
                </p:nvGrpSpPr>
                <p:grpSpPr>
                  <a:xfrm>
                    <a:off x="899460" y="833642"/>
                    <a:ext cx="621450" cy="986197"/>
                    <a:chOff x="7031201" y="834275"/>
                    <a:chExt cx="762000" cy="1488861"/>
                  </a:xfrm>
                </p:grpSpPr>
                <p:sp>
                  <p:nvSpPr>
                    <p:cNvPr id="428" name="Rounded Rectangle 4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2" name="Oval 421"/>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35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down)">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wipe(down)">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wipe(down)">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wipe(down)">
                                      <p:cBhvr>
                                        <p:cTn id="22" dur="500"/>
                                        <p:tgtEl>
                                          <p:spTgt spid="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down)">
                                      <p:cBhvr>
                                        <p:cTn id="32" dur="500"/>
                                        <p:tgtEl>
                                          <p:spTgt spid="2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2"/>
                                        </p:tgtEl>
                                        <p:attrNameLst>
                                          <p:attrName>style.visibility</p:attrName>
                                        </p:attrNameLst>
                                      </p:cBhvr>
                                      <p:to>
                                        <p:strVal val="visible"/>
                                      </p:to>
                                    </p:set>
                                    <p:animEffect transition="in" filter="wipe(down)">
                                      <p:cBhvr>
                                        <p:cTn id="37" dur="500"/>
                                        <p:tgtEl>
                                          <p:spTgt spid="2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5"/>
                                        </p:tgtEl>
                                        <p:attrNameLst>
                                          <p:attrName>style.visibility</p:attrName>
                                        </p:attrNameLst>
                                      </p:cBhvr>
                                      <p:to>
                                        <p:strVal val="visible"/>
                                      </p:to>
                                    </p:set>
                                    <p:animEffect transition="in" filter="wipe(down)">
                                      <p:cBhvr>
                                        <p:cTn id="4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0" grpId="0" animBg="1"/>
      <p:bldP spid="291" grpId="0" animBg="1"/>
      <p:bldP spid="292" grpId="0" animBg="1"/>
      <p:bldP spid="293" grpId="0" animBg="1"/>
      <p:bldP spid="294" grpId="0" animBg="1"/>
      <p:bldP spid="2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In Antioch </a:t>
            </a:r>
          </a:p>
        </p:txBody>
      </p:sp>
      <p:sp>
        <p:nvSpPr>
          <p:cNvPr id="541" name="Rectangle 540"/>
          <p:cNvSpPr/>
          <p:nvPr/>
        </p:nvSpPr>
        <p:spPr>
          <a:xfrm>
            <a:off x="0" y="6488668"/>
            <a:ext cx="3340729" cy="369332"/>
          </a:xfrm>
          <a:prstGeom prst="rect">
            <a:avLst/>
          </a:prstGeom>
        </p:spPr>
        <p:txBody>
          <a:bodyPr wrap="square">
            <a:spAutoFit/>
          </a:bodyPr>
          <a:lstStyle/>
          <a:p>
            <a:r>
              <a:rPr lang="en-US" dirty="0">
                <a:solidFill>
                  <a:schemeClr val="bg1"/>
                </a:solidFill>
                <a:latin typeface="Open Sans"/>
              </a:rPr>
              <a:t>Acts 13:13</a:t>
            </a:r>
            <a:endParaRPr lang="en-US" dirty="0">
              <a:solidFill>
                <a:schemeClr val="bg1"/>
              </a:solidFill>
            </a:endParaRPr>
          </a:p>
        </p:txBody>
      </p:sp>
      <p:sp>
        <p:nvSpPr>
          <p:cNvPr id="3" name="Rectangle 2"/>
          <p:cNvSpPr/>
          <p:nvPr/>
        </p:nvSpPr>
        <p:spPr>
          <a:xfrm>
            <a:off x="992863" y="954769"/>
            <a:ext cx="6096000" cy="1200329"/>
          </a:xfrm>
          <a:prstGeom prst="rect">
            <a:avLst/>
          </a:prstGeom>
        </p:spPr>
        <p:txBody>
          <a:bodyPr>
            <a:spAutoFit/>
          </a:bodyPr>
          <a:lstStyle/>
          <a:p>
            <a:r>
              <a:rPr lang="en-US" dirty="0">
                <a:solidFill>
                  <a:schemeClr val="bg1"/>
                </a:solidFill>
                <a:latin typeface="Open Sans"/>
              </a:rPr>
              <a:t>In Antioch in Pisidia (not to be confused with Antioch in Syria, where Church members were first called Christians), Paul preached both to Jews and to others who “feared God”</a:t>
            </a:r>
            <a:endParaRPr lang="en-US" dirty="0">
              <a:solidFill>
                <a:schemeClr val="bg1"/>
              </a:solidFill>
            </a:endParaRPr>
          </a:p>
        </p:txBody>
      </p:sp>
      <p:grpSp>
        <p:nvGrpSpPr>
          <p:cNvPr id="6" name="Group 5"/>
          <p:cNvGrpSpPr/>
          <p:nvPr/>
        </p:nvGrpSpPr>
        <p:grpSpPr>
          <a:xfrm>
            <a:off x="208230" y="2353901"/>
            <a:ext cx="6028320" cy="3700682"/>
            <a:chOff x="5948127" y="2743200"/>
            <a:chExt cx="6028320" cy="3700682"/>
          </a:xfrm>
        </p:grpSpPr>
        <p:pic>
          <p:nvPicPr>
            <p:cNvPr id="540" name="Picture 2" descr="map, northeastern Mediter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127" y="2987644"/>
              <a:ext cx="6028320" cy="34562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9460872" y="2743200"/>
              <a:ext cx="334978" cy="11769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7152237" y="2089148"/>
            <a:ext cx="4019739" cy="1477328"/>
          </a:xfrm>
          <a:prstGeom prst="rect">
            <a:avLst/>
          </a:prstGeom>
        </p:spPr>
        <p:txBody>
          <a:bodyPr wrap="square">
            <a:spAutoFit/>
          </a:bodyPr>
          <a:lstStyle/>
          <a:p>
            <a:r>
              <a:rPr lang="en-US" dirty="0">
                <a:solidFill>
                  <a:schemeClr val="bg1"/>
                </a:solidFill>
                <a:latin typeface="Open Sans"/>
              </a:rPr>
              <a:t>God-fearers were Gentiles who accepted Jehovah as their God and lived various aspects of Judaism but did not fully convert to Judaism by undergoing the rite of circumcision.</a:t>
            </a:r>
            <a:endParaRPr lang="en-US" dirty="0">
              <a:solidFill>
                <a:schemeClr val="bg1"/>
              </a:solidFill>
            </a:endParaRPr>
          </a:p>
        </p:txBody>
      </p:sp>
      <p:sp>
        <p:nvSpPr>
          <p:cNvPr id="8" name="Rectangle 7"/>
          <p:cNvSpPr/>
          <p:nvPr/>
        </p:nvSpPr>
        <p:spPr>
          <a:xfrm>
            <a:off x="6545654" y="4473868"/>
            <a:ext cx="5305331" cy="1200329"/>
          </a:xfrm>
          <a:prstGeom prst="rect">
            <a:avLst/>
          </a:prstGeom>
        </p:spPr>
        <p:txBody>
          <a:bodyPr wrap="square">
            <a:spAutoFit/>
          </a:bodyPr>
          <a:lstStyle/>
          <a:p>
            <a:r>
              <a:rPr lang="en-US" dirty="0">
                <a:solidFill>
                  <a:schemeClr val="bg1"/>
                </a:solidFill>
                <a:latin typeface="Open Sans"/>
              </a:rPr>
              <a:t>Many of Paul’s Gentile converts were God-fearers who worshipped in synagogues, knew the Jewish scriptures (the Old Testament), and were in a state of readiness to accept the gospel message. </a:t>
            </a:r>
            <a:endParaRPr lang="en-US" dirty="0">
              <a:solidFill>
                <a:schemeClr val="bg1"/>
              </a:solidFill>
            </a:endParaRP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grpSp>
        <p:nvGrpSpPr>
          <p:cNvPr id="598" name="Group 597"/>
          <p:cNvGrpSpPr/>
          <p:nvPr/>
        </p:nvGrpSpPr>
        <p:grpSpPr>
          <a:xfrm>
            <a:off x="2571184" y="2478384"/>
            <a:ext cx="1041151" cy="1039155"/>
            <a:chOff x="782551" y="3012540"/>
            <a:chExt cx="2895870" cy="2890320"/>
          </a:xfrm>
        </p:grpSpPr>
        <p:grpSp>
          <p:nvGrpSpPr>
            <p:cNvPr id="599" name="Group 3"/>
            <p:cNvGrpSpPr/>
            <p:nvPr/>
          </p:nvGrpSpPr>
          <p:grpSpPr>
            <a:xfrm>
              <a:off x="2324477" y="3204173"/>
              <a:ext cx="1353944" cy="2626189"/>
              <a:chOff x="2719987" y="421811"/>
              <a:chExt cx="2264752" cy="4392845"/>
            </a:xfrm>
          </p:grpSpPr>
          <p:sp>
            <p:nvSpPr>
              <p:cNvPr id="664" name="Cloud 663"/>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7" name="Group 153"/>
              <p:cNvGrpSpPr/>
              <p:nvPr/>
            </p:nvGrpSpPr>
            <p:grpSpPr>
              <a:xfrm rot="18842096">
                <a:off x="3859936" y="4174691"/>
                <a:ext cx="643101" cy="623656"/>
                <a:chOff x="5637778" y="3063924"/>
                <a:chExt cx="905678" cy="914400"/>
              </a:xfrm>
            </p:grpSpPr>
            <p:sp>
              <p:nvSpPr>
                <p:cNvPr id="819"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75"/>
                <p:cNvGrpSpPr/>
                <p:nvPr/>
              </p:nvGrpSpPr>
              <p:grpSpPr>
                <a:xfrm rot="17830732">
                  <a:off x="5912676" y="2972718"/>
                  <a:ext cx="501400" cy="760161"/>
                  <a:chOff x="5715000" y="1334125"/>
                  <a:chExt cx="1404079" cy="4399613"/>
                </a:xfrm>
              </p:grpSpPr>
              <p:grpSp>
                <p:nvGrpSpPr>
                  <p:cNvPr id="822" name="Group 11"/>
                  <p:cNvGrpSpPr/>
                  <p:nvPr/>
                </p:nvGrpSpPr>
                <p:grpSpPr>
                  <a:xfrm>
                    <a:off x="5715000" y="1447800"/>
                    <a:ext cx="1371600" cy="1765092"/>
                    <a:chOff x="5715000" y="1447800"/>
                    <a:chExt cx="1371600" cy="1765092"/>
                  </a:xfrm>
                </p:grpSpPr>
                <p:sp>
                  <p:nvSpPr>
                    <p:cNvPr id="83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5" name="Group 7"/>
                    <p:cNvGrpSpPr/>
                    <p:nvPr/>
                  </p:nvGrpSpPr>
                  <p:grpSpPr>
                    <a:xfrm>
                      <a:off x="6172200" y="1981200"/>
                      <a:ext cx="458449" cy="1231692"/>
                      <a:chOff x="6172200" y="1981200"/>
                      <a:chExt cx="458449" cy="1231692"/>
                    </a:xfrm>
                  </p:grpSpPr>
                  <p:sp>
                    <p:nvSpPr>
                      <p:cNvPr id="836" name="Diamond 83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Diamond 83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3" name="Group 12"/>
                  <p:cNvGrpSpPr/>
                  <p:nvPr/>
                </p:nvGrpSpPr>
                <p:grpSpPr>
                  <a:xfrm>
                    <a:off x="5732489" y="2714469"/>
                    <a:ext cx="1371600" cy="1765092"/>
                    <a:chOff x="5715000" y="1447800"/>
                    <a:chExt cx="1371600" cy="1765092"/>
                  </a:xfrm>
                </p:grpSpPr>
                <p:sp>
                  <p:nvSpPr>
                    <p:cNvPr id="830"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7"/>
                    <p:cNvGrpSpPr/>
                    <p:nvPr/>
                  </p:nvGrpSpPr>
                  <p:grpSpPr>
                    <a:xfrm>
                      <a:off x="6172200" y="1981200"/>
                      <a:ext cx="458449" cy="1231692"/>
                      <a:chOff x="6172200" y="1981200"/>
                      <a:chExt cx="458449" cy="1231692"/>
                    </a:xfrm>
                  </p:grpSpPr>
                  <p:sp>
                    <p:nvSpPr>
                      <p:cNvPr id="832" name="Diamond 8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Diamond 8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4" name="Group 17"/>
                  <p:cNvGrpSpPr/>
                  <p:nvPr/>
                </p:nvGrpSpPr>
                <p:grpSpPr>
                  <a:xfrm>
                    <a:off x="5747479" y="3968646"/>
                    <a:ext cx="1371600" cy="1765092"/>
                    <a:chOff x="5715000" y="1447800"/>
                    <a:chExt cx="1371600" cy="1765092"/>
                  </a:xfrm>
                </p:grpSpPr>
                <p:sp>
                  <p:nvSpPr>
                    <p:cNvPr id="826"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7" name="Group 30"/>
                    <p:cNvGrpSpPr/>
                    <p:nvPr/>
                  </p:nvGrpSpPr>
                  <p:grpSpPr>
                    <a:xfrm>
                      <a:off x="6172200" y="1981200"/>
                      <a:ext cx="458449" cy="1231692"/>
                      <a:chOff x="6172200" y="1981200"/>
                      <a:chExt cx="458449" cy="1231692"/>
                    </a:xfrm>
                  </p:grpSpPr>
                  <p:sp>
                    <p:nvSpPr>
                      <p:cNvPr id="828" name="Diamond 8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Diamond 82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5"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8" name="Group 152"/>
              <p:cNvGrpSpPr/>
              <p:nvPr/>
            </p:nvGrpSpPr>
            <p:grpSpPr>
              <a:xfrm>
                <a:off x="3276600" y="4191000"/>
                <a:ext cx="643101" cy="623656"/>
                <a:chOff x="5637778" y="3063924"/>
                <a:chExt cx="905678" cy="914400"/>
              </a:xfrm>
            </p:grpSpPr>
            <p:sp>
              <p:nvSpPr>
                <p:cNvPr id="800" name="Oval 799"/>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2" name="Group 75"/>
                <p:cNvGrpSpPr/>
                <p:nvPr/>
              </p:nvGrpSpPr>
              <p:grpSpPr>
                <a:xfrm rot="17830732">
                  <a:off x="5912676" y="2972718"/>
                  <a:ext cx="501400" cy="760161"/>
                  <a:chOff x="5715000" y="1334125"/>
                  <a:chExt cx="1404079" cy="4399613"/>
                </a:xfrm>
              </p:grpSpPr>
              <p:grpSp>
                <p:nvGrpSpPr>
                  <p:cNvPr id="803" name="Group 11"/>
                  <p:cNvGrpSpPr/>
                  <p:nvPr/>
                </p:nvGrpSpPr>
                <p:grpSpPr>
                  <a:xfrm>
                    <a:off x="5715000" y="1447800"/>
                    <a:ext cx="1371600" cy="1765092"/>
                    <a:chOff x="5715000" y="1447800"/>
                    <a:chExt cx="1371600" cy="1765092"/>
                  </a:xfrm>
                </p:grpSpPr>
                <p:sp>
                  <p:nvSpPr>
                    <p:cNvPr id="81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6" name="Group 7"/>
                    <p:cNvGrpSpPr/>
                    <p:nvPr/>
                  </p:nvGrpSpPr>
                  <p:grpSpPr>
                    <a:xfrm>
                      <a:off x="6172200" y="1981200"/>
                      <a:ext cx="458449" cy="1231692"/>
                      <a:chOff x="6172200" y="1981200"/>
                      <a:chExt cx="458449" cy="1231692"/>
                    </a:xfrm>
                  </p:grpSpPr>
                  <p:sp>
                    <p:nvSpPr>
                      <p:cNvPr id="817"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12"/>
                  <p:cNvGrpSpPr/>
                  <p:nvPr/>
                </p:nvGrpSpPr>
                <p:grpSpPr>
                  <a:xfrm>
                    <a:off x="5732489" y="2714469"/>
                    <a:ext cx="1371600" cy="1765092"/>
                    <a:chOff x="5715000" y="1447800"/>
                    <a:chExt cx="1371600" cy="1765092"/>
                  </a:xfrm>
                </p:grpSpPr>
                <p:sp>
                  <p:nvSpPr>
                    <p:cNvPr id="811"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2" name="Group 7"/>
                    <p:cNvGrpSpPr/>
                    <p:nvPr/>
                  </p:nvGrpSpPr>
                  <p:grpSpPr>
                    <a:xfrm>
                      <a:off x="6172200" y="1981200"/>
                      <a:ext cx="458449" cy="1231692"/>
                      <a:chOff x="6172200" y="1981200"/>
                      <a:chExt cx="458449" cy="1231692"/>
                    </a:xfrm>
                  </p:grpSpPr>
                  <p:sp>
                    <p:nvSpPr>
                      <p:cNvPr id="813"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5" name="Group 17"/>
                  <p:cNvGrpSpPr/>
                  <p:nvPr/>
                </p:nvGrpSpPr>
                <p:grpSpPr>
                  <a:xfrm>
                    <a:off x="5747479" y="3968646"/>
                    <a:ext cx="1371600" cy="1765092"/>
                    <a:chOff x="5715000" y="1447800"/>
                    <a:chExt cx="1371600" cy="1765092"/>
                  </a:xfrm>
                </p:grpSpPr>
                <p:sp>
                  <p:nvSpPr>
                    <p:cNvPr id="807"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8" name="Group 30"/>
                    <p:cNvGrpSpPr/>
                    <p:nvPr/>
                  </p:nvGrpSpPr>
                  <p:grpSpPr>
                    <a:xfrm>
                      <a:off x="6172200" y="1981200"/>
                      <a:ext cx="458449" cy="1231692"/>
                      <a:chOff x="6172200" y="1981200"/>
                      <a:chExt cx="458449" cy="1231692"/>
                    </a:xfrm>
                  </p:grpSpPr>
                  <p:sp>
                    <p:nvSpPr>
                      <p:cNvPr id="809"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6"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9" name="Trapezoid 668"/>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0" name="Group 111"/>
              <p:cNvGrpSpPr/>
              <p:nvPr/>
            </p:nvGrpSpPr>
            <p:grpSpPr>
              <a:xfrm rot="897050">
                <a:off x="2719987" y="1716055"/>
                <a:ext cx="1219200" cy="1752181"/>
                <a:chOff x="5128127" y="2215744"/>
                <a:chExt cx="1219200" cy="1289455"/>
              </a:xfrm>
            </p:grpSpPr>
            <p:sp>
              <p:nvSpPr>
                <p:cNvPr id="782"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3" name="Group 93"/>
                <p:cNvGrpSpPr/>
                <p:nvPr/>
              </p:nvGrpSpPr>
              <p:grpSpPr>
                <a:xfrm rot="16200000">
                  <a:off x="5483903" y="2780675"/>
                  <a:ext cx="467193" cy="981856"/>
                  <a:chOff x="5715000" y="1334125"/>
                  <a:chExt cx="1404079" cy="4399613"/>
                </a:xfrm>
              </p:grpSpPr>
              <p:grpSp>
                <p:nvGrpSpPr>
                  <p:cNvPr id="784" name="Group 11"/>
                  <p:cNvGrpSpPr/>
                  <p:nvPr/>
                </p:nvGrpSpPr>
                <p:grpSpPr>
                  <a:xfrm>
                    <a:off x="5715000" y="1447800"/>
                    <a:ext cx="1371600" cy="1765092"/>
                    <a:chOff x="5715000" y="1447800"/>
                    <a:chExt cx="1371600" cy="1765092"/>
                  </a:xfrm>
                </p:grpSpPr>
                <p:sp>
                  <p:nvSpPr>
                    <p:cNvPr id="79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
                    <p:cNvGrpSpPr/>
                    <p:nvPr/>
                  </p:nvGrpSpPr>
                  <p:grpSpPr>
                    <a:xfrm>
                      <a:off x="6172200" y="1981200"/>
                      <a:ext cx="458449" cy="1231692"/>
                      <a:chOff x="6172200" y="1981200"/>
                      <a:chExt cx="458449" cy="1231692"/>
                    </a:xfrm>
                  </p:grpSpPr>
                  <p:sp>
                    <p:nvSpPr>
                      <p:cNvPr id="798" name="Diamond 79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Diamond 79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5" name="Group 12"/>
                  <p:cNvGrpSpPr/>
                  <p:nvPr/>
                </p:nvGrpSpPr>
                <p:grpSpPr>
                  <a:xfrm>
                    <a:off x="5732489" y="2714469"/>
                    <a:ext cx="1371600" cy="1765092"/>
                    <a:chOff x="5715000" y="1447800"/>
                    <a:chExt cx="1371600" cy="1765092"/>
                  </a:xfrm>
                </p:grpSpPr>
                <p:sp>
                  <p:nvSpPr>
                    <p:cNvPr id="792"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3" name="Group 7"/>
                    <p:cNvGrpSpPr/>
                    <p:nvPr/>
                  </p:nvGrpSpPr>
                  <p:grpSpPr>
                    <a:xfrm>
                      <a:off x="6172200" y="1981200"/>
                      <a:ext cx="458449" cy="1231692"/>
                      <a:chOff x="6172200" y="1981200"/>
                      <a:chExt cx="458449" cy="1231692"/>
                    </a:xfrm>
                  </p:grpSpPr>
                  <p:sp>
                    <p:nvSpPr>
                      <p:cNvPr id="794"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Diamond 79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6" name="Group 17"/>
                  <p:cNvGrpSpPr/>
                  <p:nvPr/>
                </p:nvGrpSpPr>
                <p:grpSpPr>
                  <a:xfrm>
                    <a:off x="5747479" y="3968646"/>
                    <a:ext cx="1371600" cy="1765092"/>
                    <a:chOff x="5715000" y="1447800"/>
                    <a:chExt cx="1371600" cy="1765092"/>
                  </a:xfrm>
                </p:grpSpPr>
                <p:sp>
                  <p:nvSpPr>
                    <p:cNvPr id="788" name="Multiply 78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30"/>
                    <p:cNvGrpSpPr/>
                    <p:nvPr/>
                  </p:nvGrpSpPr>
                  <p:grpSpPr>
                    <a:xfrm>
                      <a:off x="6172200" y="1981200"/>
                      <a:ext cx="458449" cy="1231692"/>
                      <a:chOff x="6172200" y="1981200"/>
                      <a:chExt cx="458449" cy="1231692"/>
                    </a:xfrm>
                  </p:grpSpPr>
                  <p:sp>
                    <p:nvSpPr>
                      <p:cNvPr id="790" name="Diamond 78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7"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1" name="Trapezoid 670"/>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93"/>
              <p:cNvGrpSpPr/>
              <p:nvPr/>
            </p:nvGrpSpPr>
            <p:grpSpPr>
              <a:xfrm rot="15426686">
                <a:off x="4136832" y="2583350"/>
                <a:ext cx="601862" cy="1093953"/>
                <a:chOff x="5715000" y="1334125"/>
                <a:chExt cx="1404079" cy="4399613"/>
              </a:xfrm>
            </p:grpSpPr>
            <p:grpSp>
              <p:nvGrpSpPr>
                <p:cNvPr id="766" name="Group 11"/>
                <p:cNvGrpSpPr/>
                <p:nvPr/>
              </p:nvGrpSpPr>
              <p:grpSpPr>
                <a:xfrm>
                  <a:off x="5715000" y="1447800"/>
                  <a:ext cx="1371600" cy="1765092"/>
                  <a:chOff x="5715000" y="1447800"/>
                  <a:chExt cx="1371600" cy="1765092"/>
                </a:xfrm>
              </p:grpSpPr>
              <p:sp>
                <p:nvSpPr>
                  <p:cNvPr id="77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9" name="Group 7"/>
                  <p:cNvGrpSpPr/>
                  <p:nvPr/>
                </p:nvGrpSpPr>
                <p:grpSpPr>
                  <a:xfrm>
                    <a:off x="6172200" y="1981200"/>
                    <a:ext cx="458449" cy="1231692"/>
                    <a:chOff x="6172200" y="1981200"/>
                    <a:chExt cx="458449" cy="1231692"/>
                  </a:xfrm>
                </p:grpSpPr>
                <p:sp>
                  <p:nvSpPr>
                    <p:cNvPr id="780" name="Diamond 77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Diamond 78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7" name="Group 12"/>
                <p:cNvGrpSpPr/>
                <p:nvPr/>
              </p:nvGrpSpPr>
              <p:grpSpPr>
                <a:xfrm>
                  <a:off x="5732489" y="2714469"/>
                  <a:ext cx="1371600" cy="1765092"/>
                  <a:chOff x="5715000" y="1447800"/>
                  <a:chExt cx="1371600" cy="1765092"/>
                </a:xfrm>
              </p:grpSpPr>
              <p:sp>
                <p:nvSpPr>
                  <p:cNvPr id="774" name="Multiply 77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7"/>
                  <p:cNvGrpSpPr/>
                  <p:nvPr/>
                </p:nvGrpSpPr>
                <p:grpSpPr>
                  <a:xfrm>
                    <a:off x="6172200" y="1981200"/>
                    <a:ext cx="458449" cy="1231692"/>
                    <a:chOff x="6172200" y="1981200"/>
                    <a:chExt cx="458449" cy="1231692"/>
                  </a:xfrm>
                </p:grpSpPr>
                <p:sp>
                  <p:nvSpPr>
                    <p:cNvPr id="776" name="Diamond 77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Diamond 77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8" name="Group 17"/>
                <p:cNvGrpSpPr/>
                <p:nvPr/>
              </p:nvGrpSpPr>
              <p:grpSpPr>
                <a:xfrm>
                  <a:off x="5747479" y="3968646"/>
                  <a:ext cx="1371600" cy="1765092"/>
                  <a:chOff x="5715000" y="1447800"/>
                  <a:chExt cx="1371600" cy="1765092"/>
                </a:xfrm>
              </p:grpSpPr>
              <p:sp>
                <p:nvSpPr>
                  <p:cNvPr id="770" name="Multiply 76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1" name="Group 30"/>
                  <p:cNvGrpSpPr/>
                  <p:nvPr/>
                </p:nvGrpSpPr>
                <p:grpSpPr>
                  <a:xfrm>
                    <a:off x="6172200" y="1981200"/>
                    <a:ext cx="458449" cy="1231692"/>
                    <a:chOff x="6172200" y="1981200"/>
                    <a:chExt cx="458449" cy="1231692"/>
                  </a:xfrm>
                </p:grpSpPr>
                <p:sp>
                  <p:nvSpPr>
                    <p:cNvPr id="772" name="Diamond 77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iamond 77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9" name="Diamond 76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3" name="Trapezoid 672"/>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Trapezoid 673"/>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 name="Group 23"/>
              <p:cNvGrpSpPr/>
              <p:nvPr/>
            </p:nvGrpSpPr>
            <p:grpSpPr>
              <a:xfrm>
                <a:off x="3429000" y="1828800"/>
                <a:ext cx="244840" cy="640830"/>
                <a:chOff x="5715000" y="1334125"/>
                <a:chExt cx="1404079" cy="4399613"/>
              </a:xfrm>
            </p:grpSpPr>
            <p:grpSp>
              <p:nvGrpSpPr>
                <p:cNvPr id="750" name="Group 11"/>
                <p:cNvGrpSpPr/>
                <p:nvPr/>
              </p:nvGrpSpPr>
              <p:grpSpPr>
                <a:xfrm>
                  <a:off x="5715000" y="1447800"/>
                  <a:ext cx="1371600" cy="1765092"/>
                  <a:chOff x="5715000" y="1447800"/>
                  <a:chExt cx="1371600" cy="1765092"/>
                </a:xfrm>
              </p:grpSpPr>
              <p:sp>
                <p:nvSpPr>
                  <p:cNvPr id="76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3" name="Group 7"/>
                  <p:cNvGrpSpPr/>
                  <p:nvPr/>
                </p:nvGrpSpPr>
                <p:grpSpPr>
                  <a:xfrm>
                    <a:off x="6172200" y="1981200"/>
                    <a:ext cx="458449" cy="1231692"/>
                    <a:chOff x="6172200" y="1981200"/>
                    <a:chExt cx="458449" cy="1231692"/>
                  </a:xfrm>
                </p:grpSpPr>
                <p:sp>
                  <p:nvSpPr>
                    <p:cNvPr id="764"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1" name="Group 12"/>
                <p:cNvGrpSpPr/>
                <p:nvPr/>
              </p:nvGrpSpPr>
              <p:grpSpPr>
                <a:xfrm>
                  <a:off x="5732489" y="2714469"/>
                  <a:ext cx="1371600" cy="1765092"/>
                  <a:chOff x="5715000" y="1447800"/>
                  <a:chExt cx="1371600" cy="1765092"/>
                </a:xfrm>
              </p:grpSpPr>
              <p:sp>
                <p:nvSpPr>
                  <p:cNvPr id="758"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9" name="Group 7"/>
                  <p:cNvGrpSpPr/>
                  <p:nvPr/>
                </p:nvGrpSpPr>
                <p:grpSpPr>
                  <a:xfrm>
                    <a:off x="6172200" y="1981200"/>
                    <a:ext cx="458449" cy="1231692"/>
                    <a:chOff x="6172200" y="1981200"/>
                    <a:chExt cx="458449" cy="1231692"/>
                  </a:xfrm>
                </p:grpSpPr>
                <p:sp>
                  <p:nvSpPr>
                    <p:cNvPr id="760"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2" name="Group 17"/>
                <p:cNvGrpSpPr/>
                <p:nvPr/>
              </p:nvGrpSpPr>
              <p:grpSpPr>
                <a:xfrm>
                  <a:off x="5747479" y="3968646"/>
                  <a:ext cx="1371600" cy="1765092"/>
                  <a:chOff x="5715000" y="1447800"/>
                  <a:chExt cx="1371600" cy="1765092"/>
                </a:xfrm>
              </p:grpSpPr>
              <p:sp>
                <p:nvSpPr>
                  <p:cNvPr id="754"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5" name="Group 7"/>
                  <p:cNvGrpSpPr/>
                  <p:nvPr/>
                </p:nvGrpSpPr>
                <p:grpSpPr>
                  <a:xfrm>
                    <a:off x="6172200" y="1981200"/>
                    <a:ext cx="458449" cy="1231692"/>
                    <a:chOff x="6172200" y="1981200"/>
                    <a:chExt cx="458449" cy="1231692"/>
                  </a:xfrm>
                </p:grpSpPr>
                <p:sp>
                  <p:nvSpPr>
                    <p:cNvPr id="756"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3" name="Diamond 75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 name="Group 24"/>
              <p:cNvGrpSpPr/>
              <p:nvPr/>
            </p:nvGrpSpPr>
            <p:grpSpPr>
              <a:xfrm>
                <a:off x="3911183" y="1831298"/>
                <a:ext cx="244840" cy="640830"/>
                <a:chOff x="5715000" y="1334125"/>
                <a:chExt cx="1404079" cy="4399613"/>
              </a:xfrm>
            </p:grpSpPr>
            <p:grpSp>
              <p:nvGrpSpPr>
                <p:cNvPr id="734" name="Group 11"/>
                <p:cNvGrpSpPr/>
                <p:nvPr/>
              </p:nvGrpSpPr>
              <p:grpSpPr>
                <a:xfrm>
                  <a:off x="5715000" y="1447800"/>
                  <a:ext cx="1371600" cy="1765092"/>
                  <a:chOff x="5715000" y="1447800"/>
                  <a:chExt cx="1371600" cy="1765092"/>
                </a:xfrm>
              </p:grpSpPr>
              <p:sp>
                <p:nvSpPr>
                  <p:cNvPr id="74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7" name="Group 7"/>
                  <p:cNvGrpSpPr/>
                  <p:nvPr/>
                </p:nvGrpSpPr>
                <p:grpSpPr>
                  <a:xfrm>
                    <a:off x="6172200" y="1981200"/>
                    <a:ext cx="458449" cy="1231692"/>
                    <a:chOff x="6172200" y="1981200"/>
                    <a:chExt cx="458449" cy="1231692"/>
                  </a:xfrm>
                </p:grpSpPr>
                <p:sp>
                  <p:nvSpPr>
                    <p:cNvPr id="748" name="Diamond 74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5" name="Group 12"/>
                <p:cNvGrpSpPr/>
                <p:nvPr/>
              </p:nvGrpSpPr>
              <p:grpSpPr>
                <a:xfrm>
                  <a:off x="5732489" y="2714469"/>
                  <a:ext cx="1371600" cy="1765092"/>
                  <a:chOff x="5715000" y="1447800"/>
                  <a:chExt cx="1371600" cy="1765092"/>
                </a:xfrm>
              </p:grpSpPr>
              <p:sp>
                <p:nvSpPr>
                  <p:cNvPr id="742"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7"/>
                  <p:cNvGrpSpPr/>
                  <p:nvPr/>
                </p:nvGrpSpPr>
                <p:grpSpPr>
                  <a:xfrm>
                    <a:off x="6172200" y="1981200"/>
                    <a:ext cx="458449" cy="1231692"/>
                    <a:chOff x="6172200" y="1981200"/>
                    <a:chExt cx="458449" cy="1231692"/>
                  </a:xfrm>
                </p:grpSpPr>
                <p:sp>
                  <p:nvSpPr>
                    <p:cNvPr id="744" name="Diamond 74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17"/>
                <p:cNvGrpSpPr/>
                <p:nvPr/>
              </p:nvGrpSpPr>
              <p:grpSpPr>
                <a:xfrm>
                  <a:off x="5747479" y="3968646"/>
                  <a:ext cx="1371600" cy="1765092"/>
                  <a:chOff x="5715000" y="1447800"/>
                  <a:chExt cx="1371600" cy="1765092"/>
                </a:xfrm>
              </p:grpSpPr>
              <p:sp>
                <p:nvSpPr>
                  <p:cNvPr id="738"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9" name="Group 30"/>
                  <p:cNvGrpSpPr/>
                  <p:nvPr/>
                </p:nvGrpSpPr>
                <p:grpSpPr>
                  <a:xfrm>
                    <a:off x="6172200" y="1981200"/>
                    <a:ext cx="458449" cy="1231692"/>
                    <a:chOff x="6172200" y="1981200"/>
                    <a:chExt cx="458449" cy="1231692"/>
                  </a:xfrm>
                </p:grpSpPr>
                <p:sp>
                  <p:nvSpPr>
                    <p:cNvPr id="740" name="Diamond 73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7" name="Diamond 73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41"/>
              <p:cNvGrpSpPr/>
              <p:nvPr/>
            </p:nvGrpSpPr>
            <p:grpSpPr>
              <a:xfrm>
                <a:off x="3613878" y="2118609"/>
                <a:ext cx="244840" cy="640830"/>
                <a:chOff x="5715000" y="1334125"/>
                <a:chExt cx="1404079" cy="4399613"/>
              </a:xfrm>
            </p:grpSpPr>
            <p:grpSp>
              <p:nvGrpSpPr>
                <p:cNvPr id="718" name="Group 11"/>
                <p:cNvGrpSpPr/>
                <p:nvPr/>
              </p:nvGrpSpPr>
              <p:grpSpPr>
                <a:xfrm>
                  <a:off x="5715000" y="1447800"/>
                  <a:ext cx="1371600" cy="1765092"/>
                  <a:chOff x="5715000" y="1447800"/>
                  <a:chExt cx="1371600" cy="1765092"/>
                </a:xfrm>
              </p:grpSpPr>
              <p:sp>
                <p:nvSpPr>
                  <p:cNvPr id="73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1" name="Group 7"/>
                  <p:cNvGrpSpPr/>
                  <p:nvPr/>
                </p:nvGrpSpPr>
                <p:grpSpPr>
                  <a:xfrm>
                    <a:off x="6172200" y="1981200"/>
                    <a:ext cx="458449" cy="1231692"/>
                    <a:chOff x="6172200" y="1981200"/>
                    <a:chExt cx="458449" cy="1231692"/>
                  </a:xfrm>
                </p:grpSpPr>
                <p:sp>
                  <p:nvSpPr>
                    <p:cNvPr id="732"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9" name="Group 12"/>
                <p:cNvGrpSpPr/>
                <p:nvPr/>
              </p:nvGrpSpPr>
              <p:grpSpPr>
                <a:xfrm>
                  <a:off x="5732489" y="2714469"/>
                  <a:ext cx="1371600" cy="1765092"/>
                  <a:chOff x="5715000" y="1447800"/>
                  <a:chExt cx="1371600" cy="1765092"/>
                </a:xfrm>
              </p:grpSpPr>
              <p:sp>
                <p:nvSpPr>
                  <p:cNvPr id="726" name="Multiply 72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
                  <p:cNvGrpSpPr/>
                  <p:nvPr/>
                </p:nvGrpSpPr>
                <p:grpSpPr>
                  <a:xfrm>
                    <a:off x="6172200" y="1981200"/>
                    <a:ext cx="458449" cy="1231692"/>
                    <a:chOff x="6172200" y="1981200"/>
                    <a:chExt cx="458449" cy="1231692"/>
                  </a:xfrm>
                </p:grpSpPr>
                <p:sp>
                  <p:nvSpPr>
                    <p:cNvPr id="728" name="Diamond 7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0" name="Group 17"/>
                <p:cNvGrpSpPr/>
                <p:nvPr/>
              </p:nvGrpSpPr>
              <p:grpSpPr>
                <a:xfrm>
                  <a:off x="5747479" y="3968646"/>
                  <a:ext cx="1371600" cy="1765092"/>
                  <a:chOff x="5715000" y="1447800"/>
                  <a:chExt cx="1371600" cy="1765092"/>
                </a:xfrm>
              </p:grpSpPr>
              <p:sp>
                <p:nvSpPr>
                  <p:cNvPr id="722" name="Multiply 72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3" name="Group 30"/>
                  <p:cNvGrpSpPr/>
                  <p:nvPr/>
                </p:nvGrpSpPr>
                <p:grpSpPr>
                  <a:xfrm>
                    <a:off x="6172200" y="1981200"/>
                    <a:ext cx="458449" cy="1231692"/>
                    <a:chOff x="6172200" y="1981200"/>
                    <a:chExt cx="458449" cy="1231692"/>
                  </a:xfrm>
                </p:grpSpPr>
                <p:sp>
                  <p:nvSpPr>
                    <p:cNvPr id="724" name="Diamond 7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1"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58"/>
              <p:cNvGrpSpPr/>
              <p:nvPr/>
            </p:nvGrpSpPr>
            <p:grpSpPr>
              <a:xfrm>
                <a:off x="3793760" y="2118609"/>
                <a:ext cx="244840" cy="640830"/>
                <a:chOff x="5715000" y="1334125"/>
                <a:chExt cx="1404079" cy="4399613"/>
              </a:xfrm>
            </p:grpSpPr>
            <p:grpSp>
              <p:nvGrpSpPr>
                <p:cNvPr id="702" name="Group 11"/>
                <p:cNvGrpSpPr/>
                <p:nvPr/>
              </p:nvGrpSpPr>
              <p:grpSpPr>
                <a:xfrm>
                  <a:off x="5715000" y="1447800"/>
                  <a:ext cx="1371600" cy="1765092"/>
                  <a:chOff x="5715000" y="1447800"/>
                  <a:chExt cx="1371600" cy="1765092"/>
                </a:xfrm>
              </p:grpSpPr>
              <p:sp>
                <p:nvSpPr>
                  <p:cNvPr id="7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5" name="Group 7"/>
                  <p:cNvGrpSpPr/>
                  <p:nvPr/>
                </p:nvGrpSpPr>
                <p:grpSpPr>
                  <a:xfrm>
                    <a:off x="6172200" y="1981200"/>
                    <a:ext cx="458449" cy="1231692"/>
                    <a:chOff x="6172200" y="1981200"/>
                    <a:chExt cx="458449" cy="1231692"/>
                  </a:xfrm>
                </p:grpSpPr>
                <p:sp>
                  <p:nvSpPr>
                    <p:cNvPr id="716" name="Diamond 7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Diamond 7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3" name="Group 12"/>
                <p:cNvGrpSpPr/>
                <p:nvPr/>
              </p:nvGrpSpPr>
              <p:grpSpPr>
                <a:xfrm>
                  <a:off x="5732489" y="2714469"/>
                  <a:ext cx="1371600" cy="1765092"/>
                  <a:chOff x="5715000" y="1447800"/>
                  <a:chExt cx="1371600" cy="1765092"/>
                </a:xfrm>
              </p:grpSpPr>
              <p:sp>
                <p:nvSpPr>
                  <p:cNvPr id="710" name="Multiply 70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1" name="Group 7"/>
                  <p:cNvGrpSpPr/>
                  <p:nvPr/>
                </p:nvGrpSpPr>
                <p:grpSpPr>
                  <a:xfrm>
                    <a:off x="6172200" y="1981200"/>
                    <a:ext cx="458449" cy="1231692"/>
                    <a:chOff x="6172200" y="1981200"/>
                    <a:chExt cx="458449" cy="1231692"/>
                  </a:xfrm>
                </p:grpSpPr>
                <p:sp>
                  <p:nvSpPr>
                    <p:cNvPr id="712" name="Diamond 71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Diamond 71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4" name="Group 17"/>
                <p:cNvGrpSpPr/>
                <p:nvPr/>
              </p:nvGrpSpPr>
              <p:grpSpPr>
                <a:xfrm>
                  <a:off x="5747479" y="3968646"/>
                  <a:ext cx="1371600" cy="1765092"/>
                  <a:chOff x="5715000" y="1447800"/>
                  <a:chExt cx="1371600" cy="1765092"/>
                </a:xfrm>
              </p:grpSpPr>
              <p:sp>
                <p:nvSpPr>
                  <p:cNvPr id="706" name="Multiply 70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7" name="Group 30"/>
                  <p:cNvGrpSpPr/>
                  <p:nvPr/>
                </p:nvGrpSpPr>
                <p:grpSpPr>
                  <a:xfrm>
                    <a:off x="6172200" y="1981200"/>
                    <a:ext cx="458449" cy="1231692"/>
                    <a:chOff x="6172200" y="1981200"/>
                    <a:chExt cx="458449" cy="1231692"/>
                  </a:xfrm>
                </p:grpSpPr>
                <p:sp>
                  <p:nvSpPr>
                    <p:cNvPr id="708" name="Diamond 70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iamond 70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5" name="Diamond 70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9" name="Oval 678"/>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Cloud 679"/>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Cloud 680"/>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oup 196"/>
              <p:cNvGrpSpPr/>
              <p:nvPr/>
            </p:nvGrpSpPr>
            <p:grpSpPr>
              <a:xfrm>
                <a:off x="3200400" y="762000"/>
                <a:ext cx="1219200" cy="304800"/>
                <a:chOff x="6400800" y="1371600"/>
                <a:chExt cx="1219200" cy="527455"/>
              </a:xfrm>
            </p:grpSpPr>
            <p:sp>
              <p:nvSpPr>
                <p:cNvPr id="684" name="Trapezoid 683"/>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93"/>
                <p:cNvGrpSpPr/>
                <p:nvPr/>
              </p:nvGrpSpPr>
              <p:grpSpPr>
                <a:xfrm rot="16200000">
                  <a:off x="6756576" y="1174531"/>
                  <a:ext cx="467193" cy="981856"/>
                  <a:chOff x="5715000" y="1334125"/>
                  <a:chExt cx="1404079" cy="4399613"/>
                </a:xfrm>
              </p:grpSpPr>
              <p:grpSp>
                <p:nvGrpSpPr>
                  <p:cNvPr id="686" name="Group 11"/>
                  <p:cNvGrpSpPr/>
                  <p:nvPr/>
                </p:nvGrpSpPr>
                <p:grpSpPr>
                  <a:xfrm>
                    <a:off x="5715000" y="1447800"/>
                    <a:ext cx="1371600" cy="1765092"/>
                    <a:chOff x="5715000" y="1447800"/>
                    <a:chExt cx="1371600" cy="1765092"/>
                  </a:xfrm>
                </p:grpSpPr>
                <p:sp>
                  <p:nvSpPr>
                    <p:cNvPr id="69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7"/>
                    <p:cNvGrpSpPr/>
                    <p:nvPr/>
                  </p:nvGrpSpPr>
                  <p:grpSpPr>
                    <a:xfrm>
                      <a:off x="6172200" y="1981200"/>
                      <a:ext cx="458449" cy="1231692"/>
                      <a:chOff x="6172200" y="1981200"/>
                      <a:chExt cx="458449" cy="1231692"/>
                    </a:xfrm>
                  </p:grpSpPr>
                  <p:sp>
                    <p:nvSpPr>
                      <p:cNvPr id="700" name="Diamond 69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Diamond 70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12"/>
                  <p:cNvGrpSpPr/>
                  <p:nvPr/>
                </p:nvGrpSpPr>
                <p:grpSpPr>
                  <a:xfrm>
                    <a:off x="5732489" y="2714469"/>
                    <a:ext cx="1371600" cy="1765092"/>
                    <a:chOff x="5715000" y="1447800"/>
                    <a:chExt cx="1371600" cy="1765092"/>
                  </a:xfrm>
                </p:grpSpPr>
                <p:sp>
                  <p:nvSpPr>
                    <p:cNvPr id="694" name="Multiply 69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5" name="Group 7"/>
                    <p:cNvGrpSpPr/>
                    <p:nvPr/>
                  </p:nvGrpSpPr>
                  <p:grpSpPr>
                    <a:xfrm>
                      <a:off x="6172200" y="1981200"/>
                      <a:ext cx="458449" cy="1231692"/>
                      <a:chOff x="6172200" y="1981200"/>
                      <a:chExt cx="458449" cy="1231692"/>
                    </a:xfrm>
                  </p:grpSpPr>
                  <p:sp>
                    <p:nvSpPr>
                      <p:cNvPr id="696" name="Diamond 6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Diamond 6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17"/>
                  <p:cNvGrpSpPr/>
                  <p:nvPr/>
                </p:nvGrpSpPr>
                <p:grpSpPr>
                  <a:xfrm>
                    <a:off x="5747479" y="3968646"/>
                    <a:ext cx="1371600" cy="1765092"/>
                    <a:chOff x="5715000" y="1447800"/>
                    <a:chExt cx="1371600" cy="1765092"/>
                  </a:xfrm>
                </p:grpSpPr>
                <p:sp>
                  <p:nvSpPr>
                    <p:cNvPr id="690" name="Multiply 68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30"/>
                    <p:cNvGrpSpPr/>
                    <p:nvPr/>
                  </p:nvGrpSpPr>
                  <p:grpSpPr>
                    <a:xfrm>
                      <a:off x="6172200" y="1981200"/>
                      <a:ext cx="458449" cy="1231692"/>
                      <a:chOff x="6172200" y="1981200"/>
                      <a:chExt cx="458449" cy="1231692"/>
                    </a:xfrm>
                  </p:grpSpPr>
                  <p:sp>
                    <p:nvSpPr>
                      <p:cNvPr id="692" name="Diamond 69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Diamond 69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9" name="Diamond 68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0" name="Group 599"/>
            <p:cNvGrpSpPr/>
            <p:nvPr/>
          </p:nvGrpSpPr>
          <p:grpSpPr>
            <a:xfrm>
              <a:off x="782551" y="3012540"/>
              <a:ext cx="1340486" cy="2890320"/>
              <a:chOff x="782551" y="3012540"/>
              <a:chExt cx="1340486" cy="2890320"/>
            </a:xfrm>
          </p:grpSpPr>
          <p:grpSp>
            <p:nvGrpSpPr>
              <p:cNvPr id="601" name="Group 94"/>
              <p:cNvGrpSpPr/>
              <p:nvPr/>
            </p:nvGrpSpPr>
            <p:grpSpPr>
              <a:xfrm>
                <a:off x="782551" y="3012540"/>
                <a:ext cx="1340486" cy="2890320"/>
                <a:chOff x="4405860" y="139189"/>
                <a:chExt cx="2861871" cy="6475262"/>
              </a:xfrm>
            </p:grpSpPr>
            <p:grpSp>
              <p:nvGrpSpPr>
                <p:cNvPr id="620" name="Group 86"/>
                <p:cNvGrpSpPr/>
                <p:nvPr/>
              </p:nvGrpSpPr>
              <p:grpSpPr>
                <a:xfrm rot="2107423">
                  <a:off x="4802579" y="139189"/>
                  <a:ext cx="743864" cy="1806453"/>
                  <a:chOff x="7696200" y="914400"/>
                  <a:chExt cx="685800" cy="2438400"/>
                </a:xfrm>
              </p:grpSpPr>
              <p:sp>
                <p:nvSpPr>
                  <p:cNvPr id="660" name="Moon 65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66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87"/>
                <p:cNvGrpSpPr/>
                <p:nvPr/>
              </p:nvGrpSpPr>
              <p:grpSpPr>
                <a:xfrm rot="19262140" flipH="1">
                  <a:off x="6126313" y="231425"/>
                  <a:ext cx="743864" cy="1645187"/>
                  <a:chOff x="7696200" y="914400"/>
                  <a:chExt cx="685800" cy="2438400"/>
                </a:xfrm>
              </p:grpSpPr>
              <p:sp>
                <p:nvSpPr>
                  <p:cNvPr id="656" name="Moon 65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47"/>
                <p:cNvGrpSpPr/>
                <p:nvPr/>
              </p:nvGrpSpPr>
              <p:grpSpPr>
                <a:xfrm rot="562843">
                  <a:off x="5697438" y="5840305"/>
                  <a:ext cx="666047" cy="774146"/>
                  <a:chOff x="6106804" y="4039302"/>
                  <a:chExt cx="666047" cy="774146"/>
                </a:xfrm>
              </p:grpSpPr>
              <p:sp>
                <p:nvSpPr>
                  <p:cNvPr id="653" name="Oval 65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47"/>
                <p:cNvGrpSpPr/>
                <p:nvPr/>
              </p:nvGrpSpPr>
              <p:grpSpPr>
                <a:xfrm rot="2613352">
                  <a:off x="5128037" y="5761712"/>
                  <a:ext cx="666047" cy="774146"/>
                  <a:chOff x="6106804" y="4039302"/>
                  <a:chExt cx="666047" cy="774146"/>
                </a:xfrm>
              </p:grpSpPr>
              <p:sp>
                <p:nvSpPr>
                  <p:cNvPr id="650" name="Oval 64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Oval 62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62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629"/>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57"/>
                <p:cNvGrpSpPr/>
                <p:nvPr/>
              </p:nvGrpSpPr>
              <p:grpSpPr>
                <a:xfrm>
                  <a:off x="4953000" y="5334000"/>
                  <a:ext cx="1828800" cy="609600"/>
                  <a:chOff x="1371600" y="3962400"/>
                  <a:chExt cx="6705600" cy="2057400"/>
                </a:xfrm>
              </p:grpSpPr>
              <p:grpSp>
                <p:nvGrpSpPr>
                  <p:cNvPr id="638" name="Group 195"/>
                  <p:cNvGrpSpPr/>
                  <p:nvPr/>
                </p:nvGrpSpPr>
                <p:grpSpPr>
                  <a:xfrm>
                    <a:off x="1371600" y="3962400"/>
                    <a:ext cx="1676400" cy="2057400"/>
                    <a:chOff x="1371600" y="3962400"/>
                    <a:chExt cx="1676400" cy="2057400"/>
                  </a:xfrm>
                </p:grpSpPr>
                <p:sp>
                  <p:nvSpPr>
                    <p:cNvPr id="648" name="Right Arrow Callout 6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Quad Arrow 6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196"/>
                  <p:cNvGrpSpPr/>
                  <p:nvPr/>
                </p:nvGrpSpPr>
                <p:grpSpPr>
                  <a:xfrm>
                    <a:off x="3048000" y="3962400"/>
                    <a:ext cx="1676400" cy="2057400"/>
                    <a:chOff x="1371600" y="3962400"/>
                    <a:chExt cx="1676400" cy="2057400"/>
                  </a:xfrm>
                </p:grpSpPr>
                <p:sp>
                  <p:nvSpPr>
                    <p:cNvPr id="646" name="Right Arrow Callout 64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Quad Arrow 64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199"/>
                  <p:cNvGrpSpPr/>
                  <p:nvPr/>
                </p:nvGrpSpPr>
                <p:grpSpPr>
                  <a:xfrm>
                    <a:off x="4724400" y="3962400"/>
                    <a:ext cx="1676400" cy="2057400"/>
                    <a:chOff x="1371600" y="3962400"/>
                    <a:chExt cx="1676400" cy="2057400"/>
                  </a:xfrm>
                </p:grpSpPr>
                <p:sp>
                  <p:nvSpPr>
                    <p:cNvPr id="644" name="Right Arrow Callout 64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Quad Arrow 64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202"/>
                  <p:cNvGrpSpPr/>
                  <p:nvPr/>
                </p:nvGrpSpPr>
                <p:grpSpPr>
                  <a:xfrm>
                    <a:off x="6400800" y="3962400"/>
                    <a:ext cx="1676400" cy="2057400"/>
                    <a:chOff x="1371600" y="3962400"/>
                    <a:chExt cx="1676400" cy="2057400"/>
                  </a:xfrm>
                </p:grpSpPr>
                <p:sp>
                  <p:nvSpPr>
                    <p:cNvPr id="642" name="Right Arrow Callout 64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Quad Arrow 64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5" name="Cloud 634"/>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lowchart: Delay 635"/>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601"/>
              <p:cNvGrpSpPr/>
              <p:nvPr/>
            </p:nvGrpSpPr>
            <p:grpSpPr>
              <a:xfrm rot="1939263">
                <a:off x="1761896" y="4237777"/>
                <a:ext cx="284190" cy="940806"/>
                <a:chOff x="1143000" y="2209800"/>
                <a:chExt cx="960933" cy="2270330"/>
              </a:xfrm>
            </p:grpSpPr>
            <p:grpSp>
              <p:nvGrpSpPr>
                <p:cNvPr id="604" name="Group 603"/>
                <p:cNvGrpSpPr/>
                <p:nvPr/>
              </p:nvGrpSpPr>
              <p:grpSpPr>
                <a:xfrm>
                  <a:off x="1143000" y="2209800"/>
                  <a:ext cx="511971" cy="2251795"/>
                  <a:chOff x="609599" y="833642"/>
                  <a:chExt cx="1236146" cy="5436927"/>
                </a:xfrm>
              </p:grpSpPr>
              <p:grpSp>
                <p:nvGrpSpPr>
                  <p:cNvPr id="613" name="Group 11"/>
                  <p:cNvGrpSpPr/>
                  <p:nvPr/>
                </p:nvGrpSpPr>
                <p:grpSpPr>
                  <a:xfrm rot="10800000">
                    <a:off x="939238" y="4923502"/>
                    <a:ext cx="621450" cy="1347067"/>
                    <a:chOff x="7010400" y="381000"/>
                    <a:chExt cx="762000" cy="2033666"/>
                  </a:xfrm>
                </p:grpSpPr>
                <p:sp>
                  <p:nvSpPr>
                    <p:cNvPr id="618" name="Rounded Rectangle 61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p:cNvGrpSpPr/>
                  <p:nvPr/>
                </p:nvGrpSpPr>
                <p:grpSpPr>
                  <a:xfrm>
                    <a:off x="899460" y="833642"/>
                    <a:ext cx="621450" cy="986197"/>
                    <a:chOff x="7031201" y="834275"/>
                    <a:chExt cx="762000" cy="1488861"/>
                  </a:xfrm>
                </p:grpSpPr>
                <p:sp>
                  <p:nvSpPr>
                    <p:cNvPr id="616" name="Rounded Rectangle 61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604"/>
                <p:cNvGrpSpPr/>
                <p:nvPr/>
              </p:nvGrpSpPr>
              <p:grpSpPr>
                <a:xfrm>
                  <a:off x="1591962" y="2228335"/>
                  <a:ext cx="511971" cy="2251795"/>
                  <a:chOff x="609599" y="833642"/>
                  <a:chExt cx="1236146" cy="5436927"/>
                </a:xfrm>
              </p:grpSpPr>
              <p:grpSp>
                <p:nvGrpSpPr>
                  <p:cNvPr id="606" name="Group 11"/>
                  <p:cNvGrpSpPr/>
                  <p:nvPr/>
                </p:nvGrpSpPr>
                <p:grpSpPr>
                  <a:xfrm rot="10800000">
                    <a:off x="939238" y="4923502"/>
                    <a:ext cx="621450" cy="1347067"/>
                    <a:chOff x="7010400" y="381000"/>
                    <a:chExt cx="762000" cy="2033666"/>
                  </a:xfrm>
                </p:grpSpPr>
                <p:sp>
                  <p:nvSpPr>
                    <p:cNvPr id="611" name="Rounded Rectangle 61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83"/>
                  <p:cNvGrpSpPr/>
                  <p:nvPr/>
                </p:nvGrpSpPr>
                <p:grpSpPr>
                  <a:xfrm>
                    <a:off x="899460" y="833642"/>
                    <a:ext cx="621450" cy="986197"/>
                    <a:chOff x="7031201" y="834275"/>
                    <a:chExt cx="762000" cy="1488861"/>
                  </a:xfrm>
                </p:grpSpPr>
                <p:sp>
                  <p:nvSpPr>
                    <p:cNvPr id="609" name="Rounded Rectangle 60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03" name="Oval 602"/>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180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96"/>
          <p:cNvPicPr>
            <a:picLocks noChangeAspect="1"/>
          </p:cNvPicPr>
          <p:nvPr/>
        </p:nvPicPr>
        <p:blipFill>
          <a:blip r:embed="rId2"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8" name="TextBox 537"/>
          <p:cNvSpPr txBox="1"/>
          <p:nvPr/>
        </p:nvSpPr>
        <p:spPr>
          <a:xfrm>
            <a:off x="63374" y="0"/>
            <a:ext cx="8013826" cy="646331"/>
          </a:xfrm>
          <a:prstGeom prst="rect">
            <a:avLst/>
          </a:prstGeom>
          <a:noFill/>
        </p:spPr>
        <p:txBody>
          <a:bodyPr wrap="square" rtlCol="0">
            <a:spAutoFit/>
          </a:bodyPr>
          <a:lstStyle/>
          <a:p>
            <a:r>
              <a:rPr lang="en-US" sz="3600" dirty="0">
                <a:solidFill>
                  <a:schemeClr val="bg1"/>
                </a:solidFill>
              </a:rPr>
              <a:t>History of the Israelites </a:t>
            </a:r>
          </a:p>
        </p:txBody>
      </p:sp>
      <p:sp>
        <p:nvSpPr>
          <p:cNvPr id="541" name="Rectangle 540"/>
          <p:cNvSpPr/>
          <p:nvPr/>
        </p:nvSpPr>
        <p:spPr>
          <a:xfrm>
            <a:off x="0" y="6488668"/>
            <a:ext cx="3340729" cy="369332"/>
          </a:xfrm>
          <a:prstGeom prst="rect">
            <a:avLst/>
          </a:prstGeom>
        </p:spPr>
        <p:txBody>
          <a:bodyPr wrap="square">
            <a:spAutoFit/>
          </a:bodyPr>
          <a:lstStyle/>
          <a:p>
            <a:r>
              <a:rPr lang="en-US" dirty="0">
                <a:solidFill>
                  <a:schemeClr val="bg1"/>
                </a:solidFill>
                <a:latin typeface="Open Sans"/>
              </a:rPr>
              <a:t>Acts 13:14-37</a:t>
            </a:r>
            <a:endParaRPr lang="en-US" dirty="0">
              <a:solidFill>
                <a:schemeClr val="bg1"/>
              </a:solidFill>
            </a:endParaRPr>
          </a:p>
        </p:txBody>
      </p:sp>
      <p:sp>
        <p:nvSpPr>
          <p:cNvPr id="3" name="Rectangle 2"/>
          <p:cNvSpPr/>
          <p:nvPr/>
        </p:nvSpPr>
        <p:spPr>
          <a:xfrm>
            <a:off x="4397828" y="4882895"/>
            <a:ext cx="4151659" cy="1015663"/>
          </a:xfrm>
          <a:prstGeom prst="rect">
            <a:avLst/>
          </a:prstGeom>
        </p:spPr>
        <p:txBody>
          <a:bodyPr wrap="square">
            <a:spAutoFit/>
          </a:bodyPr>
          <a:lstStyle/>
          <a:p>
            <a:r>
              <a:rPr lang="en-US" sz="2000" dirty="0">
                <a:solidFill>
                  <a:schemeClr val="bg1"/>
                </a:solidFill>
              </a:rPr>
              <a:t>“The sure mercies of David” = refer to the promises God made to David of the resurrection </a:t>
            </a:r>
          </a:p>
        </p:txBody>
      </p:sp>
      <p:sp>
        <p:nvSpPr>
          <p:cNvPr id="7" name="Rectangle 6"/>
          <p:cNvSpPr/>
          <p:nvPr/>
        </p:nvSpPr>
        <p:spPr>
          <a:xfrm>
            <a:off x="456756" y="868721"/>
            <a:ext cx="4019739" cy="1477328"/>
          </a:xfrm>
          <a:prstGeom prst="rect">
            <a:avLst/>
          </a:prstGeom>
        </p:spPr>
        <p:txBody>
          <a:bodyPr wrap="square">
            <a:spAutoFit/>
          </a:bodyPr>
          <a:lstStyle/>
          <a:p>
            <a:r>
              <a:rPr lang="en-US" i="1" dirty="0">
                <a:solidFill>
                  <a:srgbClr val="FFFF00"/>
                </a:solidFill>
              </a:rPr>
              <a:t>The God of this people of Israel chose our fathers, and exalted the people when they dwelt as strangers in the land of Egypt, and with an high arm brought he them out of it.</a:t>
            </a:r>
          </a:p>
        </p:txBody>
      </p:sp>
      <p:sp>
        <p:nvSpPr>
          <p:cNvPr id="597" name="Rectangle 596"/>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grpSp>
        <p:nvGrpSpPr>
          <p:cNvPr id="598" name="Group 597"/>
          <p:cNvGrpSpPr/>
          <p:nvPr/>
        </p:nvGrpSpPr>
        <p:grpSpPr>
          <a:xfrm>
            <a:off x="10724584" y="127069"/>
            <a:ext cx="1041151" cy="1039155"/>
            <a:chOff x="782551" y="3012540"/>
            <a:chExt cx="2895870" cy="2890320"/>
          </a:xfrm>
        </p:grpSpPr>
        <p:grpSp>
          <p:nvGrpSpPr>
            <p:cNvPr id="599" name="Group 3"/>
            <p:cNvGrpSpPr/>
            <p:nvPr/>
          </p:nvGrpSpPr>
          <p:grpSpPr>
            <a:xfrm>
              <a:off x="2324477" y="3204173"/>
              <a:ext cx="1353944" cy="2626189"/>
              <a:chOff x="2719987" y="421811"/>
              <a:chExt cx="2264752" cy="4392845"/>
            </a:xfrm>
          </p:grpSpPr>
          <p:sp>
            <p:nvSpPr>
              <p:cNvPr id="664" name="Cloud 663"/>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7" name="Group 153"/>
              <p:cNvGrpSpPr/>
              <p:nvPr/>
            </p:nvGrpSpPr>
            <p:grpSpPr>
              <a:xfrm rot="18842096">
                <a:off x="3859936" y="4174691"/>
                <a:ext cx="643101" cy="623656"/>
                <a:chOff x="5637778" y="3063924"/>
                <a:chExt cx="905678" cy="914400"/>
              </a:xfrm>
            </p:grpSpPr>
            <p:sp>
              <p:nvSpPr>
                <p:cNvPr id="819"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75"/>
                <p:cNvGrpSpPr/>
                <p:nvPr/>
              </p:nvGrpSpPr>
              <p:grpSpPr>
                <a:xfrm rot="17830732">
                  <a:off x="5912676" y="2972718"/>
                  <a:ext cx="501400" cy="760161"/>
                  <a:chOff x="5715000" y="1334125"/>
                  <a:chExt cx="1404079" cy="4399613"/>
                </a:xfrm>
              </p:grpSpPr>
              <p:grpSp>
                <p:nvGrpSpPr>
                  <p:cNvPr id="822" name="Group 11"/>
                  <p:cNvGrpSpPr/>
                  <p:nvPr/>
                </p:nvGrpSpPr>
                <p:grpSpPr>
                  <a:xfrm>
                    <a:off x="5715000" y="1447800"/>
                    <a:ext cx="1371600" cy="1765092"/>
                    <a:chOff x="5715000" y="1447800"/>
                    <a:chExt cx="1371600" cy="1765092"/>
                  </a:xfrm>
                </p:grpSpPr>
                <p:sp>
                  <p:nvSpPr>
                    <p:cNvPr id="83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5" name="Group 7"/>
                    <p:cNvGrpSpPr/>
                    <p:nvPr/>
                  </p:nvGrpSpPr>
                  <p:grpSpPr>
                    <a:xfrm>
                      <a:off x="6172200" y="1981200"/>
                      <a:ext cx="458449" cy="1231692"/>
                      <a:chOff x="6172200" y="1981200"/>
                      <a:chExt cx="458449" cy="1231692"/>
                    </a:xfrm>
                  </p:grpSpPr>
                  <p:sp>
                    <p:nvSpPr>
                      <p:cNvPr id="836" name="Diamond 83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Diamond 83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3" name="Group 12"/>
                  <p:cNvGrpSpPr/>
                  <p:nvPr/>
                </p:nvGrpSpPr>
                <p:grpSpPr>
                  <a:xfrm>
                    <a:off x="5732489" y="2714469"/>
                    <a:ext cx="1371600" cy="1765092"/>
                    <a:chOff x="5715000" y="1447800"/>
                    <a:chExt cx="1371600" cy="1765092"/>
                  </a:xfrm>
                </p:grpSpPr>
                <p:sp>
                  <p:nvSpPr>
                    <p:cNvPr id="830"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7"/>
                    <p:cNvGrpSpPr/>
                    <p:nvPr/>
                  </p:nvGrpSpPr>
                  <p:grpSpPr>
                    <a:xfrm>
                      <a:off x="6172200" y="1981200"/>
                      <a:ext cx="458449" cy="1231692"/>
                      <a:chOff x="6172200" y="1981200"/>
                      <a:chExt cx="458449" cy="1231692"/>
                    </a:xfrm>
                  </p:grpSpPr>
                  <p:sp>
                    <p:nvSpPr>
                      <p:cNvPr id="832" name="Diamond 8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Diamond 8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4" name="Group 17"/>
                  <p:cNvGrpSpPr/>
                  <p:nvPr/>
                </p:nvGrpSpPr>
                <p:grpSpPr>
                  <a:xfrm>
                    <a:off x="5747479" y="3968646"/>
                    <a:ext cx="1371600" cy="1765092"/>
                    <a:chOff x="5715000" y="1447800"/>
                    <a:chExt cx="1371600" cy="1765092"/>
                  </a:xfrm>
                </p:grpSpPr>
                <p:sp>
                  <p:nvSpPr>
                    <p:cNvPr id="826"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7" name="Group 30"/>
                    <p:cNvGrpSpPr/>
                    <p:nvPr/>
                  </p:nvGrpSpPr>
                  <p:grpSpPr>
                    <a:xfrm>
                      <a:off x="6172200" y="1981200"/>
                      <a:ext cx="458449" cy="1231692"/>
                      <a:chOff x="6172200" y="1981200"/>
                      <a:chExt cx="458449" cy="1231692"/>
                    </a:xfrm>
                  </p:grpSpPr>
                  <p:sp>
                    <p:nvSpPr>
                      <p:cNvPr id="828" name="Diamond 8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Diamond 82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5"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8" name="Group 152"/>
              <p:cNvGrpSpPr/>
              <p:nvPr/>
            </p:nvGrpSpPr>
            <p:grpSpPr>
              <a:xfrm>
                <a:off x="3276600" y="4191000"/>
                <a:ext cx="643101" cy="623656"/>
                <a:chOff x="5637778" y="3063924"/>
                <a:chExt cx="905678" cy="914400"/>
              </a:xfrm>
            </p:grpSpPr>
            <p:sp>
              <p:nvSpPr>
                <p:cNvPr id="800" name="Oval 799"/>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2" name="Group 75"/>
                <p:cNvGrpSpPr/>
                <p:nvPr/>
              </p:nvGrpSpPr>
              <p:grpSpPr>
                <a:xfrm rot="17830732">
                  <a:off x="5912676" y="2972718"/>
                  <a:ext cx="501400" cy="760161"/>
                  <a:chOff x="5715000" y="1334125"/>
                  <a:chExt cx="1404079" cy="4399613"/>
                </a:xfrm>
              </p:grpSpPr>
              <p:grpSp>
                <p:nvGrpSpPr>
                  <p:cNvPr id="803" name="Group 11"/>
                  <p:cNvGrpSpPr/>
                  <p:nvPr/>
                </p:nvGrpSpPr>
                <p:grpSpPr>
                  <a:xfrm>
                    <a:off x="5715000" y="1447800"/>
                    <a:ext cx="1371600" cy="1765092"/>
                    <a:chOff x="5715000" y="1447800"/>
                    <a:chExt cx="1371600" cy="1765092"/>
                  </a:xfrm>
                </p:grpSpPr>
                <p:sp>
                  <p:nvSpPr>
                    <p:cNvPr id="81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6" name="Group 7"/>
                    <p:cNvGrpSpPr/>
                    <p:nvPr/>
                  </p:nvGrpSpPr>
                  <p:grpSpPr>
                    <a:xfrm>
                      <a:off x="6172200" y="1981200"/>
                      <a:ext cx="458449" cy="1231692"/>
                      <a:chOff x="6172200" y="1981200"/>
                      <a:chExt cx="458449" cy="1231692"/>
                    </a:xfrm>
                  </p:grpSpPr>
                  <p:sp>
                    <p:nvSpPr>
                      <p:cNvPr id="817"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12"/>
                  <p:cNvGrpSpPr/>
                  <p:nvPr/>
                </p:nvGrpSpPr>
                <p:grpSpPr>
                  <a:xfrm>
                    <a:off x="5732489" y="2714469"/>
                    <a:ext cx="1371600" cy="1765092"/>
                    <a:chOff x="5715000" y="1447800"/>
                    <a:chExt cx="1371600" cy="1765092"/>
                  </a:xfrm>
                </p:grpSpPr>
                <p:sp>
                  <p:nvSpPr>
                    <p:cNvPr id="811"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2" name="Group 7"/>
                    <p:cNvGrpSpPr/>
                    <p:nvPr/>
                  </p:nvGrpSpPr>
                  <p:grpSpPr>
                    <a:xfrm>
                      <a:off x="6172200" y="1981200"/>
                      <a:ext cx="458449" cy="1231692"/>
                      <a:chOff x="6172200" y="1981200"/>
                      <a:chExt cx="458449" cy="1231692"/>
                    </a:xfrm>
                  </p:grpSpPr>
                  <p:sp>
                    <p:nvSpPr>
                      <p:cNvPr id="813"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5" name="Group 17"/>
                  <p:cNvGrpSpPr/>
                  <p:nvPr/>
                </p:nvGrpSpPr>
                <p:grpSpPr>
                  <a:xfrm>
                    <a:off x="5747479" y="3968646"/>
                    <a:ext cx="1371600" cy="1765092"/>
                    <a:chOff x="5715000" y="1447800"/>
                    <a:chExt cx="1371600" cy="1765092"/>
                  </a:xfrm>
                </p:grpSpPr>
                <p:sp>
                  <p:nvSpPr>
                    <p:cNvPr id="807"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8" name="Group 30"/>
                    <p:cNvGrpSpPr/>
                    <p:nvPr/>
                  </p:nvGrpSpPr>
                  <p:grpSpPr>
                    <a:xfrm>
                      <a:off x="6172200" y="1981200"/>
                      <a:ext cx="458449" cy="1231692"/>
                      <a:chOff x="6172200" y="1981200"/>
                      <a:chExt cx="458449" cy="1231692"/>
                    </a:xfrm>
                  </p:grpSpPr>
                  <p:sp>
                    <p:nvSpPr>
                      <p:cNvPr id="809"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6"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9" name="Trapezoid 668"/>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0" name="Group 111"/>
              <p:cNvGrpSpPr/>
              <p:nvPr/>
            </p:nvGrpSpPr>
            <p:grpSpPr>
              <a:xfrm rot="897050">
                <a:off x="2719987" y="1716055"/>
                <a:ext cx="1219200" cy="1752181"/>
                <a:chOff x="5128127" y="2215744"/>
                <a:chExt cx="1219200" cy="1289455"/>
              </a:xfrm>
            </p:grpSpPr>
            <p:sp>
              <p:nvSpPr>
                <p:cNvPr id="782"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3" name="Group 93"/>
                <p:cNvGrpSpPr/>
                <p:nvPr/>
              </p:nvGrpSpPr>
              <p:grpSpPr>
                <a:xfrm rot="16200000">
                  <a:off x="5483903" y="2780675"/>
                  <a:ext cx="467193" cy="981856"/>
                  <a:chOff x="5715000" y="1334125"/>
                  <a:chExt cx="1404079" cy="4399613"/>
                </a:xfrm>
              </p:grpSpPr>
              <p:grpSp>
                <p:nvGrpSpPr>
                  <p:cNvPr id="784" name="Group 11"/>
                  <p:cNvGrpSpPr/>
                  <p:nvPr/>
                </p:nvGrpSpPr>
                <p:grpSpPr>
                  <a:xfrm>
                    <a:off x="5715000" y="1447800"/>
                    <a:ext cx="1371600" cy="1765092"/>
                    <a:chOff x="5715000" y="1447800"/>
                    <a:chExt cx="1371600" cy="1765092"/>
                  </a:xfrm>
                </p:grpSpPr>
                <p:sp>
                  <p:nvSpPr>
                    <p:cNvPr id="79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
                    <p:cNvGrpSpPr/>
                    <p:nvPr/>
                  </p:nvGrpSpPr>
                  <p:grpSpPr>
                    <a:xfrm>
                      <a:off x="6172200" y="1981200"/>
                      <a:ext cx="458449" cy="1231692"/>
                      <a:chOff x="6172200" y="1981200"/>
                      <a:chExt cx="458449" cy="1231692"/>
                    </a:xfrm>
                  </p:grpSpPr>
                  <p:sp>
                    <p:nvSpPr>
                      <p:cNvPr id="798" name="Diamond 79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Diamond 79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5" name="Group 12"/>
                  <p:cNvGrpSpPr/>
                  <p:nvPr/>
                </p:nvGrpSpPr>
                <p:grpSpPr>
                  <a:xfrm>
                    <a:off x="5732489" y="2714469"/>
                    <a:ext cx="1371600" cy="1765092"/>
                    <a:chOff x="5715000" y="1447800"/>
                    <a:chExt cx="1371600" cy="1765092"/>
                  </a:xfrm>
                </p:grpSpPr>
                <p:sp>
                  <p:nvSpPr>
                    <p:cNvPr id="792"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3" name="Group 7"/>
                    <p:cNvGrpSpPr/>
                    <p:nvPr/>
                  </p:nvGrpSpPr>
                  <p:grpSpPr>
                    <a:xfrm>
                      <a:off x="6172200" y="1981200"/>
                      <a:ext cx="458449" cy="1231692"/>
                      <a:chOff x="6172200" y="1981200"/>
                      <a:chExt cx="458449" cy="1231692"/>
                    </a:xfrm>
                  </p:grpSpPr>
                  <p:sp>
                    <p:nvSpPr>
                      <p:cNvPr id="794"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Diamond 79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6" name="Group 17"/>
                  <p:cNvGrpSpPr/>
                  <p:nvPr/>
                </p:nvGrpSpPr>
                <p:grpSpPr>
                  <a:xfrm>
                    <a:off x="5747479" y="3968646"/>
                    <a:ext cx="1371600" cy="1765092"/>
                    <a:chOff x="5715000" y="1447800"/>
                    <a:chExt cx="1371600" cy="1765092"/>
                  </a:xfrm>
                </p:grpSpPr>
                <p:sp>
                  <p:nvSpPr>
                    <p:cNvPr id="788" name="Multiply 78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30"/>
                    <p:cNvGrpSpPr/>
                    <p:nvPr/>
                  </p:nvGrpSpPr>
                  <p:grpSpPr>
                    <a:xfrm>
                      <a:off x="6172200" y="1981200"/>
                      <a:ext cx="458449" cy="1231692"/>
                      <a:chOff x="6172200" y="1981200"/>
                      <a:chExt cx="458449" cy="1231692"/>
                    </a:xfrm>
                  </p:grpSpPr>
                  <p:sp>
                    <p:nvSpPr>
                      <p:cNvPr id="790" name="Diamond 78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7"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1" name="Trapezoid 670"/>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93"/>
              <p:cNvGrpSpPr/>
              <p:nvPr/>
            </p:nvGrpSpPr>
            <p:grpSpPr>
              <a:xfrm rot="15426686">
                <a:off x="4136832" y="2583350"/>
                <a:ext cx="601862" cy="1093953"/>
                <a:chOff x="5715000" y="1334125"/>
                <a:chExt cx="1404079" cy="4399613"/>
              </a:xfrm>
            </p:grpSpPr>
            <p:grpSp>
              <p:nvGrpSpPr>
                <p:cNvPr id="766" name="Group 11"/>
                <p:cNvGrpSpPr/>
                <p:nvPr/>
              </p:nvGrpSpPr>
              <p:grpSpPr>
                <a:xfrm>
                  <a:off x="5715000" y="1447800"/>
                  <a:ext cx="1371600" cy="1765092"/>
                  <a:chOff x="5715000" y="1447800"/>
                  <a:chExt cx="1371600" cy="1765092"/>
                </a:xfrm>
              </p:grpSpPr>
              <p:sp>
                <p:nvSpPr>
                  <p:cNvPr id="77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9" name="Group 7"/>
                  <p:cNvGrpSpPr/>
                  <p:nvPr/>
                </p:nvGrpSpPr>
                <p:grpSpPr>
                  <a:xfrm>
                    <a:off x="6172200" y="1981200"/>
                    <a:ext cx="458449" cy="1231692"/>
                    <a:chOff x="6172200" y="1981200"/>
                    <a:chExt cx="458449" cy="1231692"/>
                  </a:xfrm>
                </p:grpSpPr>
                <p:sp>
                  <p:nvSpPr>
                    <p:cNvPr id="780" name="Diamond 77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Diamond 78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7" name="Group 12"/>
                <p:cNvGrpSpPr/>
                <p:nvPr/>
              </p:nvGrpSpPr>
              <p:grpSpPr>
                <a:xfrm>
                  <a:off x="5732489" y="2714469"/>
                  <a:ext cx="1371600" cy="1765092"/>
                  <a:chOff x="5715000" y="1447800"/>
                  <a:chExt cx="1371600" cy="1765092"/>
                </a:xfrm>
              </p:grpSpPr>
              <p:sp>
                <p:nvSpPr>
                  <p:cNvPr id="774" name="Multiply 77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7"/>
                  <p:cNvGrpSpPr/>
                  <p:nvPr/>
                </p:nvGrpSpPr>
                <p:grpSpPr>
                  <a:xfrm>
                    <a:off x="6172200" y="1981200"/>
                    <a:ext cx="458449" cy="1231692"/>
                    <a:chOff x="6172200" y="1981200"/>
                    <a:chExt cx="458449" cy="1231692"/>
                  </a:xfrm>
                </p:grpSpPr>
                <p:sp>
                  <p:nvSpPr>
                    <p:cNvPr id="776" name="Diamond 77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Diamond 77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8" name="Group 17"/>
                <p:cNvGrpSpPr/>
                <p:nvPr/>
              </p:nvGrpSpPr>
              <p:grpSpPr>
                <a:xfrm>
                  <a:off x="5747479" y="3968646"/>
                  <a:ext cx="1371600" cy="1765092"/>
                  <a:chOff x="5715000" y="1447800"/>
                  <a:chExt cx="1371600" cy="1765092"/>
                </a:xfrm>
              </p:grpSpPr>
              <p:sp>
                <p:nvSpPr>
                  <p:cNvPr id="770" name="Multiply 76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1" name="Group 30"/>
                  <p:cNvGrpSpPr/>
                  <p:nvPr/>
                </p:nvGrpSpPr>
                <p:grpSpPr>
                  <a:xfrm>
                    <a:off x="6172200" y="1981200"/>
                    <a:ext cx="458449" cy="1231692"/>
                    <a:chOff x="6172200" y="1981200"/>
                    <a:chExt cx="458449" cy="1231692"/>
                  </a:xfrm>
                </p:grpSpPr>
                <p:sp>
                  <p:nvSpPr>
                    <p:cNvPr id="772" name="Diamond 77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iamond 77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9" name="Diamond 76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3" name="Trapezoid 672"/>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Trapezoid 673"/>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 name="Group 23"/>
              <p:cNvGrpSpPr/>
              <p:nvPr/>
            </p:nvGrpSpPr>
            <p:grpSpPr>
              <a:xfrm>
                <a:off x="3429000" y="1828800"/>
                <a:ext cx="244840" cy="640830"/>
                <a:chOff x="5715000" y="1334125"/>
                <a:chExt cx="1404079" cy="4399613"/>
              </a:xfrm>
            </p:grpSpPr>
            <p:grpSp>
              <p:nvGrpSpPr>
                <p:cNvPr id="750" name="Group 11"/>
                <p:cNvGrpSpPr/>
                <p:nvPr/>
              </p:nvGrpSpPr>
              <p:grpSpPr>
                <a:xfrm>
                  <a:off x="5715000" y="1447800"/>
                  <a:ext cx="1371600" cy="1765092"/>
                  <a:chOff x="5715000" y="1447800"/>
                  <a:chExt cx="1371600" cy="1765092"/>
                </a:xfrm>
              </p:grpSpPr>
              <p:sp>
                <p:nvSpPr>
                  <p:cNvPr id="76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3" name="Group 7"/>
                  <p:cNvGrpSpPr/>
                  <p:nvPr/>
                </p:nvGrpSpPr>
                <p:grpSpPr>
                  <a:xfrm>
                    <a:off x="6172200" y="1981200"/>
                    <a:ext cx="458449" cy="1231692"/>
                    <a:chOff x="6172200" y="1981200"/>
                    <a:chExt cx="458449" cy="1231692"/>
                  </a:xfrm>
                </p:grpSpPr>
                <p:sp>
                  <p:nvSpPr>
                    <p:cNvPr id="764"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1" name="Group 12"/>
                <p:cNvGrpSpPr/>
                <p:nvPr/>
              </p:nvGrpSpPr>
              <p:grpSpPr>
                <a:xfrm>
                  <a:off x="5732489" y="2714469"/>
                  <a:ext cx="1371600" cy="1765092"/>
                  <a:chOff x="5715000" y="1447800"/>
                  <a:chExt cx="1371600" cy="1765092"/>
                </a:xfrm>
              </p:grpSpPr>
              <p:sp>
                <p:nvSpPr>
                  <p:cNvPr id="758"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9" name="Group 7"/>
                  <p:cNvGrpSpPr/>
                  <p:nvPr/>
                </p:nvGrpSpPr>
                <p:grpSpPr>
                  <a:xfrm>
                    <a:off x="6172200" y="1981200"/>
                    <a:ext cx="458449" cy="1231692"/>
                    <a:chOff x="6172200" y="1981200"/>
                    <a:chExt cx="458449" cy="1231692"/>
                  </a:xfrm>
                </p:grpSpPr>
                <p:sp>
                  <p:nvSpPr>
                    <p:cNvPr id="760"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2" name="Group 17"/>
                <p:cNvGrpSpPr/>
                <p:nvPr/>
              </p:nvGrpSpPr>
              <p:grpSpPr>
                <a:xfrm>
                  <a:off x="5747479" y="3968646"/>
                  <a:ext cx="1371600" cy="1765092"/>
                  <a:chOff x="5715000" y="1447800"/>
                  <a:chExt cx="1371600" cy="1765092"/>
                </a:xfrm>
              </p:grpSpPr>
              <p:sp>
                <p:nvSpPr>
                  <p:cNvPr id="754"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5" name="Group 7"/>
                  <p:cNvGrpSpPr/>
                  <p:nvPr/>
                </p:nvGrpSpPr>
                <p:grpSpPr>
                  <a:xfrm>
                    <a:off x="6172200" y="1981200"/>
                    <a:ext cx="458449" cy="1231692"/>
                    <a:chOff x="6172200" y="1981200"/>
                    <a:chExt cx="458449" cy="1231692"/>
                  </a:xfrm>
                </p:grpSpPr>
                <p:sp>
                  <p:nvSpPr>
                    <p:cNvPr id="756"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3" name="Diamond 75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 name="Group 24"/>
              <p:cNvGrpSpPr/>
              <p:nvPr/>
            </p:nvGrpSpPr>
            <p:grpSpPr>
              <a:xfrm>
                <a:off x="3911183" y="1831298"/>
                <a:ext cx="244840" cy="640830"/>
                <a:chOff x="5715000" y="1334125"/>
                <a:chExt cx="1404079" cy="4399613"/>
              </a:xfrm>
            </p:grpSpPr>
            <p:grpSp>
              <p:nvGrpSpPr>
                <p:cNvPr id="734" name="Group 11"/>
                <p:cNvGrpSpPr/>
                <p:nvPr/>
              </p:nvGrpSpPr>
              <p:grpSpPr>
                <a:xfrm>
                  <a:off x="5715000" y="1447800"/>
                  <a:ext cx="1371600" cy="1765092"/>
                  <a:chOff x="5715000" y="1447800"/>
                  <a:chExt cx="1371600" cy="1765092"/>
                </a:xfrm>
              </p:grpSpPr>
              <p:sp>
                <p:nvSpPr>
                  <p:cNvPr id="74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7" name="Group 7"/>
                  <p:cNvGrpSpPr/>
                  <p:nvPr/>
                </p:nvGrpSpPr>
                <p:grpSpPr>
                  <a:xfrm>
                    <a:off x="6172200" y="1981200"/>
                    <a:ext cx="458449" cy="1231692"/>
                    <a:chOff x="6172200" y="1981200"/>
                    <a:chExt cx="458449" cy="1231692"/>
                  </a:xfrm>
                </p:grpSpPr>
                <p:sp>
                  <p:nvSpPr>
                    <p:cNvPr id="748" name="Diamond 74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5" name="Group 12"/>
                <p:cNvGrpSpPr/>
                <p:nvPr/>
              </p:nvGrpSpPr>
              <p:grpSpPr>
                <a:xfrm>
                  <a:off x="5732489" y="2714469"/>
                  <a:ext cx="1371600" cy="1765092"/>
                  <a:chOff x="5715000" y="1447800"/>
                  <a:chExt cx="1371600" cy="1765092"/>
                </a:xfrm>
              </p:grpSpPr>
              <p:sp>
                <p:nvSpPr>
                  <p:cNvPr id="742"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7"/>
                  <p:cNvGrpSpPr/>
                  <p:nvPr/>
                </p:nvGrpSpPr>
                <p:grpSpPr>
                  <a:xfrm>
                    <a:off x="6172200" y="1981200"/>
                    <a:ext cx="458449" cy="1231692"/>
                    <a:chOff x="6172200" y="1981200"/>
                    <a:chExt cx="458449" cy="1231692"/>
                  </a:xfrm>
                </p:grpSpPr>
                <p:sp>
                  <p:nvSpPr>
                    <p:cNvPr id="744" name="Diamond 74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17"/>
                <p:cNvGrpSpPr/>
                <p:nvPr/>
              </p:nvGrpSpPr>
              <p:grpSpPr>
                <a:xfrm>
                  <a:off x="5747479" y="3968646"/>
                  <a:ext cx="1371600" cy="1765092"/>
                  <a:chOff x="5715000" y="1447800"/>
                  <a:chExt cx="1371600" cy="1765092"/>
                </a:xfrm>
              </p:grpSpPr>
              <p:sp>
                <p:nvSpPr>
                  <p:cNvPr id="738"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9" name="Group 30"/>
                  <p:cNvGrpSpPr/>
                  <p:nvPr/>
                </p:nvGrpSpPr>
                <p:grpSpPr>
                  <a:xfrm>
                    <a:off x="6172200" y="1981200"/>
                    <a:ext cx="458449" cy="1231692"/>
                    <a:chOff x="6172200" y="1981200"/>
                    <a:chExt cx="458449" cy="1231692"/>
                  </a:xfrm>
                </p:grpSpPr>
                <p:sp>
                  <p:nvSpPr>
                    <p:cNvPr id="740" name="Diamond 73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7" name="Diamond 73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41"/>
              <p:cNvGrpSpPr/>
              <p:nvPr/>
            </p:nvGrpSpPr>
            <p:grpSpPr>
              <a:xfrm>
                <a:off x="3613878" y="2118609"/>
                <a:ext cx="244840" cy="640830"/>
                <a:chOff x="5715000" y="1334125"/>
                <a:chExt cx="1404079" cy="4399613"/>
              </a:xfrm>
            </p:grpSpPr>
            <p:grpSp>
              <p:nvGrpSpPr>
                <p:cNvPr id="718" name="Group 11"/>
                <p:cNvGrpSpPr/>
                <p:nvPr/>
              </p:nvGrpSpPr>
              <p:grpSpPr>
                <a:xfrm>
                  <a:off x="5715000" y="1447800"/>
                  <a:ext cx="1371600" cy="1765092"/>
                  <a:chOff x="5715000" y="1447800"/>
                  <a:chExt cx="1371600" cy="1765092"/>
                </a:xfrm>
              </p:grpSpPr>
              <p:sp>
                <p:nvSpPr>
                  <p:cNvPr id="73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1" name="Group 7"/>
                  <p:cNvGrpSpPr/>
                  <p:nvPr/>
                </p:nvGrpSpPr>
                <p:grpSpPr>
                  <a:xfrm>
                    <a:off x="6172200" y="1981200"/>
                    <a:ext cx="458449" cy="1231692"/>
                    <a:chOff x="6172200" y="1981200"/>
                    <a:chExt cx="458449" cy="1231692"/>
                  </a:xfrm>
                </p:grpSpPr>
                <p:sp>
                  <p:nvSpPr>
                    <p:cNvPr id="732"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9" name="Group 12"/>
                <p:cNvGrpSpPr/>
                <p:nvPr/>
              </p:nvGrpSpPr>
              <p:grpSpPr>
                <a:xfrm>
                  <a:off x="5732489" y="2714469"/>
                  <a:ext cx="1371600" cy="1765092"/>
                  <a:chOff x="5715000" y="1447800"/>
                  <a:chExt cx="1371600" cy="1765092"/>
                </a:xfrm>
              </p:grpSpPr>
              <p:sp>
                <p:nvSpPr>
                  <p:cNvPr id="726" name="Multiply 72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
                  <p:cNvGrpSpPr/>
                  <p:nvPr/>
                </p:nvGrpSpPr>
                <p:grpSpPr>
                  <a:xfrm>
                    <a:off x="6172200" y="1981200"/>
                    <a:ext cx="458449" cy="1231692"/>
                    <a:chOff x="6172200" y="1981200"/>
                    <a:chExt cx="458449" cy="1231692"/>
                  </a:xfrm>
                </p:grpSpPr>
                <p:sp>
                  <p:nvSpPr>
                    <p:cNvPr id="728" name="Diamond 7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0" name="Group 17"/>
                <p:cNvGrpSpPr/>
                <p:nvPr/>
              </p:nvGrpSpPr>
              <p:grpSpPr>
                <a:xfrm>
                  <a:off x="5747479" y="3968646"/>
                  <a:ext cx="1371600" cy="1765092"/>
                  <a:chOff x="5715000" y="1447800"/>
                  <a:chExt cx="1371600" cy="1765092"/>
                </a:xfrm>
              </p:grpSpPr>
              <p:sp>
                <p:nvSpPr>
                  <p:cNvPr id="722" name="Multiply 72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3" name="Group 30"/>
                  <p:cNvGrpSpPr/>
                  <p:nvPr/>
                </p:nvGrpSpPr>
                <p:grpSpPr>
                  <a:xfrm>
                    <a:off x="6172200" y="1981200"/>
                    <a:ext cx="458449" cy="1231692"/>
                    <a:chOff x="6172200" y="1981200"/>
                    <a:chExt cx="458449" cy="1231692"/>
                  </a:xfrm>
                </p:grpSpPr>
                <p:sp>
                  <p:nvSpPr>
                    <p:cNvPr id="724" name="Diamond 7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1"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58"/>
              <p:cNvGrpSpPr/>
              <p:nvPr/>
            </p:nvGrpSpPr>
            <p:grpSpPr>
              <a:xfrm>
                <a:off x="3793760" y="2118609"/>
                <a:ext cx="244840" cy="640830"/>
                <a:chOff x="5715000" y="1334125"/>
                <a:chExt cx="1404079" cy="4399613"/>
              </a:xfrm>
            </p:grpSpPr>
            <p:grpSp>
              <p:nvGrpSpPr>
                <p:cNvPr id="702" name="Group 11"/>
                <p:cNvGrpSpPr/>
                <p:nvPr/>
              </p:nvGrpSpPr>
              <p:grpSpPr>
                <a:xfrm>
                  <a:off x="5715000" y="1447800"/>
                  <a:ext cx="1371600" cy="1765092"/>
                  <a:chOff x="5715000" y="1447800"/>
                  <a:chExt cx="1371600" cy="1765092"/>
                </a:xfrm>
              </p:grpSpPr>
              <p:sp>
                <p:nvSpPr>
                  <p:cNvPr id="7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5" name="Group 7"/>
                  <p:cNvGrpSpPr/>
                  <p:nvPr/>
                </p:nvGrpSpPr>
                <p:grpSpPr>
                  <a:xfrm>
                    <a:off x="6172200" y="1981200"/>
                    <a:ext cx="458449" cy="1231692"/>
                    <a:chOff x="6172200" y="1981200"/>
                    <a:chExt cx="458449" cy="1231692"/>
                  </a:xfrm>
                </p:grpSpPr>
                <p:sp>
                  <p:nvSpPr>
                    <p:cNvPr id="716" name="Diamond 7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Diamond 7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3" name="Group 12"/>
                <p:cNvGrpSpPr/>
                <p:nvPr/>
              </p:nvGrpSpPr>
              <p:grpSpPr>
                <a:xfrm>
                  <a:off x="5732489" y="2714469"/>
                  <a:ext cx="1371600" cy="1765092"/>
                  <a:chOff x="5715000" y="1447800"/>
                  <a:chExt cx="1371600" cy="1765092"/>
                </a:xfrm>
              </p:grpSpPr>
              <p:sp>
                <p:nvSpPr>
                  <p:cNvPr id="710" name="Multiply 70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1" name="Group 7"/>
                  <p:cNvGrpSpPr/>
                  <p:nvPr/>
                </p:nvGrpSpPr>
                <p:grpSpPr>
                  <a:xfrm>
                    <a:off x="6172200" y="1981200"/>
                    <a:ext cx="458449" cy="1231692"/>
                    <a:chOff x="6172200" y="1981200"/>
                    <a:chExt cx="458449" cy="1231692"/>
                  </a:xfrm>
                </p:grpSpPr>
                <p:sp>
                  <p:nvSpPr>
                    <p:cNvPr id="712" name="Diamond 71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Diamond 71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4" name="Group 17"/>
                <p:cNvGrpSpPr/>
                <p:nvPr/>
              </p:nvGrpSpPr>
              <p:grpSpPr>
                <a:xfrm>
                  <a:off x="5747479" y="3968646"/>
                  <a:ext cx="1371600" cy="1765092"/>
                  <a:chOff x="5715000" y="1447800"/>
                  <a:chExt cx="1371600" cy="1765092"/>
                </a:xfrm>
              </p:grpSpPr>
              <p:sp>
                <p:nvSpPr>
                  <p:cNvPr id="706" name="Multiply 70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7" name="Group 30"/>
                  <p:cNvGrpSpPr/>
                  <p:nvPr/>
                </p:nvGrpSpPr>
                <p:grpSpPr>
                  <a:xfrm>
                    <a:off x="6172200" y="1981200"/>
                    <a:ext cx="458449" cy="1231692"/>
                    <a:chOff x="6172200" y="1981200"/>
                    <a:chExt cx="458449" cy="1231692"/>
                  </a:xfrm>
                </p:grpSpPr>
                <p:sp>
                  <p:nvSpPr>
                    <p:cNvPr id="708" name="Diamond 70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iamond 70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5" name="Diamond 70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9" name="Oval 678"/>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Cloud 679"/>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Cloud 680"/>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oup 196"/>
              <p:cNvGrpSpPr/>
              <p:nvPr/>
            </p:nvGrpSpPr>
            <p:grpSpPr>
              <a:xfrm>
                <a:off x="3200400" y="762000"/>
                <a:ext cx="1219200" cy="304800"/>
                <a:chOff x="6400800" y="1371600"/>
                <a:chExt cx="1219200" cy="527455"/>
              </a:xfrm>
            </p:grpSpPr>
            <p:sp>
              <p:nvSpPr>
                <p:cNvPr id="684" name="Trapezoid 683"/>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93"/>
                <p:cNvGrpSpPr/>
                <p:nvPr/>
              </p:nvGrpSpPr>
              <p:grpSpPr>
                <a:xfrm rot="16200000">
                  <a:off x="6756576" y="1174531"/>
                  <a:ext cx="467193" cy="981856"/>
                  <a:chOff x="5715000" y="1334125"/>
                  <a:chExt cx="1404079" cy="4399613"/>
                </a:xfrm>
              </p:grpSpPr>
              <p:grpSp>
                <p:nvGrpSpPr>
                  <p:cNvPr id="686" name="Group 11"/>
                  <p:cNvGrpSpPr/>
                  <p:nvPr/>
                </p:nvGrpSpPr>
                <p:grpSpPr>
                  <a:xfrm>
                    <a:off x="5715000" y="1447800"/>
                    <a:ext cx="1371600" cy="1765092"/>
                    <a:chOff x="5715000" y="1447800"/>
                    <a:chExt cx="1371600" cy="1765092"/>
                  </a:xfrm>
                </p:grpSpPr>
                <p:sp>
                  <p:nvSpPr>
                    <p:cNvPr id="69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7"/>
                    <p:cNvGrpSpPr/>
                    <p:nvPr/>
                  </p:nvGrpSpPr>
                  <p:grpSpPr>
                    <a:xfrm>
                      <a:off x="6172200" y="1981200"/>
                      <a:ext cx="458449" cy="1231692"/>
                      <a:chOff x="6172200" y="1981200"/>
                      <a:chExt cx="458449" cy="1231692"/>
                    </a:xfrm>
                  </p:grpSpPr>
                  <p:sp>
                    <p:nvSpPr>
                      <p:cNvPr id="700" name="Diamond 69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Diamond 70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12"/>
                  <p:cNvGrpSpPr/>
                  <p:nvPr/>
                </p:nvGrpSpPr>
                <p:grpSpPr>
                  <a:xfrm>
                    <a:off x="5732489" y="2714469"/>
                    <a:ext cx="1371600" cy="1765092"/>
                    <a:chOff x="5715000" y="1447800"/>
                    <a:chExt cx="1371600" cy="1765092"/>
                  </a:xfrm>
                </p:grpSpPr>
                <p:sp>
                  <p:nvSpPr>
                    <p:cNvPr id="694" name="Multiply 69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5" name="Group 7"/>
                    <p:cNvGrpSpPr/>
                    <p:nvPr/>
                  </p:nvGrpSpPr>
                  <p:grpSpPr>
                    <a:xfrm>
                      <a:off x="6172200" y="1981200"/>
                      <a:ext cx="458449" cy="1231692"/>
                      <a:chOff x="6172200" y="1981200"/>
                      <a:chExt cx="458449" cy="1231692"/>
                    </a:xfrm>
                  </p:grpSpPr>
                  <p:sp>
                    <p:nvSpPr>
                      <p:cNvPr id="696" name="Diamond 6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Diamond 6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17"/>
                  <p:cNvGrpSpPr/>
                  <p:nvPr/>
                </p:nvGrpSpPr>
                <p:grpSpPr>
                  <a:xfrm>
                    <a:off x="5747479" y="3968646"/>
                    <a:ext cx="1371600" cy="1765092"/>
                    <a:chOff x="5715000" y="1447800"/>
                    <a:chExt cx="1371600" cy="1765092"/>
                  </a:xfrm>
                </p:grpSpPr>
                <p:sp>
                  <p:nvSpPr>
                    <p:cNvPr id="690" name="Multiply 68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30"/>
                    <p:cNvGrpSpPr/>
                    <p:nvPr/>
                  </p:nvGrpSpPr>
                  <p:grpSpPr>
                    <a:xfrm>
                      <a:off x="6172200" y="1981200"/>
                      <a:ext cx="458449" cy="1231692"/>
                      <a:chOff x="6172200" y="1981200"/>
                      <a:chExt cx="458449" cy="1231692"/>
                    </a:xfrm>
                  </p:grpSpPr>
                  <p:sp>
                    <p:nvSpPr>
                      <p:cNvPr id="692" name="Diamond 69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Diamond 69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9" name="Diamond 68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0" name="Group 599"/>
            <p:cNvGrpSpPr/>
            <p:nvPr/>
          </p:nvGrpSpPr>
          <p:grpSpPr>
            <a:xfrm>
              <a:off x="782551" y="3012540"/>
              <a:ext cx="1340486" cy="2890320"/>
              <a:chOff x="782551" y="3012540"/>
              <a:chExt cx="1340486" cy="2890320"/>
            </a:xfrm>
          </p:grpSpPr>
          <p:grpSp>
            <p:nvGrpSpPr>
              <p:cNvPr id="601" name="Group 94"/>
              <p:cNvGrpSpPr/>
              <p:nvPr/>
            </p:nvGrpSpPr>
            <p:grpSpPr>
              <a:xfrm>
                <a:off x="782551" y="3012540"/>
                <a:ext cx="1340486" cy="2890320"/>
                <a:chOff x="4405860" y="139189"/>
                <a:chExt cx="2861871" cy="6475262"/>
              </a:xfrm>
            </p:grpSpPr>
            <p:grpSp>
              <p:nvGrpSpPr>
                <p:cNvPr id="620" name="Group 86"/>
                <p:cNvGrpSpPr/>
                <p:nvPr/>
              </p:nvGrpSpPr>
              <p:grpSpPr>
                <a:xfrm rot="2107423">
                  <a:off x="4802579" y="139189"/>
                  <a:ext cx="743864" cy="1806453"/>
                  <a:chOff x="7696200" y="914400"/>
                  <a:chExt cx="685800" cy="2438400"/>
                </a:xfrm>
              </p:grpSpPr>
              <p:sp>
                <p:nvSpPr>
                  <p:cNvPr id="660" name="Moon 65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66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87"/>
                <p:cNvGrpSpPr/>
                <p:nvPr/>
              </p:nvGrpSpPr>
              <p:grpSpPr>
                <a:xfrm rot="19262140" flipH="1">
                  <a:off x="6126313" y="231425"/>
                  <a:ext cx="743864" cy="1645187"/>
                  <a:chOff x="7696200" y="914400"/>
                  <a:chExt cx="685800" cy="2438400"/>
                </a:xfrm>
              </p:grpSpPr>
              <p:sp>
                <p:nvSpPr>
                  <p:cNvPr id="656" name="Moon 65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47"/>
                <p:cNvGrpSpPr/>
                <p:nvPr/>
              </p:nvGrpSpPr>
              <p:grpSpPr>
                <a:xfrm rot="562843">
                  <a:off x="5697438" y="5840305"/>
                  <a:ext cx="666047" cy="774146"/>
                  <a:chOff x="6106804" y="4039302"/>
                  <a:chExt cx="666047" cy="774146"/>
                </a:xfrm>
              </p:grpSpPr>
              <p:sp>
                <p:nvSpPr>
                  <p:cNvPr id="653" name="Oval 65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47"/>
                <p:cNvGrpSpPr/>
                <p:nvPr/>
              </p:nvGrpSpPr>
              <p:grpSpPr>
                <a:xfrm rot="2613352">
                  <a:off x="5128037" y="5761712"/>
                  <a:ext cx="666047" cy="774146"/>
                  <a:chOff x="6106804" y="4039302"/>
                  <a:chExt cx="666047" cy="774146"/>
                </a:xfrm>
              </p:grpSpPr>
              <p:sp>
                <p:nvSpPr>
                  <p:cNvPr id="650" name="Oval 64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Oval 62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62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629"/>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57"/>
                <p:cNvGrpSpPr/>
                <p:nvPr/>
              </p:nvGrpSpPr>
              <p:grpSpPr>
                <a:xfrm>
                  <a:off x="4953000" y="5334000"/>
                  <a:ext cx="1828800" cy="609600"/>
                  <a:chOff x="1371600" y="3962400"/>
                  <a:chExt cx="6705600" cy="2057400"/>
                </a:xfrm>
              </p:grpSpPr>
              <p:grpSp>
                <p:nvGrpSpPr>
                  <p:cNvPr id="638" name="Group 195"/>
                  <p:cNvGrpSpPr/>
                  <p:nvPr/>
                </p:nvGrpSpPr>
                <p:grpSpPr>
                  <a:xfrm>
                    <a:off x="1371600" y="3962400"/>
                    <a:ext cx="1676400" cy="2057400"/>
                    <a:chOff x="1371600" y="3962400"/>
                    <a:chExt cx="1676400" cy="2057400"/>
                  </a:xfrm>
                </p:grpSpPr>
                <p:sp>
                  <p:nvSpPr>
                    <p:cNvPr id="648" name="Right Arrow Callout 6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Quad Arrow 6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196"/>
                  <p:cNvGrpSpPr/>
                  <p:nvPr/>
                </p:nvGrpSpPr>
                <p:grpSpPr>
                  <a:xfrm>
                    <a:off x="3048000" y="3962400"/>
                    <a:ext cx="1676400" cy="2057400"/>
                    <a:chOff x="1371600" y="3962400"/>
                    <a:chExt cx="1676400" cy="2057400"/>
                  </a:xfrm>
                </p:grpSpPr>
                <p:sp>
                  <p:nvSpPr>
                    <p:cNvPr id="646" name="Right Arrow Callout 64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Quad Arrow 64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199"/>
                  <p:cNvGrpSpPr/>
                  <p:nvPr/>
                </p:nvGrpSpPr>
                <p:grpSpPr>
                  <a:xfrm>
                    <a:off x="4724400" y="3962400"/>
                    <a:ext cx="1676400" cy="2057400"/>
                    <a:chOff x="1371600" y="3962400"/>
                    <a:chExt cx="1676400" cy="2057400"/>
                  </a:xfrm>
                </p:grpSpPr>
                <p:sp>
                  <p:nvSpPr>
                    <p:cNvPr id="644" name="Right Arrow Callout 64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Quad Arrow 64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202"/>
                  <p:cNvGrpSpPr/>
                  <p:nvPr/>
                </p:nvGrpSpPr>
                <p:grpSpPr>
                  <a:xfrm>
                    <a:off x="6400800" y="3962400"/>
                    <a:ext cx="1676400" cy="2057400"/>
                    <a:chOff x="1371600" y="3962400"/>
                    <a:chExt cx="1676400" cy="2057400"/>
                  </a:xfrm>
                </p:grpSpPr>
                <p:sp>
                  <p:nvSpPr>
                    <p:cNvPr id="642" name="Right Arrow Callout 64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Quad Arrow 64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5" name="Cloud 634"/>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lowchart: Delay 635"/>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601"/>
              <p:cNvGrpSpPr/>
              <p:nvPr/>
            </p:nvGrpSpPr>
            <p:grpSpPr>
              <a:xfrm rot="1939263">
                <a:off x="1761896" y="4237777"/>
                <a:ext cx="284190" cy="940806"/>
                <a:chOff x="1143000" y="2209800"/>
                <a:chExt cx="960933" cy="2270330"/>
              </a:xfrm>
            </p:grpSpPr>
            <p:grpSp>
              <p:nvGrpSpPr>
                <p:cNvPr id="604" name="Group 603"/>
                <p:cNvGrpSpPr/>
                <p:nvPr/>
              </p:nvGrpSpPr>
              <p:grpSpPr>
                <a:xfrm>
                  <a:off x="1143000" y="2209800"/>
                  <a:ext cx="511971" cy="2251795"/>
                  <a:chOff x="609599" y="833642"/>
                  <a:chExt cx="1236146" cy="5436927"/>
                </a:xfrm>
              </p:grpSpPr>
              <p:grpSp>
                <p:nvGrpSpPr>
                  <p:cNvPr id="613" name="Group 11"/>
                  <p:cNvGrpSpPr/>
                  <p:nvPr/>
                </p:nvGrpSpPr>
                <p:grpSpPr>
                  <a:xfrm rot="10800000">
                    <a:off x="939238" y="4923502"/>
                    <a:ext cx="621450" cy="1347067"/>
                    <a:chOff x="7010400" y="381000"/>
                    <a:chExt cx="762000" cy="2033666"/>
                  </a:xfrm>
                </p:grpSpPr>
                <p:sp>
                  <p:nvSpPr>
                    <p:cNvPr id="618" name="Rounded Rectangle 61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p:cNvGrpSpPr/>
                  <p:nvPr/>
                </p:nvGrpSpPr>
                <p:grpSpPr>
                  <a:xfrm>
                    <a:off x="899460" y="833642"/>
                    <a:ext cx="621450" cy="986197"/>
                    <a:chOff x="7031201" y="834275"/>
                    <a:chExt cx="762000" cy="1488861"/>
                  </a:xfrm>
                </p:grpSpPr>
                <p:sp>
                  <p:nvSpPr>
                    <p:cNvPr id="616" name="Rounded Rectangle 61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604"/>
                <p:cNvGrpSpPr/>
                <p:nvPr/>
              </p:nvGrpSpPr>
              <p:grpSpPr>
                <a:xfrm>
                  <a:off x="1591962" y="2228335"/>
                  <a:ext cx="511971" cy="2251795"/>
                  <a:chOff x="609599" y="833642"/>
                  <a:chExt cx="1236146" cy="5436927"/>
                </a:xfrm>
              </p:grpSpPr>
              <p:grpSp>
                <p:nvGrpSpPr>
                  <p:cNvPr id="606" name="Group 11"/>
                  <p:cNvGrpSpPr/>
                  <p:nvPr/>
                </p:nvGrpSpPr>
                <p:grpSpPr>
                  <a:xfrm rot="10800000">
                    <a:off x="939238" y="4923502"/>
                    <a:ext cx="621450" cy="1347067"/>
                    <a:chOff x="7010400" y="381000"/>
                    <a:chExt cx="762000" cy="2033666"/>
                  </a:xfrm>
                </p:grpSpPr>
                <p:sp>
                  <p:nvSpPr>
                    <p:cNvPr id="611" name="Rounded Rectangle 61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83"/>
                  <p:cNvGrpSpPr/>
                  <p:nvPr/>
                </p:nvGrpSpPr>
                <p:grpSpPr>
                  <a:xfrm>
                    <a:off x="899460" y="833642"/>
                    <a:ext cx="621450" cy="986197"/>
                    <a:chOff x="7031201" y="834275"/>
                    <a:chExt cx="762000" cy="1488861"/>
                  </a:xfrm>
                </p:grpSpPr>
                <p:sp>
                  <p:nvSpPr>
                    <p:cNvPr id="609" name="Rounded Rectangle 60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03" name="Oval 602"/>
              <p:cNvSpPr/>
              <p:nvPr/>
            </p:nvSpPr>
            <p:spPr>
              <a:xfrm>
                <a:off x="1919334" y="4697118"/>
                <a:ext cx="147873" cy="1795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20" name="Picture 4" descr="Image result for moses leads israelites out of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947" y="522061"/>
            <a:ext cx="3559496" cy="22864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94856" y="3231607"/>
            <a:ext cx="5366658" cy="1200329"/>
          </a:xfrm>
          <a:prstGeom prst="rect">
            <a:avLst/>
          </a:prstGeom>
        </p:spPr>
        <p:txBody>
          <a:bodyPr wrap="square">
            <a:spAutoFit/>
          </a:bodyPr>
          <a:lstStyle/>
          <a:p>
            <a:r>
              <a:rPr lang="en-US" i="1" dirty="0">
                <a:solidFill>
                  <a:srgbClr val="FFFF00"/>
                </a:solidFill>
                <a:latin typeface="Palatino"/>
              </a:rPr>
              <a:t>…he raised up unto them David to be their king; to whom also he gave testimony, and said, I have found David the son of Jesse, a man after mine own heart, which shall fulfil all my will.</a:t>
            </a:r>
            <a:endParaRPr lang="en-US" i="1" dirty="0">
              <a:solidFill>
                <a:srgbClr val="FFFF00"/>
              </a:solidFill>
            </a:endParaRPr>
          </a:p>
        </p:txBody>
      </p:sp>
      <p:pic>
        <p:nvPicPr>
          <p:cNvPr id="9222" name="Picture 6" descr="Image result for david king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33" y="2661558"/>
            <a:ext cx="1766099" cy="27595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290007" y="3104422"/>
            <a:ext cx="3766457" cy="3614058"/>
            <a:chOff x="8290007" y="3104422"/>
            <a:chExt cx="3766457" cy="3614058"/>
          </a:xfrm>
        </p:grpSpPr>
        <p:sp>
          <p:nvSpPr>
            <p:cNvPr id="10" name="Right Bracket 9"/>
            <p:cNvSpPr/>
            <p:nvPr/>
          </p:nvSpPr>
          <p:spPr>
            <a:xfrm rot="5400000">
              <a:off x="9998528" y="2803073"/>
              <a:ext cx="293914" cy="2002971"/>
            </a:xfrm>
            <a:prstGeom prst="rightBracket">
              <a:avLst>
                <a:gd name="adj" fmla="val 370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a:endCxn id="257" idx="0"/>
            </p:cNvCxnSpPr>
            <p:nvPr/>
          </p:nvCxnSpPr>
          <p:spPr>
            <a:xfrm>
              <a:off x="10227665" y="3975279"/>
              <a:ext cx="16327" cy="22642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290007" y="3104422"/>
              <a:ext cx="3766457" cy="3614058"/>
              <a:chOff x="315686" y="914400"/>
              <a:chExt cx="3766457" cy="3614058"/>
            </a:xfrm>
          </p:grpSpPr>
          <p:sp>
            <p:nvSpPr>
              <p:cNvPr id="2" name="Rectangle 1"/>
              <p:cNvSpPr/>
              <p:nvPr/>
            </p:nvSpPr>
            <p:spPr>
              <a:xfrm>
                <a:off x="315686" y="936171"/>
                <a:ext cx="1774371" cy="478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254" name="Rectangle 253"/>
              <p:cNvSpPr/>
              <p:nvPr/>
            </p:nvSpPr>
            <p:spPr>
              <a:xfrm>
                <a:off x="1382486" y="1992085"/>
                <a:ext cx="1774371" cy="478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Nathan</a:t>
                </a:r>
              </a:p>
            </p:txBody>
          </p:sp>
          <p:sp>
            <p:nvSpPr>
              <p:cNvPr id="255" name="Rectangle 254"/>
              <p:cNvSpPr/>
              <p:nvPr/>
            </p:nvSpPr>
            <p:spPr>
              <a:xfrm>
                <a:off x="2307772" y="914400"/>
                <a:ext cx="1774371" cy="478972"/>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Bathsheba</a:t>
                </a:r>
              </a:p>
            </p:txBody>
          </p:sp>
          <p:sp>
            <p:nvSpPr>
              <p:cNvPr id="256" name="Rectangle 255"/>
              <p:cNvSpPr/>
              <p:nvPr/>
            </p:nvSpPr>
            <p:spPr>
              <a:xfrm>
                <a:off x="1382486" y="3341912"/>
                <a:ext cx="1774371" cy="478972"/>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Mary</a:t>
                </a:r>
              </a:p>
            </p:txBody>
          </p:sp>
          <p:sp>
            <p:nvSpPr>
              <p:cNvPr id="257" name="Rectangle 256"/>
              <p:cNvSpPr/>
              <p:nvPr/>
            </p:nvSpPr>
            <p:spPr>
              <a:xfrm>
                <a:off x="1382485" y="4049486"/>
                <a:ext cx="1774371" cy="478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a:t>
                </a:r>
              </a:p>
            </p:txBody>
          </p:sp>
          <p:sp>
            <p:nvSpPr>
              <p:cNvPr id="258" name="Rectangle 257"/>
              <p:cNvSpPr/>
              <p:nvPr/>
            </p:nvSpPr>
            <p:spPr>
              <a:xfrm>
                <a:off x="1360714" y="2699656"/>
                <a:ext cx="1774371" cy="47897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 Generations</a:t>
                </a:r>
              </a:p>
            </p:txBody>
          </p:sp>
        </p:grpSp>
      </p:grpSp>
    </p:spTree>
    <p:extLst>
      <p:ext uri="{BB962C8B-B14F-4D97-AF65-F5344CB8AC3E}">
        <p14:creationId xmlns:p14="http://schemas.microsoft.com/office/powerpoint/2010/main" val="24093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3477</Words>
  <Application>Microsoft Office PowerPoint</Application>
  <PresentationFormat>Widescreen</PresentationFormat>
  <Paragraphs>250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Palatino</vt:lpstr>
      <vt:lpstr>Arial</vt:lpstr>
      <vt:lpstr>Open Sans</vt:lpstr>
      <vt:lpstr>Calibri Light</vt:lpstr>
      <vt:lpstr>Calibri</vt:lpstr>
      <vt:lpstr>Comic Sans MS</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87</cp:revision>
  <dcterms:created xsi:type="dcterms:W3CDTF">2016-05-16T13:36:31Z</dcterms:created>
  <dcterms:modified xsi:type="dcterms:W3CDTF">2020-09-04T17:07:48Z</dcterms:modified>
</cp:coreProperties>
</file>