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87" r:id="rId2"/>
    <p:sldId id="288" r:id="rId3"/>
    <p:sldId id="306" r:id="rId4"/>
    <p:sldId id="289" r:id="rId5"/>
    <p:sldId id="308" r:id="rId6"/>
    <p:sldId id="309" r:id="rId7"/>
    <p:sldId id="310" r:id="rId8"/>
    <p:sldId id="311" r:id="rId9"/>
    <p:sldId id="307" r:id="rId10"/>
    <p:sldId id="290" r:id="rId11"/>
    <p:sldId id="301" r:id="rId12"/>
    <p:sldId id="291" r:id="rId13"/>
    <p:sldId id="292" r:id="rId14"/>
    <p:sldId id="293" r:id="rId15"/>
    <p:sldId id="294" r:id="rId16"/>
    <p:sldId id="295" r:id="rId17"/>
    <p:sldId id="296" r:id="rId18"/>
    <p:sldId id="313" r:id="rId19"/>
    <p:sldId id="284" r:id="rId20"/>
    <p:sldId id="286" r:id="rId21"/>
    <p:sldId id="305" r:id="rId22"/>
    <p:sldId id="312" r:id="rId23"/>
    <p:sldId id="302" r:id="rId24"/>
    <p:sldId id="303"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alifornian FB" panose="0207040306080B030204" pitchFamily="18" charset="0"/>
      <p:regular r:id="rId33"/>
      <p:bold r:id="rId34"/>
      <p:italic r:id="rId35"/>
    </p:embeddedFont>
    <p:embeddedFont>
      <p:font typeface="Open Sans" panose="020B0606030504020204" pitchFamily="34" charset="0"/>
      <p:regular r:id="rId36"/>
      <p:bold r:id="rId37"/>
      <p:italic r:id="rId38"/>
      <p:boldItalic r:id="rId39"/>
    </p:embeddedFont>
    <p:embeddedFont>
      <p:font typeface="Palatino"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8F9136-202F-4B28-A496-B7B88F96F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362200" y="293916"/>
            <a:ext cx="7467600" cy="3477875"/>
          </a:xfrm>
          <a:prstGeom prst="rect">
            <a:avLst/>
          </a:prstGeom>
          <a:noFill/>
        </p:spPr>
        <p:txBody>
          <a:bodyPr wrap="square" rtlCol="0">
            <a:spAutoFit/>
          </a:bodyPr>
          <a:lstStyle/>
          <a:p>
            <a:pPr algn="ctr"/>
            <a:r>
              <a:rPr lang="en-US" sz="6000" dirty="0">
                <a:solidFill>
                  <a:schemeClr val="bg2">
                    <a:lumMod val="90000"/>
                  </a:schemeClr>
                </a:solidFill>
              </a:rPr>
              <a:t>Jerusalem Conference</a:t>
            </a:r>
          </a:p>
          <a:p>
            <a:pPr algn="ctr"/>
            <a:r>
              <a:rPr lang="en-US" sz="4000" dirty="0">
                <a:solidFill>
                  <a:schemeClr val="bg2">
                    <a:lumMod val="90000"/>
                  </a:schemeClr>
                </a:solidFill>
              </a:rPr>
              <a:t>and the Priesthood in the Church</a:t>
            </a:r>
          </a:p>
          <a:p>
            <a:pPr algn="ctr"/>
            <a:endParaRPr lang="en-US" sz="6000" dirty="0">
              <a:solidFill>
                <a:schemeClr val="bg2">
                  <a:lumMod val="90000"/>
                </a:schemeClr>
              </a:solidFill>
            </a:endParaRPr>
          </a:p>
          <a:p>
            <a:pPr algn="ctr"/>
            <a:r>
              <a:rPr lang="en-US" sz="6000" dirty="0">
                <a:solidFill>
                  <a:schemeClr val="bg2">
                    <a:lumMod val="90000"/>
                  </a:schemeClr>
                </a:solidFill>
              </a:rPr>
              <a:t>Acts 15</a:t>
            </a:r>
          </a:p>
        </p:txBody>
      </p:sp>
      <p:grpSp>
        <p:nvGrpSpPr>
          <p:cNvPr id="153" name="Group 175"/>
          <p:cNvGrpSpPr/>
          <p:nvPr/>
        </p:nvGrpSpPr>
        <p:grpSpPr>
          <a:xfrm>
            <a:off x="10129750" y="4083867"/>
            <a:ext cx="1447800" cy="2590800"/>
            <a:chOff x="4495800" y="1066801"/>
            <a:chExt cx="1600200" cy="3124198"/>
          </a:xfrm>
        </p:grpSpPr>
        <p:sp>
          <p:nvSpPr>
            <p:cNvPr id="177" name="Cloud 176"/>
            <p:cNvSpPr/>
            <p:nvPr/>
          </p:nvSpPr>
          <p:spPr>
            <a:xfrm rot="365569">
              <a:off x="4755675" y="1390098"/>
              <a:ext cx="381000" cy="6096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6128217">
              <a:off x="5396330" y="3876084"/>
              <a:ext cx="264049" cy="3657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4472555">
              <a:off x="5054505" y="3866306"/>
              <a:ext cx="241894" cy="38445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a:off x="4772378" y="2276311"/>
              <a:ext cx="1177462" cy="175080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rot="610840">
              <a:off x="4879605" y="2223322"/>
              <a:ext cx="311919" cy="178397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2901859">
              <a:off x="4596296" y="2789417"/>
              <a:ext cx="221384" cy="4223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20226769">
              <a:off x="5824278" y="2835214"/>
              <a:ext cx="271722" cy="3406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rot="1442139">
              <a:off x="4730413" y="2171683"/>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rot="20249249">
              <a:off x="5625963" y="2172731"/>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41"/>
            <p:cNvGrpSpPr/>
            <p:nvPr/>
          </p:nvGrpSpPr>
          <p:grpSpPr>
            <a:xfrm>
              <a:off x="4953000" y="2133599"/>
              <a:ext cx="851881" cy="1870857"/>
              <a:chOff x="6327583" y="3173375"/>
              <a:chExt cx="1142159" cy="1658222"/>
            </a:xfrm>
          </p:grpSpPr>
          <p:sp>
            <p:nvSpPr>
              <p:cNvPr id="193" name="Trapezoid 192"/>
              <p:cNvSpPr/>
              <p:nvPr/>
            </p:nvSpPr>
            <p:spPr>
              <a:xfrm rot="21277925">
                <a:off x="7051537" y="3250380"/>
                <a:ext cx="418205" cy="1581217"/>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15844898">
                <a:off x="6498264" y="3033745"/>
                <a:ext cx="711340" cy="990600"/>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16400088">
                <a:off x="6556621" y="3146096"/>
                <a:ext cx="524331" cy="982407"/>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16400088">
                <a:off x="6670250" y="3192443"/>
                <a:ext cx="298887" cy="970159"/>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Oval 186"/>
            <p:cNvSpPr/>
            <p:nvPr/>
          </p:nvSpPr>
          <p:spPr>
            <a:xfrm>
              <a:off x="4890452" y="1295400"/>
              <a:ext cx="860453" cy="11791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rot="19570029">
              <a:off x="5562600" y="1371600"/>
              <a:ext cx="381000" cy="6096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a:off x="4800600" y="1371600"/>
              <a:ext cx="996313" cy="170311"/>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rot="5400000">
              <a:off x="5127346" y="740054"/>
              <a:ext cx="333136" cy="98662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90"/>
            <p:cNvSpPr/>
            <p:nvPr/>
          </p:nvSpPr>
          <p:spPr>
            <a:xfrm rot="15781698">
              <a:off x="5062944" y="1935243"/>
              <a:ext cx="478051" cy="64467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5105400" y="2133600"/>
              <a:ext cx="3048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0" y="0"/>
            <a:ext cx="1765425" cy="369332"/>
          </a:xfrm>
          <a:prstGeom prst="rect">
            <a:avLst/>
          </a:prstGeom>
          <a:noFill/>
        </p:spPr>
        <p:txBody>
          <a:bodyPr wrap="square" rtlCol="0">
            <a:spAutoFit/>
          </a:bodyPr>
          <a:lstStyle/>
          <a:p>
            <a:r>
              <a:rPr lang="en-US" dirty="0">
                <a:solidFill>
                  <a:schemeClr val="bg2"/>
                </a:solidFill>
              </a:rPr>
              <a:t>Lesson 92</a:t>
            </a:r>
          </a:p>
        </p:txBody>
      </p:sp>
      <p:grpSp>
        <p:nvGrpSpPr>
          <p:cNvPr id="197" name="Group 94"/>
          <p:cNvGrpSpPr/>
          <p:nvPr/>
        </p:nvGrpSpPr>
        <p:grpSpPr>
          <a:xfrm>
            <a:off x="6435182" y="4147457"/>
            <a:ext cx="1337218" cy="2668294"/>
            <a:chOff x="4405860" y="139189"/>
            <a:chExt cx="2861871" cy="6475262"/>
          </a:xfrm>
        </p:grpSpPr>
        <p:grpSp>
          <p:nvGrpSpPr>
            <p:cNvPr id="198" name="Group 86"/>
            <p:cNvGrpSpPr/>
            <p:nvPr/>
          </p:nvGrpSpPr>
          <p:grpSpPr>
            <a:xfrm rot="2107423">
              <a:off x="4802579" y="139189"/>
              <a:ext cx="743864" cy="1806453"/>
              <a:chOff x="7696200" y="914400"/>
              <a:chExt cx="685800" cy="2438400"/>
            </a:xfrm>
          </p:grpSpPr>
          <p:sp>
            <p:nvSpPr>
              <p:cNvPr id="238" name="Moon 23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87"/>
            <p:cNvGrpSpPr/>
            <p:nvPr/>
          </p:nvGrpSpPr>
          <p:grpSpPr>
            <a:xfrm rot="19262140" flipH="1">
              <a:off x="6126313" y="231425"/>
              <a:ext cx="743864" cy="1645187"/>
              <a:chOff x="7696200" y="914400"/>
              <a:chExt cx="685800" cy="2438400"/>
            </a:xfrm>
          </p:grpSpPr>
          <p:sp>
            <p:nvSpPr>
              <p:cNvPr id="234" name="Moon 23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47"/>
            <p:cNvGrpSpPr/>
            <p:nvPr/>
          </p:nvGrpSpPr>
          <p:grpSpPr>
            <a:xfrm rot="562843">
              <a:off x="5697438" y="5840305"/>
              <a:ext cx="666047" cy="774146"/>
              <a:chOff x="6106804" y="4039302"/>
              <a:chExt cx="666047" cy="774146"/>
            </a:xfrm>
          </p:grpSpPr>
          <p:sp>
            <p:nvSpPr>
              <p:cNvPr id="231" name="Oval 230"/>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47"/>
            <p:cNvGrpSpPr/>
            <p:nvPr/>
          </p:nvGrpSpPr>
          <p:grpSpPr>
            <a:xfrm rot="2613352">
              <a:off x="5128037" y="5761712"/>
              <a:ext cx="666047" cy="774146"/>
              <a:chOff x="6106804" y="4039302"/>
              <a:chExt cx="666047" cy="774146"/>
            </a:xfrm>
          </p:grpSpPr>
          <p:sp>
            <p:nvSpPr>
              <p:cNvPr id="228" name="Oval 227"/>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Oval 201"/>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57"/>
            <p:cNvGrpSpPr/>
            <p:nvPr/>
          </p:nvGrpSpPr>
          <p:grpSpPr>
            <a:xfrm>
              <a:off x="4953000" y="5334000"/>
              <a:ext cx="1828800" cy="609600"/>
              <a:chOff x="1371600" y="3962400"/>
              <a:chExt cx="6705600" cy="2057400"/>
            </a:xfrm>
          </p:grpSpPr>
          <p:grpSp>
            <p:nvGrpSpPr>
              <p:cNvPr id="216" name="Group 195"/>
              <p:cNvGrpSpPr/>
              <p:nvPr/>
            </p:nvGrpSpPr>
            <p:grpSpPr>
              <a:xfrm>
                <a:off x="1371600" y="3962400"/>
                <a:ext cx="1676400" cy="2057400"/>
                <a:chOff x="1371600" y="3962400"/>
                <a:chExt cx="1676400" cy="2057400"/>
              </a:xfrm>
            </p:grpSpPr>
            <p:sp>
              <p:nvSpPr>
                <p:cNvPr id="226" name="Right Arrow Callout 22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Quad Arrow 22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196"/>
              <p:cNvGrpSpPr/>
              <p:nvPr/>
            </p:nvGrpSpPr>
            <p:grpSpPr>
              <a:xfrm>
                <a:off x="3048000" y="3962400"/>
                <a:ext cx="1676400" cy="2057400"/>
                <a:chOff x="1371600" y="3962400"/>
                <a:chExt cx="1676400" cy="2057400"/>
              </a:xfrm>
            </p:grpSpPr>
            <p:sp>
              <p:nvSpPr>
                <p:cNvPr id="224" name="Right Arrow Callout 22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22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199"/>
              <p:cNvGrpSpPr/>
              <p:nvPr/>
            </p:nvGrpSpPr>
            <p:grpSpPr>
              <a:xfrm>
                <a:off x="4724400" y="3962400"/>
                <a:ext cx="1676400" cy="2057400"/>
                <a:chOff x="1371600" y="3962400"/>
                <a:chExt cx="1676400" cy="2057400"/>
              </a:xfrm>
            </p:grpSpPr>
            <p:sp>
              <p:nvSpPr>
                <p:cNvPr id="222" name="Right Arrow Callout 22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22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02"/>
              <p:cNvGrpSpPr/>
              <p:nvPr/>
            </p:nvGrpSpPr>
            <p:grpSpPr>
              <a:xfrm>
                <a:off x="6400800" y="3962400"/>
                <a:ext cx="1676400" cy="2057400"/>
                <a:chOff x="1371600" y="3962400"/>
                <a:chExt cx="1676400" cy="2057400"/>
              </a:xfrm>
            </p:grpSpPr>
            <p:sp>
              <p:nvSpPr>
                <p:cNvPr id="220" name="Right Arrow Callout 21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Quad Arrow 22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3" name="Cloud 212"/>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Delay 213"/>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1014603" y="4212772"/>
            <a:ext cx="1144338" cy="2492827"/>
            <a:chOff x="2438400" y="838200"/>
            <a:chExt cx="2093626" cy="4560757"/>
          </a:xfrm>
        </p:grpSpPr>
        <p:grpSp>
          <p:nvGrpSpPr>
            <p:cNvPr id="243" name="Group 120"/>
            <p:cNvGrpSpPr/>
            <p:nvPr/>
          </p:nvGrpSpPr>
          <p:grpSpPr>
            <a:xfrm>
              <a:off x="2438400" y="838200"/>
              <a:ext cx="2093626" cy="4560757"/>
              <a:chOff x="3962400" y="685800"/>
              <a:chExt cx="2514600" cy="4930345"/>
            </a:xfrm>
          </p:grpSpPr>
          <p:sp>
            <p:nvSpPr>
              <p:cNvPr id="245" name="Round Diagonal Corner Rectangle 244"/>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 Diagonal Corner Rectangle 245"/>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33"/>
              <p:cNvGrpSpPr/>
              <p:nvPr/>
            </p:nvGrpSpPr>
            <p:grpSpPr>
              <a:xfrm rot="2754858">
                <a:off x="4727425" y="4901111"/>
                <a:ext cx="483355" cy="946713"/>
                <a:chOff x="1676400" y="2133600"/>
                <a:chExt cx="1447800" cy="2088845"/>
              </a:xfrm>
            </p:grpSpPr>
            <p:sp>
              <p:nvSpPr>
                <p:cNvPr id="268" name="Oval 267"/>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45"/>
              <p:cNvGrpSpPr/>
              <p:nvPr/>
            </p:nvGrpSpPr>
            <p:grpSpPr>
              <a:xfrm rot="18845142" flipH="1">
                <a:off x="5215780" y="4792556"/>
                <a:ext cx="525679" cy="955158"/>
                <a:chOff x="1676400" y="2133600"/>
                <a:chExt cx="1447800" cy="2088845"/>
              </a:xfrm>
            </p:grpSpPr>
            <p:sp>
              <p:nvSpPr>
                <p:cNvPr id="265" name="Oval 26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49"/>
              <p:cNvGrpSpPr/>
              <p:nvPr/>
            </p:nvGrpSpPr>
            <p:grpSpPr>
              <a:xfrm>
                <a:off x="4082143" y="2546274"/>
                <a:ext cx="2394857" cy="2681378"/>
                <a:chOff x="4419600" y="2060454"/>
                <a:chExt cx="3045502" cy="4187946"/>
              </a:xfrm>
            </p:grpSpPr>
            <p:sp>
              <p:nvSpPr>
                <p:cNvPr id="256" name="Oval 255"/>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Isosceles Triangle 260"/>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1" name="Round Diagonal Corner Rectangle 250"/>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 Diagonal Corner Rectangle 251"/>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 Diagonal Corner Rectangle 252"/>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4969140" y="2175277"/>
                <a:ext cx="516546" cy="2403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Oval 243"/>
            <p:cNvSpPr/>
            <p:nvPr/>
          </p:nvSpPr>
          <p:spPr>
            <a:xfrm>
              <a:off x="3124200" y="914400"/>
              <a:ext cx="43007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295"/>
          <p:cNvGrpSpPr/>
          <p:nvPr/>
        </p:nvGrpSpPr>
        <p:grpSpPr>
          <a:xfrm>
            <a:off x="2758595" y="4060371"/>
            <a:ext cx="1290890" cy="2709271"/>
            <a:chOff x="683690" y="913232"/>
            <a:chExt cx="1978594" cy="5103663"/>
          </a:xfrm>
        </p:grpSpPr>
        <p:sp>
          <p:nvSpPr>
            <p:cNvPr id="297" name="Moon 296"/>
            <p:cNvSpPr/>
            <p:nvPr/>
          </p:nvSpPr>
          <p:spPr>
            <a:xfrm rot="20732934">
              <a:off x="954226" y="1524628"/>
              <a:ext cx="530114" cy="2167301"/>
            </a:xfrm>
            <a:prstGeom prst="moon">
              <a:avLst>
                <a:gd name="adj" fmla="val 8750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10800000">
              <a:off x="1843564" y="1396299"/>
              <a:ext cx="668926" cy="1995614"/>
            </a:xfrm>
            <a:prstGeom prst="moon">
              <a:avLst>
                <a:gd name="adj" fmla="val 80521"/>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
            <p:cNvSpPr/>
            <p:nvPr/>
          </p:nvSpPr>
          <p:spPr>
            <a:xfrm rot="1267050">
              <a:off x="1184215" y="5263329"/>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19394983">
              <a:off x="1700497" y="5268367"/>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2"/>
            <p:cNvSpPr/>
            <p:nvPr/>
          </p:nvSpPr>
          <p:spPr>
            <a:xfrm rot="20847300">
              <a:off x="2275519" y="3487740"/>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
            <p:cNvSpPr/>
            <p:nvPr/>
          </p:nvSpPr>
          <p:spPr>
            <a:xfrm>
              <a:off x="683690" y="360609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4"/>
            <p:cNvSpPr/>
            <p:nvPr/>
          </p:nvSpPr>
          <p:spPr>
            <a:xfrm rot="20339459">
              <a:off x="1799282" y="2298477"/>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5"/>
            <p:cNvSpPr/>
            <p:nvPr/>
          </p:nvSpPr>
          <p:spPr>
            <a:xfrm rot="1327004">
              <a:off x="897538" y="2450934"/>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6"/>
            <p:cNvSpPr/>
            <p:nvPr/>
          </p:nvSpPr>
          <p:spPr>
            <a:xfrm>
              <a:off x="991421" y="2457546"/>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Isosceles Triangle 7"/>
            <p:cNvSpPr/>
            <p:nvPr/>
          </p:nvSpPr>
          <p:spPr>
            <a:xfrm rot="10800000">
              <a:off x="1504305" y="2457546"/>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1247863" y="1075493"/>
              <a:ext cx="923194" cy="157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ouble Wave 8"/>
            <p:cNvSpPr/>
            <p:nvPr/>
          </p:nvSpPr>
          <p:spPr>
            <a:xfrm rot="10558211">
              <a:off x="1141250" y="1350250"/>
              <a:ext cx="1140174" cy="56661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9"/>
            <p:cNvSpPr/>
            <p:nvPr/>
          </p:nvSpPr>
          <p:spPr>
            <a:xfrm>
              <a:off x="1217090" y="1015299"/>
              <a:ext cx="871904" cy="42135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9"/>
            <p:cNvSpPr/>
            <p:nvPr/>
          </p:nvSpPr>
          <p:spPr>
            <a:xfrm>
              <a:off x="1217090" y="1167699"/>
              <a:ext cx="1003789" cy="42135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5598382">
              <a:off x="1423717" y="646425"/>
              <a:ext cx="587931" cy="1121546"/>
            </a:xfrm>
            <a:prstGeom prst="moon">
              <a:avLst>
                <a:gd name="adj" fmla="val 6013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5598382">
              <a:off x="1510605" y="845937"/>
              <a:ext cx="421280" cy="1290960"/>
            </a:xfrm>
            <a:prstGeom prst="mo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p:cNvSpPr/>
            <p:nvPr/>
          </p:nvSpPr>
          <p:spPr>
            <a:xfrm>
              <a:off x="1064690" y="1472499"/>
              <a:ext cx="1295400" cy="2286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64"/>
            <p:cNvGrpSpPr/>
            <p:nvPr/>
          </p:nvGrpSpPr>
          <p:grpSpPr>
            <a:xfrm flipH="1">
              <a:off x="1217093" y="3853469"/>
              <a:ext cx="1230918" cy="1313103"/>
              <a:chOff x="7543805" y="3636392"/>
              <a:chExt cx="1066795" cy="1011811"/>
            </a:xfrm>
          </p:grpSpPr>
          <p:sp>
            <p:nvSpPr>
              <p:cNvPr id="349" name="Rounded Rectangle 348"/>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0" name="Group 162"/>
              <p:cNvGrpSpPr/>
              <p:nvPr/>
            </p:nvGrpSpPr>
            <p:grpSpPr>
              <a:xfrm>
                <a:off x="7543805" y="3636392"/>
                <a:ext cx="457201" cy="1011811"/>
                <a:chOff x="6827799" y="4905918"/>
                <a:chExt cx="868402" cy="1937859"/>
              </a:xfrm>
              <a:solidFill>
                <a:srgbClr val="D98A33"/>
              </a:solidFill>
            </p:grpSpPr>
            <p:sp>
              <p:nvSpPr>
                <p:cNvPr id="351" name="Double Wave 350"/>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352"/>
                <p:cNvSpPr/>
                <p:nvPr/>
              </p:nvSpPr>
              <p:spPr>
                <a:xfrm>
                  <a:off x="7088318" y="4905918"/>
                  <a:ext cx="607883" cy="3945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5" name="Cloud 314"/>
            <p:cNvSpPr/>
            <p:nvPr/>
          </p:nvSpPr>
          <p:spPr>
            <a:xfrm>
              <a:off x="1369490" y="2310699"/>
              <a:ext cx="6096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1521890" y="2386899"/>
              <a:ext cx="274027"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188"/>
            <p:cNvGrpSpPr/>
            <p:nvPr/>
          </p:nvGrpSpPr>
          <p:grpSpPr>
            <a:xfrm>
              <a:off x="988490" y="5382302"/>
              <a:ext cx="1447800" cy="289560"/>
              <a:chOff x="2286000" y="6019800"/>
              <a:chExt cx="3048000" cy="609600"/>
            </a:xfrm>
          </p:grpSpPr>
          <p:grpSp>
            <p:nvGrpSpPr>
              <p:cNvPr id="334" name="Group 175"/>
              <p:cNvGrpSpPr/>
              <p:nvPr/>
            </p:nvGrpSpPr>
            <p:grpSpPr>
              <a:xfrm>
                <a:off x="2286000" y="6019800"/>
                <a:ext cx="609600" cy="609600"/>
                <a:chOff x="2286000" y="6019800"/>
                <a:chExt cx="609600" cy="609600"/>
              </a:xfrm>
            </p:grpSpPr>
            <p:sp>
              <p:nvSpPr>
                <p:cNvPr id="347" name="Quad Arrow Callout 34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Cross 34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176"/>
              <p:cNvGrpSpPr/>
              <p:nvPr/>
            </p:nvGrpSpPr>
            <p:grpSpPr>
              <a:xfrm>
                <a:off x="2895600" y="6019800"/>
                <a:ext cx="609600" cy="609600"/>
                <a:chOff x="2286000" y="6019800"/>
                <a:chExt cx="609600" cy="609600"/>
              </a:xfrm>
            </p:grpSpPr>
            <p:sp>
              <p:nvSpPr>
                <p:cNvPr id="345" name="Quad Arrow Callout 34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ross 34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179"/>
              <p:cNvGrpSpPr/>
              <p:nvPr/>
            </p:nvGrpSpPr>
            <p:grpSpPr>
              <a:xfrm>
                <a:off x="3505200" y="6019800"/>
                <a:ext cx="609600" cy="609600"/>
                <a:chOff x="2286000" y="6019800"/>
                <a:chExt cx="609600" cy="609600"/>
              </a:xfrm>
            </p:grpSpPr>
            <p:sp>
              <p:nvSpPr>
                <p:cNvPr id="343" name="Quad Arrow Callout 34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ross 34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182"/>
              <p:cNvGrpSpPr/>
              <p:nvPr/>
            </p:nvGrpSpPr>
            <p:grpSpPr>
              <a:xfrm>
                <a:off x="4114800" y="6019800"/>
                <a:ext cx="609600" cy="609600"/>
                <a:chOff x="2286000" y="6019800"/>
                <a:chExt cx="609600" cy="609600"/>
              </a:xfrm>
            </p:grpSpPr>
            <p:sp>
              <p:nvSpPr>
                <p:cNvPr id="341" name="Quad Arrow Callout 34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ross 34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185"/>
              <p:cNvGrpSpPr/>
              <p:nvPr/>
            </p:nvGrpSpPr>
            <p:grpSpPr>
              <a:xfrm>
                <a:off x="4724400" y="6019800"/>
                <a:ext cx="609600" cy="609600"/>
                <a:chOff x="2286000" y="6019800"/>
                <a:chExt cx="609600" cy="609600"/>
              </a:xfrm>
            </p:grpSpPr>
            <p:sp>
              <p:nvSpPr>
                <p:cNvPr id="339" name="Quad Arrow Callout 33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Cross 33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8" name="Group 189"/>
            <p:cNvGrpSpPr/>
            <p:nvPr/>
          </p:nvGrpSpPr>
          <p:grpSpPr>
            <a:xfrm>
              <a:off x="1055726" y="1455760"/>
              <a:ext cx="1241611" cy="248322"/>
              <a:chOff x="2286000" y="6019800"/>
              <a:chExt cx="3048000" cy="609600"/>
            </a:xfrm>
          </p:grpSpPr>
          <p:grpSp>
            <p:nvGrpSpPr>
              <p:cNvPr id="319" name="Group 175"/>
              <p:cNvGrpSpPr/>
              <p:nvPr/>
            </p:nvGrpSpPr>
            <p:grpSpPr>
              <a:xfrm>
                <a:off x="2286000" y="6019800"/>
                <a:ext cx="609600" cy="609600"/>
                <a:chOff x="2286000" y="6019800"/>
                <a:chExt cx="609600" cy="609600"/>
              </a:xfrm>
            </p:grpSpPr>
            <p:sp>
              <p:nvSpPr>
                <p:cNvPr id="332" name="Quad Arrow Callout 3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Cross 3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176"/>
              <p:cNvGrpSpPr/>
              <p:nvPr/>
            </p:nvGrpSpPr>
            <p:grpSpPr>
              <a:xfrm>
                <a:off x="2895600" y="6019800"/>
                <a:ext cx="609600" cy="609600"/>
                <a:chOff x="2286000" y="6019800"/>
                <a:chExt cx="609600" cy="609600"/>
              </a:xfrm>
            </p:grpSpPr>
            <p:sp>
              <p:nvSpPr>
                <p:cNvPr id="330" name="Quad Arrow Callout 32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ross 33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179"/>
              <p:cNvGrpSpPr/>
              <p:nvPr/>
            </p:nvGrpSpPr>
            <p:grpSpPr>
              <a:xfrm>
                <a:off x="3505200" y="6019800"/>
                <a:ext cx="609600" cy="609600"/>
                <a:chOff x="2286000" y="6019800"/>
                <a:chExt cx="609600" cy="609600"/>
              </a:xfrm>
            </p:grpSpPr>
            <p:sp>
              <p:nvSpPr>
                <p:cNvPr id="328" name="Quad Arrow Callout 32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ross 32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182"/>
              <p:cNvGrpSpPr/>
              <p:nvPr/>
            </p:nvGrpSpPr>
            <p:grpSpPr>
              <a:xfrm>
                <a:off x="4114800" y="6019800"/>
                <a:ext cx="609600" cy="609600"/>
                <a:chOff x="2286000" y="6019800"/>
                <a:chExt cx="609600" cy="609600"/>
              </a:xfrm>
            </p:grpSpPr>
            <p:sp>
              <p:nvSpPr>
                <p:cNvPr id="326" name="Quad Arrow Callout 32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ross 32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185"/>
              <p:cNvGrpSpPr/>
              <p:nvPr/>
            </p:nvGrpSpPr>
            <p:grpSpPr>
              <a:xfrm>
                <a:off x="4724400" y="6019800"/>
                <a:ext cx="609600" cy="609600"/>
                <a:chOff x="2286000" y="6019800"/>
                <a:chExt cx="609600" cy="609600"/>
              </a:xfrm>
            </p:grpSpPr>
            <p:sp>
              <p:nvSpPr>
                <p:cNvPr id="324" name="Quad Arrow Callout 32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ross 32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4" name="Group 353"/>
          <p:cNvGrpSpPr/>
          <p:nvPr/>
        </p:nvGrpSpPr>
        <p:grpSpPr>
          <a:xfrm>
            <a:off x="8425544" y="3995057"/>
            <a:ext cx="1502228" cy="2775857"/>
            <a:chOff x="7467600" y="3810109"/>
            <a:chExt cx="1349906" cy="2590691"/>
          </a:xfrm>
        </p:grpSpPr>
        <p:sp>
          <p:nvSpPr>
            <p:cNvPr id="355" name="Cloud 354"/>
            <p:cNvSpPr/>
            <p:nvPr/>
          </p:nvSpPr>
          <p:spPr>
            <a:xfrm rot="1518698" flipH="1">
              <a:off x="7684721" y="3906948"/>
              <a:ext cx="573548" cy="1004532"/>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Cloud 355"/>
            <p:cNvSpPr/>
            <p:nvPr/>
          </p:nvSpPr>
          <p:spPr>
            <a:xfrm rot="20659987">
              <a:off x="8208963" y="3893272"/>
              <a:ext cx="443805" cy="1009236"/>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19690901">
              <a:off x="8540603" y="5253898"/>
              <a:ext cx="276903" cy="3815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687067">
              <a:off x="7467600" y="5177277"/>
              <a:ext cx="276903" cy="42319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2225333">
              <a:off x="7980486" y="6025936"/>
              <a:ext cx="217413" cy="374864"/>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20622370">
              <a:off x="8226922" y="6045279"/>
              <a:ext cx="244453" cy="3326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rot="1996156">
              <a:off x="7560335" y="4692518"/>
              <a:ext cx="458718" cy="788951"/>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rot="2041752">
              <a:off x="7629217" y="4596565"/>
              <a:ext cx="456010" cy="714118"/>
            </a:xfrm>
            <a:prstGeom prst="trapezoid">
              <a:avLst/>
            </a:prstGeom>
            <a:solidFill>
              <a:srgbClr val="689FF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Trapezoid 362"/>
            <p:cNvSpPr/>
            <p:nvPr/>
          </p:nvSpPr>
          <p:spPr>
            <a:xfrm rot="19870960">
              <a:off x="8316594" y="4694710"/>
              <a:ext cx="430874" cy="788951"/>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363"/>
            <p:cNvSpPr/>
            <p:nvPr/>
          </p:nvSpPr>
          <p:spPr>
            <a:xfrm rot="20036208">
              <a:off x="8232428" y="4608566"/>
              <a:ext cx="456010" cy="714118"/>
            </a:xfrm>
            <a:prstGeom prst="trapezoid">
              <a:avLst/>
            </a:prstGeom>
            <a:solidFill>
              <a:srgbClr val="689FF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rapezoid 364"/>
            <p:cNvSpPr/>
            <p:nvPr/>
          </p:nvSpPr>
          <p:spPr>
            <a:xfrm>
              <a:off x="7848343" y="4629125"/>
              <a:ext cx="657646" cy="158276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8030486" y="4504170"/>
              <a:ext cx="272364" cy="333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rapezoid 366"/>
            <p:cNvSpPr/>
            <p:nvPr/>
          </p:nvSpPr>
          <p:spPr>
            <a:xfrm rot="21335299">
              <a:off x="8207056" y="4599962"/>
              <a:ext cx="317558" cy="1491339"/>
            </a:xfrm>
            <a:prstGeom prst="trapezoid">
              <a:avLst/>
            </a:prstGeom>
            <a:solidFill>
              <a:srgbClr val="689FF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rapezoid 367"/>
            <p:cNvSpPr/>
            <p:nvPr/>
          </p:nvSpPr>
          <p:spPr>
            <a:xfrm rot="353417">
              <a:off x="7840590" y="4586992"/>
              <a:ext cx="317558" cy="1514668"/>
            </a:xfrm>
            <a:prstGeom prst="trapezoid">
              <a:avLst/>
            </a:prstGeom>
            <a:solidFill>
              <a:srgbClr val="689FF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7847261" y="3846885"/>
              <a:ext cx="658728" cy="8439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p:cNvSpPr/>
            <p:nvPr/>
          </p:nvSpPr>
          <p:spPr>
            <a:xfrm>
              <a:off x="8077200" y="5105400"/>
              <a:ext cx="173065" cy="83303"/>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p:cNvSpPr/>
            <p:nvPr/>
          </p:nvSpPr>
          <p:spPr>
            <a:xfrm>
              <a:off x="8077200" y="5410200"/>
              <a:ext cx="173065" cy="83303"/>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rot="15742615" flipH="1">
              <a:off x="7946152" y="3598356"/>
              <a:ext cx="387346" cy="810851"/>
            </a:xfrm>
            <a:custGeom>
              <a:avLst/>
              <a:gdLst>
                <a:gd name="connsiteX0" fmla="*/ 10267 w 387346"/>
                <a:gd name="connsiteY0" fmla="*/ 587043 h 810851"/>
                <a:gd name="connsiteX1" fmla="*/ 52300 w 387346"/>
                <a:gd name="connsiteY1" fmla="*/ 665069 h 810851"/>
                <a:gd name="connsiteX2" fmla="*/ 147899 w 387346"/>
                <a:gd name="connsiteY2" fmla="*/ 735185 h 810851"/>
                <a:gd name="connsiteX3" fmla="*/ 212256 w 387346"/>
                <a:gd name="connsiteY3" fmla="*/ 806151 h 810851"/>
                <a:gd name="connsiteX4" fmla="*/ 256026 w 387346"/>
                <a:gd name="connsiteY4" fmla="*/ 689889 h 810851"/>
                <a:gd name="connsiteX5" fmla="*/ 317276 w 387346"/>
                <a:gd name="connsiteY5" fmla="*/ 676693 h 810851"/>
                <a:gd name="connsiteX6" fmla="*/ 335266 w 387346"/>
                <a:gd name="connsiteY6" fmla="*/ 567713 h 810851"/>
                <a:gd name="connsiteX7" fmla="*/ 385519 w 387346"/>
                <a:gd name="connsiteY7" fmla="*/ 440528 h 810851"/>
                <a:gd name="connsiteX8" fmla="*/ 374792 w 387346"/>
                <a:gd name="connsiteY8" fmla="*/ 295233 h 810851"/>
                <a:gd name="connsiteX9" fmla="*/ 376260 w 387346"/>
                <a:gd name="connsiteY9" fmla="*/ 200205 h 810851"/>
                <a:gd name="connsiteX10" fmla="*/ 363778 w 387346"/>
                <a:gd name="connsiteY10" fmla="*/ 144758 h 810851"/>
                <a:gd name="connsiteX11" fmla="*/ 343591 w 387346"/>
                <a:gd name="connsiteY11" fmla="*/ 112793 h 810851"/>
                <a:gd name="connsiteX12" fmla="*/ 343451 w 387346"/>
                <a:gd name="connsiteY12" fmla="*/ 112569 h 810851"/>
                <a:gd name="connsiteX13" fmla="*/ 342737 w 387346"/>
                <a:gd name="connsiteY13" fmla="*/ 108139 h 810851"/>
                <a:gd name="connsiteX14" fmla="*/ 365498 w 387346"/>
                <a:gd name="connsiteY14" fmla="*/ 76885 h 810851"/>
                <a:gd name="connsiteX15" fmla="*/ 369692 w 387346"/>
                <a:gd name="connsiteY15" fmla="*/ 17657 h 810851"/>
                <a:gd name="connsiteX16" fmla="*/ 271491 w 387346"/>
                <a:gd name="connsiteY16" fmla="*/ 12627 h 810851"/>
                <a:gd name="connsiteX17" fmla="*/ 252506 w 387346"/>
                <a:gd name="connsiteY17" fmla="*/ 23115 h 810851"/>
                <a:gd name="connsiteX18" fmla="*/ 251220 w 387346"/>
                <a:gd name="connsiteY18" fmla="*/ 20344 h 810851"/>
                <a:gd name="connsiteX19" fmla="*/ 230900 w 387346"/>
                <a:gd name="connsiteY19" fmla="*/ 13217 h 810851"/>
                <a:gd name="connsiteX20" fmla="*/ 213537 w 387346"/>
                <a:gd name="connsiteY20" fmla="*/ 32860 h 810851"/>
                <a:gd name="connsiteX21" fmla="*/ 206899 w 387346"/>
                <a:gd name="connsiteY21" fmla="*/ 54806 h 810851"/>
                <a:gd name="connsiteX22" fmla="*/ 196592 w 387346"/>
                <a:gd name="connsiteY22" fmla="*/ 63689 h 810851"/>
                <a:gd name="connsiteX23" fmla="*/ 187259 w 387346"/>
                <a:gd name="connsiteY23" fmla="*/ 45766 h 810851"/>
                <a:gd name="connsiteX24" fmla="*/ 140680 w 387346"/>
                <a:gd name="connsiteY24" fmla="*/ 58214 h 810851"/>
                <a:gd name="connsiteX25" fmla="*/ 125753 w 387346"/>
                <a:gd name="connsiteY25" fmla="*/ 105605 h 810851"/>
                <a:gd name="connsiteX26" fmla="*/ 125737 w 387346"/>
                <a:gd name="connsiteY26" fmla="*/ 105658 h 810851"/>
                <a:gd name="connsiteX27" fmla="*/ 50679 w 387346"/>
                <a:gd name="connsiteY27" fmla="*/ 137168 h 810851"/>
                <a:gd name="connsiteX28" fmla="*/ 35250 w 387346"/>
                <a:gd name="connsiteY28" fmla="*/ 275089 h 810851"/>
                <a:gd name="connsiteX29" fmla="*/ 34919 w 387346"/>
                <a:gd name="connsiteY29" fmla="*/ 277621 h 810851"/>
                <a:gd name="connsiteX30" fmla="*/ 282 w 387346"/>
                <a:gd name="connsiteY30" fmla="*/ 373665 h 810851"/>
                <a:gd name="connsiteX31" fmla="*/ 19248 w 387346"/>
                <a:gd name="connsiteY31" fmla="*/ 481722 h 810851"/>
                <a:gd name="connsiteX32" fmla="*/ 10267 w 387346"/>
                <a:gd name="connsiteY32" fmla="*/ 587043 h 8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7346" h="810851">
                  <a:moveTo>
                    <a:pt x="10267" y="587043"/>
                  </a:moveTo>
                  <a:cubicBezTo>
                    <a:pt x="15595" y="638309"/>
                    <a:pt x="33370" y="671297"/>
                    <a:pt x="52300" y="665069"/>
                  </a:cubicBezTo>
                  <a:cubicBezTo>
                    <a:pt x="71570" y="759820"/>
                    <a:pt x="114696" y="791441"/>
                    <a:pt x="147899" y="735185"/>
                  </a:cubicBezTo>
                  <a:cubicBezTo>
                    <a:pt x="161967" y="794452"/>
                    <a:pt x="187649" y="822765"/>
                    <a:pt x="212256" y="806151"/>
                  </a:cubicBezTo>
                  <a:cubicBezTo>
                    <a:pt x="233138" y="792050"/>
                    <a:pt x="249803" y="747789"/>
                    <a:pt x="256026" y="689889"/>
                  </a:cubicBezTo>
                  <a:cubicBezTo>
                    <a:pt x="275270" y="723597"/>
                    <a:pt x="300092" y="718257"/>
                    <a:pt x="317276" y="676693"/>
                  </a:cubicBezTo>
                  <a:cubicBezTo>
                    <a:pt x="328586" y="649342"/>
                    <a:pt x="335149" y="609608"/>
                    <a:pt x="335266" y="567713"/>
                  </a:cubicBezTo>
                  <a:cubicBezTo>
                    <a:pt x="359658" y="557918"/>
                    <a:pt x="379520" y="507650"/>
                    <a:pt x="385519" y="440528"/>
                  </a:cubicBezTo>
                  <a:cubicBezTo>
                    <a:pt x="390033" y="390039"/>
                    <a:pt x="386084" y="336519"/>
                    <a:pt x="374792" y="295233"/>
                  </a:cubicBezTo>
                  <a:cubicBezTo>
                    <a:pt x="379385" y="265128"/>
                    <a:pt x="379905" y="231327"/>
                    <a:pt x="376260" y="200205"/>
                  </a:cubicBezTo>
                  <a:cubicBezTo>
                    <a:pt x="373753" y="178768"/>
                    <a:pt x="369419" y="159825"/>
                    <a:pt x="363778" y="144758"/>
                  </a:cubicBezTo>
                  <a:lnTo>
                    <a:pt x="343591" y="112793"/>
                  </a:lnTo>
                  <a:lnTo>
                    <a:pt x="343451" y="112569"/>
                  </a:lnTo>
                  <a:lnTo>
                    <a:pt x="342737" y="108139"/>
                  </a:lnTo>
                  <a:lnTo>
                    <a:pt x="365498" y="76885"/>
                  </a:lnTo>
                  <a:cubicBezTo>
                    <a:pt x="377644" y="54021"/>
                    <a:pt x="380002" y="32472"/>
                    <a:pt x="369692" y="17657"/>
                  </a:cubicBezTo>
                  <a:cubicBezTo>
                    <a:pt x="354227" y="-4564"/>
                    <a:pt x="314651" y="-5322"/>
                    <a:pt x="271491" y="12627"/>
                  </a:cubicBezTo>
                  <a:lnTo>
                    <a:pt x="252506" y="23115"/>
                  </a:lnTo>
                  <a:lnTo>
                    <a:pt x="251220" y="20344"/>
                  </a:lnTo>
                  <a:cubicBezTo>
                    <a:pt x="244900" y="13060"/>
                    <a:pt x="237902" y="10427"/>
                    <a:pt x="230900" y="13217"/>
                  </a:cubicBezTo>
                  <a:cubicBezTo>
                    <a:pt x="224538" y="15749"/>
                    <a:pt x="218601" y="22601"/>
                    <a:pt x="213537" y="32860"/>
                  </a:cubicBezTo>
                  <a:lnTo>
                    <a:pt x="206899" y="54806"/>
                  </a:lnTo>
                  <a:lnTo>
                    <a:pt x="196592" y="63689"/>
                  </a:lnTo>
                  <a:lnTo>
                    <a:pt x="187259" y="45766"/>
                  </a:lnTo>
                  <a:cubicBezTo>
                    <a:pt x="172010" y="26742"/>
                    <a:pt x="154222" y="31869"/>
                    <a:pt x="140680" y="58214"/>
                  </a:cubicBezTo>
                  <a:lnTo>
                    <a:pt x="125753" y="105605"/>
                  </a:lnTo>
                  <a:lnTo>
                    <a:pt x="125737" y="105658"/>
                  </a:lnTo>
                  <a:cubicBezTo>
                    <a:pt x="101192" y="65277"/>
                    <a:pt x="69949" y="78380"/>
                    <a:pt x="50679" y="137168"/>
                  </a:cubicBezTo>
                  <a:cubicBezTo>
                    <a:pt x="38483" y="174387"/>
                    <a:pt x="32823" y="224951"/>
                    <a:pt x="35250" y="275089"/>
                  </a:cubicBezTo>
                  <a:cubicBezTo>
                    <a:pt x="35143" y="275939"/>
                    <a:pt x="35026" y="276771"/>
                    <a:pt x="34919" y="277621"/>
                  </a:cubicBezTo>
                  <a:cubicBezTo>
                    <a:pt x="16848" y="282870"/>
                    <a:pt x="2467" y="322751"/>
                    <a:pt x="282" y="373665"/>
                  </a:cubicBezTo>
                  <a:cubicBezTo>
                    <a:pt x="-1580" y="417150"/>
                    <a:pt x="5870" y="459600"/>
                    <a:pt x="19248" y="481722"/>
                  </a:cubicBezTo>
                  <a:cubicBezTo>
                    <a:pt x="9819" y="509923"/>
                    <a:pt x="6407" y="549953"/>
                    <a:pt x="10267" y="587043"/>
                  </a:cubicBezTo>
                  <a:close/>
                </a:path>
              </a:pathLst>
            </a:cu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3" name="Cloud 372"/>
            <p:cNvSpPr/>
            <p:nvPr/>
          </p:nvSpPr>
          <p:spPr>
            <a:xfrm rot="20659987">
              <a:off x="7961461" y="4471550"/>
              <a:ext cx="430253" cy="330721"/>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8085909" y="4521926"/>
              <a:ext cx="152400" cy="76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8210006" y="5070566"/>
              <a:ext cx="152400" cy="152400"/>
            </a:xfrm>
            <a:prstGeom prst="ellipse">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7987938" y="5074920"/>
              <a:ext cx="152400" cy="152400"/>
            </a:xfrm>
            <a:prstGeom prst="ellipse">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8196943" y="5371011"/>
              <a:ext cx="152400" cy="152400"/>
            </a:xfrm>
            <a:prstGeom prst="ellipse">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7974875" y="5375365"/>
              <a:ext cx="152400" cy="152400"/>
            </a:xfrm>
            <a:prstGeom prst="ellipse">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47"/>
          <p:cNvGrpSpPr/>
          <p:nvPr/>
        </p:nvGrpSpPr>
        <p:grpSpPr>
          <a:xfrm>
            <a:off x="4706588" y="3929743"/>
            <a:ext cx="1509677" cy="2928257"/>
            <a:chOff x="2719987" y="421811"/>
            <a:chExt cx="2264752" cy="4392845"/>
          </a:xfrm>
        </p:grpSpPr>
        <p:sp>
          <p:nvSpPr>
            <p:cNvPr id="380" name="Cloud 379"/>
            <p:cNvSpPr/>
            <p:nvPr/>
          </p:nvSpPr>
          <p:spPr>
            <a:xfrm rot="10542275">
              <a:off x="3053605" y="454278"/>
              <a:ext cx="1524000" cy="2288711"/>
            </a:xfrm>
            <a:prstGeom prst="cloud">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4343400" y="2971800"/>
              <a:ext cx="4572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2819400" y="2971800"/>
              <a:ext cx="4572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3" name="Group 153"/>
            <p:cNvGrpSpPr/>
            <p:nvPr/>
          </p:nvGrpSpPr>
          <p:grpSpPr>
            <a:xfrm rot="18842096">
              <a:off x="3859936" y="4174691"/>
              <a:ext cx="643101" cy="623656"/>
              <a:chOff x="5637778" y="3063924"/>
              <a:chExt cx="905678" cy="914400"/>
            </a:xfrm>
          </p:grpSpPr>
          <p:sp>
            <p:nvSpPr>
              <p:cNvPr id="535" name="Oval 154"/>
              <p:cNvSpPr/>
              <p:nvPr/>
            </p:nvSpPr>
            <p:spPr>
              <a:xfrm rot="1937868">
                <a:off x="5759733" y="3063924"/>
                <a:ext cx="6096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155"/>
              <p:cNvSpPr/>
              <p:nvPr/>
            </p:nvSpPr>
            <p:spPr>
              <a:xfrm rot="1937868">
                <a:off x="5637778" y="3463788"/>
                <a:ext cx="649478" cy="469462"/>
              </a:xfrm>
              <a:prstGeom prst="ellipse">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7" name="Group 75"/>
              <p:cNvGrpSpPr/>
              <p:nvPr/>
            </p:nvGrpSpPr>
            <p:grpSpPr>
              <a:xfrm rot="17830732">
                <a:off x="5912676" y="2972718"/>
                <a:ext cx="501400" cy="760161"/>
                <a:chOff x="5715000" y="1334125"/>
                <a:chExt cx="1404079" cy="4399613"/>
              </a:xfrm>
            </p:grpSpPr>
            <p:grpSp>
              <p:nvGrpSpPr>
                <p:cNvPr id="538" name="Group 11"/>
                <p:cNvGrpSpPr/>
                <p:nvPr/>
              </p:nvGrpSpPr>
              <p:grpSpPr>
                <a:xfrm>
                  <a:off x="5715000" y="1447800"/>
                  <a:ext cx="1371600" cy="1765092"/>
                  <a:chOff x="5715000" y="1447800"/>
                  <a:chExt cx="1371600" cy="1765092"/>
                </a:xfrm>
              </p:grpSpPr>
              <p:sp>
                <p:nvSpPr>
                  <p:cNvPr id="55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1" name="Group 7"/>
                  <p:cNvGrpSpPr/>
                  <p:nvPr/>
                </p:nvGrpSpPr>
                <p:grpSpPr>
                  <a:xfrm>
                    <a:off x="6172200" y="1981200"/>
                    <a:ext cx="458449" cy="1231692"/>
                    <a:chOff x="6172200" y="1981200"/>
                    <a:chExt cx="458449" cy="1231692"/>
                  </a:xfrm>
                </p:grpSpPr>
                <p:sp>
                  <p:nvSpPr>
                    <p:cNvPr id="552" name="Diamond 55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Diamond 55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12"/>
                <p:cNvGrpSpPr/>
                <p:nvPr/>
              </p:nvGrpSpPr>
              <p:grpSpPr>
                <a:xfrm>
                  <a:off x="5732489" y="2714469"/>
                  <a:ext cx="1371600" cy="1765092"/>
                  <a:chOff x="5715000" y="1447800"/>
                  <a:chExt cx="1371600" cy="1765092"/>
                </a:xfrm>
              </p:grpSpPr>
              <p:sp>
                <p:nvSpPr>
                  <p:cNvPr id="546"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7" name="Group 7"/>
                  <p:cNvGrpSpPr/>
                  <p:nvPr/>
                </p:nvGrpSpPr>
                <p:grpSpPr>
                  <a:xfrm>
                    <a:off x="6172200" y="1981200"/>
                    <a:ext cx="458449" cy="1231692"/>
                    <a:chOff x="6172200" y="1981200"/>
                    <a:chExt cx="458449" cy="1231692"/>
                  </a:xfrm>
                </p:grpSpPr>
                <p:sp>
                  <p:nvSpPr>
                    <p:cNvPr id="548" name="Diamond 54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Diamond 54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0" name="Group 17"/>
                <p:cNvGrpSpPr/>
                <p:nvPr/>
              </p:nvGrpSpPr>
              <p:grpSpPr>
                <a:xfrm>
                  <a:off x="5747479" y="3968646"/>
                  <a:ext cx="1371600" cy="1765092"/>
                  <a:chOff x="5715000" y="1447800"/>
                  <a:chExt cx="1371600" cy="1765092"/>
                </a:xfrm>
              </p:grpSpPr>
              <p:sp>
                <p:nvSpPr>
                  <p:cNvPr id="542"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3" name="Group 30"/>
                  <p:cNvGrpSpPr/>
                  <p:nvPr/>
                </p:nvGrpSpPr>
                <p:grpSpPr>
                  <a:xfrm>
                    <a:off x="6172200" y="1981200"/>
                    <a:ext cx="458449" cy="1231692"/>
                    <a:chOff x="6172200" y="1981200"/>
                    <a:chExt cx="458449" cy="1231692"/>
                  </a:xfrm>
                </p:grpSpPr>
                <p:sp>
                  <p:nvSpPr>
                    <p:cNvPr id="544" name="Diamond 54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Diamond 54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1"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4" name="Group 152"/>
            <p:cNvGrpSpPr/>
            <p:nvPr/>
          </p:nvGrpSpPr>
          <p:grpSpPr>
            <a:xfrm>
              <a:off x="3276600" y="4191000"/>
              <a:ext cx="643101" cy="623656"/>
              <a:chOff x="5637778" y="3063924"/>
              <a:chExt cx="905678" cy="914400"/>
            </a:xfrm>
          </p:grpSpPr>
          <p:sp>
            <p:nvSpPr>
              <p:cNvPr id="516" name="Oval 515"/>
              <p:cNvSpPr/>
              <p:nvPr/>
            </p:nvSpPr>
            <p:spPr>
              <a:xfrm rot="1937868">
                <a:off x="5759733" y="3063924"/>
                <a:ext cx="6096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rot="1937868">
                <a:off x="5637778" y="3463788"/>
                <a:ext cx="649478" cy="469462"/>
              </a:xfrm>
              <a:prstGeom prst="ellipse">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8" name="Group 75"/>
              <p:cNvGrpSpPr/>
              <p:nvPr/>
            </p:nvGrpSpPr>
            <p:grpSpPr>
              <a:xfrm rot="17830732">
                <a:off x="5912676" y="2972718"/>
                <a:ext cx="501400" cy="760161"/>
                <a:chOff x="5715000" y="1334125"/>
                <a:chExt cx="1404079" cy="4399613"/>
              </a:xfrm>
            </p:grpSpPr>
            <p:grpSp>
              <p:nvGrpSpPr>
                <p:cNvPr id="519" name="Group 11"/>
                <p:cNvGrpSpPr/>
                <p:nvPr/>
              </p:nvGrpSpPr>
              <p:grpSpPr>
                <a:xfrm>
                  <a:off x="5715000" y="1447800"/>
                  <a:ext cx="1371600" cy="1765092"/>
                  <a:chOff x="5715000" y="1447800"/>
                  <a:chExt cx="1371600" cy="1765092"/>
                </a:xfrm>
              </p:grpSpPr>
              <p:sp>
                <p:nvSpPr>
                  <p:cNvPr id="53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2" name="Group 7"/>
                  <p:cNvGrpSpPr/>
                  <p:nvPr/>
                </p:nvGrpSpPr>
                <p:grpSpPr>
                  <a:xfrm>
                    <a:off x="6172200" y="1981200"/>
                    <a:ext cx="458449" cy="1231692"/>
                    <a:chOff x="6172200" y="1981200"/>
                    <a:chExt cx="458449" cy="1231692"/>
                  </a:xfrm>
                </p:grpSpPr>
                <p:sp>
                  <p:nvSpPr>
                    <p:cNvPr id="533"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0" name="Group 12"/>
                <p:cNvGrpSpPr/>
                <p:nvPr/>
              </p:nvGrpSpPr>
              <p:grpSpPr>
                <a:xfrm>
                  <a:off x="5732489" y="2714469"/>
                  <a:ext cx="1371600" cy="1765092"/>
                  <a:chOff x="5715000" y="1447800"/>
                  <a:chExt cx="1371600" cy="1765092"/>
                </a:xfrm>
              </p:grpSpPr>
              <p:sp>
                <p:nvSpPr>
                  <p:cNvPr id="527"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8" name="Group 7"/>
                  <p:cNvGrpSpPr/>
                  <p:nvPr/>
                </p:nvGrpSpPr>
                <p:grpSpPr>
                  <a:xfrm>
                    <a:off x="6172200" y="1981200"/>
                    <a:ext cx="458449" cy="1231692"/>
                    <a:chOff x="6172200" y="1981200"/>
                    <a:chExt cx="458449" cy="1231692"/>
                  </a:xfrm>
                </p:grpSpPr>
                <p:sp>
                  <p:nvSpPr>
                    <p:cNvPr id="529"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1" name="Group 17"/>
                <p:cNvGrpSpPr/>
                <p:nvPr/>
              </p:nvGrpSpPr>
              <p:grpSpPr>
                <a:xfrm>
                  <a:off x="5747479" y="3968646"/>
                  <a:ext cx="1371600" cy="1765092"/>
                  <a:chOff x="5715000" y="1447800"/>
                  <a:chExt cx="1371600" cy="1765092"/>
                </a:xfrm>
              </p:grpSpPr>
              <p:sp>
                <p:nvSpPr>
                  <p:cNvPr id="523"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4" name="Group 30"/>
                  <p:cNvGrpSpPr/>
                  <p:nvPr/>
                </p:nvGrpSpPr>
                <p:grpSpPr>
                  <a:xfrm>
                    <a:off x="6172200" y="1981200"/>
                    <a:ext cx="458449" cy="1231692"/>
                    <a:chOff x="6172200" y="1981200"/>
                    <a:chExt cx="458449" cy="1231692"/>
                  </a:xfrm>
                </p:grpSpPr>
                <p:sp>
                  <p:nvSpPr>
                    <p:cNvPr id="525"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2"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5" name="Trapezoid 384"/>
            <p:cNvSpPr/>
            <p:nvPr/>
          </p:nvSpPr>
          <p:spPr>
            <a:xfrm>
              <a:off x="3124200" y="2133600"/>
              <a:ext cx="1447800" cy="2241030"/>
            </a:xfrm>
            <a:prstGeom prst="trapezoid">
              <a:avLst>
                <a:gd name="adj" fmla="val 28107"/>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111"/>
            <p:cNvGrpSpPr/>
            <p:nvPr/>
          </p:nvGrpSpPr>
          <p:grpSpPr>
            <a:xfrm rot="897050">
              <a:off x="2719987" y="1716055"/>
              <a:ext cx="1219200" cy="1752181"/>
              <a:chOff x="5128127" y="2215744"/>
              <a:chExt cx="1219200" cy="1289455"/>
            </a:xfrm>
          </p:grpSpPr>
          <p:sp>
            <p:nvSpPr>
              <p:cNvPr id="498" name="Trapezoid 112"/>
              <p:cNvSpPr/>
              <p:nvPr/>
            </p:nvSpPr>
            <p:spPr>
              <a:xfrm>
                <a:off x="5128127" y="2215744"/>
                <a:ext cx="1219200" cy="1264169"/>
              </a:xfrm>
              <a:prstGeom prst="trapezoid">
                <a:avLst>
                  <a:gd name="adj" fmla="val 43214"/>
                </a:avLst>
              </a:prstGeom>
              <a:solidFill>
                <a:srgbClr val="E1A0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9" name="Group 93"/>
              <p:cNvGrpSpPr/>
              <p:nvPr/>
            </p:nvGrpSpPr>
            <p:grpSpPr>
              <a:xfrm rot="16200000">
                <a:off x="5483903" y="2780675"/>
                <a:ext cx="467193" cy="981856"/>
                <a:chOff x="5715000" y="1334125"/>
                <a:chExt cx="1404079" cy="4399613"/>
              </a:xfrm>
            </p:grpSpPr>
            <p:grpSp>
              <p:nvGrpSpPr>
                <p:cNvPr id="500" name="Group 11"/>
                <p:cNvGrpSpPr/>
                <p:nvPr/>
              </p:nvGrpSpPr>
              <p:grpSpPr>
                <a:xfrm>
                  <a:off x="5715000" y="1447800"/>
                  <a:ext cx="1371600" cy="1765092"/>
                  <a:chOff x="5715000" y="1447800"/>
                  <a:chExt cx="1371600" cy="1765092"/>
                </a:xfrm>
              </p:grpSpPr>
              <p:sp>
                <p:nvSpPr>
                  <p:cNvPr id="512"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 name="Group 7"/>
                  <p:cNvGrpSpPr/>
                  <p:nvPr/>
                </p:nvGrpSpPr>
                <p:grpSpPr>
                  <a:xfrm>
                    <a:off x="6172200" y="1981200"/>
                    <a:ext cx="458449" cy="1231692"/>
                    <a:chOff x="6172200" y="1981200"/>
                    <a:chExt cx="458449" cy="1231692"/>
                  </a:xfrm>
                </p:grpSpPr>
                <p:sp>
                  <p:nvSpPr>
                    <p:cNvPr id="514" name="Diamond 51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Diamond 51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1" name="Group 12"/>
                <p:cNvGrpSpPr/>
                <p:nvPr/>
              </p:nvGrpSpPr>
              <p:grpSpPr>
                <a:xfrm>
                  <a:off x="5732489" y="2714469"/>
                  <a:ext cx="1371600" cy="1765092"/>
                  <a:chOff x="5715000" y="1447800"/>
                  <a:chExt cx="1371600" cy="1765092"/>
                </a:xfrm>
              </p:grpSpPr>
              <p:sp>
                <p:nvSpPr>
                  <p:cNvPr id="508"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9" name="Group 7"/>
                  <p:cNvGrpSpPr/>
                  <p:nvPr/>
                </p:nvGrpSpPr>
                <p:grpSpPr>
                  <a:xfrm>
                    <a:off x="6172200" y="1981200"/>
                    <a:ext cx="458449" cy="1231692"/>
                    <a:chOff x="6172200" y="1981200"/>
                    <a:chExt cx="458449" cy="1231692"/>
                  </a:xfrm>
                </p:grpSpPr>
                <p:sp>
                  <p:nvSpPr>
                    <p:cNvPr id="510"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Diamond 51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2" name="Group 17"/>
                <p:cNvGrpSpPr/>
                <p:nvPr/>
              </p:nvGrpSpPr>
              <p:grpSpPr>
                <a:xfrm>
                  <a:off x="5747479" y="3968646"/>
                  <a:ext cx="1371600" cy="1765092"/>
                  <a:chOff x="5715000" y="1447800"/>
                  <a:chExt cx="1371600" cy="1765092"/>
                </a:xfrm>
              </p:grpSpPr>
              <p:sp>
                <p:nvSpPr>
                  <p:cNvPr id="504" name="Multiply 50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5" name="Group 30"/>
                  <p:cNvGrpSpPr/>
                  <p:nvPr/>
                </p:nvGrpSpPr>
                <p:grpSpPr>
                  <a:xfrm>
                    <a:off x="6172200" y="1981200"/>
                    <a:ext cx="458449" cy="1231692"/>
                    <a:chOff x="6172200" y="1981200"/>
                    <a:chExt cx="458449" cy="1231692"/>
                  </a:xfrm>
                </p:grpSpPr>
                <p:sp>
                  <p:nvSpPr>
                    <p:cNvPr id="506" name="Diamond 50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3"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7" name="Trapezoid 386"/>
            <p:cNvSpPr/>
            <p:nvPr/>
          </p:nvSpPr>
          <p:spPr>
            <a:xfrm rot="20826686">
              <a:off x="3671472" y="1791860"/>
              <a:ext cx="1219200" cy="1628567"/>
            </a:xfrm>
            <a:prstGeom prst="trapezoid">
              <a:avLst>
                <a:gd name="adj" fmla="val 39333"/>
              </a:avLst>
            </a:prstGeom>
            <a:solidFill>
              <a:srgbClr val="E1A0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8" name="Group 93"/>
            <p:cNvGrpSpPr/>
            <p:nvPr/>
          </p:nvGrpSpPr>
          <p:grpSpPr>
            <a:xfrm rot="15426686">
              <a:off x="4136832" y="2583350"/>
              <a:ext cx="601862" cy="1093953"/>
              <a:chOff x="5715000" y="1334125"/>
              <a:chExt cx="1404079" cy="4399613"/>
            </a:xfrm>
          </p:grpSpPr>
          <p:grpSp>
            <p:nvGrpSpPr>
              <p:cNvPr id="482" name="Group 11"/>
              <p:cNvGrpSpPr/>
              <p:nvPr/>
            </p:nvGrpSpPr>
            <p:grpSpPr>
              <a:xfrm>
                <a:off x="5715000" y="1447800"/>
                <a:ext cx="1371600" cy="1765092"/>
                <a:chOff x="5715000" y="1447800"/>
                <a:chExt cx="1371600" cy="1765092"/>
              </a:xfrm>
            </p:grpSpPr>
            <p:sp>
              <p:nvSpPr>
                <p:cNvPr id="49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5" name="Group 7"/>
                <p:cNvGrpSpPr/>
                <p:nvPr/>
              </p:nvGrpSpPr>
              <p:grpSpPr>
                <a:xfrm>
                  <a:off x="6172200" y="1981200"/>
                  <a:ext cx="458449" cy="1231692"/>
                  <a:chOff x="6172200" y="1981200"/>
                  <a:chExt cx="458449" cy="1231692"/>
                </a:xfrm>
              </p:grpSpPr>
              <p:sp>
                <p:nvSpPr>
                  <p:cNvPr id="496" name="Diamond 49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Diamond 49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3" name="Group 12"/>
              <p:cNvGrpSpPr/>
              <p:nvPr/>
            </p:nvGrpSpPr>
            <p:grpSpPr>
              <a:xfrm>
                <a:off x="5732489" y="2714469"/>
                <a:ext cx="1371600" cy="1765092"/>
                <a:chOff x="5715000" y="1447800"/>
                <a:chExt cx="1371600" cy="1765092"/>
              </a:xfrm>
            </p:grpSpPr>
            <p:sp>
              <p:nvSpPr>
                <p:cNvPr id="490" name="Multiply 48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1" name="Group 7"/>
                <p:cNvGrpSpPr/>
                <p:nvPr/>
              </p:nvGrpSpPr>
              <p:grpSpPr>
                <a:xfrm>
                  <a:off x="6172200" y="1981200"/>
                  <a:ext cx="458449" cy="1231692"/>
                  <a:chOff x="6172200" y="1981200"/>
                  <a:chExt cx="458449" cy="1231692"/>
                </a:xfrm>
              </p:grpSpPr>
              <p:sp>
                <p:nvSpPr>
                  <p:cNvPr id="492" name="Diamond 49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4" name="Group 17"/>
              <p:cNvGrpSpPr/>
              <p:nvPr/>
            </p:nvGrpSpPr>
            <p:grpSpPr>
              <a:xfrm>
                <a:off x="5747479" y="3968646"/>
                <a:ext cx="1371600" cy="1765092"/>
                <a:chOff x="5715000" y="1447800"/>
                <a:chExt cx="1371600" cy="1765092"/>
              </a:xfrm>
            </p:grpSpPr>
            <p:sp>
              <p:nvSpPr>
                <p:cNvPr id="486" name="Multiply 48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7" name="Group 30"/>
                <p:cNvGrpSpPr/>
                <p:nvPr/>
              </p:nvGrpSpPr>
              <p:grpSpPr>
                <a:xfrm>
                  <a:off x="6172200" y="1981200"/>
                  <a:ext cx="458449" cy="1231692"/>
                  <a:chOff x="6172200" y="1981200"/>
                  <a:chExt cx="458449" cy="1231692"/>
                </a:xfrm>
              </p:grpSpPr>
              <p:sp>
                <p:nvSpPr>
                  <p:cNvPr id="488" name="Diamond 48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mond 48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5" name="Diamond 484"/>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9" name="Trapezoid 388"/>
            <p:cNvSpPr/>
            <p:nvPr/>
          </p:nvSpPr>
          <p:spPr>
            <a:xfrm>
              <a:off x="3150432" y="1828800"/>
              <a:ext cx="1371600" cy="2241030"/>
            </a:xfrm>
            <a:prstGeom prst="trapezoid">
              <a:avLst>
                <a:gd name="adj" fmla="val 25001"/>
              </a:avLst>
            </a:prstGeom>
            <a:solidFill>
              <a:srgbClr val="E1A0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rapezoid 389"/>
            <p:cNvSpPr/>
            <p:nvPr/>
          </p:nvSpPr>
          <p:spPr>
            <a:xfrm rot="10800000">
              <a:off x="3666343" y="1863777"/>
              <a:ext cx="289810" cy="262328"/>
            </a:xfrm>
            <a:prstGeom prst="trapezoid">
              <a:avLst>
                <a:gd name="adj" fmla="val 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1" name="Group 23"/>
            <p:cNvGrpSpPr/>
            <p:nvPr/>
          </p:nvGrpSpPr>
          <p:grpSpPr>
            <a:xfrm>
              <a:off x="3429000" y="1828800"/>
              <a:ext cx="244840" cy="640830"/>
              <a:chOff x="5715000" y="1334125"/>
              <a:chExt cx="1404079" cy="4399613"/>
            </a:xfrm>
          </p:grpSpPr>
          <p:grpSp>
            <p:nvGrpSpPr>
              <p:cNvPr id="466" name="Group 11"/>
              <p:cNvGrpSpPr/>
              <p:nvPr/>
            </p:nvGrpSpPr>
            <p:grpSpPr>
              <a:xfrm>
                <a:off x="5715000" y="1447800"/>
                <a:ext cx="1371600" cy="1765092"/>
                <a:chOff x="5715000" y="1447800"/>
                <a:chExt cx="1371600" cy="1765092"/>
              </a:xfrm>
            </p:grpSpPr>
            <p:sp>
              <p:nvSpPr>
                <p:cNvPr id="478"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9" name="Group 7"/>
                <p:cNvGrpSpPr/>
                <p:nvPr/>
              </p:nvGrpSpPr>
              <p:grpSpPr>
                <a:xfrm>
                  <a:off x="6172200" y="1981200"/>
                  <a:ext cx="458449" cy="1231692"/>
                  <a:chOff x="6172200" y="1981200"/>
                  <a:chExt cx="458449" cy="1231692"/>
                </a:xfrm>
              </p:grpSpPr>
              <p:sp>
                <p:nvSpPr>
                  <p:cNvPr id="480"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7" name="Group 12"/>
              <p:cNvGrpSpPr/>
              <p:nvPr/>
            </p:nvGrpSpPr>
            <p:grpSpPr>
              <a:xfrm>
                <a:off x="5732489" y="2714469"/>
                <a:ext cx="1371600" cy="1765092"/>
                <a:chOff x="5715000" y="1447800"/>
                <a:chExt cx="1371600" cy="1765092"/>
              </a:xfrm>
            </p:grpSpPr>
            <p:sp>
              <p:nvSpPr>
                <p:cNvPr id="474"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5" name="Group 7"/>
                <p:cNvGrpSpPr/>
                <p:nvPr/>
              </p:nvGrpSpPr>
              <p:grpSpPr>
                <a:xfrm>
                  <a:off x="6172200" y="1981200"/>
                  <a:ext cx="458449" cy="1231692"/>
                  <a:chOff x="6172200" y="1981200"/>
                  <a:chExt cx="458449" cy="1231692"/>
                </a:xfrm>
              </p:grpSpPr>
              <p:sp>
                <p:nvSpPr>
                  <p:cNvPr id="476"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8" name="Group 17"/>
              <p:cNvGrpSpPr/>
              <p:nvPr/>
            </p:nvGrpSpPr>
            <p:grpSpPr>
              <a:xfrm>
                <a:off x="5747479" y="3968646"/>
                <a:ext cx="1371600" cy="1765092"/>
                <a:chOff x="5715000" y="1447800"/>
                <a:chExt cx="1371600" cy="1765092"/>
              </a:xfrm>
            </p:grpSpPr>
            <p:sp>
              <p:nvSpPr>
                <p:cNvPr id="470"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1" name="Group 7"/>
                <p:cNvGrpSpPr/>
                <p:nvPr/>
              </p:nvGrpSpPr>
              <p:grpSpPr>
                <a:xfrm>
                  <a:off x="6172200" y="1981200"/>
                  <a:ext cx="458449" cy="1231692"/>
                  <a:chOff x="6172200" y="1981200"/>
                  <a:chExt cx="458449" cy="1231692"/>
                </a:xfrm>
              </p:grpSpPr>
              <p:sp>
                <p:nvSpPr>
                  <p:cNvPr id="472"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9" name="Diamond 468"/>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24"/>
            <p:cNvGrpSpPr/>
            <p:nvPr/>
          </p:nvGrpSpPr>
          <p:grpSpPr>
            <a:xfrm>
              <a:off x="3911183" y="1831298"/>
              <a:ext cx="244840" cy="640830"/>
              <a:chOff x="5715000" y="1334125"/>
              <a:chExt cx="1404079" cy="4399613"/>
            </a:xfrm>
          </p:grpSpPr>
          <p:grpSp>
            <p:nvGrpSpPr>
              <p:cNvPr id="450" name="Group 11"/>
              <p:cNvGrpSpPr/>
              <p:nvPr/>
            </p:nvGrpSpPr>
            <p:grpSpPr>
              <a:xfrm>
                <a:off x="5715000" y="1447800"/>
                <a:ext cx="1371600" cy="1765092"/>
                <a:chOff x="5715000" y="1447800"/>
                <a:chExt cx="1371600" cy="1765092"/>
              </a:xfrm>
            </p:grpSpPr>
            <p:sp>
              <p:nvSpPr>
                <p:cNvPr id="462"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3" name="Group 7"/>
                <p:cNvGrpSpPr/>
                <p:nvPr/>
              </p:nvGrpSpPr>
              <p:grpSpPr>
                <a:xfrm>
                  <a:off x="6172200" y="1981200"/>
                  <a:ext cx="458449" cy="1231692"/>
                  <a:chOff x="6172200" y="1981200"/>
                  <a:chExt cx="458449" cy="1231692"/>
                </a:xfrm>
              </p:grpSpPr>
              <p:sp>
                <p:nvSpPr>
                  <p:cNvPr id="464" name="Diamond 46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1" name="Group 12"/>
              <p:cNvGrpSpPr/>
              <p:nvPr/>
            </p:nvGrpSpPr>
            <p:grpSpPr>
              <a:xfrm>
                <a:off x="5732489" y="2714469"/>
                <a:ext cx="1371600" cy="1765092"/>
                <a:chOff x="5715000" y="1447800"/>
                <a:chExt cx="1371600" cy="1765092"/>
              </a:xfrm>
            </p:grpSpPr>
            <p:sp>
              <p:nvSpPr>
                <p:cNvPr id="458"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9" name="Group 7"/>
                <p:cNvGrpSpPr/>
                <p:nvPr/>
              </p:nvGrpSpPr>
              <p:grpSpPr>
                <a:xfrm>
                  <a:off x="6172200" y="1981200"/>
                  <a:ext cx="458449" cy="1231692"/>
                  <a:chOff x="6172200" y="1981200"/>
                  <a:chExt cx="458449" cy="1231692"/>
                </a:xfrm>
              </p:grpSpPr>
              <p:sp>
                <p:nvSpPr>
                  <p:cNvPr id="460" name="Diamond 45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2" name="Group 17"/>
              <p:cNvGrpSpPr/>
              <p:nvPr/>
            </p:nvGrpSpPr>
            <p:grpSpPr>
              <a:xfrm>
                <a:off x="5747479" y="3968646"/>
                <a:ext cx="1371600" cy="1765092"/>
                <a:chOff x="5715000" y="1447800"/>
                <a:chExt cx="1371600" cy="1765092"/>
              </a:xfrm>
            </p:grpSpPr>
            <p:sp>
              <p:nvSpPr>
                <p:cNvPr id="454"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5" name="Group 30"/>
                <p:cNvGrpSpPr/>
                <p:nvPr/>
              </p:nvGrpSpPr>
              <p:grpSpPr>
                <a:xfrm>
                  <a:off x="6172200" y="1981200"/>
                  <a:ext cx="458449" cy="1231692"/>
                  <a:chOff x="6172200" y="1981200"/>
                  <a:chExt cx="458449" cy="1231692"/>
                </a:xfrm>
              </p:grpSpPr>
              <p:sp>
                <p:nvSpPr>
                  <p:cNvPr id="456" name="Diamond 45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Diamond 45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3" name="Diamond 452"/>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41"/>
            <p:cNvGrpSpPr/>
            <p:nvPr/>
          </p:nvGrpSpPr>
          <p:grpSpPr>
            <a:xfrm>
              <a:off x="3613878" y="2118609"/>
              <a:ext cx="244840" cy="640830"/>
              <a:chOff x="5715000" y="1334125"/>
              <a:chExt cx="1404079" cy="4399613"/>
            </a:xfrm>
          </p:grpSpPr>
          <p:grpSp>
            <p:nvGrpSpPr>
              <p:cNvPr id="434" name="Group 11"/>
              <p:cNvGrpSpPr/>
              <p:nvPr/>
            </p:nvGrpSpPr>
            <p:grpSpPr>
              <a:xfrm>
                <a:off x="5715000" y="1447800"/>
                <a:ext cx="1371600" cy="1765092"/>
                <a:chOff x="5715000" y="1447800"/>
                <a:chExt cx="1371600" cy="1765092"/>
              </a:xfrm>
            </p:grpSpPr>
            <p:sp>
              <p:nvSpPr>
                <p:cNvPr id="446"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7" name="Group 7"/>
                <p:cNvGrpSpPr/>
                <p:nvPr/>
              </p:nvGrpSpPr>
              <p:grpSpPr>
                <a:xfrm>
                  <a:off x="6172200" y="1981200"/>
                  <a:ext cx="458449" cy="1231692"/>
                  <a:chOff x="6172200" y="1981200"/>
                  <a:chExt cx="458449" cy="1231692"/>
                </a:xfrm>
              </p:grpSpPr>
              <p:sp>
                <p:nvSpPr>
                  <p:cNvPr id="448"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5" name="Group 12"/>
              <p:cNvGrpSpPr/>
              <p:nvPr/>
            </p:nvGrpSpPr>
            <p:grpSpPr>
              <a:xfrm>
                <a:off x="5732489" y="2714469"/>
                <a:ext cx="1371600" cy="1765092"/>
                <a:chOff x="5715000" y="1447800"/>
                <a:chExt cx="1371600" cy="1765092"/>
              </a:xfrm>
            </p:grpSpPr>
            <p:sp>
              <p:nvSpPr>
                <p:cNvPr id="442" name="Multiply 44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3" name="Group 7"/>
                <p:cNvGrpSpPr/>
                <p:nvPr/>
              </p:nvGrpSpPr>
              <p:grpSpPr>
                <a:xfrm>
                  <a:off x="6172200" y="1981200"/>
                  <a:ext cx="458449" cy="1231692"/>
                  <a:chOff x="6172200" y="1981200"/>
                  <a:chExt cx="458449" cy="1231692"/>
                </a:xfrm>
              </p:grpSpPr>
              <p:sp>
                <p:nvSpPr>
                  <p:cNvPr id="444" name="Diamond 44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6" name="Group 17"/>
              <p:cNvGrpSpPr/>
              <p:nvPr/>
            </p:nvGrpSpPr>
            <p:grpSpPr>
              <a:xfrm>
                <a:off x="5747479" y="3968646"/>
                <a:ext cx="1371600" cy="1765092"/>
                <a:chOff x="5715000" y="1447800"/>
                <a:chExt cx="1371600" cy="1765092"/>
              </a:xfrm>
            </p:grpSpPr>
            <p:sp>
              <p:nvSpPr>
                <p:cNvPr id="438" name="Multiply 437"/>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30"/>
                <p:cNvGrpSpPr/>
                <p:nvPr/>
              </p:nvGrpSpPr>
              <p:grpSpPr>
                <a:xfrm>
                  <a:off x="6172200" y="1981200"/>
                  <a:ext cx="458449" cy="1231692"/>
                  <a:chOff x="6172200" y="1981200"/>
                  <a:chExt cx="458449" cy="1231692"/>
                </a:xfrm>
              </p:grpSpPr>
              <p:sp>
                <p:nvSpPr>
                  <p:cNvPr id="440" name="Diamond 43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7"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58"/>
            <p:cNvGrpSpPr/>
            <p:nvPr/>
          </p:nvGrpSpPr>
          <p:grpSpPr>
            <a:xfrm>
              <a:off x="3793760" y="2118609"/>
              <a:ext cx="244840" cy="640830"/>
              <a:chOff x="5715000" y="1334125"/>
              <a:chExt cx="1404079" cy="4399613"/>
            </a:xfrm>
          </p:grpSpPr>
          <p:grpSp>
            <p:nvGrpSpPr>
              <p:cNvPr id="418" name="Group 11"/>
              <p:cNvGrpSpPr/>
              <p:nvPr/>
            </p:nvGrpSpPr>
            <p:grpSpPr>
              <a:xfrm>
                <a:off x="5715000" y="1447800"/>
                <a:ext cx="1371600" cy="1765092"/>
                <a:chOff x="5715000" y="1447800"/>
                <a:chExt cx="1371600" cy="1765092"/>
              </a:xfrm>
            </p:grpSpPr>
            <p:sp>
              <p:nvSpPr>
                <p:cNvPr id="43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1" name="Group 7"/>
                <p:cNvGrpSpPr/>
                <p:nvPr/>
              </p:nvGrpSpPr>
              <p:grpSpPr>
                <a:xfrm>
                  <a:off x="6172200" y="1981200"/>
                  <a:ext cx="458449" cy="1231692"/>
                  <a:chOff x="6172200" y="1981200"/>
                  <a:chExt cx="458449" cy="1231692"/>
                </a:xfrm>
              </p:grpSpPr>
              <p:sp>
                <p:nvSpPr>
                  <p:cNvPr id="432" name="Diamond 43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43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12"/>
              <p:cNvGrpSpPr/>
              <p:nvPr/>
            </p:nvGrpSpPr>
            <p:grpSpPr>
              <a:xfrm>
                <a:off x="5732489" y="2714469"/>
                <a:ext cx="1371600" cy="1765092"/>
                <a:chOff x="5715000" y="1447800"/>
                <a:chExt cx="1371600" cy="1765092"/>
              </a:xfrm>
            </p:grpSpPr>
            <p:sp>
              <p:nvSpPr>
                <p:cNvPr id="426" name="Multiply 42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7"/>
                <p:cNvGrpSpPr/>
                <p:nvPr/>
              </p:nvGrpSpPr>
              <p:grpSpPr>
                <a:xfrm>
                  <a:off x="6172200" y="1981200"/>
                  <a:ext cx="458449" cy="1231692"/>
                  <a:chOff x="6172200" y="1981200"/>
                  <a:chExt cx="458449" cy="1231692"/>
                </a:xfrm>
              </p:grpSpPr>
              <p:sp>
                <p:nvSpPr>
                  <p:cNvPr id="428" name="Diamond 42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Diamond 42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0" name="Group 17"/>
              <p:cNvGrpSpPr/>
              <p:nvPr/>
            </p:nvGrpSpPr>
            <p:grpSpPr>
              <a:xfrm>
                <a:off x="5747479" y="3968646"/>
                <a:ext cx="1371600" cy="1765092"/>
                <a:chOff x="5715000" y="1447800"/>
                <a:chExt cx="1371600" cy="1765092"/>
              </a:xfrm>
            </p:grpSpPr>
            <p:sp>
              <p:nvSpPr>
                <p:cNvPr id="422" name="Multiply 42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3" name="Group 30"/>
                <p:cNvGrpSpPr/>
                <p:nvPr/>
              </p:nvGrpSpPr>
              <p:grpSpPr>
                <a:xfrm>
                  <a:off x="6172200" y="1981200"/>
                  <a:ext cx="458449" cy="1231692"/>
                  <a:chOff x="6172200" y="1981200"/>
                  <a:chExt cx="458449" cy="1231692"/>
                </a:xfrm>
              </p:grpSpPr>
              <p:sp>
                <p:nvSpPr>
                  <p:cNvPr id="424" name="Diamond 42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Diamond 42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1" name="Diamond 42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5" name="Oval 394"/>
            <p:cNvSpPr/>
            <p:nvPr/>
          </p:nvSpPr>
          <p:spPr>
            <a:xfrm>
              <a:off x="3352800" y="609600"/>
              <a:ext cx="9906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Cloud 395"/>
            <p:cNvSpPr/>
            <p:nvPr/>
          </p:nvSpPr>
          <p:spPr>
            <a:xfrm rot="10542275">
              <a:off x="3222029" y="421811"/>
              <a:ext cx="1112997" cy="619302"/>
            </a:xfrm>
            <a:prstGeom prst="cloud">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Cloud 396"/>
            <p:cNvSpPr/>
            <p:nvPr/>
          </p:nvSpPr>
          <p:spPr>
            <a:xfrm rot="10542275">
              <a:off x="3366180" y="1461218"/>
              <a:ext cx="976403" cy="597730"/>
            </a:xfrm>
            <a:prstGeom prst="cloud">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3640111" y="1541489"/>
              <a:ext cx="362263" cy="212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9" name="Group 196"/>
            <p:cNvGrpSpPr/>
            <p:nvPr/>
          </p:nvGrpSpPr>
          <p:grpSpPr>
            <a:xfrm>
              <a:off x="3200400" y="762000"/>
              <a:ext cx="1219200" cy="304800"/>
              <a:chOff x="6400800" y="1371600"/>
              <a:chExt cx="1219200" cy="527455"/>
            </a:xfrm>
          </p:grpSpPr>
          <p:sp>
            <p:nvSpPr>
              <p:cNvPr id="400" name="Trapezoid 399"/>
              <p:cNvSpPr/>
              <p:nvPr/>
            </p:nvSpPr>
            <p:spPr>
              <a:xfrm>
                <a:off x="6400800" y="1371600"/>
                <a:ext cx="1219200" cy="502169"/>
              </a:xfrm>
              <a:prstGeom prst="trapezoid">
                <a:avLst>
                  <a:gd name="adj" fmla="val 0"/>
                </a:avLst>
              </a:prstGeom>
              <a:solidFill>
                <a:srgbClr val="E1A0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1" name="Group 93"/>
              <p:cNvGrpSpPr/>
              <p:nvPr/>
            </p:nvGrpSpPr>
            <p:grpSpPr>
              <a:xfrm rot="16200000">
                <a:off x="6756576" y="1174531"/>
                <a:ext cx="467193" cy="981856"/>
                <a:chOff x="5715000" y="1334125"/>
                <a:chExt cx="1404079" cy="4399613"/>
              </a:xfrm>
            </p:grpSpPr>
            <p:grpSp>
              <p:nvGrpSpPr>
                <p:cNvPr id="402" name="Group 11"/>
                <p:cNvGrpSpPr/>
                <p:nvPr/>
              </p:nvGrpSpPr>
              <p:grpSpPr>
                <a:xfrm>
                  <a:off x="5715000" y="1447800"/>
                  <a:ext cx="1371600" cy="1765092"/>
                  <a:chOff x="5715000" y="1447800"/>
                  <a:chExt cx="1371600" cy="1765092"/>
                </a:xfrm>
              </p:grpSpPr>
              <p:sp>
                <p:nvSpPr>
                  <p:cNvPr id="41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7"/>
                  <p:cNvGrpSpPr/>
                  <p:nvPr/>
                </p:nvGrpSpPr>
                <p:grpSpPr>
                  <a:xfrm>
                    <a:off x="6172200" y="1981200"/>
                    <a:ext cx="458449" cy="1231692"/>
                    <a:chOff x="6172200" y="1981200"/>
                    <a:chExt cx="458449" cy="1231692"/>
                  </a:xfrm>
                </p:grpSpPr>
                <p:sp>
                  <p:nvSpPr>
                    <p:cNvPr id="416" name="Diamond 4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Diamond 4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12"/>
                <p:cNvGrpSpPr/>
                <p:nvPr/>
              </p:nvGrpSpPr>
              <p:grpSpPr>
                <a:xfrm>
                  <a:off x="5732489" y="2714469"/>
                  <a:ext cx="1371600" cy="1765092"/>
                  <a:chOff x="5715000" y="1447800"/>
                  <a:chExt cx="1371600" cy="1765092"/>
                </a:xfrm>
              </p:grpSpPr>
              <p:sp>
                <p:nvSpPr>
                  <p:cNvPr id="410" name="Multiply 40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 name="Group 7"/>
                  <p:cNvGrpSpPr/>
                  <p:nvPr/>
                </p:nvGrpSpPr>
                <p:grpSpPr>
                  <a:xfrm>
                    <a:off x="6172200" y="1981200"/>
                    <a:ext cx="458449" cy="1231692"/>
                    <a:chOff x="6172200" y="1981200"/>
                    <a:chExt cx="458449" cy="1231692"/>
                  </a:xfrm>
                </p:grpSpPr>
                <p:sp>
                  <p:nvSpPr>
                    <p:cNvPr id="412" name="Diamond 41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Diamond 41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4" name="Group 17"/>
                <p:cNvGrpSpPr/>
                <p:nvPr/>
              </p:nvGrpSpPr>
              <p:grpSpPr>
                <a:xfrm>
                  <a:off x="5747479" y="3968646"/>
                  <a:ext cx="1371600" cy="1765092"/>
                  <a:chOff x="5715000" y="1447800"/>
                  <a:chExt cx="1371600" cy="1765092"/>
                </a:xfrm>
              </p:grpSpPr>
              <p:sp>
                <p:nvSpPr>
                  <p:cNvPr id="406" name="Multiply 40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7" name="Group 30"/>
                  <p:cNvGrpSpPr/>
                  <p:nvPr/>
                </p:nvGrpSpPr>
                <p:grpSpPr>
                  <a:xfrm>
                    <a:off x="6172200" y="1981200"/>
                    <a:ext cx="458449" cy="1231692"/>
                    <a:chOff x="6172200" y="1981200"/>
                    <a:chExt cx="458449" cy="1231692"/>
                  </a:xfrm>
                </p:grpSpPr>
                <p:sp>
                  <p:nvSpPr>
                    <p:cNvPr id="408" name="Diamond 40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Diamond 40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5" name="Diamond 404"/>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53918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6172200" cy="307777"/>
          </a:xfrm>
          <a:prstGeom prst="rect">
            <a:avLst/>
          </a:prstGeom>
          <a:noFill/>
        </p:spPr>
        <p:txBody>
          <a:bodyPr wrap="square" rtlCol="0">
            <a:spAutoFit/>
          </a:bodyPr>
          <a:lstStyle/>
          <a:p>
            <a:r>
              <a:rPr lang="en-US" sz="1400" dirty="0">
                <a:solidFill>
                  <a:schemeClr val="bg2">
                    <a:lumMod val="90000"/>
                  </a:schemeClr>
                </a:solidFill>
              </a:rPr>
              <a:t>D&amp;C 20</a:t>
            </a:r>
          </a:p>
        </p:txBody>
      </p:sp>
      <p:sp>
        <p:nvSpPr>
          <p:cNvPr id="6" name="TextBox 5"/>
          <p:cNvSpPr txBox="1"/>
          <p:nvPr/>
        </p:nvSpPr>
        <p:spPr>
          <a:xfrm>
            <a:off x="4724400" y="4278085"/>
            <a:ext cx="6172200" cy="1938992"/>
          </a:xfrm>
          <a:prstGeom prst="rect">
            <a:avLst/>
          </a:prstGeom>
          <a:noFill/>
        </p:spPr>
        <p:txBody>
          <a:bodyPr wrap="square" rtlCol="0">
            <a:spAutoFit/>
          </a:bodyPr>
          <a:lstStyle/>
          <a:p>
            <a:pPr algn="ctr"/>
            <a:r>
              <a:rPr lang="en-US" sz="4000" dirty="0">
                <a:solidFill>
                  <a:schemeClr val="bg2">
                    <a:lumMod val="90000"/>
                  </a:schemeClr>
                </a:solidFill>
              </a:rPr>
              <a:t>“Every elder, priest, teacher, or deacon is to be ordained…”</a:t>
            </a:r>
            <a:endParaRPr lang="en-US" sz="6000" dirty="0">
              <a:solidFill>
                <a:schemeClr val="bg2">
                  <a:lumMod val="90000"/>
                </a:schemeClr>
              </a:solidFill>
            </a:endParaRPr>
          </a:p>
        </p:txBody>
      </p:sp>
      <p:sp>
        <p:nvSpPr>
          <p:cNvPr id="5" name="TextBox 4"/>
          <p:cNvSpPr txBox="1"/>
          <p:nvPr/>
        </p:nvSpPr>
        <p:spPr>
          <a:xfrm>
            <a:off x="979715" y="936170"/>
            <a:ext cx="6172200" cy="1938992"/>
          </a:xfrm>
          <a:prstGeom prst="rect">
            <a:avLst/>
          </a:prstGeom>
          <a:noFill/>
        </p:spPr>
        <p:txBody>
          <a:bodyPr wrap="square" rtlCol="0">
            <a:spAutoFit/>
          </a:bodyPr>
          <a:lstStyle/>
          <a:p>
            <a:pPr algn="ctr"/>
            <a:r>
              <a:rPr lang="en-US" sz="4000" dirty="0">
                <a:solidFill>
                  <a:schemeClr val="bg2">
                    <a:lumMod val="90000"/>
                  </a:schemeClr>
                </a:solidFill>
              </a:rPr>
              <a:t>“And when they had ordained them elders in every church…” (Acts 14:23)</a:t>
            </a:r>
            <a:endParaRPr lang="en-US" sz="6000" dirty="0">
              <a:solidFill>
                <a:schemeClr val="bg2">
                  <a:lumMod val="90000"/>
                </a:schemeClr>
              </a:solidFill>
            </a:endParaRPr>
          </a:p>
        </p:txBody>
      </p:sp>
      <p:pic>
        <p:nvPicPr>
          <p:cNvPr id="4098" name="Picture 2" descr="https://encrypted-tbn3.gstatic.com/images?q=tbn:ANd9GcSEipTfhoVsdgmkpVVcCfz5a7nxj1pRc01yQFEzL0KfOpjKK9h9Rw"/>
          <p:cNvPicPr>
            <a:picLocks noChangeAspect="1" noChangeArrowheads="1"/>
          </p:cNvPicPr>
          <p:nvPr/>
        </p:nvPicPr>
        <p:blipFill>
          <a:blip r:embed="rId2" cstate="print"/>
          <a:srcRect/>
          <a:stretch>
            <a:fillRect/>
          </a:stretch>
        </p:blipFill>
        <p:spPr bwMode="auto">
          <a:xfrm>
            <a:off x="1764209" y="3352801"/>
            <a:ext cx="2283917" cy="2852056"/>
          </a:xfrm>
          <a:prstGeom prst="rect">
            <a:avLst/>
          </a:prstGeom>
          <a:noFill/>
        </p:spPr>
      </p:pic>
      <p:pic>
        <p:nvPicPr>
          <p:cNvPr id="4100" name="Picture 4" descr="https://encrypted-tbn2.gstatic.com/images?q=tbn:ANd9GcRrLYh_cJUtvtR0CgEV0kRTzEO9YtlmTdwVY7srQV0TjTd_68aA"/>
          <p:cNvPicPr>
            <a:picLocks noChangeAspect="1" noChangeArrowheads="1"/>
          </p:cNvPicPr>
          <p:nvPr/>
        </p:nvPicPr>
        <p:blipFill>
          <a:blip r:embed="rId3" cstate="print"/>
          <a:srcRect/>
          <a:stretch>
            <a:fillRect/>
          </a:stretch>
        </p:blipFill>
        <p:spPr bwMode="auto">
          <a:xfrm>
            <a:off x="7924800" y="1066801"/>
            <a:ext cx="1847850" cy="2466975"/>
          </a:xfrm>
          <a:prstGeom prst="rect">
            <a:avLst/>
          </a:prstGeom>
          <a:noFill/>
        </p:spPr>
      </p:pic>
      <p:sp>
        <p:nvSpPr>
          <p:cNvPr id="9" name="Rectangle 8"/>
          <p:cNvSpPr/>
          <p:nvPr/>
        </p:nvSpPr>
        <p:spPr>
          <a:xfrm>
            <a:off x="1360714" y="0"/>
            <a:ext cx="9448800" cy="769441"/>
          </a:xfrm>
          <a:prstGeom prst="rect">
            <a:avLst/>
          </a:prstGeom>
        </p:spPr>
        <p:txBody>
          <a:bodyPr wrap="square">
            <a:spAutoFit/>
          </a:bodyPr>
          <a:lstStyle/>
          <a:p>
            <a:pPr algn="ctr"/>
            <a:r>
              <a:rPr lang="en-US" sz="4400" dirty="0">
                <a:solidFill>
                  <a:schemeClr val="bg2"/>
                </a:solidFill>
                <a:latin typeface="Open Sans"/>
              </a:rPr>
              <a:t>Order of the Priesthood</a:t>
            </a:r>
            <a:endParaRPr lang="en-US" sz="4400" dirty="0">
              <a:solidFill>
                <a:schemeClr val="bg2"/>
              </a:solidFill>
            </a:endParaRPr>
          </a:p>
        </p:txBody>
      </p:sp>
    </p:spTree>
    <p:extLst>
      <p:ext uri="{BB962C8B-B14F-4D97-AF65-F5344CB8AC3E}">
        <p14:creationId xmlns:p14="http://schemas.microsoft.com/office/powerpoint/2010/main" val="13474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1000"/>
                                        <p:tgtEl>
                                          <p:spTgt spid="409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1763486" y="794657"/>
            <a:ext cx="6172200" cy="3785652"/>
          </a:xfrm>
          <a:prstGeom prst="rect">
            <a:avLst/>
          </a:prstGeom>
          <a:noFill/>
        </p:spPr>
        <p:txBody>
          <a:bodyPr wrap="square" rtlCol="0">
            <a:spAutoFit/>
          </a:bodyPr>
          <a:lstStyle/>
          <a:p>
            <a:r>
              <a:rPr lang="en-US" sz="4000" dirty="0">
                <a:solidFill>
                  <a:schemeClr val="bg2">
                    <a:lumMod val="90000"/>
                  </a:schemeClr>
                </a:solidFill>
              </a:rPr>
              <a:t>“When we officiate in the priesthood, we always do it in the name of the Lord. When we act according to proper order of things, we act for the Lord…”</a:t>
            </a:r>
            <a:endParaRPr lang="en-US" sz="6000" dirty="0">
              <a:solidFill>
                <a:schemeClr val="bg2">
                  <a:lumMod val="90000"/>
                </a:schemeClr>
              </a:solidFill>
            </a:endParaRPr>
          </a:p>
        </p:txBody>
      </p:sp>
      <p:sp>
        <p:nvSpPr>
          <p:cNvPr id="8" name="TextBox 7"/>
          <p:cNvSpPr txBox="1"/>
          <p:nvPr/>
        </p:nvSpPr>
        <p:spPr>
          <a:xfrm>
            <a:off x="5932714" y="6432751"/>
            <a:ext cx="6172200" cy="307777"/>
          </a:xfrm>
          <a:prstGeom prst="rect">
            <a:avLst/>
          </a:prstGeom>
          <a:noFill/>
        </p:spPr>
        <p:txBody>
          <a:bodyPr wrap="square" rtlCol="0">
            <a:spAutoFit/>
          </a:bodyPr>
          <a:lstStyle/>
          <a:p>
            <a:pPr algn="r"/>
            <a:r>
              <a:rPr lang="en-US" sz="1400" dirty="0">
                <a:solidFill>
                  <a:schemeClr val="bg2">
                    <a:lumMod val="90000"/>
                  </a:schemeClr>
                </a:solidFill>
              </a:rPr>
              <a:t>(4)</a:t>
            </a:r>
          </a:p>
        </p:txBody>
      </p:sp>
      <p:pic>
        <p:nvPicPr>
          <p:cNvPr id="6" name="Picture 5" descr="boyd k. packer.jpg"/>
          <p:cNvPicPr>
            <a:picLocks noChangeAspect="1"/>
          </p:cNvPicPr>
          <p:nvPr/>
        </p:nvPicPr>
        <p:blipFill>
          <a:blip r:embed="rId2" cstate="print"/>
          <a:stretch>
            <a:fillRect/>
          </a:stretch>
        </p:blipFill>
        <p:spPr>
          <a:xfrm>
            <a:off x="498506" y="5072743"/>
            <a:ext cx="1217356" cy="1517197"/>
          </a:xfrm>
          <a:prstGeom prst="rect">
            <a:avLst/>
          </a:prstGeom>
        </p:spPr>
      </p:pic>
      <p:pic>
        <p:nvPicPr>
          <p:cNvPr id="7" name="Picture 2" descr="https://encrypted-tbn0.gstatic.com/images?q=tbn:ANd9GcS5GXOTcgUgCuzqPls0ODNjbnScPMGxHh8h0pm_W_V08Lvt4P_U"/>
          <p:cNvPicPr>
            <a:picLocks noChangeAspect="1" noChangeArrowheads="1"/>
          </p:cNvPicPr>
          <p:nvPr/>
        </p:nvPicPr>
        <p:blipFill>
          <a:blip r:embed="rId3" cstate="print"/>
          <a:srcRect/>
          <a:stretch>
            <a:fillRect/>
          </a:stretch>
        </p:blipFill>
        <p:spPr bwMode="auto">
          <a:xfrm>
            <a:off x="8577944" y="968830"/>
            <a:ext cx="2733675" cy="1666875"/>
          </a:xfrm>
          <a:prstGeom prst="rect">
            <a:avLst/>
          </a:prstGeom>
          <a:noFill/>
        </p:spPr>
      </p:pic>
    </p:spTree>
    <p:extLst>
      <p:ext uri="{BB962C8B-B14F-4D97-AF65-F5344CB8AC3E}">
        <p14:creationId xmlns:p14="http://schemas.microsoft.com/office/powerpoint/2010/main" val="33232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6172200" cy="307777"/>
          </a:xfrm>
          <a:prstGeom prst="rect">
            <a:avLst/>
          </a:prstGeom>
          <a:noFill/>
        </p:spPr>
        <p:txBody>
          <a:bodyPr wrap="square" rtlCol="0">
            <a:spAutoFit/>
          </a:bodyPr>
          <a:lstStyle/>
          <a:p>
            <a:r>
              <a:rPr lang="en-US" sz="1400" dirty="0">
                <a:solidFill>
                  <a:schemeClr val="bg2">
                    <a:lumMod val="90000"/>
                  </a:schemeClr>
                </a:solidFill>
              </a:rPr>
              <a:t>D&amp;C 20:63-64</a:t>
            </a:r>
          </a:p>
        </p:txBody>
      </p:sp>
      <p:sp>
        <p:nvSpPr>
          <p:cNvPr id="6" name="TextBox 5"/>
          <p:cNvSpPr txBox="1"/>
          <p:nvPr/>
        </p:nvSpPr>
        <p:spPr>
          <a:xfrm>
            <a:off x="1197429" y="1012371"/>
            <a:ext cx="6172200" cy="707886"/>
          </a:xfrm>
          <a:prstGeom prst="rect">
            <a:avLst/>
          </a:prstGeom>
          <a:noFill/>
        </p:spPr>
        <p:txBody>
          <a:bodyPr wrap="square" rtlCol="0">
            <a:spAutoFit/>
          </a:bodyPr>
          <a:lstStyle/>
          <a:p>
            <a:pPr algn="ctr"/>
            <a:r>
              <a:rPr lang="en-US" sz="4000" dirty="0">
                <a:solidFill>
                  <a:schemeClr val="bg2">
                    <a:lumMod val="90000"/>
                  </a:schemeClr>
                </a:solidFill>
              </a:rPr>
              <a:t>“…by vote of the church…”</a:t>
            </a:r>
            <a:endParaRPr lang="en-US" sz="6000" dirty="0">
              <a:solidFill>
                <a:schemeClr val="bg2">
                  <a:lumMod val="90000"/>
                </a:schemeClr>
              </a:solidFill>
            </a:endParaRPr>
          </a:p>
        </p:txBody>
      </p:sp>
      <p:pic>
        <p:nvPicPr>
          <p:cNvPr id="5122" name="Picture 2" descr="https://encrypted-tbn3.gstatic.com/images?q=tbn:ANd9GcRJJKiJu7hH5tEdtLjAXy-6XXId8g8FaL49xj4_hmU14iw2AKjGoA"/>
          <p:cNvPicPr>
            <a:picLocks noChangeAspect="1" noChangeArrowheads="1"/>
          </p:cNvPicPr>
          <p:nvPr/>
        </p:nvPicPr>
        <p:blipFill>
          <a:blip r:embed="rId2" cstate="print"/>
          <a:srcRect/>
          <a:stretch>
            <a:fillRect/>
          </a:stretch>
        </p:blipFill>
        <p:spPr bwMode="auto">
          <a:xfrm>
            <a:off x="6662058" y="1817913"/>
            <a:ext cx="3396342" cy="2971801"/>
          </a:xfrm>
          <a:prstGeom prst="rect">
            <a:avLst/>
          </a:prstGeom>
          <a:noFill/>
        </p:spPr>
      </p:pic>
      <p:pic>
        <p:nvPicPr>
          <p:cNvPr id="17410" name="Picture 2" descr="https://encrypted-tbn0.gstatic.com/images?q=tbn:ANd9GcQwoJvUvmvmQgdi8uH8tXlpgkzaYz8YUbwuzk9JcFNC039C82oW"/>
          <p:cNvPicPr>
            <a:picLocks noChangeAspect="1" noChangeArrowheads="1"/>
          </p:cNvPicPr>
          <p:nvPr/>
        </p:nvPicPr>
        <p:blipFill>
          <a:blip r:embed="rId3" cstate="print"/>
          <a:srcRect/>
          <a:stretch>
            <a:fillRect/>
          </a:stretch>
        </p:blipFill>
        <p:spPr bwMode="auto">
          <a:xfrm>
            <a:off x="1508761" y="2819400"/>
            <a:ext cx="3947157" cy="2819400"/>
          </a:xfrm>
          <a:prstGeom prst="rect">
            <a:avLst/>
          </a:prstGeom>
          <a:noFill/>
        </p:spPr>
      </p:pic>
      <p:sp>
        <p:nvSpPr>
          <p:cNvPr id="7" name="Rectangle 6"/>
          <p:cNvSpPr/>
          <p:nvPr/>
        </p:nvSpPr>
        <p:spPr>
          <a:xfrm>
            <a:off x="1360714" y="0"/>
            <a:ext cx="9448800" cy="769441"/>
          </a:xfrm>
          <a:prstGeom prst="rect">
            <a:avLst/>
          </a:prstGeom>
        </p:spPr>
        <p:txBody>
          <a:bodyPr wrap="square">
            <a:spAutoFit/>
          </a:bodyPr>
          <a:lstStyle/>
          <a:p>
            <a:pPr algn="ctr"/>
            <a:r>
              <a:rPr lang="en-US" sz="4400" dirty="0">
                <a:solidFill>
                  <a:schemeClr val="bg2"/>
                </a:solidFill>
                <a:latin typeface="Open Sans"/>
              </a:rPr>
              <a:t>United </a:t>
            </a:r>
            <a:endParaRPr lang="en-US" sz="4400" dirty="0">
              <a:solidFill>
                <a:schemeClr val="bg2"/>
              </a:solidFill>
            </a:endParaRPr>
          </a:p>
        </p:txBody>
      </p:sp>
    </p:spTree>
    <p:extLst>
      <p:ext uri="{BB962C8B-B14F-4D97-AF65-F5344CB8AC3E}">
        <p14:creationId xmlns:p14="http://schemas.microsoft.com/office/powerpoint/2010/main" val="3064798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6172200" cy="307777"/>
          </a:xfrm>
          <a:prstGeom prst="rect">
            <a:avLst/>
          </a:prstGeom>
          <a:noFill/>
        </p:spPr>
        <p:txBody>
          <a:bodyPr wrap="square" rtlCol="0">
            <a:spAutoFit/>
          </a:bodyPr>
          <a:lstStyle/>
          <a:p>
            <a:r>
              <a:rPr lang="en-US" sz="1400" dirty="0">
                <a:solidFill>
                  <a:schemeClr val="bg2">
                    <a:lumMod val="90000"/>
                  </a:schemeClr>
                </a:solidFill>
              </a:rPr>
              <a:t>D&amp;C 20:64  D&amp;C 85:1  </a:t>
            </a:r>
          </a:p>
        </p:txBody>
      </p:sp>
      <p:pic>
        <p:nvPicPr>
          <p:cNvPr id="3076" name="Picture 4" descr="https://encrypted-tbn2.gstatic.com/images?q=tbn:ANd9GcQNIQPzVkUHVEumnbsTpnN1VkerslFs66WgExBURZM5JzmFhTD6"/>
          <p:cNvPicPr>
            <a:picLocks noChangeAspect="1" noChangeArrowheads="1"/>
          </p:cNvPicPr>
          <p:nvPr/>
        </p:nvPicPr>
        <p:blipFill>
          <a:blip r:embed="rId2" cstate="print"/>
          <a:srcRect/>
          <a:stretch>
            <a:fillRect/>
          </a:stretch>
        </p:blipFill>
        <p:spPr bwMode="auto">
          <a:xfrm>
            <a:off x="6400801" y="1559561"/>
            <a:ext cx="4267199" cy="2839629"/>
          </a:xfrm>
          <a:prstGeom prst="rect">
            <a:avLst/>
          </a:prstGeom>
          <a:noFill/>
        </p:spPr>
      </p:pic>
      <p:pic>
        <p:nvPicPr>
          <p:cNvPr id="14338" name="Picture 2" descr="https://encrypted-tbn0.gstatic.com/images?q=tbn:ANd9GcRmme31r9L1aXyFc8EhS6bWPivQG-h22P7_ZVjTHOeU3FWWPrZg"/>
          <p:cNvPicPr>
            <a:picLocks noChangeAspect="1" noChangeArrowheads="1"/>
          </p:cNvPicPr>
          <p:nvPr/>
        </p:nvPicPr>
        <p:blipFill>
          <a:blip r:embed="rId3" cstate="print"/>
          <a:srcRect/>
          <a:stretch>
            <a:fillRect/>
          </a:stretch>
        </p:blipFill>
        <p:spPr bwMode="auto">
          <a:xfrm>
            <a:off x="1371599" y="2677886"/>
            <a:ext cx="3124200" cy="3110316"/>
          </a:xfrm>
          <a:prstGeom prst="rect">
            <a:avLst/>
          </a:prstGeom>
          <a:noFill/>
        </p:spPr>
      </p:pic>
      <p:sp>
        <p:nvSpPr>
          <p:cNvPr id="10" name="Rectangle 9"/>
          <p:cNvSpPr/>
          <p:nvPr/>
        </p:nvSpPr>
        <p:spPr>
          <a:xfrm>
            <a:off x="1360714" y="0"/>
            <a:ext cx="9448800" cy="769441"/>
          </a:xfrm>
          <a:prstGeom prst="rect">
            <a:avLst/>
          </a:prstGeom>
        </p:spPr>
        <p:txBody>
          <a:bodyPr wrap="square">
            <a:spAutoFit/>
          </a:bodyPr>
          <a:lstStyle/>
          <a:p>
            <a:pPr algn="ctr"/>
            <a:r>
              <a:rPr lang="en-US" sz="4400" dirty="0">
                <a:solidFill>
                  <a:schemeClr val="bg2"/>
                </a:solidFill>
                <a:latin typeface="Open Sans"/>
              </a:rPr>
              <a:t>Order of Keeping Proper Records</a:t>
            </a:r>
            <a:endParaRPr lang="en-US" sz="4400" dirty="0">
              <a:solidFill>
                <a:schemeClr val="bg2"/>
              </a:solidFill>
            </a:endParaRPr>
          </a:p>
        </p:txBody>
      </p:sp>
    </p:spTree>
    <p:extLst>
      <p:ext uri="{BB962C8B-B14F-4D97-AF65-F5344CB8AC3E}">
        <p14:creationId xmlns:p14="http://schemas.microsoft.com/office/powerpoint/2010/main" val="2442553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6172200" cy="307777"/>
          </a:xfrm>
          <a:prstGeom prst="rect">
            <a:avLst/>
          </a:prstGeom>
          <a:noFill/>
        </p:spPr>
        <p:txBody>
          <a:bodyPr wrap="square" rtlCol="0">
            <a:spAutoFit/>
          </a:bodyPr>
          <a:lstStyle/>
          <a:p>
            <a:r>
              <a:rPr lang="en-US" sz="1400" dirty="0">
                <a:solidFill>
                  <a:schemeClr val="bg2">
                    <a:lumMod val="90000"/>
                  </a:schemeClr>
                </a:solidFill>
              </a:rPr>
              <a:t>D&amp;C 107:99</a:t>
            </a:r>
          </a:p>
        </p:txBody>
      </p:sp>
      <p:sp>
        <p:nvSpPr>
          <p:cNvPr id="6" name="TextBox 5"/>
          <p:cNvSpPr txBox="1"/>
          <p:nvPr/>
        </p:nvSpPr>
        <p:spPr>
          <a:xfrm>
            <a:off x="740229" y="914400"/>
            <a:ext cx="6172200" cy="4093428"/>
          </a:xfrm>
          <a:prstGeom prst="rect">
            <a:avLst/>
          </a:prstGeom>
          <a:noFill/>
        </p:spPr>
        <p:txBody>
          <a:bodyPr wrap="square" rtlCol="0">
            <a:spAutoFit/>
          </a:bodyPr>
          <a:lstStyle/>
          <a:p>
            <a:r>
              <a:rPr lang="en-US" sz="4000" dirty="0">
                <a:solidFill>
                  <a:schemeClr val="bg2">
                    <a:lumMod val="90000"/>
                  </a:schemeClr>
                </a:solidFill>
              </a:rPr>
              <a:t>“Wherefore, now let every man learn his duty, and to act in the office in which he is appointed, in all diligence.”</a:t>
            </a:r>
          </a:p>
          <a:p>
            <a:endParaRPr lang="en-US" sz="6000" dirty="0">
              <a:solidFill>
                <a:schemeClr val="bg2">
                  <a:lumMod val="90000"/>
                </a:schemeClr>
              </a:solidFill>
            </a:endParaRPr>
          </a:p>
        </p:txBody>
      </p:sp>
      <p:pic>
        <p:nvPicPr>
          <p:cNvPr id="5" name="Picture 2" descr="https://encrypted-tbn0.gstatic.com/images?q=tbn:ANd9GcRY_khNi-3A6qlR9OU0juiLtFXXh2ewU9yq0lruf27vZWpG01iw"/>
          <p:cNvPicPr>
            <a:picLocks noChangeAspect="1" noChangeArrowheads="1"/>
          </p:cNvPicPr>
          <p:nvPr/>
        </p:nvPicPr>
        <p:blipFill rotWithShape="1">
          <a:blip r:embed="rId2" cstate="print"/>
          <a:srcRect t="3874" r="3961" b="10895"/>
          <a:stretch/>
        </p:blipFill>
        <p:spPr bwMode="auto">
          <a:xfrm>
            <a:off x="7369628" y="1186978"/>
            <a:ext cx="2786743" cy="1839250"/>
          </a:xfrm>
          <a:prstGeom prst="rect">
            <a:avLst/>
          </a:prstGeom>
          <a:noFill/>
        </p:spPr>
      </p:pic>
      <p:pic>
        <p:nvPicPr>
          <p:cNvPr id="15362" name="Picture 2" descr="https://encrypted-tbn2.gstatic.com/images?q=tbn:ANd9GcRz3w2pOdVth9OVC93LaGt5wWQyDfuWztbEnfvlith-5gw2D9eL"/>
          <p:cNvPicPr>
            <a:picLocks noChangeAspect="1" noChangeArrowheads="1"/>
          </p:cNvPicPr>
          <p:nvPr/>
        </p:nvPicPr>
        <p:blipFill>
          <a:blip r:embed="rId3" cstate="print"/>
          <a:srcRect/>
          <a:stretch>
            <a:fillRect/>
          </a:stretch>
        </p:blipFill>
        <p:spPr bwMode="auto">
          <a:xfrm>
            <a:off x="5236028" y="3135086"/>
            <a:ext cx="1771650" cy="2581276"/>
          </a:xfrm>
          <a:prstGeom prst="rect">
            <a:avLst/>
          </a:prstGeom>
          <a:noFill/>
        </p:spPr>
      </p:pic>
      <p:pic>
        <p:nvPicPr>
          <p:cNvPr id="15364" name="Picture 4" descr="https://encrypted-tbn2.gstatic.com/images?q=tbn:ANd9GcThz_z8PZm2-ojaqe-XJ38E7-j6J3dLPpGoeW9W1eK1ABklszlkow"/>
          <p:cNvPicPr>
            <a:picLocks noChangeAspect="1" noChangeArrowheads="1"/>
          </p:cNvPicPr>
          <p:nvPr/>
        </p:nvPicPr>
        <p:blipFill>
          <a:blip r:embed="rId4" cstate="print"/>
          <a:srcRect/>
          <a:stretch>
            <a:fillRect/>
          </a:stretch>
        </p:blipFill>
        <p:spPr bwMode="auto">
          <a:xfrm>
            <a:off x="1219200" y="4778830"/>
            <a:ext cx="3333750" cy="1371601"/>
          </a:xfrm>
          <a:prstGeom prst="rect">
            <a:avLst/>
          </a:prstGeom>
          <a:noFill/>
        </p:spPr>
      </p:pic>
      <p:pic>
        <p:nvPicPr>
          <p:cNvPr id="15368" name="Picture 8" descr="https://encrypted-tbn1.gstatic.com/images?q=tbn:ANd9GcQcoydQrDQ2HorjLXpZVu9FC81i2m8VDkGOIq2uKV1TBQC7tmda"/>
          <p:cNvPicPr>
            <a:picLocks noChangeAspect="1" noChangeArrowheads="1"/>
          </p:cNvPicPr>
          <p:nvPr/>
        </p:nvPicPr>
        <p:blipFill>
          <a:blip r:embed="rId5" cstate="print"/>
          <a:srcRect/>
          <a:stretch>
            <a:fillRect/>
          </a:stretch>
        </p:blipFill>
        <p:spPr bwMode="auto">
          <a:xfrm>
            <a:off x="8077201" y="4114801"/>
            <a:ext cx="1914525" cy="2390775"/>
          </a:xfrm>
          <a:prstGeom prst="rect">
            <a:avLst/>
          </a:prstGeom>
          <a:noFill/>
        </p:spPr>
      </p:pic>
      <p:sp>
        <p:nvSpPr>
          <p:cNvPr id="9" name="Rectangle 8"/>
          <p:cNvSpPr/>
          <p:nvPr/>
        </p:nvSpPr>
        <p:spPr>
          <a:xfrm>
            <a:off x="1360714" y="0"/>
            <a:ext cx="9448800" cy="769441"/>
          </a:xfrm>
          <a:prstGeom prst="rect">
            <a:avLst/>
          </a:prstGeom>
        </p:spPr>
        <p:txBody>
          <a:bodyPr wrap="square">
            <a:spAutoFit/>
          </a:bodyPr>
          <a:lstStyle/>
          <a:p>
            <a:pPr algn="ctr"/>
            <a:r>
              <a:rPr lang="en-US" sz="4400" dirty="0">
                <a:solidFill>
                  <a:schemeClr val="bg2"/>
                </a:solidFill>
                <a:latin typeface="Open Sans"/>
              </a:rPr>
              <a:t>Uniting as One Unto the Lord</a:t>
            </a:r>
            <a:endParaRPr lang="en-US" sz="4400" dirty="0">
              <a:solidFill>
                <a:schemeClr val="bg2"/>
              </a:solidFill>
            </a:endParaRPr>
          </a:p>
        </p:txBody>
      </p:sp>
    </p:spTree>
    <p:extLst>
      <p:ext uri="{BB962C8B-B14F-4D97-AF65-F5344CB8AC3E}">
        <p14:creationId xmlns:p14="http://schemas.microsoft.com/office/powerpoint/2010/main" val="91160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6172200" cy="307777"/>
          </a:xfrm>
          <a:prstGeom prst="rect">
            <a:avLst/>
          </a:prstGeom>
          <a:noFill/>
        </p:spPr>
        <p:txBody>
          <a:bodyPr wrap="square" rtlCol="0">
            <a:spAutoFit/>
          </a:bodyPr>
          <a:lstStyle/>
          <a:p>
            <a:r>
              <a:rPr lang="en-US" sz="1400" dirty="0">
                <a:solidFill>
                  <a:schemeClr val="bg2">
                    <a:lumMod val="90000"/>
                  </a:schemeClr>
                </a:solidFill>
              </a:rPr>
              <a:t>Acts 15:25 D&amp;C 42:11</a:t>
            </a:r>
          </a:p>
        </p:txBody>
      </p:sp>
      <p:sp>
        <p:nvSpPr>
          <p:cNvPr id="6" name="TextBox 5"/>
          <p:cNvSpPr txBox="1"/>
          <p:nvPr/>
        </p:nvSpPr>
        <p:spPr>
          <a:xfrm>
            <a:off x="500743" y="468086"/>
            <a:ext cx="6172200" cy="3170099"/>
          </a:xfrm>
          <a:prstGeom prst="rect">
            <a:avLst/>
          </a:prstGeom>
          <a:noFill/>
        </p:spPr>
        <p:txBody>
          <a:bodyPr wrap="square" rtlCol="0">
            <a:spAutoFit/>
          </a:bodyPr>
          <a:lstStyle/>
          <a:p>
            <a:r>
              <a:rPr lang="en-US" sz="4000" dirty="0">
                <a:solidFill>
                  <a:schemeClr val="bg2">
                    <a:lumMod val="90000"/>
                  </a:schemeClr>
                </a:solidFill>
              </a:rPr>
              <a:t>“It seemed good unto us, being assembled with one accord, to send chosen men unto you with our beloved Barnabas and Paul.”</a:t>
            </a:r>
            <a:endParaRPr lang="en-US" sz="6000" dirty="0">
              <a:solidFill>
                <a:schemeClr val="bg2">
                  <a:lumMod val="90000"/>
                </a:schemeClr>
              </a:solidFill>
            </a:endParaRPr>
          </a:p>
        </p:txBody>
      </p:sp>
      <p:sp>
        <p:nvSpPr>
          <p:cNvPr id="5" name="TextBox 4"/>
          <p:cNvSpPr txBox="1"/>
          <p:nvPr/>
        </p:nvSpPr>
        <p:spPr>
          <a:xfrm>
            <a:off x="5246915" y="3820886"/>
            <a:ext cx="6172200" cy="2554545"/>
          </a:xfrm>
          <a:prstGeom prst="rect">
            <a:avLst/>
          </a:prstGeom>
          <a:noFill/>
        </p:spPr>
        <p:txBody>
          <a:bodyPr wrap="square" rtlCol="0">
            <a:spAutoFit/>
          </a:bodyPr>
          <a:lstStyle/>
          <a:p>
            <a:r>
              <a:rPr lang="en-US" sz="4000" dirty="0">
                <a:solidFill>
                  <a:schemeClr val="bg2">
                    <a:lumMod val="90000"/>
                  </a:schemeClr>
                </a:solidFill>
              </a:rPr>
              <a:t>“And again, the elders, priests and teachers of this church shall teach the principle of my gospel…”</a:t>
            </a:r>
          </a:p>
        </p:txBody>
      </p:sp>
      <p:pic>
        <p:nvPicPr>
          <p:cNvPr id="1026" name="Picture 2" descr="https://encrypted-tbn0.gstatic.com/images?q=tbn:ANd9GcTqqPaL-RmEtmx6Oae6deCFcxqRjfsvBD-d6dSggKSV0jBkyNdRfg"/>
          <p:cNvPicPr>
            <a:picLocks noChangeAspect="1" noChangeArrowheads="1"/>
          </p:cNvPicPr>
          <p:nvPr/>
        </p:nvPicPr>
        <p:blipFill>
          <a:blip r:embed="rId2" cstate="print"/>
          <a:srcRect/>
          <a:stretch>
            <a:fillRect/>
          </a:stretch>
        </p:blipFill>
        <p:spPr bwMode="auto">
          <a:xfrm>
            <a:off x="7353990" y="800148"/>
            <a:ext cx="2307771" cy="2412670"/>
          </a:xfrm>
          <a:prstGeom prst="rect">
            <a:avLst/>
          </a:prstGeom>
          <a:noFill/>
        </p:spPr>
      </p:pic>
      <p:pic>
        <p:nvPicPr>
          <p:cNvPr id="14338" name="Picture 2" descr="https://encrypted-tbn2.gstatic.com/images?q=tbn:ANd9GcT9gGe1RhCNxiCC8K_tGXzCBKI_VO9YRSC4snvXF2inVTov2DsR_w"/>
          <p:cNvPicPr>
            <a:picLocks noChangeAspect="1" noChangeArrowheads="1"/>
          </p:cNvPicPr>
          <p:nvPr/>
        </p:nvPicPr>
        <p:blipFill>
          <a:blip r:embed="rId3" cstate="print"/>
          <a:srcRect/>
          <a:stretch>
            <a:fillRect/>
          </a:stretch>
        </p:blipFill>
        <p:spPr bwMode="auto">
          <a:xfrm>
            <a:off x="1436914" y="3875316"/>
            <a:ext cx="3033033" cy="2428843"/>
          </a:xfrm>
          <a:prstGeom prst="rect">
            <a:avLst/>
          </a:prstGeom>
          <a:noFill/>
        </p:spPr>
      </p:pic>
    </p:spTree>
    <p:extLst>
      <p:ext uri="{BB962C8B-B14F-4D97-AF65-F5344CB8AC3E}">
        <p14:creationId xmlns:p14="http://schemas.microsoft.com/office/powerpoint/2010/main" val="382572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1000"/>
                                        <p:tgtEl>
                                          <p:spTgt spid="1433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0" y="2514600"/>
            <a:ext cx="5410200" cy="1938992"/>
          </a:xfrm>
          <a:prstGeom prst="rect">
            <a:avLst/>
          </a:prstGeom>
          <a:noFill/>
        </p:spPr>
        <p:txBody>
          <a:bodyPr wrap="square" rtlCol="0">
            <a:spAutoFit/>
          </a:bodyPr>
          <a:lstStyle/>
          <a:p>
            <a:pPr algn="ctr"/>
            <a:r>
              <a:rPr lang="en-US" sz="4000" dirty="0">
                <a:solidFill>
                  <a:schemeClr val="bg2">
                    <a:lumMod val="90000"/>
                  </a:schemeClr>
                </a:solidFill>
              </a:rPr>
              <a:t>“The Priesthood, which is always associated with God’s work…</a:t>
            </a:r>
            <a:endParaRPr lang="en-US" sz="6000" dirty="0">
              <a:solidFill>
                <a:schemeClr val="bg2">
                  <a:lumMod val="90000"/>
                </a:schemeClr>
              </a:solidFill>
            </a:endParaRPr>
          </a:p>
        </p:txBody>
      </p:sp>
      <p:pic>
        <p:nvPicPr>
          <p:cNvPr id="15362" name="Picture 2" descr="https://encrypted-tbn3.gstatic.com/images?q=tbn:ANd9GcQe1cIx3ttLKp_PHgYyESEEhWE1zQj0DNtwIeB2eyqL_YubBLsH"/>
          <p:cNvPicPr>
            <a:picLocks noChangeAspect="1" noChangeArrowheads="1"/>
          </p:cNvPicPr>
          <p:nvPr/>
        </p:nvPicPr>
        <p:blipFill>
          <a:blip r:embed="rId2" cstate="print"/>
          <a:srcRect/>
          <a:stretch>
            <a:fillRect/>
          </a:stretch>
        </p:blipFill>
        <p:spPr bwMode="auto">
          <a:xfrm>
            <a:off x="7848601" y="228601"/>
            <a:ext cx="1914525" cy="2390775"/>
          </a:xfrm>
          <a:prstGeom prst="rect">
            <a:avLst/>
          </a:prstGeom>
          <a:noFill/>
        </p:spPr>
      </p:pic>
      <p:pic>
        <p:nvPicPr>
          <p:cNvPr id="15364" name="Picture 4" descr="https://encrypted-tbn0.gstatic.com/images?q=tbn:ANd9GcS731t4Cv7jNeZdR-lJHaKPxouPdRTD3RMz5p1WeWKbBaM9Yzwg"/>
          <p:cNvPicPr>
            <a:picLocks noChangeAspect="1" noChangeArrowheads="1"/>
          </p:cNvPicPr>
          <p:nvPr/>
        </p:nvPicPr>
        <p:blipFill>
          <a:blip r:embed="rId3" cstate="print"/>
          <a:srcRect/>
          <a:stretch>
            <a:fillRect/>
          </a:stretch>
        </p:blipFill>
        <p:spPr bwMode="auto">
          <a:xfrm>
            <a:off x="2438400" y="4038601"/>
            <a:ext cx="1847850" cy="2476501"/>
          </a:xfrm>
          <a:prstGeom prst="rect">
            <a:avLst/>
          </a:prstGeom>
          <a:noFill/>
        </p:spPr>
      </p:pic>
      <p:pic>
        <p:nvPicPr>
          <p:cNvPr id="15366" name="Picture 6" descr="https://encrypted-tbn1.gstatic.com/images?q=tbn:ANd9GcTWDg0-8lKZPMZBafESWYShEQHVAJQrvNSdYEeZ0JYu91dyYtXXTQ"/>
          <p:cNvPicPr>
            <a:picLocks noChangeAspect="1" noChangeArrowheads="1"/>
          </p:cNvPicPr>
          <p:nvPr/>
        </p:nvPicPr>
        <p:blipFill>
          <a:blip r:embed="rId4" cstate="print"/>
          <a:srcRect/>
          <a:stretch>
            <a:fillRect/>
          </a:stretch>
        </p:blipFill>
        <p:spPr bwMode="auto">
          <a:xfrm>
            <a:off x="5715000" y="4343401"/>
            <a:ext cx="1653886" cy="2286001"/>
          </a:xfrm>
          <a:prstGeom prst="rect">
            <a:avLst/>
          </a:prstGeom>
          <a:noFill/>
        </p:spPr>
      </p:pic>
      <p:pic>
        <p:nvPicPr>
          <p:cNvPr id="13314" name="Picture 2" descr="https://encrypted-tbn2.gstatic.com/images?q=tbn:ANd9GcQQaQp1aoXsY288iDmkE9KRU35yaaO9PuGtXCOrS8ipJ0T42Q-PxA"/>
          <p:cNvPicPr>
            <a:picLocks noChangeAspect="1" noChangeArrowheads="1"/>
          </p:cNvPicPr>
          <p:nvPr/>
        </p:nvPicPr>
        <p:blipFill>
          <a:blip r:embed="rId5" cstate="print"/>
          <a:srcRect/>
          <a:stretch>
            <a:fillRect/>
          </a:stretch>
        </p:blipFill>
        <p:spPr bwMode="auto">
          <a:xfrm>
            <a:off x="5029200" y="457201"/>
            <a:ext cx="1447800" cy="1807949"/>
          </a:xfrm>
          <a:prstGeom prst="rect">
            <a:avLst/>
          </a:prstGeom>
          <a:noFill/>
        </p:spPr>
      </p:pic>
      <p:pic>
        <p:nvPicPr>
          <p:cNvPr id="13316" name="Picture 4" descr="https://encrypted-tbn1.gstatic.com/images?q=tbn:ANd9GcTsc1A73E7_xtPgDkL6JtWe317rJs2sp9E4nfesP1Ec8cqaW2He"/>
          <p:cNvPicPr>
            <a:picLocks noChangeAspect="1" noChangeArrowheads="1"/>
          </p:cNvPicPr>
          <p:nvPr/>
        </p:nvPicPr>
        <p:blipFill>
          <a:blip r:embed="rId6" cstate="print"/>
          <a:srcRect/>
          <a:stretch>
            <a:fillRect/>
          </a:stretch>
        </p:blipFill>
        <p:spPr bwMode="auto">
          <a:xfrm>
            <a:off x="1981200" y="609601"/>
            <a:ext cx="1885950" cy="2419351"/>
          </a:xfrm>
          <a:prstGeom prst="rect">
            <a:avLst/>
          </a:prstGeom>
          <a:noFill/>
        </p:spPr>
      </p:pic>
      <p:pic>
        <p:nvPicPr>
          <p:cNvPr id="13318" name="Picture 6" descr="https://encrypted-tbn3.gstatic.com/images?q=tbn:ANd9GcQ_vGN4585wfUVTi48n2lvexJ1AYnCXzaFu2dXYz2Zjj1lzyzJT2w"/>
          <p:cNvPicPr>
            <a:picLocks noChangeAspect="1" noChangeArrowheads="1"/>
          </p:cNvPicPr>
          <p:nvPr/>
        </p:nvPicPr>
        <p:blipFill>
          <a:blip r:embed="rId7" cstate="print"/>
          <a:srcRect/>
          <a:stretch>
            <a:fillRect/>
          </a:stretch>
        </p:blipFill>
        <p:spPr bwMode="auto">
          <a:xfrm>
            <a:off x="8839200" y="4191000"/>
            <a:ext cx="1262154" cy="1676400"/>
          </a:xfrm>
          <a:prstGeom prst="rect">
            <a:avLst/>
          </a:prstGeom>
          <a:noFill/>
        </p:spPr>
      </p:pic>
    </p:spTree>
    <p:extLst>
      <p:ext uri="{BB962C8B-B14F-4D97-AF65-F5344CB8AC3E}">
        <p14:creationId xmlns:p14="http://schemas.microsoft.com/office/powerpoint/2010/main" val="329393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1088571" y="0"/>
            <a:ext cx="10374086" cy="707886"/>
          </a:xfrm>
          <a:prstGeom prst="rect">
            <a:avLst/>
          </a:prstGeom>
          <a:noFill/>
        </p:spPr>
        <p:txBody>
          <a:bodyPr wrap="square" rtlCol="0">
            <a:spAutoFit/>
          </a:bodyPr>
          <a:lstStyle/>
          <a:p>
            <a:pPr algn="ctr"/>
            <a:r>
              <a:rPr lang="en-US" sz="4000" dirty="0">
                <a:solidFill>
                  <a:schemeClr val="bg2">
                    <a:lumMod val="90000"/>
                  </a:schemeClr>
                </a:solidFill>
              </a:rPr>
              <a:t>The Message Delivered to Antioch</a:t>
            </a:r>
            <a:endParaRPr lang="en-US" sz="6000" dirty="0">
              <a:solidFill>
                <a:schemeClr val="bg2">
                  <a:lumMod val="90000"/>
                </a:schemeClr>
              </a:solidFill>
            </a:endParaRPr>
          </a:p>
        </p:txBody>
      </p:sp>
      <p:sp>
        <p:nvSpPr>
          <p:cNvPr id="7" name="TextBox 6"/>
          <p:cNvSpPr txBox="1"/>
          <p:nvPr/>
        </p:nvSpPr>
        <p:spPr>
          <a:xfrm>
            <a:off x="0" y="6550223"/>
            <a:ext cx="6172200" cy="307777"/>
          </a:xfrm>
          <a:prstGeom prst="rect">
            <a:avLst/>
          </a:prstGeom>
          <a:noFill/>
        </p:spPr>
        <p:txBody>
          <a:bodyPr wrap="square" rtlCol="0">
            <a:spAutoFit/>
          </a:bodyPr>
          <a:lstStyle/>
          <a:p>
            <a:r>
              <a:rPr lang="en-US" sz="1400" dirty="0">
                <a:solidFill>
                  <a:schemeClr val="bg2">
                    <a:lumMod val="90000"/>
                  </a:schemeClr>
                </a:solidFill>
              </a:rPr>
              <a:t>D&amp;C 84:35-40</a:t>
            </a:r>
          </a:p>
        </p:txBody>
      </p:sp>
      <p:sp>
        <p:nvSpPr>
          <p:cNvPr id="9" name="TextBox 8"/>
          <p:cNvSpPr txBox="1"/>
          <p:nvPr/>
        </p:nvSpPr>
        <p:spPr>
          <a:xfrm>
            <a:off x="381000" y="1055914"/>
            <a:ext cx="3701143" cy="1323439"/>
          </a:xfrm>
          <a:prstGeom prst="rect">
            <a:avLst/>
          </a:prstGeom>
          <a:noFill/>
        </p:spPr>
        <p:txBody>
          <a:bodyPr wrap="square" rtlCol="0">
            <a:spAutoFit/>
          </a:bodyPr>
          <a:lstStyle/>
          <a:p>
            <a:pPr algn="ctr"/>
            <a:r>
              <a:rPr lang="en-US" sz="4000" dirty="0">
                <a:solidFill>
                  <a:schemeClr val="bg2">
                    <a:lumMod val="90000"/>
                  </a:schemeClr>
                </a:solidFill>
              </a:rPr>
              <a:t>Judas, surname </a:t>
            </a:r>
            <a:r>
              <a:rPr lang="en-US" sz="4000" dirty="0" err="1">
                <a:solidFill>
                  <a:schemeClr val="bg2">
                    <a:lumMod val="90000"/>
                  </a:schemeClr>
                </a:solidFill>
              </a:rPr>
              <a:t>Barsabas</a:t>
            </a:r>
            <a:endParaRPr lang="en-US" sz="6000" dirty="0">
              <a:solidFill>
                <a:schemeClr val="bg2">
                  <a:lumMod val="90000"/>
                </a:schemeClr>
              </a:solidFill>
            </a:endParaRPr>
          </a:p>
        </p:txBody>
      </p:sp>
      <p:sp>
        <p:nvSpPr>
          <p:cNvPr id="10" name="TextBox 9"/>
          <p:cNvSpPr txBox="1"/>
          <p:nvPr/>
        </p:nvSpPr>
        <p:spPr>
          <a:xfrm>
            <a:off x="8599713" y="1273628"/>
            <a:ext cx="2329544" cy="707886"/>
          </a:xfrm>
          <a:prstGeom prst="rect">
            <a:avLst/>
          </a:prstGeom>
          <a:noFill/>
        </p:spPr>
        <p:txBody>
          <a:bodyPr wrap="square" rtlCol="0">
            <a:spAutoFit/>
          </a:bodyPr>
          <a:lstStyle/>
          <a:p>
            <a:pPr algn="ctr"/>
            <a:r>
              <a:rPr lang="en-US" sz="4000" dirty="0">
                <a:solidFill>
                  <a:schemeClr val="bg2">
                    <a:lumMod val="90000"/>
                  </a:schemeClr>
                </a:solidFill>
              </a:rPr>
              <a:t>Silas</a:t>
            </a:r>
            <a:endParaRPr lang="en-US" sz="6000" dirty="0">
              <a:solidFill>
                <a:schemeClr val="bg2">
                  <a:lumMod val="90000"/>
                </a:schemeClr>
              </a:solidFill>
            </a:endParaRPr>
          </a:p>
        </p:txBody>
      </p:sp>
      <p:grpSp>
        <p:nvGrpSpPr>
          <p:cNvPr id="34" name="Group 175"/>
          <p:cNvGrpSpPr/>
          <p:nvPr/>
        </p:nvGrpSpPr>
        <p:grpSpPr>
          <a:xfrm>
            <a:off x="9030293" y="2233296"/>
            <a:ext cx="1447800" cy="2590800"/>
            <a:chOff x="4495800" y="1066801"/>
            <a:chExt cx="1600200" cy="3124198"/>
          </a:xfrm>
        </p:grpSpPr>
        <p:sp>
          <p:nvSpPr>
            <p:cNvPr id="35" name="Cloud 34"/>
            <p:cNvSpPr/>
            <p:nvPr/>
          </p:nvSpPr>
          <p:spPr>
            <a:xfrm rot="365569">
              <a:off x="4755675" y="1390098"/>
              <a:ext cx="381000" cy="6096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6128217">
              <a:off x="5396330" y="3876084"/>
              <a:ext cx="264049" cy="3657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472555">
              <a:off x="5054505" y="3866306"/>
              <a:ext cx="241894" cy="38445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4772378" y="2276311"/>
              <a:ext cx="1177462" cy="175080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610840">
              <a:off x="4879605" y="2223322"/>
              <a:ext cx="311919" cy="178397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901859">
              <a:off x="4596296" y="2789417"/>
              <a:ext cx="221384" cy="4223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0226769">
              <a:off x="5824278" y="2835214"/>
              <a:ext cx="271722" cy="3406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442139">
              <a:off x="4730413" y="2171683"/>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0249249">
              <a:off x="5625963" y="2172731"/>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953000" y="2133599"/>
              <a:ext cx="851881" cy="1870857"/>
              <a:chOff x="6327583" y="3173375"/>
              <a:chExt cx="1142159" cy="1658222"/>
            </a:xfrm>
          </p:grpSpPr>
          <p:sp>
            <p:nvSpPr>
              <p:cNvPr id="51" name="Trapezoid 50"/>
              <p:cNvSpPr/>
              <p:nvPr/>
            </p:nvSpPr>
            <p:spPr>
              <a:xfrm rot="21277925">
                <a:off x="7051537" y="3250380"/>
                <a:ext cx="418205" cy="1581217"/>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5844898">
                <a:off x="6498264" y="3033745"/>
                <a:ext cx="711340" cy="990600"/>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6400088">
                <a:off x="6556621" y="3146096"/>
                <a:ext cx="524331" cy="982407"/>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6400088">
                <a:off x="6670250" y="3192443"/>
                <a:ext cx="298887" cy="970159"/>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a:off x="4890452" y="1295400"/>
              <a:ext cx="860453" cy="11791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19570029">
              <a:off x="5562600" y="1371600"/>
              <a:ext cx="381000" cy="6096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800600" y="1371600"/>
              <a:ext cx="996313" cy="170311"/>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5400000">
              <a:off x="5127346" y="740054"/>
              <a:ext cx="333136" cy="98662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15781698">
              <a:off x="5062944" y="1935243"/>
              <a:ext cx="478051" cy="64467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05400" y="2133600"/>
              <a:ext cx="3048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90589" y="707963"/>
            <a:ext cx="4977645" cy="461665"/>
          </a:xfrm>
          <a:prstGeom prst="rect">
            <a:avLst/>
          </a:prstGeom>
        </p:spPr>
        <p:txBody>
          <a:bodyPr wrap="none">
            <a:spAutoFit/>
          </a:bodyPr>
          <a:lstStyle/>
          <a:p>
            <a:r>
              <a:rPr lang="en-US" sz="2400" dirty="0">
                <a:solidFill>
                  <a:schemeClr val="bg2"/>
                </a:solidFill>
                <a:latin typeface="Open Sans"/>
              </a:rPr>
              <a:t> “being prophets also themselves,” </a:t>
            </a:r>
            <a:endParaRPr lang="en-US" sz="2400" dirty="0">
              <a:solidFill>
                <a:schemeClr val="bg2"/>
              </a:solidFill>
            </a:endParaRPr>
          </a:p>
        </p:txBody>
      </p:sp>
      <p:grpSp>
        <p:nvGrpSpPr>
          <p:cNvPr id="110" name="Group 109"/>
          <p:cNvGrpSpPr/>
          <p:nvPr/>
        </p:nvGrpSpPr>
        <p:grpSpPr>
          <a:xfrm>
            <a:off x="1415143" y="2460171"/>
            <a:ext cx="1502228" cy="2775857"/>
            <a:chOff x="7467600" y="3810109"/>
            <a:chExt cx="1349906" cy="2590691"/>
          </a:xfrm>
        </p:grpSpPr>
        <p:sp>
          <p:nvSpPr>
            <p:cNvPr id="111" name="Cloud 110"/>
            <p:cNvSpPr/>
            <p:nvPr/>
          </p:nvSpPr>
          <p:spPr>
            <a:xfrm rot="1518698" flipH="1">
              <a:off x="7684721" y="3906948"/>
              <a:ext cx="573548" cy="1004532"/>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rot="20659987">
              <a:off x="8208963" y="3893272"/>
              <a:ext cx="443805" cy="1009236"/>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9690901">
              <a:off x="8540603" y="5253898"/>
              <a:ext cx="276903" cy="3815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687067">
              <a:off x="7467600" y="5177277"/>
              <a:ext cx="276903" cy="42319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225333">
              <a:off x="7980486" y="6025936"/>
              <a:ext cx="217413" cy="374864"/>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20622370">
              <a:off x="8226922" y="6045279"/>
              <a:ext cx="244453" cy="3326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996156">
              <a:off x="7560335" y="4692518"/>
              <a:ext cx="458718" cy="788951"/>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rot="2041752">
              <a:off x="7629217" y="4596565"/>
              <a:ext cx="456010" cy="714118"/>
            </a:xfrm>
            <a:prstGeom prst="trapezoid">
              <a:avLst/>
            </a:prstGeom>
            <a:solidFill>
              <a:srgbClr val="689FF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19870960">
              <a:off x="8316594" y="4694710"/>
              <a:ext cx="430874" cy="788951"/>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0036208">
              <a:off x="8232428" y="4608566"/>
              <a:ext cx="456010" cy="714118"/>
            </a:xfrm>
            <a:prstGeom prst="trapezoid">
              <a:avLst/>
            </a:prstGeom>
            <a:solidFill>
              <a:srgbClr val="689FF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a:off x="7848343" y="4629125"/>
              <a:ext cx="657646" cy="158276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030486" y="4504170"/>
              <a:ext cx="272364" cy="333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21335299">
              <a:off x="8207056" y="4599962"/>
              <a:ext cx="317558" cy="1491339"/>
            </a:xfrm>
            <a:prstGeom prst="trapezoid">
              <a:avLst/>
            </a:prstGeom>
            <a:solidFill>
              <a:srgbClr val="689FF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353417">
              <a:off x="7840590" y="4586992"/>
              <a:ext cx="317558" cy="1514668"/>
            </a:xfrm>
            <a:prstGeom prst="trapezoid">
              <a:avLst/>
            </a:prstGeom>
            <a:solidFill>
              <a:srgbClr val="689FF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847261" y="3846885"/>
              <a:ext cx="658728" cy="8439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8077200" y="5105400"/>
              <a:ext cx="173065" cy="83303"/>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8077200" y="5410200"/>
              <a:ext cx="173065" cy="83303"/>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rot="15742615" flipH="1">
              <a:off x="7946152" y="3598356"/>
              <a:ext cx="387346" cy="810851"/>
            </a:xfrm>
            <a:custGeom>
              <a:avLst/>
              <a:gdLst>
                <a:gd name="connsiteX0" fmla="*/ 10267 w 387346"/>
                <a:gd name="connsiteY0" fmla="*/ 587043 h 810851"/>
                <a:gd name="connsiteX1" fmla="*/ 52300 w 387346"/>
                <a:gd name="connsiteY1" fmla="*/ 665069 h 810851"/>
                <a:gd name="connsiteX2" fmla="*/ 147899 w 387346"/>
                <a:gd name="connsiteY2" fmla="*/ 735185 h 810851"/>
                <a:gd name="connsiteX3" fmla="*/ 212256 w 387346"/>
                <a:gd name="connsiteY3" fmla="*/ 806151 h 810851"/>
                <a:gd name="connsiteX4" fmla="*/ 256026 w 387346"/>
                <a:gd name="connsiteY4" fmla="*/ 689889 h 810851"/>
                <a:gd name="connsiteX5" fmla="*/ 317276 w 387346"/>
                <a:gd name="connsiteY5" fmla="*/ 676693 h 810851"/>
                <a:gd name="connsiteX6" fmla="*/ 335266 w 387346"/>
                <a:gd name="connsiteY6" fmla="*/ 567713 h 810851"/>
                <a:gd name="connsiteX7" fmla="*/ 385519 w 387346"/>
                <a:gd name="connsiteY7" fmla="*/ 440528 h 810851"/>
                <a:gd name="connsiteX8" fmla="*/ 374792 w 387346"/>
                <a:gd name="connsiteY8" fmla="*/ 295233 h 810851"/>
                <a:gd name="connsiteX9" fmla="*/ 376260 w 387346"/>
                <a:gd name="connsiteY9" fmla="*/ 200205 h 810851"/>
                <a:gd name="connsiteX10" fmla="*/ 363778 w 387346"/>
                <a:gd name="connsiteY10" fmla="*/ 144758 h 810851"/>
                <a:gd name="connsiteX11" fmla="*/ 343591 w 387346"/>
                <a:gd name="connsiteY11" fmla="*/ 112793 h 810851"/>
                <a:gd name="connsiteX12" fmla="*/ 343451 w 387346"/>
                <a:gd name="connsiteY12" fmla="*/ 112569 h 810851"/>
                <a:gd name="connsiteX13" fmla="*/ 342737 w 387346"/>
                <a:gd name="connsiteY13" fmla="*/ 108139 h 810851"/>
                <a:gd name="connsiteX14" fmla="*/ 365498 w 387346"/>
                <a:gd name="connsiteY14" fmla="*/ 76885 h 810851"/>
                <a:gd name="connsiteX15" fmla="*/ 369692 w 387346"/>
                <a:gd name="connsiteY15" fmla="*/ 17657 h 810851"/>
                <a:gd name="connsiteX16" fmla="*/ 271491 w 387346"/>
                <a:gd name="connsiteY16" fmla="*/ 12627 h 810851"/>
                <a:gd name="connsiteX17" fmla="*/ 252506 w 387346"/>
                <a:gd name="connsiteY17" fmla="*/ 23115 h 810851"/>
                <a:gd name="connsiteX18" fmla="*/ 251220 w 387346"/>
                <a:gd name="connsiteY18" fmla="*/ 20344 h 810851"/>
                <a:gd name="connsiteX19" fmla="*/ 230900 w 387346"/>
                <a:gd name="connsiteY19" fmla="*/ 13217 h 810851"/>
                <a:gd name="connsiteX20" fmla="*/ 213537 w 387346"/>
                <a:gd name="connsiteY20" fmla="*/ 32860 h 810851"/>
                <a:gd name="connsiteX21" fmla="*/ 206899 w 387346"/>
                <a:gd name="connsiteY21" fmla="*/ 54806 h 810851"/>
                <a:gd name="connsiteX22" fmla="*/ 196592 w 387346"/>
                <a:gd name="connsiteY22" fmla="*/ 63689 h 810851"/>
                <a:gd name="connsiteX23" fmla="*/ 187259 w 387346"/>
                <a:gd name="connsiteY23" fmla="*/ 45766 h 810851"/>
                <a:gd name="connsiteX24" fmla="*/ 140680 w 387346"/>
                <a:gd name="connsiteY24" fmla="*/ 58214 h 810851"/>
                <a:gd name="connsiteX25" fmla="*/ 125753 w 387346"/>
                <a:gd name="connsiteY25" fmla="*/ 105605 h 810851"/>
                <a:gd name="connsiteX26" fmla="*/ 125737 w 387346"/>
                <a:gd name="connsiteY26" fmla="*/ 105658 h 810851"/>
                <a:gd name="connsiteX27" fmla="*/ 50679 w 387346"/>
                <a:gd name="connsiteY27" fmla="*/ 137168 h 810851"/>
                <a:gd name="connsiteX28" fmla="*/ 35250 w 387346"/>
                <a:gd name="connsiteY28" fmla="*/ 275089 h 810851"/>
                <a:gd name="connsiteX29" fmla="*/ 34919 w 387346"/>
                <a:gd name="connsiteY29" fmla="*/ 277621 h 810851"/>
                <a:gd name="connsiteX30" fmla="*/ 282 w 387346"/>
                <a:gd name="connsiteY30" fmla="*/ 373665 h 810851"/>
                <a:gd name="connsiteX31" fmla="*/ 19248 w 387346"/>
                <a:gd name="connsiteY31" fmla="*/ 481722 h 810851"/>
                <a:gd name="connsiteX32" fmla="*/ 10267 w 387346"/>
                <a:gd name="connsiteY32" fmla="*/ 587043 h 8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7346" h="810851">
                  <a:moveTo>
                    <a:pt x="10267" y="587043"/>
                  </a:moveTo>
                  <a:cubicBezTo>
                    <a:pt x="15595" y="638309"/>
                    <a:pt x="33370" y="671297"/>
                    <a:pt x="52300" y="665069"/>
                  </a:cubicBezTo>
                  <a:cubicBezTo>
                    <a:pt x="71570" y="759820"/>
                    <a:pt x="114696" y="791441"/>
                    <a:pt x="147899" y="735185"/>
                  </a:cubicBezTo>
                  <a:cubicBezTo>
                    <a:pt x="161967" y="794452"/>
                    <a:pt x="187649" y="822765"/>
                    <a:pt x="212256" y="806151"/>
                  </a:cubicBezTo>
                  <a:cubicBezTo>
                    <a:pt x="233138" y="792050"/>
                    <a:pt x="249803" y="747789"/>
                    <a:pt x="256026" y="689889"/>
                  </a:cubicBezTo>
                  <a:cubicBezTo>
                    <a:pt x="275270" y="723597"/>
                    <a:pt x="300092" y="718257"/>
                    <a:pt x="317276" y="676693"/>
                  </a:cubicBezTo>
                  <a:cubicBezTo>
                    <a:pt x="328586" y="649342"/>
                    <a:pt x="335149" y="609608"/>
                    <a:pt x="335266" y="567713"/>
                  </a:cubicBezTo>
                  <a:cubicBezTo>
                    <a:pt x="359658" y="557918"/>
                    <a:pt x="379520" y="507650"/>
                    <a:pt x="385519" y="440528"/>
                  </a:cubicBezTo>
                  <a:cubicBezTo>
                    <a:pt x="390033" y="390039"/>
                    <a:pt x="386084" y="336519"/>
                    <a:pt x="374792" y="295233"/>
                  </a:cubicBezTo>
                  <a:cubicBezTo>
                    <a:pt x="379385" y="265128"/>
                    <a:pt x="379905" y="231327"/>
                    <a:pt x="376260" y="200205"/>
                  </a:cubicBezTo>
                  <a:cubicBezTo>
                    <a:pt x="373753" y="178768"/>
                    <a:pt x="369419" y="159825"/>
                    <a:pt x="363778" y="144758"/>
                  </a:cubicBezTo>
                  <a:lnTo>
                    <a:pt x="343591" y="112793"/>
                  </a:lnTo>
                  <a:lnTo>
                    <a:pt x="343451" y="112569"/>
                  </a:lnTo>
                  <a:lnTo>
                    <a:pt x="342737" y="108139"/>
                  </a:lnTo>
                  <a:lnTo>
                    <a:pt x="365498" y="76885"/>
                  </a:lnTo>
                  <a:cubicBezTo>
                    <a:pt x="377644" y="54021"/>
                    <a:pt x="380002" y="32472"/>
                    <a:pt x="369692" y="17657"/>
                  </a:cubicBezTo>
                  <a:cubicBezTo>
                    <a:pt x="354227" y="-4564"/>
                    <a:pt x="314651" y="-5322"/>
                    <a:pt x="271491" y="12627"/>
                  </a:cubicBezTo>
                  <a:lnTo>
                    <a:pt x="252506" y="23115"/>
                  </a:lnTo>
                  <a:lnTo>
                    <a:pt x="251220" y="20344"/>
                  </a:lnTo>
                  <a:cubicBezTo>
                    <a:pt x="244900" y="13060"/>
                    <a:pt x="237902" y="10427"/>
                    <a:pt x="230900" y="13217"/>
                  </a:cubicBezTo>
                  <a:cubicBezTo>
                    <a:pt x="224538" y="15749"/>
                    <a:pt x="218601" y="22601"/>
                    <a:pt x="213537" y="32860"/>
                  </a:cubicBezTo>
                  <a:lnTo>
                    <a:pt x="206899" y="54806"/>
                  </a:lnTo>
                  <a:lnTo>
                    <a:pt x="196592" y="63689"/>
                  </a:lnTo>
                  <a:lnTo>
                    <a:pt x="187259" y="45766"/>
                  </a:lnTo>
                  <a:cubicBezTo>
                    <a:pt x="172010" y="26742"/>
                    <a:pt x="154222" y="31869"/>
                    <a:pt x="140680" y="58214"/>
                  </a:cubicBezTo>
                  <a:lnTo>
                    <a:pt x="125753" y="105605"/>
                  </a:lnTo>
                  <a:lnTo>
                    <a:pt x="125737" y="105658"/>
                  </a:lnTo>
                  <a:cubicBezTo>
                    <a:pt x="101192" y="65277"/>
                    <a:pt x="69949" y="78380"/>
                    <a:pt x="50679" y="137168"/>
                  </a:cubicBezTo>
                  <a:cubicBezTo>
                    <a:pt x="38483" y="174387"/>
                    <a:pt x="32823" y="224951"/>
                    <a:pt x="35250" y="275089"/>
                  </a:cubicBezTo>
                  <a:cubicBezTo>
                    <a:pt x="35143" y="275939"/>
                    <a:pt x="35026" y="276771"/>
                    <a:pt x="34919" y="277621"/>
                  </a:cubicBezTo>
                  <a:cubicBezTo>
                    <a:pt x="16848" y="282870"/>
                    <a:pt x="2467" y="322751"/>
                    <a:pt x="282" y="373665"/>
                  </a:cubicBezTo>
                  <a:cubicBezTo>
                    <a:pt x="-1580" y="417150"/>
                    <a:pt x="5870" y="459600"/>
                    <a:pt x="19248" y="481722"/>
                  </a:cubicBezTo>
                  <a:cubicBezTo>
                    <a:pt x="9819" y="509923"/>
                    <a:pt x="6407" y="549953"/>
                    <a:pt x="10267" y="587043"/>
                  </a:cubicBezTo>
                  <a:close/>
                </a:path>
              </a:pathLst>
            </a:cu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Cloud 128"/>
            <p:cNvSpPr/>
            <p:nvPr/>
          </p:nvSpPr>
          <p:spPr>
            <a:xfrm rot="20659987">
              <a:off x="7961461" y="4471550"/>
              <a:ext cx="430253" cy="330721"/>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085909" y="4521926"/>
              <a:ext cx="152400" cy="76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8210006" y="5070566"/>
              <a:ext cx="152400" cy="152400"/>
            </a:xfrm>
            <a:prstGeom prst="ellipse">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987938" y="5074920"/>
              <a:ext cx="152400" cy="152400"/>
            </a:xfrm>
            <a:prstGeom prst="ellipse">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8196943" y="5371011"/>
              <a:ext cx="152400" cy="152400"/>
            </a:xfrm>
            <a:prstGeom prst="ellipse">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974875" y="5375365"/>
              <a:ext cx="152400" cy="152400"/>
            </a:xfrm>
            <a:prstGeom prst="ellipse">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tangle 135"/>
          <p:cNvSpPr/>
          <p:nvPr/>
        </p:nvSpPr>
        <p:spPr>
          <a:xfrm>
            <a:off x="2183561" y="2155763"/>
            <a:ext cx="248786" cy="369332"/>
          </a:xfrm>
          <a:prstGeom prst="rect">
            <a:avLst/>
          </a:prstGeom>
        </p:spPr>
        <p:txBody>
          <a:bodyPr wrap="none">
            <a:spAutoFit/>
          </a:bodyPr>
          <a:lstStyle/>
          <a:p>
            <a:r>
              <a:rPr lang="en-US" dirty="0">
                <a:solidFill>
                  <a:schemeClr val="bg2"/>
                </a:solidFill>
                <a:latin typeface="Open Sans"/>
              </a:rPr>
              <a:t> </a:t>
            </a:r>
            <a:endParaRPr lang="en-US" dirty="0">
              <a:solidFill>
                <a:schemeClr val="bg2"/>
              </a:solidFill>
            </a:endParaRPr>
          </a:p>
        </p:txBody>
      </p:sp>
      <p:sp>
        <p:nvSpPr>
          <p:cNvPr id="3" name="Rectangle 2"/>
          <p:cNvSpPr/>
          <p:nvPr/>
        </p:nvSpPr>
        <p:spPr>
          <a:xfrm>
            <a:off x="6150429" y="5277846"/>
            <a:ext cx="6041571" cy="1477328"/>
          </a:xfrm>
          <a:prstGeom prst="rect">
            <a:avLst/>
          </a:prstGeom>
        </p:spPr>
        <p:txBody>
          <a:bodyPr wrap="square">
            <a:spAutoFit/>
          </a:bodyPr>
          <a:lstStyle/>
          <a:p>
            <a:r>
              <a:rPr lang="en-US" dirty="0">
                <a:solidFill>
                  <a:schemeClr val="bg2"/>
                </a:solidFill>
              </a:rPr>
              <a:t>Silas was probably the “Silvanus” mentioned by Paul in several of his letters. (2 Corinthians 1:19; 1 Thessalonians 1:1; 2 Thessalonians 1:1)</a:t>
            </a:r>
          </a:p>
          <a:p>
            <a:r>
              <a:rPr lang="en-US" dirty="0">
                <a:solidFill>
                  <a:schemeClr val="bg2"/>
                </a:solidFill>
              </a:rPr>
              <a:t>Silas was apparently the scribe for the book of 1 Peter </a:t>
            </a:r>
          </a:p>
          <a:p>
            <a:r>
              <a:rPr lang="en-US" dirty="0">
                <a:solidFill>
                  <a:schemeClr val="bg2"/>
                </a:solidFill>
              </a:rPr>
              <a:t>(1 Peter 5:12). </a:t>
            </a:r>
          </a:p>
        </p:txBody>
      </p:sp>
      <p:sp>
        <p:nvSpPr>
          <p:cNvPr id="5" name="Rectangle 4"/>
          <p:cNvSpPr/>
          <p:nvPr/>
        </p:nvSpPr>
        <p:spPr>
          <a:xfrm>
            <a:off x="11749250" y="6488668"/>
            <a:ext cx="442750" cy="369332"/>
          </a:xfrm>
          <a:prstGeom prst="rect">
            <a:avLst/>
          </a:prstGeom>
        </p:spPr>
        <p:txBody>
          <a:bodyPr wrap="none">
            <a:spAutoFit/>
          </a:bodyPr>
          <a:lstStyle/>
          <a:p>
            <a:r>
              <a:rPr lang="en-US" dirty="0">
                <a:solidFill>
                  <a:schemeClr val="bg2"/>
                </a:solidFill>
              </a:rPr>
              <a:t>(1)</a:t>
            </a:r>
            <a:endParaRPr lang="en-US" dirty="0"/>
          </a:p>
        </p:txBody>
      </p:sp>
      <p:grpSp>
        <p:nvGrpSpPr>
          <p:cNvPr id="6147" name="Group 6146"/>
          <p:cNvGrpSpPr/>
          <p:nvPr/>
        </p:nvGrpSpPr>
        <p:grpSpPr>
          <a:xfrm>
            <a:off x="4365171" y="1502228"/>
            <a:ext cx="3820886" cy="3461657"/>
            <a:chOff x="4365171" y="1502228"/>
            <a:chExt cx="3820886" cy="3461657"/>
          </a:xfrm>
        </p:grpSpPr>
        <p:grpSp>
          <p:nvGrpSpPr>
            <p:cNvPr id="6144" name="Group 6143"/>
            <p:cNvGrpSpPr/>
            <p:nvPr/>
          </p:nvGrpSpPr>
          <p:grpSpPr>
            <a:xfrm>
              <a:off x="4365171" y="1502228"/>
              <a:ext cx="3820886" cy="3461657"/>
              <a:chOff x="3407229" y="1545771"/>
              <a:chExt cx="4474028" cy="4005943"/>
            </a:xfrm>
          </p:grpSpPr>
          <p:grpSp>
            <p:nvGrpSpPr>
              <p:cNvPr id="139" name="Group 138"/>
              <p:cNvGrpSpPr/>
              <p:nvPr/>
            </p:nvGrpSpPr>
            <p:grpSpPr>
              <a:xfrm>
                <a:off x="3407229" y="1545771"/>
                <a:ext cx="4474028" cy="4005943"/>
                <a:chOff x="3407229" y="1545771"/>
                <a:chExt cx="4474028" cy="4005943"/>
              </a:xfrm>
            </p:grpSpPr>
            <p:sp>
              <p:nvSpPr>
                <p:cNvPr id="140" name="Rectangle 139"/>
                <p:cNvSpPr/>
                <p:nvPr/>
              </p:nvSpPr>
              <p:spPr>
                <a:xfrm>
                  <a:off x="3439886" y="1567543"/>
                  <a:ext cx="4386943" cy="3820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472543" y="1567543"/>
                  <a:ext cx="4365171" cy="3863523"/>
                </a:xfrm>
                <a:custGeom>
                  <a:avLst/>
                  <a:gdLst>
                    <a:gd name="connsiteX0" fmla="*/ 1828800 w 4365171"/>
                    <a:gd name="connsiteY0" fmla="*/ 242776 h 3855928"/>
                    <a:gd name="connsiteX1" fmla="*/ 1828800 w 4365171"/>
                    <a:gd name="connsiteY1" fmla="*/ 242776 h 3855928"/>
                    <a:gd name="connsiteX2" fmla="*/ 1480457 w 4365171"/>
                    <a:gd name="connsiteY2" fmla="*/ 340748 h 3855928"/>
                    <a:gd name="connsiteX3" fmla="*/ 1328057 w 4365171"/>
                    <a:gd name="connsiteY3" fmla="*/ 329862 h 3855928"/>
                    <a:gd name="connsiteX4" fmla="*/ 1066800 w 4365171"/>
                    <a:gd name="connsiteY4" fmla="*/ 351633 h 3855928"/>
                    <a:gd name="connsiteX5" fmla="*/ 1045028 w 4365171"/>
                    <a:gd name="connsiteY5" fmla="*/ 373405 h 3855928"/>
                    <a:gd name="connsiteX6" fmla="*/ 1055914 w 4365171"/>
                    <a:gd name="connsiteY6" fmla="*/ 449605 h 3855928"/>
                    <a:gd name="connsiteX7" fmla="*/ 1099457 w 4365171"/>
                    <a:gd name="connsiteY7" fmla="*/ 460491 h 3855928"/>
                    <a:gd name="connsiteX8" fmla="*/ 1240971 w 4365171"/>
                    <a:gd name="connsiteY8" fmla="*/ 482262 h 3855928"/>
                    <a:gd name="connsiteX9" fmla="*/ 1284514 w 4365171"/>
                    <a:gd name="connsiteY9" fmla="*/ 504033 h 3855928"/>
                    <a:gd name="connsiteX10" fmla="*/ 1240971 w 4365171"/>
                    <a:gd name="connsiteY10" fmla="*/ 547576 h 3855928"/>
                    <a:gd name="connsiteX11" fmla="*/ 1121228 w 4365171"/>
                    <a:gd name="connsiteY11" fmla="*/ 558462 h 3855928"/>
                    <a:gd name="connsiteX12" fmla="*/ 1045028 w 4365171"/>
                    <a:gd name="connsiteY12" fmla="*/ 602005 h 3855928"/>
                    <a:gd name="connsiteX13" fmla="*/ 1034143 w 4365171"/>
                    <a:gd name="connsiteY13" fmla="*/ 656433 h 3855928"/>
                    <a:gd name="connsiteX14" fmla="*/ 1023257 w 4365171"/>
                    <a:gd name="connsiteY14" fmla="*/ 721748 h 3855928"/>
                    <a:gd name="connsiteX15" fmla="*/ 990600 w 4365171"/>
                    <a:gd name="connsiteY15" fmla="*/ 732633 h 3855928"/>
                    <a:gd name="connsiteX16" fmla="*/ 751114 w 4365171"/>
                    <a:gd name="connsiteY16" fmla="*/ 743519 h 3855928"/>
                    <a:gd name="connsiteX17" fmla="*/ 631371 w 4365171"/>
                    <a:gd name="connsiteY17" fmla="*/ 754405 h 3855928"/>
                    <a:gd name="connsiteX18" fmla="*/ 609600 w 4365171"/>
                    <a:gd name="connsiteY18" fmla="*/ 797948 h 3855928"/>
                    <a:gd name="connsiteX19" fmla="*/ 576943 w 4365171"/>
                    <a:gd name="connsiteY19" fmla="*/ 819719 h 3855928"/>
                    <a:gd name="connsiteX20" fmla="*/ 522514 w 4365171"/>
                    <a:gd name="connsiteY20" fmla="*/ 852376 h 3855928"/>
                    <a:gd name="connsiteX21" fmla="*/ 174171 w 4365171"/>
                    <a:gd name="connsiteY21" fmla="*/ 852376 h 3855928"/>
                    <a:gd name="connsiteX22" fmla="*/ 87086 w 4365171"/>
                    <a:gd name="connsiteY22" fmla="*/ 917691 h 3855928"/>
                    <a:gd name="connsiteX23" fmla="*/ 43543 w 4365171"/>
                    <a:gd name="connsiteY23" fmla="*/ 939462 h 3855928"/>
                    <a:gd name="connsiteX24" fmla="*/ 32657 w 4365171"/>
                    <a:gd name="connsiteY24" fmla="*/ 972119 h 3855928"/>
                    <a:gd name="connsiteX25" fmla="*/ 10886 w 4365171"/>
                    <a:gd name="connsiteY25" fmla="*/ 1004776 h 3855928"/>
                    <a:gd name="connsiteX26" fmla="*/ 0 w 4365171"/>
                    <a:gd name="connsiteY26" fmla="*/ 1048319 h 3855928"/>
                    <a:gd name="connsiteX27" fmla="*/ 10886 w 4365171"/>
                    <a:gd name="connsiteY27" fmla="*/ 1113633 h 3855928"/>
                    <a:gd name="connsiteX28" fmla="*/ 43543 w 4365171"/>
                    <a:gd name="connsiteY28" fmla="*/ 1135405 h 3855928"/>
                    <a:gd name="connsiteX29" fmla="*/ 130628 w 4365171"/>
                    <a:gd name="connsiteY29" fmla="*/ 1146291 h 3855928"/>
                    <a:gd name="connsiteX30" fmla="*/ 206828 w 4365171"/>
                    <a:gd name="connsiteY30" fmla="*/ 1157176 h 3855928"/>
                    <a:gd name="connsiteX31" fmla="*/ 228600 w 4365171"/>
                    <a:gd name="connsiteY31" fmla="*/ 1178948 h 3855928"/>
                    <a:gd name="connsiteX32" fmla="*/ 206828 w 4365171"/>
                    <a:gd name="connsiteY32" fmla="*/ 1244262 h 3855928"/>
                    <a:gd name="connsiteX33" fmla="*/ 239486 w 4365171"/>
                    <a:gd name="connsiteY33" fmla="*/ 1374891 h 3855928"/>
                    <a:gd name="connsiteX34" fmla="*/ 272143 w 4365171"/>
                    <a:gd name="connsiteY34" fmla="*/ 1407548 h 3855928"/>
                    <a:gd name="connsiteX35" fmla="*/ 283028 w 4365171"/>
                    <a:gd name="connsiteY35" fmla="*/ 1440205 h 3855928"/>
                    <a:gd name="connsiteX36" fmla="*/ 304800 w 4365171"/>
                    <a:gd name="connsiteY36" fmla="*/ 1461976 h 3855928"/>
                    <a:gd name="connsiteX37" fmla="*/ 326571 w 4365171"/>
                    <a:gd name="connsiteY37" fmla="*/ 1494633 h 3855928"/>
                    <a:gd name="connsiteX38" fmla="*/ 370114 w 4365171"/>
                    <a:gd name="connsiteY38" fmla="*/ 1549062 h 3855928"/>
                    <a:gd name="connsiteX39" fmla="*/ 381000 w 4365171"/>
                    <a:gd name="connsiteY39" fmla="*/ 1657919 h 3855928"/>
                    <a:gd name="connsiteX40" fmla="*/ 370114 w 4365171"/>
                    <a:gd name="connsiteY40" fmla="*/ 1723233 h 3855928"/>
                    <a:gd name="connsiteX41" fmla="*/ 272143 w 4365171"/>
                    <a:gd name="connsiteY41" fmla="*/ 1679691 h 3855928"/>
                    <a:gd name="connsiteX42" fmla="*/ 250371 w 4365171"/>
                    <a:gd name="connsiteY42" fmla="*/ 1657919 h 3855928"/>
                    <a:gd name="connsiteX43" fmla="*/ 195943 w 4365171"/>
                    <a:gd name="connsiteY43" fmla="*/ 1668805 h 3855928"/>
                    <a:gd name="connsiteX44" fmla="*/ 174171 w 4365171"/>
                    <a:gd name="connsiteY44" fmla="*/ 1734119 h 3855928"/>
                    <a:gd name="connsiteX45" fmla="*/ 185057 w 4365171"/>
                    <a:gd name="connsiteY45" fmla="*/ 1799433 h 3855928"/>
                    <a:gd name="connsiteX46" fmla="*/ 217714 w 4365171"/>
                    <a:gd name="connsiteY46" fmla="*/ 1810319 h 3855928"/>
                    <a:gd name="connsiteX47" fmla="*/ 239486 w 4365171"/>
                    <a:gd name="connsiteY47" fmla="*/ 1832091 h 3855928"/>
                    <a:gd name="connsiteX48" fmla="*/ 283028 w 4365171"/>
                    <a:gd name="connsiteY48" fmla="*/ 1842976 h 3855928"/>
                    <a:gd name="connsiteX49" fmla="*/ 413657 w 4365171"/>
                    <a:gd name="connsiteY49" fmla="*/ 1853862 h 3855928"/>
                    <a:gd name="connsiteX50" fmla="*/ 446314 w 4365171"/>
                    <a:gd name="connsiteY50" fmla="*/ 1875633 h 3855928"/>
                    <a:gd name="connsiteX51" fmla="*/ 478971 w 4365171"/>
                    <a:gd name="connsiteY51" fmla="*/ 1940948 h 3855928"/>
                    <a:gd name="connsiteX52" fmla="*/ 468086 w 4365171"/>
                    <a:gd name="connsiteY52" fmla="*/ 2049805 h 3855928"/>
                    <a:gd name="connsiteX53" fmla="*/ 457200 w 4365171"/>
                    <a:gd name="connsiteY53" fmla="*/ 2147776 h 3855928"/>
                    <a:gd name="connsiteX54" fmla="*/ 478971 w 4365171"/>
                    <a:gd name="connsiteY54" fmla="*/ 2169548 h 3855928"/>
                    <a:gd name="connsiteX55" fmla="*/ 533400 w 4365171"/>
                    <a:gd name="connsiteY55" fmla="*/ 2213091 h 3855928"/>
                    <a:gd name="connsiteX56" fmla="*/ 533400 w 4365171"/>
                    <a:gd name="connsiteY56" fmla="*/ 2354605 h 3855928"/>
                    <a:gd name="connsiteX57" fmla="*/ 566057 w 4365171"/>
                    <a:gd name="connsiteY57" fmla="*/ 2365491 h 3855928"/>
                    <a:gd name="connsiteX58" fmla="*/ 827314 w 4365171"/>
                    <a:gd name="connsiteY58" fmla="*/ 2354605 h 3855928"/>
                    <a:gd name="connsiteX59" fmla="*/ 914400 w 4365171"/>
                    <a:gd name="connsiteY59" fmla="*/ 2354605 h 3855928"/>
                    <a:gd name="connsiteX60" fmla="*/ 903514 w 4365171"/>
                    <a:gd name="connsiteY60" fmla="*/ 2387262 h 3855928"/>
                    <a:gd name="connsiteX61" fmla="*/ 838200 w 4365171"/>
                    <a:gd name="connsiteY61" fmla="*/ 2419919 h 3855928"/>
                    <a:gd name="connsiteX62" fmla="*/ 859971 w 4365171"/>
                    <a:gd name="connsiteY62" fmla="*/ 2441691 h 3855928"/>
                    <a:gd name="connsiteX63" fmla="*/ 925286 w 4365171"/>
                    <a:gd name="connsiteY63" fmla="*/ 2409033 h 3855928"/>
                    <a:gd name="connsiteX64" fmla="*/ 1001486 w 4365171"/>
                    <a:gd name="connsiteY64" fmla="*/ 2387262 h 3855928"/>
                    <a:gd name="connsiteX65" fmla="*/ 1034143 w 4365171"/>
                    <a:gd name="connsiteY65" fmla="*/ 2409033 h 3855928"/>
                    <a:gd name="connsiteX66" fmla="*/ 1066800 w 4365171"/>
                    <a:gd name="connsiteY66" fmla="*/ 2485233 h 3855928"/>
                    <a:gd name="connsiteX67" fmla="*/ 1121228 w 4365171"/>
                    <a:gd name="connsiteY67" fmla="*/ 2496119 h 3855928"/>
                    <a:gd name="connsiteX68" fmla="*/ 1175657 w 4365171"/>
                    <a:gd name="connsiteY68" fmla="*/ 2550548 h 3855928"/>
                    <a:gd name="connsiteX69" fmla="*/ 1349828 w 4365171"/>
                    <a:gd name="connsiteY69" fmla="*/ 2572319 h 3855928"/>
                    <a:gd name="connsiteX70" fmla="*/ 1611086 w 4365171"/>
                    <a:gd name="connsiteY70" fmla="*/ 2539662 h 3855928"/>
                    <a:gd name="connsiteX71" fmla="*/ 1632857 w 4365171"/>
                    <a:gd name="connsiteY71" fmla="*/ 2507005 h 3855928"/>
                    <a:gd name="connsiteX72" fmla="*/ 1643743 w 4365171"/>
                    <a:gd name="connsiteY72" fmla="*/ 2474348 h 3855928"/>
                    <a:gd name="connsiteX73" fmla="*/ 1676400 w 4365171"/>
                    <a:gd name="connsiteY73" fmla="*/ 2354605 h 3855928"/>
                    <a:gd name="connsiteX74" fmla="*/ 1698171 w 4365171"/>
                    <a:gd name="connsiteY74" fmla="*/ 2311062 h 3855928"/>
                    <a:gd name="connsiteX75" fmla="*/ 1741714 w 4365171"/>
                    <a:gd name="connsiteY75" fmla="*/ 2300176 h 3855928"/>
                    <a:gd name="connsiteX76" fmla="*/ 1807028 w 4365171"/>
                    <a:gd name="connsiteY76" fmla="*/ 2278405 h 3855928"/>
                    <a:gd name="connsiteX77" fmla="*/ 2090057 w 4365171"/>
                    <a:gd name="connsiteY77" fmla="*/ 2289291 h 3855928"/>
                    <a:gd name="connsiteX78" fmla="*/ 2122714 w 4365171"/>
                    <a:gd name="connsiteY78" fmla="*/ 2321948 h 3855928"/>
                    <a:gd name="connsiteX79" fmla="*/ 2155371 w 4365171"/>
                    <a:gd name="connsiteY79" fmla="*/ 2332833 h 3855928"/>
                    <a:gd name="connsiteX80" fmla="*/ 2209800 w 4365171"/>
                    <a:gd name="connsiteY80" fmla="*/ 2376376 h 3855928"/>
                    <a:gd name="connsiteX81" fmla="*/ 2242457 w 4365171"/>
                    <a:gd name="connsiteY81" fmla="*/ 2387262 h 3855928"/>
                    <a:gd name="connsiteX82" fmla="*/ 2286000 w 4365171"/>
                    <a:gd name="connsiteY82" fmla="*/ 2409033 h 3855928"/>
                    <a:gd name="connsiteX83" fmla="*/ 2351314 w 4365171"/>
                    <a:gd name="connsiteY83" fmla="*/ 2441691 h 3855928"/>
                    <a:gd name="connsiteX84" fmla="*/ 2416628 w 4365171"/>
                    <a:gd name="connsiteY84" fmla="*/ 2463462 h 3855928"/>
                    <a:gd name="connsiteX85" fmla="*/ 2449286 w 4365171"/>
                    <a:gd name="connsiteY85" fmla="*/ 2474348 h 3855928"/>
                    <a:gd name="connsiteX86" fmla="*/ 2481943 w 4365171"/>
                    <a:gd name="connsiteY86" fmla="*/ 2496119 h 3855928"/>
                    <a:gd name="connsiteX87" fmla="*/ 2645228 w 4365171"/>
                    <a:gd name="connsiteY87" fmla="*/ 2485233 h 3855928"/>
                    <a:gd name="connsiteX88" fmla="*/ 2754086 w 4365171"/>
                    <a:gd name="connsiteY88" fmla="*/ 2463462 h 3855928"/>
                    <a:gd name="connsiteX89" fmla="*/ 2808514 w 4365171"/>
                    <a:gd name="connsiteY89" fmla="*/ 2452576 h 3855928"/>
                    <a:gd name="connsiteX90" fmla="*/ 2852057 w 4365171"/>
                    <a:gd name="connsiteY90" fmla="*/ 2409033 h 3855928"/>
                    <a:gd name="connsiteX91" fmla="*/ 2862943 w 4365171"/>
                    <a:gd name="connsiteY91" fmla="*/ 2365491 h 3855928"/>
                    <a:gd name="connsiteX92" fmla="*/ 2906486 w 4365171"/>
                    <a:gd name="connsiteY92" fmla="*/ 2321948 h 3855928"/>
                    <a:gd name="connsiteX93" fmla="*/ 2971800 w 4365171"/>
                    <a:gd name="connsiteY93" fmla="*/ 2311062 h 3855928"/>
                    <a:gd name="connsiteX94" fmla="*/ 3026228 w 4365171"/>
                    <a:gd name="connsiteY94" fmla="*/ 2256633 h 3855928"/>
                    <a:gd name="connsiteX95" fmla="*/ 3058886 w 4365171"/>
                    <a:gd name="connsiteY95" fmla="*/ 2223976 h 3855928"/>
                    <a:gd name="connsiteX96" fmla="*/ 3080657 w 4365171"/>
                    <a:gd name="connsiteY96" fmla="*/ 2191319 h 3855928"/>
                    <a:gd name="connsiteX97" fmla="*/ 3102428 w 4365171"/>
                    <a:gd name="connsiteY97" fmla="*/ 2147776 h 3855928"/>
                    <a:gd name="connsiteX98" fmla="*/ 3135086 w 4365171"/>
                    <a:gd name="connsiteY98" fmla="*/ 2136891 h 3855928"/>
                    <a:gd name="connsiteX99" fmla="*/ 3167743 w 4365171"/>
                    <a:gd name="connsiteY99" fmla="*/ 2115119 h 3855928"/>
                    <a:gd name="connsiteX100" fmla="*/ 3331028 w 4365171"/>
                    <a:gd name="connsiteY100" fmla="*/ 2115119 h 3855928"/>
                    <a:gd name="connsiteX101" fmla="*/ 3483428 w 4365171"/>
                    <a:gd name="connsiteY101" fmla="*/ 2104233 h 3855928"/>
                    <a:gd name="connsiteX102" fmla="*/ 3537857 w 4365171"/>
                    <a:gd name="connsiteY102" fmla="*/ 2049805 h 3855928"/>
                    <a:gd name="connsiteX103" fmla="*/ 3592286 w 4365171"/>
                    <a:gd name="connsiteY103" fmla="*/ 1973605 h 3855928"/>
                    <a:gd name="connsiteX104" fmla="*/ 3614057 w 4365171"/>
                    <a:gd name="connsiteY104" fmla="*/ 1951833 h 3855928"/>
                    <a:gd name="connsiteX105" fmla="*/ 3646714 w 4365171"/>
                    <a:gd name="connsiteY105" fmla="*/ 1886519 h 3855928"/>
                    <a:gd name="connsiteX106" fmla="*/ 3722914 w 4365171"/>
                    <a:gd name="connsiteY106" fmla="*/ 1897405 h 3855928"/>
                    <a:gd name="connsiteX107" fmla="*/ 3744686 w 4365171"/>
                    <a:gd name="connsiteY107" fmla="*/ 1962719 h 3855928"/>
                    <a:gd name="connsiteX108" fmla="*/ 3722914 w 4365171"/>
                    <a:gd name="connsiteY108" fmla="*/ 2060691 h 3855928"/>
                    <a:gd name="connsiteX109" fmla="*/ 3679371 w 4365171"/>
                    <a:gd name="connsiteY109" fmla="*/ 2126005 h 3855928"/>
                    <a:gd name="connsiteX110" fmla="*/ 3657600 w 4365171"/>
                    <a:gd name="connsiteY110" fmla="*/ 2158662 h 3855928"/>
                    <a:gd name="connsiteX111" fmla="*/ 3635828 w 4365171"/>
                    <a:gd name="connsiteY111" fmla="*/ 2191319 h 3855928"/>
                    <a:gd name="connsiteX112" fmla="*/ 3624943 w 4365171"/>
                    <a:gd name="connsiteY112" fmla="*/ 2234862 h 3855928"/>
                    <a:gd name="connsiteX113" fmla="*/ 3614057 w 4365171"/>
                    <a:gd name="connsiteY113" fmla="*/ 2267519 h 3855928"/>
                    <a:gd name="connsiteX114" fmla="*/ 3635828 w 4365171"/>
                    <a:gd name="connsiteY114" fmla="*/ 2387262 h 3855928"/>
                    <a:gd name="connsiteX115" fmla="*/ 3657600 w 4365171"/>
                    <a:gd name="connsiteY115" fmla="*/ 2409033 h 3855928"/>
                    <a:gd name="connsiteX116" fmla="*/ 3668486 w 4365171"/>
                    <a:gd name="connsiteY116" fmla="*/ 2441691 h 3855928"/>
                    <a:gd name="connsiteX117" fmla="*/ 3701143 w 4365171"/>
                    <a:gd name="connsiteY117" fmla="*/ 2463462 h 3855928"/>
                    <a:gd name="connsiteX118" fmla="*/ 3722914 w 4365171"/>
                    <a:gd name="connsiteY118" fmla="*/ 2528776 h 3855928"/>
                    <a:gd name="connsiteX119" fmla="*/ 3733800 w 4365171"/>
                    <a:gd name="connsiteY119" fmla="*/ 2561433 h 3855928"/>
                    <a:gd name="connsiteX120" fmla="*/ 3722914 w 4365171"/>
                    <a:gd name="connsiteY120" fmla="*/ 2670291 h 3855928"/>
                    <a:gd name="connsiteX121" fmla="*/ 3712028 w 4365171"/>
                    <a:gd name="connsiteY121" fmla="*/ 2702948 h 3855928"/>
                    <a:gd name="connsiteX122" fmla="*/ 3690257 w 4365171"/>
                    <a:gd name="connsiteY122" fmla="*/ 2779148 h 3855928"/>
                    <a:gd name="connsiteX123" fmla="*/ 3722914 w 4365171"/>
                    <a:gd name="connsiteY123" fmla="*/ 2942433 h 3855928"/>
                    <a:gd name="connsiteX124" fmla="*/ 3777343 w 4365171"/>
                    <a:gd name="connsiteY124" fmla="*/ 2996862 h 3855928"/>
                    <a:gd name="connsiteX125" fmla="*/ 3788228 w 4365171"/>
                    <a:gd name="connsiteY125" fmla="*/ 3029519 h 3855928"/>
                    <a:gd name="connsiteX126" fmla="*/ 3777343 w 4365171"/>
                    <a:gd name="connsiteY126" fmla="*/ 3083948 h 3855928"/>
                    <a:gd name="connsiteX127" fmla="*/ 3722914 w 4365171"/>
                    <a:gd name="connsiteY127" fmla="*/ 3127491 h 3855928"/>
                    <a:gd name="connsiteX128" fmla="*/ 3701143 w 4365171"/>
                    <a:gd name="connsiteY128" fmla="*/ 3160148 h 3855928"/>
                    <a:gd name="connsiteX129" fmla="*/ 3668486 w 4365171"/>
                    <a:gd name="connsiteY129" fmla="*/ 3181919 h 3855928"/>
                    <a:gd name="connsiteX130" fmla="*/ 3657600 w 4365171"/>
                    <a:gd name="connsiteY130" fmla="*/ 3214576 h 3855928"/>
                    <a:gd name="connsiteX131" fmla="*/ 3635828 w 4365171"/>
                    <a:gd name="connsiteY131" fmla="*/ 3236348 h 3855928"/>
                    <a:gd name="connsiteX132" fmla="*/ 3624943 w 4365171"/>
                    <a:gd name="connsiteY132" fmla="*/ 3562919 h 3855928"/>
                    <a:gd name="connsiteX133" fmla="*/ 3592286 w 4365171"/>
                    <a:gd name="connsiteY133" fmla="*/ 3660891 h 3855928"/>
                    <a:gd name="connsiteX134" fmla="*/ 3570514 w 4365171"/>
                    <a:gd name="connsiteY134" fmla="*/ 3682662 h 3855928"/>
                    <a:gd name="connsiteX135" fmla="*/ 3581400 w 4365171"/>
                    <a:gd name="connsiteY135" fmla="*/ 3802405 h 3855928"/>
                    <a:gd name="connsiteX136" fmla="*/ 3614057 w 4365171"/>
                    <a:gd name="connsiteY136" fmla="*/ 3813291 h 3855928"/>
                    <a:gd name="connsiteX137" fmla="*/ 4332514 w 4365171"/>
                    <a:gd name="connsiteY137" fmla="*/ 3780633 h 3855928"/>
                    <a:gd name="connsiteX138" fmla="*/ 4354286 w 4365171"/>
                    <a:gd name="connsiteY138" fmla="*/ 3758862 h 3855928"/>
                    <a:gd name="connsiteX139" fmla="*/ 4343400 w 4365171"/>
                    <a:gd name="connsiteY139" fmla="*/ 3432291 h 3855928"/>
                    <a:gd name="connsiteX140" fmla="*/ 4332514 w 4365171"/>
                    <a:gd name="connsiteY140" fmla="*/ 3279891 h 3855928"/>
                    <a:gd name="connsiteX141" fmla="*/ 4321628 w 4365171"/>
                    <a:gd name="connsiteY141" fmla="*/ 2964205 h 3855928"/>
                    <a:gd name="connsiteX142" fmla="*/ 4332514 w 4365171"/>
                    <a:gd name="connsiteY142" fmla="*/ 1973605 h 3855928"/>
                    <a:gd name="connsiteX143" fmla="*/ 4354286 w 4365171"/>
                    <a:gd name="connsiteY143" fmla="*/ 1745005 h 3855928"/>
                    <a:gd name="connsiteX144" fmla="*/ 4365171 w 4365171"/>
                    <a:gd name="connsiteY144" fmla="*/ 1614376 h 3855928"/>
                    <a:gd name="connsiteX145" fmla="*/ 4354286 w 4365171"/>
                    <a:gd name="connsiteY145" fmla="*/ 362519 h 3855928"/>
                    <a:gd name="connsiteX146" fmla="*/ 4343400 w 4365171"/>
                    <a:gd name="connsiteY146" fmla="*/ 318976 h 3855928"/>
                    <a:gd name="connsiteX147" fmla="*/ 4299857 w 4365171"/>
                    <a:gd name="connsiteY147" fmla="*/ 210119 h 3855928"/>
                    <a:gd name="connsiteX148" fmla="*/ 3940628 w 4365171"/>
                    <a:gd name="connsiteY148" fmla="*/ 199233 h 3855928"/>
                    <a:gd name="connsiteX149" fmla="*/ 3505200 w 4365171"/>
                    <a:gd name="connsiteY149" fmla="*/ 177462 h 3855928"/>
                    <a:gd name="connsiteX150" fmla="*/ 3145971 w 4365171"/>
                    <a:gd name="connsiteY150" fmla="*/ 155691 h 3855928"/>
                    <a:gd name="connsiteX151" fmla="*/ 2917371 w 4365171"/>
                    <a:gd name="connsiteY151" fmla="*/ 144805 h 3855928"/>
                    <a:gd name="connsiteX152" fmla="*/ 1807028 w 4365171"/>
                    <a:gd name="connsiteY152" fmla="*/ 188348 h 3855928"/>
                    <a:gd name="connsiteX153" fmla="*/ 1807028 w 4365171"/>
                    <a:gd name="connsiteY153" fmla="*/ 188348 h 3855928"/>
                    <a:gd name="connsiteX154" fmla="*/ 1828800 w 4365171"/>
                    <a:gd name="connsiteY154" fmla="*/ 242776 h 385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365171" h="3855928">
                      <a:moveTo>
                        <a:pt x="1828800" y="242776"/>
                      </a:moveTo>
                      <a:lnTo>
                        <a:pt x="1828800" y="242776"/>
                      </a:lnTo>
                      <a:cubicBezTo>
                        <a:pt x="1712686" y="275433"/>
                        <a:pt x="1599293" y="320081"/>
                        <a:pt x="1480457" y="340748"/>
                      </a:cubicBezTo>
                      <a:cubicBezTo>
                        <a:pt x="1430281" y="349474"/>
                        <a:pt x="1378969" y="328522"/>
                        <a:pt x="1328057" y="329862"/>
                      </a:cubicBezTo>
                      <a:cubicBezTo>
                        <a:pt x="1240700" y="332161"/>
                        <a:pt x="1153886" y="344376"/>
                        <a:pt x="1066800" y="351633"/>
                      </a:cubicBezTo>
                      <a:cubicBezTo>
                        <a:pt x="1059543" y="358890"/>
                        <a:pt x="1050308" y="364604"/>
                        <a:pt x="1045028" y="373405"/>
                      </a:cubicBezTo>
                      <a:cubicBezTo>
                        <a:pt x="1029346" y="399542"/>
                        <a:pt x="1028539" y="426792"/>
                        <a:pt x="1055914" y="449605"/>
                      </a:cubicBezTo>
                      <a:cubicBezTo>
                        <a:pt x="1067407" y="459183"/>
                        <a:pt x="1085072" y="456381"/>
                        <a:pt x="1099457" y="460491"/>
                      </a:cubicBezTo>
                      <a:cubicBezTo>
                        <a:pt x="1183949" y="484631"/>
                        <a:pt x="1065908" y="464755"/>
                        <a:pt x="1240971" y="482262"/>
                      </a:cubicBezTo>
                      <a:cubicBezTo>
                        <a:pt x="1255485" y="489519"/>
                        <a:pt x="1276165" y="490118"/>
                        <a:pt x="1284514" y="504033"/>
                      </a:cubicBezTo>
                      <a:cubicBezTo>
                        <a:pt x="1302848" y="534591"/>
                        <a:pt x="1251666" y="546048"/>
                        <a:pt x="1240971" y="547576"/>
                      </a:cubicBezTo>
                      <a:cubicBezTo>
                        <a:pt x="1201295" y="553244"/>
                        <a:pt x="1161142" y="554833"/>
                        <a:pt x="1121228" y="558462"/>
                      </a:cubicBezTo>
                      <a:cubicBezTo>
                        <a:pt x="1093736" y="567626"/>
                        <a:pt x="1062370" y="574257"/>
                        <a:pt x="1045028" y="602005"/>
                      </a:cubicBezTo>
                      <a:cubicBezTo>
                        <a:pt x="1035222" y="617695"/>
                        <a:pt x="1037453" y="638230"/>
                        <a:pt x="1034143" y="656433"/>
                      </a:cubicBezTo>
                      <a:cubicBezTo>
                        <a:pt x="1030195" y="678149"/>
                        <a:pt x="1034208" y="702584"/>
                        <a:pt x="1023257" y="721748"/>
                      </a:cubicBezTo>
                      <a:cubicBezTo>
                        <a:pt x="1017564" y="731711"/>
                        <a:pt x="1002038" y="731718"/>
                        <a:pt x="990600" y="732633"/>
                      </a:cubicBezTo>
                      <a:cubicBezTo>
                        <a:pt x="910943" y="739005"/>
                        <a:pt x="830879" y="738685"/>
                        <a:pt x="751114" y="743519"/>
                      </a:cubicBezTo>
                      <a:cubicBezTo>
                        <a:pt x="711108" y="745944"/>
                        <a:pt x="671285" y="750776"/>
                        <a:pt x="631371" y="754405"/>
                      </a:cubicBezTo>
                      <a:cubicBezTo>
                        <a:pt x="624114" y="768919"/>
                        <a:pt x="619989" y="785482"/>
                        <a:pt x="609600" y="797948"/>
                      </a:cubicBezTo>
                      <a:cubicBezTo>
                        <a:pt x="601225" y="807999"/>
                        <a:pt x="587159" y="811546"/>
                        <a:pt x="576943" y="819719"/>
                      </a:cubicBezTo>
                      <a:cubicBezTo>
                        <a:pt x="534249" y="853874"/>
                        <a:pt x="579227" y="833473"/>
                        <a:pt x="522514" y="852376"/>
                      </a:cubicBezTo>
                      <a:cubicBezTo>
                        <a:pt x="390726" y="835904"/>
                        <a:pt x="340158" y="824712"/>
                        <a:pt x="174171" y="852376"/>
                      </a:cubicBezTo>
                      <a:cubicBezTo>
                        <a:pt x="105713" y="863785"/>
                        <a:pt x="125242" y="892253"/>
                        <a:pt x="87086" y="917691"/>
                      </a:cubicBezTo>
                      <a:cubicBezTo>
                        <a:pt x="73584" y="926692"/>
                        <a:pt x="58057" y="932205"/>
                        <a:pt x="43543" y="939462"/>
                      </a:cubicBezTo>
                      <a:cubicBezTo>
                        <a:pt x="39914" y="950348"/>
                        <a:pt x="37789" y="961856"/>
                        <a:pt x="32657" y="972119"/>
                      </a:cubicBezTo>
                      <a:cubicBezTo>
                        <a:pt x="26806" y="983821"/>
                        <a:pt x="16040" y="992751"/>
                        <a:pt x="10886" y="1004776"/>
                      </a:cubicBezTo>
                      <a:cubicBezTo>
                        <a:pt x="4993" y="1018527"/>
                        <a:pt x="3629" y="1033805"/>
                        <a:pt x="0" y="1048319"/>
                      </a:cubicBezTo>
                      <a:cubicBezTo>
                        <a:pt x="3629" y="1070090"/>
                        <a:pt x="1015" y="1093892"/>
                        <a:pt x="10886" y="1113633"/>
                      </a:cubicBezTo>
                      <a:cubicBezTo>
                        <a:pt x="16737" y="1125335"/>
                        <a:pt x="30921" y="1131963"/>
                        <a:pt x="43543" y="1135405"/>
                      </a:cubicBezTo>
                      <a:cubicBezTo>
                        <a:pt x="71766" y="1143103"/>
                        <a:pt x="101630" y="1142425"/>
                        <a:pt x="130628" y="1146291"/>
                      </a:cubicBezTo>
                      <a:lnTo>
                        <a:pt x="206828" y="1157176"/>
                      </a:lnTo>
                      <a:cubicBezTo>
                        <a:pt x="214085" y="1164433"/>
                        <a:pt x="228600" y="1168685"/>
                        <a:pt x="228600" y="1178948"/>
                      </a:cubicBezTo>
                      <a:cubicBezTo>
                        <a:pt x="228600" y="1201897"/>
                        <a:pt x="206828" y="1244262"/>
                        <a:pt x="206828" y="1244262"/>
                      </a:cubicBezTo>
                      <a:cubicBezTo>
                        <a:pt x="214015" y="1301754"/>
                        <a:pt x="207799" y="1330530"/>
                        <a:pt x="239486" y="1374891"/>
                      </a:cubicBezTo>
                      <a:cubicBezTo>
                        <a:pt x="248434" y="1387418"/>
                        <a:pt x="261257" y="1396662"/>
                        <a:pt x="272143" y="1407548"/>
                      </a:cubicBezTo>
                      <a:cubicBezTo>
                        <a:pt x="275771" y="1418434"/>
                        <a:pt x="277124" y="1430366"/>
                        <a:pt x="283028" y="1440205"/>
                      </a:cubicBezTo>
                      <a:cubicBezTo>
                        <a:pt x="288308" y="1449006"/>
                        <a:pt x="298389" y="1453962"/>
                        <a:pt x="304800" y="1461976"/>
                      </a:cubicBezTo>
                      <a:cubicBezTo>
                        <a:pt x="312973" y="1472192"/>
                        <a:pt x="318398" y="1484417"/>
                        <a:pt x="326571" y="1494633"/>
                      </a:cubicBezTo>
                      <a:cubicBezTo>
                        <a:pt x="388616" y="1572189"/>
                        <a:pt x="303106" y="1448549"/>
                        <a:pt x="370114" y="1549062"/>
                      </a:cubicBezTo>
                      <a:cubicBezTo>
                        <a:pt x="373743" y="1585348"/>
                        <a:pt x="381000" y="1621452"/>
                        <a:pt x="381000" y="1657919"/>
                      </a:cubicBezTo>
                      <a:cubicBezTo>
                        <a:pt x="381000" y="1679991"/>
                        <a:pt x="389278" y="1712282"/>
                        <a:pt x="370114" y="1723233"/>
                      </a:cubicBezTo>
                      <a:cubicBezTo>
                        <a:pt x="352492" y="1733303"/>
                        <a:pt x="289631" y="1693681"/>
                        <a:pt x="272143" y="1679691"/>
                      </a:cubicBezTo>
                      <a:cubicBezTo>
                        <a:pt x="264129" y="1673280"/>
                        <a:pt x="257628" y="1665176"/>
                        <a:pt x="250371" y="1657919"/>
                      </a:cubicBezTo>
                      <a:cubicBezTo>
                        <a:pt x="232228" y="1661548"/>
                        <a:pt x="209026" y="1655722"/>
                        <a:pt x="195943" y="1668805"/>
                      </a:cubicBezTo>
                      <a:cubicBezTo>
                        <a:pt x="179716" y="1685032"/>
                        <a:pt x="174171" y="1734119"/>
                        <a:pt x="174171" y="1734119"/>
                      </a:cubicBezTo>
                      <a:cubicBezTo>
                        <a:pt x="177800" y="1755890"/>
                        <a:pt x="174106" y="1780269"/>
                        <a:pt x="185057" y="1799433"/>
                      </a:cubicBezTo>
                      <a:cubicBezTo>
                        <a:pt x="190750" y="1809396"/>
                        <a:pt x="207875" y="1804415"/>
                        <a:pt x="217714" y="1810319"/>
                      </a:cubicBezTo>
                      <a:cubicBezTo>
                        <a:pt x="226515" y="1815600"/>
                        <a:pt x="230306" y="1827501"/>
                        <a:pt x="239486" y="1832091"/>
                      </a:cubicBezTo>
                      <a:cubicBezTo>
                        <a:pt x="252867" y="1838782"/>
                        <a:pt x="268183" y="1841120"/>
                        <a:pt x="283028" y="1842976"/>
                      </a:cubicBezTo>
                      <a:cubicBezTo>
                        <a:pt x="326385" y="1848395"/>
                        <a:pt x="370114" y="1850233"/>
                        <a:pt x="413657" y="1853862"/>
                      </a:cubicBezTo>
                      <a:cubicBezTo>
                        <a:pt x="424543" y="1861119"/>
                        <a:pt x="437063" y="1866382"/>
                        <a:pt x="446314" y="1875633"/>
                      </a:cubicBezTo>
                      <a:cubicBezTo>
                        <a:pt x="467417" y="1896736"/>
                        <a:pt x="470118" y="1914386"/>
                        <a:pt x="478971" y="1940948"/>
                      </a:cubicBezTo>
                      <a:cubicBezTo>
                        <a:pt x="475343" y="1977234"/>
                        <a:pt x="476286" y="2014272"/>
                        <a:pt x="468086" y="2049805"/>
                      </a:cubicBezTo>
                      <a:cubicBezTo>
                        <a:pt x="451519" y="2121597"/>
                        <a:pt x="414728" y="2034516"/>
                        <a:pt x="457200" y="2147776"/>
                      </a:cubicBezTo>
                      <a:cubicBezTo>
                        <a:pt x="460804" y="2157386"/>
                        <a:pt x="470957" y="2163137"/>
                        <a:pt x="478971" y="2169548"/>
                      </a:cubicBezTo>
                      <a:cubicBezTo>
                        <a:pt x="547638" y="2224482"/>
                        <a:pt x="480827" y="2160518"/>
                        <a:pt x="533400" y="2213091"/>
                      </a:cubicBezTo>
                      <a:cubicBezTo>
                        <a:pt x="527921" y="2251445"/>
                        <a:pt x="510960" y="2315334"/>
                        <a:pt x="533400" y="2354605"/>
                      </a:cubicBezTo>
                      <a:cubicBezTo>
                        <a:pt x="539093" y="2364568"/>
                        <a:pt x="555171" y="2361862"/>
                        <a:pt x="566057" y="2365491"/>
                      </a:cubicBezTo>
                      <a:cubicBezTo>
                        <a:pt x="653143" y="2361862"/>
                        <a:pt x="740391" y="2361044"/>
                        <a:pt x="827314" y="2354605"/>
                      </a:cubicBezTo>
                      <a:cubicBezTo>
                        <a:pt x="925020" y="2347367"/>
                        <a:pt x="772133" y="2326151"/>
                        <a:pt x="914400" y="2354605"/>
                      </a:cubicBezTo>
                      <a:cubicBezTo>
                        <a:pt x="910771" y="2365491"/>
                        <a:pt x="910682" y="2378302"/>
                        <a:pt x="903514" y="2387262"/>
                      </a:cubicBezTo>
                      <a:cubicBezTo>
                        <a:pt x="888167" y="2406445"/>
                        <a:pt x="859712" y="2412748"/>
                        <a:pt x="838200" y="2419919"/>
                      </a:cubicBezTo>
                      <a:cubicBezTo>
                        <a:pt x="845457" y="2427176"/>
                        <a:pt x="849847" y="2440004"/>
                        <a:pt x="859971" y="2441691"/>
                      </a:cubicBezTo>
                      <a:cubicBezTo>
                        <a:pt x="908999" y="2449863"/>
                        <a:pt x="896003" y="2426603"/>
                        <a:pt x="925286" y="2409033"/>
                      </a:cubicBezTo>
                      <a:cubicBezTo>
                        <a:pt x="936438" y="2402342"/>
                        <a:pt x="993357" y="2389294"/>
                        <a:pt x="1001486" y="2387262"/>
                      </a:cubicBezTo>
                      <a:cubicBezTo>
                        <a:pt x="1012372" y="2394519"/>
                        <a:pt x="1025970" y="2398817"/>
                        <a:pt x="1034143" y="2409033"/>
                      </a:cubicBezTo>
                      <a:cubicBezTo>
                        <a:pt x="1056829" y="2437392"/>
                        <a:pt x="1030463" y="2459278"/>
                        <a:pt x="1066800" y="2485233"/>
                      </a:cubicBezTo>
                      <a:cubicBezTo>
                        <a:pt x="1081856" y="2495987"/>
                        <a:pt x="1103085" y="2492490"/>
                        <a:pt x="1121228" y="2496119"/>
                      </a:cubicBezTo>
                      <a:cubicBezTo>
                        <a:pt x="1139371" y="2514262"/>
                        <a:pt x="1150348" y="2546330"/>
                        <a:pt x="1175657" y="2550548"/>
                      </a:cubicBezTo>
                      <a:cubicBezTo>
                        <a:pt x="1276942" y="2567428"/>
                        <a:pt x="1219009" y="2559237"/>
                        <a:pt x="1349828" y="2572319"/>
                      </a:cubicBezTo>
                      <a:cubicBezTo>
                        <a:pt x="1473051" y="2566718"/>
                        <a:pt x="1549056" y="2617199"/>
                        <a:pt x="1611086" y="2539662"/>
                      </a:cubicBezTo>
                      <a:cubicBezTo>
                        <a:pt x="1619259" y="2529446"/>
                        <a:pt x="1627006" y="2518707"/>
                        <a:pt x="1632857" y="2507005"/>
                      </a:cubicBezTo>
                      <a:cubicBezTo>
                        <a:pt x="1637989" y="2496742"/>
                        <a:pt x="1640114" y="2485234"/>
                        <a:pt x="1643743" y="2474348"/>
                      </a:cubicBezTo>
                      <a:cubicBezTo>
                        <a:pt x="1659650" y="2347086"/>
                        <a:pt x="1636880" y="2423765"/>
                        <a:pt x="1676400" y="2354605"/>
                      </a:cubicBezTo>
                      <a:cubicBezTo>
                        <a:pt x="1684451" y="2340516"/>
                        <a:pt x="1685705" y="2321451"/>
                        <a:pt x="1698171" y="2311062"/>
                      </a:cubicBezTo>
                      <a:cubicBezTo>
                        <a:pt x="1709664" y="2301484"/>
                        <a:pt x="1727384" y="2304475"/>
                        <a:pt x="1741714" y="2300176"/>
                      </a:cubicBezTo>
                      <a:cubicBezTo>
                        <a:pt x="1763695" y="2293582"/>
                        <a:pt x="1807028" y="2278405"/>
                        <a:pt x="1807028" y="2278405"/>
                      </a:cubicBezTo>
                      <a:cubicBezTo>
                        <a:pt x="1901371" y="2282034"/>
                        <a:pt x="1996530" y="2276391"/>
                        <a:pt x="2090057" y="2289291"/>
                      </a:cubicBezTo>
                      <a:cubicBezTo>
                        <a:pt x="2105307" y="2291394"/>
                        <a:pt x="2109905" y="2313409"/>
                        <a:pt x="2122714" y="2321948"/>
                      </a:cubicBezTo>
                      <a:cubicBezTo>
                        <a:pt x="2132261" y="2328313"/>
                        <a:pt x="2144485" y="2329205"/>
                        <a:pt x="2155371" y="2332833"/>
                      </a:cubicBezTo>
                      <a:cubicBezTo>
                        <a:pt x="2175622" y="2353084"/>
                        <a:pt x="2182335" y="2362643"/>
                        <a:pt x="2209800" y="2376376"/>
                      </a:cubicBezTo>
                      <a:cubicBezTo>
                        <a:pt x="2220063" y="2381508"/>
                        <a:pt x="2231910" y="2382742"/>
                        <a:pt x="2242457" y="2387262"/>
                      </a:cubicBezTo>
                      <a:cubicBezTo>
                        <a:pt x="2257372" y="2393654"/>
                        <a:pt x="2271486" y="2401776"/>
                        <a:pt x="2286000" y="2409033"/>
                      </a:cubicBezTo>
                      <a:cubicBezTo>
                        <a:pt x="2320971" y="2444005"/>
                        <a:pt x="2293994" y="2424495"/>
                        <a:pt x="2351314" y="2441691"/>
                      </a:cubicBezTo>
                      <a:cubicBezTo>
                        <a:pt x="2373295" y="2448285"/>
                        <a:pt x="2394857" y="2456205"/>
                        <a:pt x="2416628" y="2463462"/>
                      </a:cubicBezTo>
                      <a:cubicBezTo>
                        <a:pt x="2427514" y="2467091"/>
                        <a:pt x="2439738" y="2467983"/>
                        <a:pt x="2449286" y="2474348"/>
                      </a:cubicBezTo>
                      <a:lnTo>
                        <a:pt x="2481943" y="2496119"/>
                      </a:lnTo>
                      <a:cubicBezTo>
                        <a:pt x="2536371" y="2492490"/>
                        <a:pt x="2590925" y="2490405"/>
                        <a:pt x="2645228" y="2485233"/>
                      </a:cubicBezTo>
                      <a:cubicBezTo>
                        <a:pt x="2701230" y="2479900"/>
                        <a:pt x="2705446" y="2474271"/>
                        <a:pt x="2754086" y="2463462"/>
                      </a:cubicBezTo>
                      <a:cubicBezTo>
                        <a:pt x="2772147" y="2459448"/>
                        <a:pt x="2790371" y="2456205"/>
                        <a:pt x="2808514" y="2452576"/>
                      </a:cubicBezTo>
                      <a:cubicBezTo>
                        <a:pt x="2823028" y="2438062"/>
                        <a:pt x="2847078" y="2428946"/>
                        <a:pt x="2852057" y="2409033"/>
                      </a:cubicBezTo>
                      <a:cubicBezTo>
                        <a:pt x="2855686" y="2394519"/>
                        <a:pt x="2855014" y="2378178"/>
                        <a:pt x="2862943" y="2365491"/>
                      </a:cubicBezTo>
                      <a:cubicBezTo>
                        <a:pt x="2873822" y="2348085"/>
                        <a:pt x="2886239" y="2325323"/>
                        <a:pt x="2906486" y="2321948"/>
                      </a:cubicBezTo>
                      <a:lnTo>
                        <a:pt x="2971800" y="2311062"/>
                      </a:lnTo>
                      <a:lnTo>
                        <a:pt x="3026228" y="2256633"/>
                      </a:lnTo>
                      <a:cubicBezTo>
                        <a:pt x="3037114" y="2245747"/>
                        <a:pt x="3050347" y="2236785"/>
                        <a:pt x="3058886" y="2223976"/>
                      </a:cubicBezTo>
                      <a:cubicBezTo>
                        <a:pt x="3066143" y="2213090"/>
                        <a:pt x="3074166" y="2202678"/>
                        <a:pt x="3080657" y="2191319"/>
                      </a:cubicBezTo>
                      <a:cubicBezTo>
                        <a:pt x="3088708" y="2177230"/>
                        <a:pt x="3090953" y="2159250"/>
                        <a:pt x="3102428" y="2147776"/>
                      </a:cubicBezTo>
                      <a:cubicBezTo>
                        <a:pt x="3110542" y="2139662"/>
                        <a:pt x="3124200" y="2140519"/>
                        <a:pt x="3135086" y="2136891"/>
                      </a:cubicBezTo>
                      <a:cubicBezTo>
                        <a:pt x="3145972" y="2129634"/>
                        <a:pt x="3155718" y="2120273"/>
                        <a:pt x="3167743" y="2115119"/>
                      </a:cubicBezTo>
                      <a:cubicBezTo>
                        <a:pt x="3221834" y="2091936"/>
                        <a:pt x="3272288" y="2109779"/>
                        <a:pt x="3331028" y="2115119"/>
                      </a:cubicBezTo>
                      <a:cubicBezTo>
                        <a:pt x="3381828" y="2111490"/>
                        <a:pt x="3434863" y="2119569"/>
                        <a:pt x="3483428" y="2104233"/>
                      </a:cubicBezTo>
                      <a:cubicBezTo>
                        <a:pt x="3507895" y="2096507"/>
                        <a:pt x="3537857" y="2049805"/>
                        <a:pt x="3537857" y="2049805"/>
                      </a:cubicBezTo>
                      <a:cubicBezTo>
                        <a:pt x="3555234" y="1997674"/>
                        <a:pt x="3540629" y="2025263"/>
                        <a:pt x="3592286" y="1973605"/>
                      </a:cubicBezTo>
                      <a:lnTo>
                        <a:pt x="3614057" y="1951833"/>
                      </a:lnTo>
                      <a:cubicBezTo>
                        <a:pt x="3617728" y="1940819"/>
                        <a:pt x="3631521" y="1889895"/>
                        <a:pt x="3646714" y="1886519"/>
                      </a:cubicBezTo>
                      <a:cubicBezTo>
                        <a:pt x="3671761" y="1880953"/>
                        <a:pt x="3697514" y="1893776"/>
                        <a:pt x="3722914" y="1897405"/>
                      </a:cubicBezTo>
                      <a:cubicBezTo>
                        <a:pt x="3730171" y="1919176"/>
                        <a:pt x="3748459" y="1940082"/>
                        <a:pt x="3744686" y="1962719"/>
                      </a:cubicBezTo>
                      <a:cubicBezTo>
                        <a:pt x="3741732" y="1980441"/>
                        <a:pt x="3735675" y="2037721"/>
                        <a:pt x="3722914" y="2060691"/>
                      </a:cubicBezTo>
                      <a:cubicBezTo>
                        <a:pt x="3710207" y="2083564"/>
                        <a:pt x="3693885" y="2104234"/>
                        <a:pt x="3679371" y="2126005"/>
                      </a:cubicBezTo>
                      <a:lnTo>
                        <a:pt x="3657600" y="2158662"/>
                      </a:lnTo>
                      <a:lnTo>
                        <a:pt x="3635828" y="2191319"/>
                      </a:lnTo>
                      <a:cubicBezTo>
                        <a:pt x="3632200" y="2205833"/>
                        <a:pt x="3629053" y="2220477"/>
                        <a:pt x="3624943" y="2234862"/>
                      </a:cubicBezTo>
                      <a:cubicBezTo>
                        <a:pt x="3621791" y="2245895"/>
                        <a:pt x="3614057" y="2256044"/>
                        <a:pt x="3614057" y="2267519"/>
                      </a:cubicBezTo>
                      <a:cubicBezTo>
                        <a:pt x="3614057" y="2277017"/>
                        <a:pt x="3620520" y="2361750"/>
                        <a:pt x="3635828" y="2387262"/>
                      </a:cubicBezTo>
                      <a:cubicBezTo>
                        <a:pt x="3641108" y="2396063"/>
                        <a:pt x="3650343" y="2401776"/>
                        <a:pt x="3657600" y="2409033"/>
                      </a:cubicBezTo>
                      <a:cubicBezTo>
                        <a:pt x="3661229" y="2419919"/>
                        <a:pt x="3661318" y="2432731"/>
                        <a:pt x="3668486" y="2441691"/>
                      </a:cubicBezTo>
                      <a:cubicBezTo>
                        <a:pt x="3676659" y="2451907"/>
                        <a:pt x="3694209" y="2452368"/>
                        <a:pt x="3701143" y="2463462"/>
                      </a:cubicBezTo>
                      <a:cubicBezTo>
                        <a:pt x="3713306" y="2482923"/>
                        <a:pt x="3715657" y="2507005"/>
                        <a:pt x="3722914" y="2528776"/>
                      </a:cubicBezTo>
                      <a:lnTo>
                        <a:pt x="3733800" y="2561433"/>
                      </a:lnTo>
                      <a:cubicBezTo>
                        <a:pt x="3730171" y="2597719"/>
                        <a:pt x="3728459" y="2634248"/>
                        <a:pt x="3722914" y="2670291"/>
                      </a:cubicBezTo>
                      <a:cubicBezTo>
                        <a:pt x="3721169" y="2681632"/>
                        <a:pt x="3715180" y="2691915"/>
                        <a:pt x="3712028" y="2702948"/>
                      </a:cubicBezTo>
                      <a:cubicBezTo>
                        <a:pt x="3684691" y="2798629"/>
                        <a:pt x="3716358" y="2700848"/>
                        <a:pt x="3690257" y="2779148"/>
                      </a:cubicBezTo>
                      <a:cubicBezTo>
                        <a:pt x="3695041" y="2817420"/>
                        <a:pt x="3701575" y="2905852"/>
                        <a:pt x="3722914" y="2942433"/>
                      </a:cubicBezTo>
                      <a:cubicBezTo>
                        <a:pt x="3735842" y="2964596"/>
                        <a:pt x="3777343" y="2996862"/>
                        <a:pt x="3777343" y="2996862"/>
                      </a:cubicBezTo>
                      <a:cubicBezTo>
                        <a:pt x="3780971" y="3007748"/>
                        <a:pt x="3788228" y="3018045"/>
                        <a:pt x="3788228" y="3029519"/>
                      </a:cubicBezTo>
                      <a:cubicBezTo>
                        <a:pt x="3788228" y="3048021"/>
                        <a:pt x="3784631" y="3066942"/>
                        <a:pt x="3777343" y="3083948"/>
                      </a:cubicBezTo>
                      <a:cubicBezTo>
                        <a:pt x="3771140" y="3098423"/>
                        <a:pt x="3732471" y="3121119"/>
                        <a:pt x="3722914" y="3127491"/>
                      </a:cubicBezTo>
                      <a:cubicBezTo>
                        <a:pt x="3715657" y="3138377"/>
                        <a:pt x="3710394" y="3150897"/>
                        <a:pt x="3701143" y="3160148"/>
                      </a:cubicBezTo>
                      <a:cubicBezTo>
                        <a:pt x="3691892" y="3169399"/>
                        <a:pt x="3676659" y="3171703"/>
                        <a:pt x="3668486" y="3181919"/>
                      </a:cubicBezTo>
                      <a:cubicBezTo>
                        <a:pt x="3661318" y="3190879"/>
                        <a:pt x="3663504" y="3204737"/>
                        <a:pt x="3657600" y="3214576"/>
                      </a:cubicBezTo>
                      <a:cubicBezTo>
                        <a:pt x="3652319" y="3223377"/>
                        <a:pt x="3643085" y="3229091"/>
                        <a:pt x="3635828" y="3236348"/>
                      </a:cubicBezTo>
                      <a:cubicBezTo>
                        <a:pt x="3632200" y="3345205"/>
                        <a:pt x="3631157" y="3454179"/>
                        <a:pt x="3624943" y="3562919"/>
                      </a:cubicBezTo>
                      <a:cubicBezTo>
                        <a:pt x="3622936" y="3598037"/>
                        <a:pt x="3611753" y="3631691"/>
                        <a:pt x="3592286" y="3660891"/>
                      </a:cubicBezTo>
                      <a:cubicBezTo>
                        <a:pt x="3586593" y="3669430"/>
                        <a:pt x="3577771" y="3675405"/>
                        <a:pt x="3570514" y="3682662"/>
                      </a:cubicBezTo>
                      <a:cubicBezTo>
                        <a:pt x="3554481" y="3730759"/>
                        <a:pt x="3545591" y="3737949"/>
                        <a:pt x="3581400" y="3802405"/>
                      </a:cubicBezTo>
                      <a:cubicBezTo>
                        <a:pt x="3586973" y="3812436"/>
                        <a:pt x="3603171" y="3809662"/>
                        <a:pt x="3614057" y="3813291"/>
                      </a:cubicBezTo>
                      <a:cubicBezTo>
                        <a:pt x="3650752" y="3812709"/>
                        <a:pt x="4147521" y="3928627"/>
                        <a:pt x="4332514" y="3780633"/>
                      </a:cubicBezTo>
                      <a:cubicBezTo>
                        <a:pt x="4340528" y="3774222"/>
                        <a:pt x="4347029" y="3766119"/>
                        <a:pt x="4354286" y="3758862"/>
                      </a:cubicBezTo>
                      <a:cubicBezTo>
                        <a:pt x="4350657" y="3650005"/>
                        <a:pt x="4348346" y="3541096"/>
                        <a:pt x="4343400" y="3432291"/>
                      </a:cubicBezTo>
                      <a:cubicBezTo>
                        <a:pt x="4341087" y="3381414"/>
                        <a:pt x="4334880" y="3330765"/>
                        <a:pt x="4332514" y="3279891"/>
                      </a:cubicBezTo>
                      <a:cubicBezTo>
                        <a:pt x="4327622" y="3174713"/>
                        <a:pt x="4325257" y="3069434"/>
                        <a:pt x="4321628" y="2964205"/>
                      </a:cubicBezTo>
                      <a:cubicBezTo>
                        <a:pt x="4325257" y="2634005"/>
                        <a:pt x="4323672" y="2303707"/>
                        <a:pt x="4332514" y="1973605"/>
                      </a:cubicBezTo>
                      <a:cubicBezTo>
                        <a:pt x="4334564" y="1897088"/>
                        <a:pt x="4347356" y="1821235"/>
                        <a:pt x="4354286" y="1745005"/>
                      </a:cubicBezTo>
                      <a:cubicBezTo>
                        <a:pt x="4358242" y="1701491"/>
                        <a:pt x="4361543" y="1657919"/>
                        <a:pt x="4365171" y="1614376"/>
                      </a:cubicBezTo>
                      <a:cubicBezTo>
                        <a:pt x="4361543" y="1197090"/>
                        <a:pt x="4361298" y="779762"/>
                        <a:pt x="4354286" y="362519"/>
                      </a:cubicBezTo>
                      <a:cubicBezTo>
                        <a:pt x="4354035" y="347560"/>
                        <a:pt x="4346076" y="333696"/>
                        <a:pt x="4343400" y="318976"/>
                      </a:cubicBezTo>
                      <a:cubicBezTo>
                        <a:pt x="4340667" y="303943"/>
                        <a:pt x="4344459" y="215075"/>
                        <a:pt x="4299857" y="210119"/>
                      </a:cubicBezTo>
                      <a:cubicBezTo>
                        <a:pt x="4180792" y="196889"/>
                        <a:pt x="4060371" y="202862"/>
                        <a:pt x="3940628" y="199233"/>
                      </a:cubicBezTo>
                      <a:cubicBezTo>
                        <a:pt x="3733011" y="169575"/>
                        <a:pt x="3949945" y="197678"/>
                        <a:pt x="3505200" y="177462"/>
                      </a:cubicBezTo>
                      <a:cubicBezTo>
                        <a:pt x="3385361" y="172015"/>
                        <a:pt x="3265798" y="161397"/>
                        <a:pt x="3145971" y="155691"/>
                      </a:cubicBezTo>
                      <a:lnTo>
                        <a:pt x="2917371" y="144805"/>
                      </a:lnTo>
                      <a:cubicBezTo>
                        <a:pt x="1796143" y="155798"/>
                        <a:pt x="1807028" y="-214441"/>
                        <a:pt x="1807028" y="188348"/>
                      </a:cubicBezTo>
                      <a:lnTo>
                        <a:pt x="1807028" y="188348"/>
                      </a:lnTo>
                      <a:lnTo>
                        <a:pt x="1828800" y="242776"/>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5885499" y="4245429"/>
                  <a:ext cx="711635" cy="522514"/>
                </a:xfrm>
                <a:custGeom>
                  <a:avLst/>
                  <a:gdLst>
                    <a:gd name="connsiteX0" fmla="*/ 3672 w 711635"/>
                    <a:gd name="connsiteY0" fmla="*/ 381000 h 522514"/>
                    <a:gd name="connsiteX1" fmla="*/ 3672 w 711635"/>
                    <a:gd name="connsiteY1" fmla="*/ 381000 h 522514"/>
                    <a:gd name="connsiteX2" fmla="*/ 90758 w 711635"/>
                    <a:gd name="connsiteY2" fmla="*/ 348342 h 522514"/>
                    <a:gd name="connsiteX3" fmla="*/ 221387 w 711635"/>
                    <a:gd name="connsiteY3" fmla="*/ 304800 h 522514"/>
                    <a:gd name="connsiteX4" fmla="*/ 232272 w 711635"/>
                    <a:gd name="connsiteY4" fmla="*/ 195942 h 522514"/>
                    <a:gd name="connsiteX5" fmla="*/ 373787 w 711635"/>
                    <a:gd name="connsiteY5" fmla="*/ 185057 h 522514"/>
                    <a:gd name="connsiteX6" fmla="*/ 406444 w 711635"/>
                    <a:gd name="connsiteY6" fmla="*/ 163285 h 522514"/>
                    <a:gd name="connsiteX7" fmla="*/ 482644 w 711635"/>
                    <a:gd name="connsiteY7" fmla="*/ 76200 h 522514"/>
                    <a:gd name="connsiteX8" fmla="*/ 515301 w 711635"/>
                    <a:gd name="connsiteY8" fmla="*/ 65314 h 522514"/>
                    <a:gd name="connsiteX9" fmla="*/ 580615 w 711635"/>
                    <a:gd name="connsiteY9" fmla="*/ 54428 h 522514"/>
                    <a:gd name="connsiteX10" fmla="*/ 613272 w 711635"/>
                    <a:gd name="connsiteY10" fmla="*/ 32657 h 522514"/>
                    <a:gd name="connsiteX11" fmla="*/ 645930 w 711635"/>
                    <a:gd name="connsiteY11" fmla="*/ 21771 h 522514"/>
                    <a:gd name="connsiteX12" fmla="*/ 689472 w 711635"/>
                    <a:gd name="connsiteY12" fmla="*/ 0 h 522514"/>
                    <a:gd name="connsiteX13" fmla="*/ 711244 w 711635"/>
                    <a:gd name="connsiteY13" fmla="*/ 21771 h 522514"/>
                    <a:gd name="connsiteX14" fmla="*/ 678587 w 711635"/>
                    <a:gd name="connsiteY14" fmla="*/ 32657 h 522514"/>
                    <a:gd name="connsiteX15" fmla="*/ 656815 w 711635"/>
                    <a:gd name="connsiteY15" fmla="*/ 54428 h 522514"/>
                    <a:gd name="connsiteX16" fmla="*/ 624158 w 711635"/>
                    <a:gd name="connsiteY16" fmla="*/ 76200 h 522514"/>
                    <a:gd name="connsiteX17" fmla="*/ 602387 w 711635"/>
                    <a:gd name="connsiteY17" fmla="*/ 108857 h 522514"/>
                    <a:gd name="connsiteX18" fmla="*/ 580615 w 711635"/>
                    <a:gd name="connsiteY18" fmla="*/ 130628 h 522514"/>
                    <a:gd name="connsiteX19" fmla="*/ 613272 w 711635"/>
                    <a:gd name="connsiteY19" fmla="*/ 261257 h 522514"/>
                    <a:gd name="connsiteX20" fmla="*/ 635044 w 711635"/>
                    <a:gd name="connsiteY20" fmla="*/ 283028 h 522514"/>
                    <a:gd name="connsiteX21" fmla="*/ 602387 w 711635"/>
                    <a:gd name="connsiteY21" fmla="*/ 293914 h 522514"/>
                    <a:gd name="connsiteX22" fmla="*/ 569730 w 711635"/>
                    <a:gd name="connsiteY22" fmla="*/ 272142 h 522514"/>
                    <a:gd name="connsiteX23" fmla="*/ 537072 w 711635"/>
                    <a:gd name="connsiteY23" fmla="*/ 261257 h 522514"/>
                    <a:gd name="connsiteX24" fmla="*/ 493530 w 711635"/>
                    <a:gd name="connsiteY24" fmla="*/ 359228 h 522514"/>
                    <a:gd name="connsiteX25" fmla="*/ 428215 w 711635"/>
                    <a:gd name="connsiteY25" fmla="*/ 381000 h 522514"/>
                    <a:gd name="connsiteX26" fmla="*/ 395558 w 711635"/>
                    <a:gd name="connsiteY26" fmla="*/ 402771 h 522514"/>
                    <a:gd name="connsiteX27" fmla="*/ 352015 w 711635"/>
                    <a:gd name="connsiteY27" fmla="*/ 413657 h 522514"/>
                    <a:gd name="connsiteX28" fmla="*/ 319358 w 711635"/>
                    <a:gd name="connsiteY28" fmla="*/ 424542 h 522514"/>
                    <a:gd name="connsiteX29" fmla="*/ 308472 w 711635"/>
                    <a:gd name="connsiteY29" fmla="*/ 511628 h 522514"/>
                    <a:gd name="connsiteX30" fmla="*/ 275815 w 711635"/>
                    <a:gd name="connsiteY30" fmla="*/ 522514 h 522514"/>
                    <a:gd name="connsiteX31" fmla="*/ 210501 w 711635"/>
                    <a:gd name="connsiteY31" fmla="*/ 489857 h 522514"/>
                    <a:gd name="connsiteX32" fmla="*/ 25444 w 711635"/>
                    <a:gd name="connsiteY32" fmla="*/ 478971 h 522514"/>
                    <a:gd name="connsiteX33" fmla="*/ 14558 w 711635"/>
                    <a:gd name="connsiteY33" fmla="*/ 446314 h 522514"/>
                    <a:gd name="connsiteX34" fmla="*/ 3672 w 711635"/>
                    <a:gd name="connsiteY34" fmla="*/ 38100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1635" h="522514">
                      <a:moveTo>
                        <a:pt x="3672" y="381000"/>
                      </a:moveTo>
                      <a:lnTo>
                        <a:pt x="3672" y="381000"/>
                      </a:lnTo>
                      <a:cubicBezTo>
                        <a:pt x="32701" y="370114"/>
                        <a:pt x="60420" y="354729"/>
                        <a:pt x="90758" y="348342"/>
                      </a:cubicBezTo>
                      <a:cubicBezTo>
                        <a:pt x="227554" y="319543"/>
                        <a:pt x="196216" y="380310"/>
                        <a:pt x="221387" y="304800"/>
                      </a:cubicBezTo>
                      <a:cubicBezTo>
                        <a:pt x="225015" y="268514"/>
                        <a:pt x="203597" y="218472"/>
                        <a:pt x="232272" y="195942"/>
                      </a:cubicBezTo>
                      <a:cubicBezTo>
                        <a:pt x="269473" y="166712"/>
                        <a:pt x="327286" y="193776"/>
                        <a:pt x="373787" y="185057"/>
                      </a:cubicBezTo>
                      <a:cubicBezTo>
                        <a:pt x="386646" y="182646"/>
                        <a:pt x="395558" y="170542"/>
                        <a:pt x="406444" y="163285"/>
                      </a:cubicBezTo>
                      <a:cubicBezTo>
                        <a:pt x="439102" y="114298"/>
                        <a:pt x="437286" y="98879"/>
                        <a:pt x="482644" y="76200"/>
                      </a:cubicBezTo>
                      <a:cubicBezTo>
                        <a:pt x="492907" y="71068"/>
                        <a:pt x="504100" y="67803"/>
                        <a:pt x="515301" y="65314"/>
                      </a:cubicBezTo>
                      <a:cubicBezTo>
                        <a:pt x="536847" y="60526"/>
                        <a:pt x="558844" y="58057"/>
                        <a:pt x="580615" y="54428"/>
                      </a:cubicBezTo>
                      <a:cubicBezTo>
                        <a:pt x="591501" y="47171"/>
                        <a:pt x="601570" y="38508"/>
                        <a:pt x="613272" y="32657"/>
                      </a:cubicBezTo>
                      <a:cubicBezTo>
                        <a:pt x="623535" y="27525"/>
                        <a:pt x="635383" y="26291"/>
                        <a:pt x="645930" y="21771"/>
                      </a:cubicBezTo>
                      <a:cubicBezTo>
                        <a:pt x="660845" y="15379"/>
                        <a:pt x="674958" y="7257"/>
                        <a:pt x="689472" y="0"/>
                      </a:cubicBezTo>
                      <a:cubicBezTo>
                        <a:pt x="696729" y="7257"/>
                        <a:pt x="714489" y="12034"/>
                        <a:pt x="711244" y="21771"/>
                      </a:cubicBezTo>
                      <a:cubicBezTo>
                        <a:pt x="707616" y="32657"/>
                        <a:pt x="688426" y="26753"/>
                        <a:pt x="678587" y="32657"/>
                      </a:cubicBezTo>
                      <a:cubicBezTo>
                        <a:pt x="669786" y="37937"/>
                        <a:pt x="664829" y="48017"/>
                        <a:pt x="656815" y="54428"/>
                      </a:cubicBezTo>
                      <a:cubicBezTo>
                        <a:pt x="646599" y="62601"/>
                        <a:pt x="635044" y="68943"/>
                        <a:pt x="624158" y="76200"/>
                      </a:cubicBezTo>
                      <a:cubicBezTo>
                        <a:pt x="616901" y="87086"/>
                        <a:pt x="610560" y="98641"/>
                        <a:pt x="602387" y="108857"/>
                      </a:cubicBezTo>
                      <a:cubicBezTo>
                        <a:pt x="595976" y="116871"/>
                        <a:pt x="581544" y="120407"/>
                        <a:pt x="580615" y="130628"/>
                      </a:cubicBezTo>
                      <a:cubicBezTo>
                        <a:pt x="574864" y="193884"/>
                        <a:pt x="580474" y="220260"/>
                        <a:pt x="613272" y="261257"/>
                      </a:cubicBezTo>
                      <a:cubicBezTo>
                        <a:pt x="619683" y="269271"/>
                        <a:pt x="627787" y="275771"/>
                        <a:pt x="635044" y="283028"/>
                      </a:cubicBezTo>
                      <a:cubicBezTo>
                        <a:pt x="624158" y="286657"/>
                        <a:pt x="613705" y="295800"/>
                        <a:pt x="602387" y="293914"/>
                      </a:cubicBezTo>
                      <a:cubicBezTo>
                        <a:pt x="589482" y="291763"/>
                        <a:pt x="581432" y="277993"/>
                        <a:pt x="569730" y="272142"/>
                      </a:cubicBezTo>
                      <a:cubicBezTo>
                        <a:pt x="559467" y="267010"/>
                        <a:pt x="547958" y="264885"/>
                        <a:pt x="537072" y="261257"/>
                      </a:cubicBezTo>
                      <a:cubicBezTo>
                        <a:pt x="533460" y="272092"/>
                        <a:pt x="515320" y="345609"/>
                        <a:pt x="493530" y="359228"/>
                      </a:cubicBezTo>
                      <a:cubicBezTo>
                        <a:pt x="474069" y="371391"/>
                        <a:pt x="447310" y="368270"/>
                        <a:pt x="428215" y="381000"/>
                      </a:cubicBezTo>
                      <a:cubicBezTo>
                        <a:pt x="417329" y="388257"/>
                        <a:pt x="407583" y="397617"/>
                        <a:pt x="395558" y="402771"/>
                      </a:cubicBezTo>
                      <a:cubicBezTo>
                        <a:pt x="381807" y="408664"/>
                        <a:pt x="366400" y="409547"/>
                        <a:pt x="352015" y="413657"/>
                      </a:cubicBezTo>
                      <a:cubicBezTo>
                        <a:pt x="340982" y="416809"/>
                        <a:pt x="330244" y="420914"/>
                        <a:pt x="319358" y="424542"/>
                      </a:cubicBezTo>
                      <a:cubicBezTo>
                        <a:pt x="315729" y="453571"/>
                        <a:pt x="320353" y="484895"/>
                        <a:pt x="308472" y="511628"/>
                      </a:cubicBezTo>
                      <a:cubicBezTo>
                        <a:pt x="303812" y="522114"/>
                        <a:pt x="287290" y="522514"/>
                        <a:pt x="275815" y="522514"/>
                      </a:cubicBezTo>
                      <a:cubicBezTo>
                        <a:pt x="203404" y="522514"/>
                        <a:pt x="283880" y="500864"/>
                        <a:pt x="210501" y="489857"/>
                      </a:cubicBezTo>
                      <a:cubicBezTo>
                        <a:pt x="149392" y="480691"/>
                        <a:pt x="87130" y="482600"/>
                        <a:pt x="25444" y="478971"/>
                      </a:cubicBezTo>
                      <a:cubicBezTo>
                        <a:pt x="21815" y="468085"/>
                        <a:pt x="19690" y="456577"/>
                        <a:pt x="14558" y="446314"/>
                      </a:cubicBezTo>
                      <a:cubicBezTo>
                        <a:pt x="-11239" y="394721"/>
                        <a:pt x="5486" y="391886"/>
                        <a:pt x="3672" y="38100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ame 142"/>
                <p:cNvSpPr/>
                <p:nvPr/>
              </p:nvSpPr>
              <p:spPr>
                <a:xfrm>
                  <a:off x="3407229" y="1545771"/>
                  <a:ext cx="4474028" cy="4005943"/>
                </a:xfrm>
                <a:prstGeom prst="frame">
                  <a:avLst>
                    <a:gd name="adj1" fmla="val 6793"/>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4" name="Rectangle 143"/>
              <p:cNvSpPr/>
              <p:nvPr/>
            </p:nvSpPr>
            <p:spPr>
              <a:xfrm>
                <a:off x="6859802" y="3672916"/>
                <a:ext cx="655949" cy="261610"/>
              </a:xfrm>
              <a:prstGeom prst="rect">
                <a:avLst/>
              </a:prstGeom>
            </p:spPr>
            <p:txBody>
              <a:bodyPr wrap="none">
                <a:spAutoFit/>
              </a:bodyPr>
              <a:lstStyle/>
              <a:p>
                <a:r>
                  <a:rPr lang="en-US" sz="1100" dirty="0">
                    <a:solidFill>
                      <a:srgbClr val="333333"/>
                    </a:solidFill>
                    <a:latin typeface="Palatino"/>
                  </a:rPr>
                  <a:t>Antioch</a:t>
                </a:r>
                <a:endParaRPr lang="en-US" sz="1100" dirty="0"/>
              </a:p>
            </p:txBody>
          </p:sp>
        </p:grpSp>
        <p:sp>
          <p:nvSpPr>
            <p:cNvPr id="6145" name="5-Point Star 6144"/>
            <p:cNvSpPr/>
            <p:nvPr/>
          </p:nvSpPr>
          <p:spPr>
            <a:xfrm>
              <a:off x="7609114" y="3243943"/>
              <a:ext cx="141515"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211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315686" y="1328058"/>
            <a:ext cx="3298368" cy="523220"/>
          </a:xfrm>
          <a:prstGeom prst="rect">
            <a:avLst/>
          </a:prstGeom>
          <a:noFill/>
        </p:spPr>
        <p:txBody>
          <a:bodyPr wrap="square" rtlCol="0">
            <a:spAutoFit/>
          </a:bodyPr>
          <a:lstStyle/>
          <a:p>
            <a:pPr algn="ctr"/>
            <a:r>
              <a:rPr lang="en-US" sz="2800" dirty="0">
                <a:solidFill>
                  <a:schemeClr val="bg2">
                    <a:lumMod val="90000"/>
                  </a:schemeClr>
                </a:solidFill>
              </a:rPr>
              <a:t>Silas and Paul</a:t>
            </a:r>
          </a:p>
        </p:txBody>
      </p:sp>
      <p:sp>
        <p:nvSpPr>
          <p:cNvPr id="7" name="TextBox 6"/>
          <p:cNvSpPr txBox="1"/>
          <p:nvPr/>
        </p:nvSpPr>
        <p:spPr>
          <a:xfrm>
            <a:off x="0" y="6550223"/>
            <a:ext cx="6172200" cy="307777"/>
          </a:xfrm>
          <a:prstGeom prst="rect">
            <a:avLst/>
          </a:prstGeom>
          <a:noFill/>
        </p:spPr>
        <p:txBody>
          <a:bodyPr wrap="square" rtlCol="0">
            <a:spAutoFit/>
          </a:bodyPr>
          <a:lstStyle/>
          <a:p>
            <a:r>
              <a:rPr lang="en-US" sz="1400" dirty="0">
                <a:solidFill>
                  <a:schemeClr val="bg2">
                    <a:lumMod val="90000"/>
                  </a:schemeClr>
                </a:solidFill>
              </a:rPr>
              <a:t>D&amp;C 84:36-41</a:t>
            </a:r>
          </a:p>
        </p:txBody>
      </p:sp>
      <p:grpSp>
        <p:nvGrpSpPr>
          <p:cNvPr id="34" name="Group 175"/>
          <p:cNvGrpSpPr/>
          <p:nvPr/>
        </p:nvGrpSpPr>
        <p:grpSpPr>
          <a:xfrm>
            <a:off x="441465" y="2516325"/>
            <a:ext cx="1447800" cy="2590800"/>
            <a:chOff x="4495800" y="1066801"/>
            <a:chExt cx="1600200" cy="3124198"/>
          </a:xfrm>
        </p:grpSpPr>
        <p:sp>
          <p:nvSpPr>
            <p:cNvPr id="35" name="Cloud 34"/>
            <p:cNvSpPr/>
            <p:nvPr/>
          </p:nvSpPr>
          <p:spPr>
            <a:xfrm rot="365569">
              <a:off x="4755675" y="1390098"/>
              <a:ext cx="381000" cy="6096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6128217">
              <a:off x="5396330" y="3876084"/>
              <a:ext cx="264049" cy="3657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472555">
              <a:off x="5054505" y="3866306"/>
              <a:ext cx="241894" cy="38445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4772378" y="2276311"/>
              <a:ext cx="1177462" cy="175080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610840">
              <a:off x="4879605" y="2223322"/>
              <a:ext cx="311919" cy="178397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901859">
              <a:off x="4596296" y="2789417"/>
              <a:ext cx="221384" cy="4223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0226769">
              <a:off x="5824278" y="2835214"/>
              <a:ext cx="271722" cy="3406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442139">
              <a:off x="4730413" y="2171683"/>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0249249">
              <a:off x="5625963" y="2172731"/>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953000" y="2133599"/>
              <a:ext cx="851881" cy="1870857"/>
              <a:chOff x="6327583" y="3173375"/>
              <a:chExt cx="1142159" cy="1658222"/>
            </a:xfrm>
          </p:grpSpPr>
          <p:sp>
            <p:nvSpPr>
              <p:cNvPr id="51" name="Trapezoid 50"/>
              <p:cNvSpPr/>
              <p:nvPr/>
            </p:nvSpPr>
            <p:spPr>
              <a:xfrm rot="21277925">
                <a:off x="7051537" y="3250380"/>
                <a:ext cx="418205" cy="1581217"/>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5844898">
                <a:off x="6498264" y="3033745"/>
                <a:ext cx="711340" cy="990600"/>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6400088">
                <a:off x="6556621" y="3146096"/>
                <a:ext cx="524331" cy="982407"/>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6400088">
                <a:off x="6670250" y="3192443"/>
                <a:ext cx="298887" cy="970159"/>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a:off x="4890452" y="1295400"/>
              <a:ext cx="860453" cy="11791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19570029">
              <a:off x="5562600" y="1371600"/>
              <a:ext cx="381000" cy="6096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800600" y="1371600"/>
              <a:ext cx="996313" cy="170311"/>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5400000">
              <a:off x="5127346" y="740054"/>
              <a:ext cx="333136" cy="98662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15781698">
              <a:off x="5062944" y="1935243"/>
              <a:ext cx="478051" cy="64467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105400" y="2133600"/>
              <a:ext cx="3048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tangle 135"/>
          <p:cNvSpPr/>
          <p:nvPr/>
        </p:nvSpPr>
        <p:spPr>
          <a:xfrm>
            <a:off x="2183561" y="2155763"/>
            <a:ext cx="248786" cy="369332"/>
          </a:xfrm>
          <a:prstGeom prst="rect">
            <a:avLst/>
          </a:prstGeom>
        </p:spPr>
        <p:txBody>
          <a:bodyPr wrap="none">
            <a:spAutoFit/>
          </a:bodyPr>
          <a:lstStyle/>
          <a:p>
            <a:r>
              <a:rPr lang="en-US" dirty="0">
                <a:solidFill>
                  <a:schemeClr val="bg2"/>
                </a:solidFill>
                <a:latin typeface="Open Sans"/>
              </a:rPr>
              <a:t> </a:t>
            </a:r>
            <a:endParaRPr lang="en-US" dirty="0">
              <a:solidFill>
                <a:schemeClr val="bg2"/>
              </a:solidFill>
            </a:endParaRPr>
          </a:p>
        </p:txBody>
      </p:sp>
      <p:sp>
        <p:nvSpPr>
          <p:cNvPr id="5" name="Rectangle 4"/>
          <p:cNvSpPr/>
          <p:nvPr/>
        </p:nvSpPr>
        <p:spPr>
          <a:xfrm>
            <a:off x="11749250" y="6488668"/>
            <a:ext cx="442750" cy="369332"/>
          </a:xfrm>
          <a:prstGeom prst="rect">
            <a:avLst/>
          </a:prstGeom>
        </p:spPr>
        <p:txBody>
          <a:bodyPr wrap="none">
            <a:spAutoFit/>
          </a:bodyPr>
          <a:lstStyle/>
          <a:p>
            <a:r>
              <a:rPr lang="en-US" dirty="0">
                <a:solidFill>
                  <a:schemeClr val="bg2"/>
                </a:solidFill>
              </a:rPr>
              <a:t>(1)</a:t>
            </a:r>
            <a:endParaRPr lang="en-US" dirty="0"/>
          </a:p>
        </p:txBody>
      </p:sp>
      <p:grpSp>
        <p:nvGrpSpPr>
          <p:cNvPr id="58" name="Group 94"/>
          <p:cNvGrpSpPr/>
          <p:nvPr/>
        </p:nvGrpSpPr>
        <p:grpSpPr>
          <a:xfrm>
            <a:off x="2037354" y="2590800"/>
            <a:ext cx="1337218" cy="2668294"/>
            <a:chOff x="4405860" y="139189"/>
            <a:chExt cx="2861871" cy="6475262"/>
          </a:xfrm>
        </p:grpSpPr>
        <p:grpSp>
          <p:nvGrpSpPr>
            <p:cNvPr id="59" name="Group 86"/>
            <p:cNvGrpSpPr/>
            <p:nvPr/>
          </p:nvGrpSpPr>
          <p:grpSpPr>
            <a:xfrm rot="2107423">
              <a:off x="4802579" y="139189"/>
              <a:ext cx="743864" cy="1806453"/>
              <a:chOff x="7696200" y="914400"/>
              <a:chExt cx="685800" cy="2438400"/>
            </a:xfrm>
          </p:grpSpPr>
          <p:sp>
            <p:nvSpPr>
              <p:cNvPr id="99" name="Moon 9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87"/>
            <p:cNvGrpSpPr/>
            <p:nvPr/>
          </p:nvGrpSpPr>
          <p:grpSpPr>
            <a:xfrm rot="19262140" flipH="1">
              <a:off x="6126313" y="231425"/>
              <a:ext cx="743864" cy="1645187"/>
              <a:chOff x="7696200" y="914400"/>
              <a:chExt cx="685800" cy="2438400"/>
            </a:xfrm>
          </p:grpSpPr>
          <p:sp>
            <p:nvSpPr>
              <p:cNvPr id="95" name="Moon 9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47"/>
            <p:cNvGrpSpPr/>
            <p:nvPr/>
          </p:nvGrpSpPr>
          <p:grpSpPr>
            <a:xfrm rot="562843">
              <a:off x="5697438" y="5840305"/>
              <a:ext cx="666047" cy="774146"/>
              <a:chOff x="6106804" y="4039302"/>
              <a:chExt cx="666047" cy="774146"/>
            </a:xfrm>
          </p:grpSpPr>
          <p:sp>
            <p:nvSpPr>
              <p:cNvPr id="92" name="Oval 91"/>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47"/>
            <p:cNvGrpSpPr/>
            <p:nvPr/>
          </p:nvGrpSpPr>
          <p:grpSpPr>
            <a:xfrm rot="2613352">
              <a:off x="5128037" y="5761712"/>
              <a:ext cx="666047" cy="774146"/>
              <a:chOff x="6106804" y="4039302"/>
              <a:chExt cx="666047" cy="774146"/>
            </a:xfrm>
          </p:grpSpPr>
          <p:sp>
            <p:nvSpPr>
              <p:cNvPr id="89" name="Oval 88"/>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57"/>
            <p:cNvGrpSpPr/>
            <p:nvPr/>
          </p:nvGrpSpPr>
          <p:grpSpPr>
            <a:xfrm>
              <a:off x="4953000" y="5334000"/>
              <a:ext cx="1828800" cy="609600"/>
              <a:chOff x="1371600" y="3962400"/>
              <a:chExt cx="6705600" cy="2057400"/>
            </a:xfrm>
          </p:grpSpPr>
          <p:grpSp>
            <p:nvGrpSpPr>
              <p:cNvPr id="77" name="Group 195"/>
              <p:cNvGrpSpPr/>
              <p:nvPr/>
            </p:nvGrpSpPr>
            <p:grpSpPr>
              <a:xfrm>
                <a:off x="1371600" y="3962400"/>
                <a:ext cx="1676400" cy="2057400"/>
                <a:chOff x="1371600" y="3962400"/>
                <a:chExt cx="1676400" cy="2057400"/>
              </a:xfrm>
            </p:grpSpPr>
            <p:sp>
              <p:nvSpPr>
                <p:cNvPr id="87" name="Right Arrow Callout 86"/>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87"/>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96"/>
              <p:cNvGrpSpPr/>
              <p:nvPr/>
            </p:nvGrpSpPr>
            <p:grpSpPr>
              <a:xfrm>
                <a:off x="3048000" y="3962400"/>
                <a:ext cx="1676400" cy="2057400"/>
                <a:chOff x="1371600" y="3962400"/>
                <a:chExt cx="1676400" cy="2057400"/>
              </a:xfrm>
            </p:grpSpPr>
            <p:sp>
              <p:nvSpPr>
                <p:cNvPr id="85" name="Right Arrow Callout 84"/>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99"/>
              <p:cNvGrpSpPr/>
              <p:nvPr/>
            </p:nvGrpSpPr>
            <p:grpSpPr>
              <a:xfrm>
                <a:off x="4724400" y="3962400"/>
                <a:ext cx="1676400" cy="2057400"/>
                <a:chOff x="1371600" y="3962400"/>
                <a:chExt cx="1676400" cy="2057400"/>
              </a:xfrm>
            </p:grpSpPr>
            <p:sp>
              <p:nvSpPr>
                <p:cNvPr id="83" name="Right Arrow Callout 82"/>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202"/>
              <p:cNvGrpSpPr/>
              <p:nvPr/>
            </p:nvGrpSpPr>
            <p:grpSpPr>
              <a:xfrm>
                <a:off x="6400800" y="3962400"/>
                <a:ext cx="1676400" cy="2057400"/>
                <a:chOff x="1371600" y="3962400"/>
                <a:chExt cx="1676400" cy="2057400"/>
              </a:xfrm>
            </p:grpSpPr>
            <p:sp>
              <p:nvSpPr>
                <p:cNvPr id="81" name="Right Arrow Callout 80"/>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81"/>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Cloud 73"/>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Delay 74"/>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47"/>
          <p:cNvGrpSpPr/>
          <p:nvPr/>
        </p:nvGrpSpPr>
        <p:grpSpPr>
          <a:xfrm>
            <a:off x="8429502" y="2764971"/>
            <a:ext cx="1509677" cy="2928257"/>
            <a:chOff x="2719987" y="421811"/>
            <a:chExt cx="2264752" cy="4392845"/>
          </a:xfrm>
        </p:grpSpPr>
        <p:sp>
          <p:nvSpPr>
            <p:cNvPr id="104" name="Cloud 103"/>
            <p:cNvSpPr/>
            <p:nvPr/>
          </p:nvSpPr>
          <p:spPr>
            <a:xfrm rot="10542275">
              <a:off x="3053605" y="454278"/>
              <a:ext cx="1524000" cy="2288711"/>
            </a:xfrm>
            <a:prstGeom prst="cloud">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343400" y="2971800"/>
              <a:ext cx="4572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819400" y="2971800"/>
              <a:ext cx="4572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53"/>
            <p:cNvGrpSpPr/>
            <p:nvPr/>
          </p:nvGrpSpPr>
          <p:grpSpPr>
            <a:xfrm rot="18842096">
              <a:off x="3859936" y="4174691"/>
              <a:ext cx="643101" cy="623656"/>
              <a:chOff x="5637778" y="3063924"/>
              <a:chExt cx="905678" cy="914400"/>
            </a:xfrm>
          </p:grpSpPr>
          <p:sp>
            <p:nvSpPr>
              <p:cNvPr id="286" name="Oval 154"/>
              <p:cNvSpPr/>
              <p:nvPr/>
            </p:nvSpPr>
            <p:spPr>
              <a:xfrm rot="1937868">
                <a:off x="5759733" y="3063924"/>
                <a:ext cx="6096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155"/>
              <p:cNvSpPr/>
              <p:nvPr/>
            </p:nvSpPr>
            <p:spPr>
              <a:xfrm rot="1937868">
                <a:off x="5637778" y="3463788"/>
                <a:ext cx="649478" cy="469462"/>
              </a:xfrm>
              <a:prstGeom prst="ellipse">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75"/>
              <p:cNvGrpSpPr/>
              <p:nvPr/>
            </p:nvGrpSpPr>
            <p:grpSpPr>
              <a:xfrm rot="17830732">
                <a:off x="5912676" y="2972718"/>
                <a:ext cx="501400" cy="760161"/>
                <a:chOff x="5715000" y="1334125"/>
                <a:chExt cx="1404079" cy="4399613"/>
              </a:xfrm>
            </p:grpSpPr>
            <p:grpSp>
              <p:nvGrpSpPr>
                <p:cNvPr id="289" name="Group 11"/>
                <p:cNvGrpSpPr/>
                <p:nvPr/>
              </p:nvGrpSpPr>
              <p:grpSpPr>
                <a:xfrm>
                  <a:off x="5715000" y="1447800"/>
                  <a:ext cx="1371600" cy="1765092"/>
                  <a:chOff x="5715000" y="1447800"/>
                  <a:chExt cx="1371600" cy="1765092"/>
                </a:xfrm>
              </p:grpSpPr>
              <p:sp>
                <p:nvSpPr>
                  <p:cNvPr id="301"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7"/>
                  <p:cNvGrpSpPr/>
                  <p:nvPr/>
                </p:nvGrpSpPr>
                <p:grpSpPr>
                  <a:xfrm>
                    <a:off x="6172200" y="1981200"/>
                    <a:ext cx="458449" cy="1231692"/>
                    <a:chOff x="6172200" y="1981200"/>
                    <a:chExt cx="458449" cy="1231692"/>
                  </a:xfrm>
                </p:grpSpPr>
                <p:sp>
                  <p:nvSpPr>
                    <p:cNvPr id="303" name="Diamond 30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0" name="Group 12"/>
                <p:cNvGrpSpPr/>
                <p:nvPr/>
              </p:nvGrpSpPr>
              <p:grpSpPr>
                <a:xfrm>
                  <a:off x="5732489" y="2714469"/>
                  <a:ext cx="1371600" cy="1765092"/>
                  <a:chOff x="5715000" y="1447800"/>
                  <a:chExt cx="1371600" cy="1765092"/>
                </a:xfrm>
              </p:grpSpPr>
              <p:sp>
                <p:nvSpPr>
                  <p:cNvPr id="297" name="Multiply 16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8" name="Group 7"/>
                  <p:cNvGrpSpPr/>
                  <p:nvPr/>
                </p:nvGrpSpPr>
                <p:grpSpPr>
                  <a:xfrm>
                    <a:off x="6172200" y="1981200"/>
                    <a:ext cx="458449" cy="1231692"/>
                    <a:chOff x="6172200" y="1981200"/>
                    <a:chExt cx="458449" cy="1231692"/>
                  </a:xfrm>
                </p:grpSpPr>
                <p:sp>
                  <p:nvSpPr>
                    <p:cNvPr id="299" name="Diamond 29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 name="Group 17"/>
                <p:cNvGrpSpPr/>
                <p:nvPr/>
              </p:nvGrpSpPr>
              <p:grpSpPr>
                <a:xfrm>
                  <a:off x="5747479" y="3968646"/>
                  <a:ext cx="1371600" cy="1765092"/>
                  <a:chOff x="5715000" y="1447800"/>
                  <a:chExt cx="1371600" cy="1765092"/>
                </a:xfrm>
              </p:grpSpPr>
              <p:sp>
                <p:nvSpPr>
                  <p:cNvPr id="293" name="Multiply 16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30"/>
                  <p:cNvGrpSpPr/>
                  <p:nvPr/>
                </p:nvGrpSpPr>
                <p:grpSpPr>
                  <a:xfrm>
                    <a:off x="6172200" y="1981200"/>
                    <a:ext cx="458449" cy="1231692"/>
                    <a:chOff x="6172200" y="1981200"/>
                    <a:chExt cx="458449" cy="1231692"/>
                  </a:xfrm>
                </p:grpSpPr>
                <p:sp>
                  <p:nvSpPr>
                    <p:cNvPr id="295" name="Diamond 29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2" name="Diamond 16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52"/>
            <p:cNvGrpSpPr/>
            <p:nvPr/>
          </p:nvGrpSpPr>
          <p:grpSpPr>
            <a:xfrm>
              <a:off x="3276600" y="4191000"/>
              <a:ext cx="643101" cy="623656"/>
              <a:chOff x="5637778" y="3063924"/>
              <a:chExt cx="905678" cy="914400"/>
            </a:xfrm>
          </p:grpSpPr>
          <p:sp>
            <p:nvSpPr>
              <p:cNvPr id="267" name="Oval 266"/>
              <p:cNvSpPr/>
              <p:nvPr/>
            </p:nvSpPr>
            <p:spPr>
              <a:xfrm rot="1937868">
                <a:off x="5759733" y="3063924"/>
                <a:ext cx="6096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937868">
                <a:off x="5637778" y="3463788"/>
                <a:ext cx="649478" cy="469462"/>
              </a:xfrm>
              <a:prstGeom prst="ellipse">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75"/>
              <p:cNvGrpSpPr/>
              <p:nvPr/>
            </p:nvGrpSpPr>
            <p:grpSpPr>
              <a:xfrm rot="17830732">
                <a:off x="5912676" y="2972718"/>
                <a:ext cx="501400" cy="760161"/>
                <a:chOff x="5715000" y="1334125"/>
                <a:chExt cx="1404079" cy="4399613"/>
              </a:xfrm>
            </p:grpSpPr>
            <p:grpSp>
              <p:nvGrpSpPr>
                <p:cNvPr id="270" name="Group 11"/>
                <p:cNvGrpSpPr/>
                <p:nvPr/>
              </p:nvGrpSpPr>
              <p:grpSpPr>
                <a:xfrm>
                  <a:off x="5715000" y="1447800"/>
                  <a:ext cx="1371600" cy="1765092"/>
                  <a:chOff x="5715000" y="1447800"/>
                  <a:chExt cx="1371600" cy="1765092"/>
                </a:xfrm>
              </p:grpSpPr>
              <p:sp>
                <p:nvSpPr>
                  <p:cNvPr id="282"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7"/>
                  <p:cNvGrpSpPr/>
                  <p:nvPr/>
                </p:nvGrpSpPr>
                <p:grpSpPr>
                  <a:xfrm>
                    <a:off x="6172200" y="1981200"/>
                    <a:ext cx="458449" cy="1231692"/>
                    <a:chOff x="6172200" y="1981200"/>
                    <a:chExt cx="458449" cy="1231692"/>
                  </a:xfrm>
                </p:grpSpPr>
                <p:sp>
                  <p:nvSpPr>
                    <p:cNvPr id="284" name="Diamond 9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9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 name="Group 12"/>
                <p:cNvGrpSpPr/>
                <p:nvPr/>
              </p:nvGrpSpPr>
              <p:grpSpPr>
                <a:xfrm>
                  <a:off x="5732489" y="2714469"/>
                  <a:ext cx="1371600" cy="1765092"/>
                  <a:chOff x="5715000" y="1447800"/>
                  <a:chExt cx="1371600" cy="1765092"/>
                </a:xfrm>
              </p:grpSpPr>
              <p:sp>
                <p:nvSpPr>
                  <p:cNvPr id="278" name="Multiply 8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7"/>
                  <p:cNvGrpSpPr/>
                  <p:nvPr/>
                </p:nvGrpSpPr>
                <p:grpSpPr>
                  <a:xfrm>
                    <a:off x="6172200" y="1981200"/>
                    <a:ext cx="458449" cy="1231692"/>
                    <a:chOff x="6172200" y="1981200"/>
                    <a:chExt cx="458449" cy="1231692"/>
                  </a:xfrm>
                </p:grpSpPr>
                <p:sp>
                  <p:nvSpPr>
                    <p:cNvPr id="280" name="Diamond 8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8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17"/>
                <p:cNvGrpSpPr/>
                <p:nvPr/>
              </p:nvGrpSpPr>
              <p:grpSpPr>
                <a:xfrm>
                  <a:off x="5747479" y="3968646"/>
                  <a:ext cx="1371600" cy="1765092"/>
                  <a:chOff x="5715000" y="1447800"/>
                  <a:chExt cx="1371600" cy="1765092"/>
                </a:xfrm>
              </p:grpSpPr>
              <p:sp>
                <p:nvSpPr>
                  <p:cNvPr id="274" name="Multiply 8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30"/>
                  <p:cNvGrpSpPr/>
                  <p:nvPr/>
                </p:nvGrpSpPr>
                <p:grpSpPr>
                  <a:xfrm>
                    <a:off x="6172200" y="1981200"/>
                    <a:ext cx="458449" cy="1231692"/>
                    <a:chOff x="6172200" y="1981200"/>
                    <a:chExt cx="458449" cy="1231692"/>
                  </a:xfrm>
                </p:grpSpPr>
                <p:sp>
                  <p:nvSpPr>
                    <p:cNvPr id="276" name="Diamond 8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8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3" name="Diamond 7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9" name="Trapezoid 108"/>
            <p:cNvSpPr/>
            <p:nvPr/>
          </p:nvSpPr>
          <p:spPr>
            <a:xfrm>
              <a:off x="3124200" y="2133600"/>
              <a:ext cx="1447800" cy="2241030"/>
            </a:xfrm>
            <a:prstGeom prst="trapezoid">
              <a:avLst>
                <a:gd name="adj" fmla="val 28107"/>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11"/>
            <p:cNvGrpSpPr/>
            <p:nvPr/>
          </p:nvGrpSpPr>
          <p:grpSpPr>
            <a:xfrm rot="897050">
              <a:off x="2719987" y="1716055"/>
              <a:ext cx="1219200" cy="1752181"/>
              <a:chOff x="5128127" y="2215744"/>
              <a:chExt cx="1219200" cy="1289455"/>
            </a:xfrm>
          </p:grpSpPr>
          <p:sp>
            <p:nvSpPr>
              <p:cNvPr id="249" name="Trapezoid 112"/>
              <p:cNvSpPr/>
              <p:nvPr/>
            </p:nvSpPr>
            <p:spPr>
              <a:xfrm>
                <a:off x="5128127" y="2215744"/>
                <a:ext cx="1219200" cy="1264169"/>
              </a:xfrm>
              <a:prstGeom prst="trapezoid">
                <a:avLst>
                  <a:gd name="adj" fmla="val 43214"/>
                </a:avLst>
              </a:prstGeom>
              <a:solidFill>
                <a:srgbClr val="E1A0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93"/>
              <p:cNvGrpSpPr/>
              <p:nvPr/>
            </p:nvGrpSpPr>
            <p:grpSpPr>
              <a:xfrm rot="16200000">
                <a:off x="5483903" y="2780675"/>
                <a:ext cx="467193" cy="981856"/>
                <a:chOff x="5715000" y="1334125"/>
                <a:chExt cx="1404079" cy="4399613"/>
              </a:xfrm>
            </p:grpSpPr>
            <p:grpSp>
              <p:nvGrpSpPr>
                <p:cNvPr id="251" name="Group 11"/>
                <p:cNvGrpSpPr/>
                <p:nvPr/>
              </p:nvGrpSpPr>
              <p:grpSpPr>
                <a:xfrm>
                  <a:off x="5715000" y="1447800"/>
                  <a:ext cx="1371600" cy="1765092"/>
                  <a:chOff x="5715000" y="1447800"/>
                  <a:chExt cx="1371600" cy="1765092"/>
                </a:xfrm>
              </p:grpSpPr>
              <p:sp>
                <p:nvSpPr>
                  <p:cNvPr id="26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7"/>
                  <p:cNvGrpSpPr/>
                  <p:nvPr/>
                </p:nvGrpSpPr>
                <p:grpSpPr>
                  <a:xfrm>
                    <a:off x="6172200" y="1981200"/>
                    <a:ext cx="458449" cy="1231692"/>
                    <a:chOff x="6172200" y="1981200"/>
                    <a:chExt cx="458449" cy="1231692"/>
                  </a:xfrm>
                </p:grpSpPr>
                <p:sp>
                  <p:nvSpPr>
                    <p:cNvPr id="265" name="Diamond 26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2"/>
                <p:cNvGrpSpPr/>
                <p:nvPr/>
              </p:nvGrpSpPr>
              <p:grpSpPr>
                <a:xfrm>
                  <a:off x="5732489" y="2714469"/>
                  <a:ext cx="1371600" cy="1765092"/>
                  <a:chOff x="5715000" y="1447800"/>
                  <a:chExt cx="1371600" cy="1765092"/>
                </a:xfrm>
              </p:grpSpPr>
              <p:sp>
                <p:nvSpPr>
                  <p:cNvPr id="259" name="Multiply 122"/>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7"/>
                  <p:cNvGrpSpPr/>
                  <p:nvPr/>
                </p:nvGrpSpPr>
                <p:grpSpPr>
                  <a:xfrm>
                    <a:off x="6172200" y="1981200"/>
                    <a:ext cx="458449" cy="1231692"/>
                    <a:chOff x="6172200" y="1981200"/>
                    <a:chExt cx="458449" cy="1231692"/>
                  </a:xfrm>
                </p:grpSpPr>
                <p:sp>
                  <p:nvSpPr>
                    <p:cNvPr id="261" name="Diamond 12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17"/>
                <p:cNvGrpSpPr/>
                <p:nvPr/>
              </p:nvGrpSpPr>
              <p:grpSpPr>
                <a:xfrm>
                  <a:off x="5747479" y="3968646"/>
                  <a:ext cx="1371600" cy="1765092"/>
                  <a:chOff x="5715000" y="1447800"/>
                  <a:chExt cx="1371600" cy="1765092"/>
                </a:xfrm>
              </p:grpSpPr>
              <p:sp>
                <p:nvSpPr>
                  <p:cNvPr id="255" name="Multiply 25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30"/>
                  <p:cNvGrpSpPr/>
                  <p:nvPr/>
                </p:nvGrpSpPr>
                <p:grpSpPr>
                  <a:xfrm>
                    <a:off x="6172200" y="1981200"/>
                    <a:ext cx="458449" cy="1231692"/>
                    <a:chOff x="6172200" y="1981200"/>
                    <a:chExt cx="458449" cy="1231692"/>
                  </a:xfrm>
                </p:grpSpPr>
                <p:sp>
                  <p:nvSpPr>
                    <p:cNvPr id="257" name="Diamond 2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1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4" name="Diamond 117"/>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7" name="Trapezoid 136"/>
            <p:cNvSpPr/>
            <p:nvPr/>
          </p:nvSpPr>
          <p:spPr>
            <a:xfrm rot="20826686">
              <a:off x="3671472" y="1791860"/>
              <a:ext cx="1219200" cy="1628567"/>
            </a:xfrm>
            <a:prstGeom prst="trapezoid">
              <a:avLst>
                <a:gd name="adj" fmla="val 39333"/>
              </a:avLst>
            </a:prstGeom>
            <a:solidFill>
              <a:srgbClr val="E1A0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93"/>
            <p:cNvGrpSpPr/>
            <p:nvPr/>
          </p:nvGrpSpPr>
          <p:grpSpPr>
            <a:xfrm rot="15426686">
              <a:off x="4136832" y="2583350"/>
              <a:ext cx="601862" cy="1093953"/>
              <a:chOff x="5715000" y="1334125"/>
              <a:chExt cx="1404079" cy="4399613"/>
            </a:xfrm>
          </p:grpSpPr>
          <p:grpSp>
            <p:nvGrpSpPr>
              <p:cNvPr id="233" name="Group 11"/>
              <p:cNvGrpSpPr/>
              <p:nvPr/>
            </p:nvGrpSpPr>
            <p:grpSpPr>
              <a:xfrm>
                <a:off x="5715000" y="1447800"/>
                <a:ext cx="1371600" cy="1765092"/>
                <a:chOff x="5715000" y="1447800"/>
                <a:chExt cx="1371600" cy="1765092"/>
              </a:xfrm>
            </p:grpSpPr>
            <p:sp>
              <p:nvSpPr>
                <p:cNvPr id="245"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7"/>
                <p:cNvGrpSpPr/>
                <p:nvPr/>
              </p:nvGrpSpPr>
              <p:grpSpPr>
                <a:xfrm>
                  <a:off x="6172200" y="1981200"/>
                  <a:ext cx="458449" cy="1231692"/>
                  <a:chOff x="6172200" y="1981200"/>
                  <a:chExt cx="458449" cy="1231692"/>
                </a:xfrm>
              </p:grpSpPr>
              <p:sp>
                <p:nvSpPr>
                  <p:cNvPr id="247" name="Diamond 24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4" name="Group 12"/>
              <p:cNvGrpSpPr/>
              <p:nvPr/>
            </p:nvGrpSpPr>
            <p:grpSpPr>
              <a:xfrm>
                <a:off x="5732489" y="2714469"/>
                <a:ext cx="1371600" cy="1765092"/>
                <a:chOff x="5715000" y="1447800"/>
                <a:chExt cx="1371600" cy="1765092"/>
              </a:xfrm>
            </p:grpSpPr>
            <p:sp>
              <p:nvSpPr>
                <p:cNvPr id="241" name="Multiply 240"/>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7"/>
                <p:cNvGrpSpPr/>
                <p:nvPr/>
              </p:nvGrpSpPr>
              <p:grpSpPr>
                <a:xfrm>
                  <a:off x="6172200" y="1981200"/>
                  <a:ext cx="458449" cy="1231692"/>
                  <a:chOff x="6172200" y="1981200"/>
                  <a:chExt cx="458449" cy="1231692"/>
                </a:xfrm>
              </p:grpSpPr>
              <p:sp>
                <p:nvSpPr>
                  <p:cNvPr id="243" name="Diamond 242"/>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5" name="Group 17"/>
              <p:cNvGrpSpPr/>
              <p:nvPr/>
            </p:nvGrpSpPr>
            <p:grpSpPr>
              <a:xfrm>
                <a:off x="5747479" y="3968646"/>
                <a:ext cx="1371600" cy="1765092"/>
                <a:chOff x="5715000" y="1447800"/>
                <a:chExt cx="1371600" cy="1765092"/>
              </a:xfrm>
            </p:grpSpPr>
            <p:sp>
              <p:nvSpPr>
                <p:cNvPr id="237" name="Multiply 236"/>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30"/>
                <p:cNvGrpSpPr/>
                <p:nvPr/>
              </p:nvGrpSpPr>
              <p:grpSpPr>
                <a:xfrm>
                  <a:off x="6172200" y="1981200"/>
                  <a:ext cx="458449" cy="1231692"/>
                  <a:chOff x="6172200" y="1981200"/>
                  <a:chExt cx="458449" cy="1231692"/>
                </a:xfrm>
              </p:grpSpPr>
              <p:sp>
                <p:nvSpPr>
                  <p:cNvPr id="239" name="Diamond 238"/>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6" name="Diamond 23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Trapezoid 138"/>
            <p:cNvSpPr/>
            <p:nvPr/>
          </p:nvSpPr>
          <p:spPr>
            <a:xfrm>
              <a:off x="3150432" y="1828800"/>
              <a:ext cx="1371600" cy="2241030"/>
            </a:xfrm>
            <a:prstGeom prst="trapezoid">
              <a:avLst>
                <a:gd name="adj" fmla="val 25001"/>
              </a:avLst>
            </a:prstGeom>
            <a:solidFill>
              <a:srgbClr val="E1A0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10800000">
              <a:off x="3666343" y="1863777"/>
              <a:ext cx="289810" cy="262328"/>
            </a:xfrm>
            <a:prstGeom prst="trapezoid">
              <a:avLst>
                <a:gd name="adj" fmla="val 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23"/>
            <p:cNvGrpSpPr/>
            <p:nvPr/>
          </p:nvGrpSpPr>
          <p:grpSpPr>
            <a:xfrm>
              <a:off x="3429000" y="1828800"/>
              <a:ext cx="244840" cy="640830"/>
              <a:chOff x="5715000" y="1334125"/>
              <a:chExt cx="1404079" cy="4399613"/>
            </a:xfrm>
          </p:grpSpPr>
          <p:grpSp>
            <p:nvGrpSpPr>
              <p:cNvPr id="217" name="Group 11"/>
              <p:cNvGrpSpPr/>
              <p:nvPr/>
            </p:nvGrpSpPr>
            <p:grpSpPr>
              <a:xfrm>
                <a:off x="5715000" y="1447800"/>
                <a:ext cx="1371600" cy="1765092"/>
                <a:chOff x="5715000" y="1447800"/>
                <a:chExt cx="1371600" cy="1765092"/>
              </a:xfrm>
            </p:grpSpPr>
            <p:sp>
              <p:nvSpPr>
                <p:cNvPr id="229"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7"/>
                <p:cNvGrpSpPr/>
                <p:nvPr/>
              </p:nvGrpSpPr>
              <p:grpSpPr>
                <a:xfrm>
                  <a:off x="6172200" y="1981200"/>
                  <a:ext cx="458449" cy="1231692"/>
                  <a:chOff x="6172200" y="1981200"/>
                  <a:chExt cx="458449" cy="1231692"/>
                </a:xfrm>
              </p:grpSpPr>
              <p:sp>
                <p:nvSpPr>
                  <p:cNvPr id="231" name="Diamond 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 name="Group 12"/>
              <p:cNvGrpSpPr/>
              <p:nvPr/>
            </p:nvGrpSpPr>
            <p:grpSpPr>
              <a:xfrm>
                <a:off x="5732489" y="2714469"/>
                <a:ext cx="1371600" cy="1765092"/>
                <a:chOff x="5715000" y="1447800"/>
                <a:chExt cx="1371600" cy="1765092"/>
              </a:xfrm>
            </p:grpSpPr>
            <p:sp>
              <p:nvSpPr>
                <p:cNvPr id="225" name="Multiply 1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7"/>
                <p:cNvGrpSpPr/>
                <p:nvPr/>
              </p:nvGrpSpPr>
              <p:grpSpPr>
                <a:xfrm>
                  <a:off x="6172200" y="1981200"/>
                  <a:ext cx="458449" cy="1231692"/>
                  <a:chOff x="6172200" y="1981200"/>
                  <a:chExt cx="458449" cy="1231692"/>
                </a:xfrm>
              </p:grpSpPr>
              <p:sp>
                <p:nvSpPr>
                  <p:cNvPr id="227" name="Diamond 1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1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17"/>
              <p:cNvGrpSpPr/>
              <p:nvPr/>
            </p:nvGrpSpPr>
            <p:grpSpPr>
              <a:xfrm>
                <a:off x="5747479" y="3968646"/>
                <a:ext cx="1371600" cy="1765092"/>
                <a:chOff x="5715000" y="1447800"/>
                <a:chExt cx="1371600" cy="1765092"/>
              </a:xfrm>
            </p:grpSpPr>
            <p:sp>
              <p:nvSpPr>
                <p:cNvPr id="221" name="Multiply 18"/>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7"/>
                <p:cNvGrpSpPr/>
                <p:nvPr/>
              </p:nvGrpSpPr>
              <p:grpSpPr>
                <a:xfrm>
                  <a:off x="6172200" y="1981200"/>
                  <a:ext cx="458449" cy="1231692"/>
                  <a:chOff x="6172200" y="1981200"/>
                  <a:chExt cx="458449" cy="1231692"/>
                </a:xfrm>
              </p:grpSpPr>
              <p:sp>
                <p:nvSpPr>
                  <p:cNvPr id="223" name="Diamond 2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0" name="Diamond 219"/>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24"/>
            <p:cNvGrpSpPr/>
            <p:nvPr/>
          </p:nvGrpSpPr>
          <p:grpSpPr>
            <a:xfrm>
              <a:off x="3911183" y="1831298"/>
              <a:ext cx="244840" cy="640830"/>
              <a:chOff x="5715000" y="1334125"/>
              <a:chExt cx="1404079" cy="4399613"/>
            </a:xfrm>
          </p:grpSpPr>
          <p:grpSp>
            <p:nvGrpSpPr>
              <p:cNvPr id="201" name="Group 11"/>
              <p:cNvGrpSpPr/>
              <p:nvPr/>
            </p:nvGrpSpPr>
            <p:grpSpPr>
              <a:xfrm>
                <a:off x="5715000" y="1447800"/>
                <a:ext cx="1371600" cy="1765092"/>
                <a:chOff x="5715000" y="1447800"/>
                <a:chExt cx="1371600" cy="1765092"/>
              </a:xfrm>
            </p:grpSpPr>
            <p:sp>
              <p:nvSpPr>
                <p:cNvPr id="213"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7"/>
                <p:cNvGrpSpPr/>
                <p:nvPr/>
              </p:nvGrpSpPr>
              <p:grpSpPr>
                <a:xfrm>
                  <a:off x="6172200" y="1981200"/>
                  <a:ext cx="458449" cy="1231692"/>
                  <a:chOff x="6172200" y="1981200"/>
                  <a:chExt cx="458449" cy="1231692"/>
                </a:xfrm>
              </p:grpSpPr>
              <p:sp>
                <p:nvSpPr>
                  <p:cNvPr id="215" name="Diamond 214"/>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40"/>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 name="Group 12"/>
              <p:cNvGrpSpPr/>
              <p:nvPr/>
            </p:nvGrpSpPr>
            <p:grpSpPr>
              <a:xfrm>
                <a:off x="5732489" y="2714469"/>
                <a:ext cx="1371600" cy="1765092"/>
                <a:chOff x="5715000" y="1447800"/>
                <a:chExt cx="1371600" cy="1765092"/>
              </a:xfrm>
            </p:grpSpPr>
            <p:sp>
              <p:nvSpPr>
                <p:cNvPr id="209" name="Multiply 33"/>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7"/>
                <p:cNvGrpSpPr/>
                <p:nvPr/>
              </p:nvGrpSpPr>
              <p:grpSpPr>
                <a:xfrm>
                  <a:off x="6172200" y="1981200"/>
                  <a:ext cx="458449" cy="1231692"/>
                  <a:chOff x="6172200" y="1981200"/>
                  <a:chExt cx="458449" cy="1231692"/>
                </a:xfrm>
              </p:grpSpPr>
              <p:sp>
                <p:nvSpPr>
                  <p:cNvPr id="211" name="Diamond 210"/>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211"/>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17"/>
              <p:cNvGrpSpPr/>
              <p:nvPr/>
            </p:nvGrpSpPr>
            <p:grpSpPr>
              <a:xfrm>
                <a:off x="5747479" y="3968646"/>
                <a:ext cx="1371600" cy="1765092"/>
                <a:chOff x="5715000" y="1447800"/>
                <a:chExt cx="1371600" cy="1765092"/>
              </a:xfrm>
            </p:grpSpPr>
            <p:sp>
              <p:nvSpPr>
                <p:cNvPr id="205" name="Multiply 2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30"/>
                <p:cNvGrpSpPr/>
                <p:nvPr/>
              </p:nvGrpSpPr>
              <p:grpSpPr>
                <a:xfrm>
                  <a:off x="6172200" y="1981200"/>
                  <a:ext cx="458449" cy="1231692"/>
                  <a:chOff x="6172200" y="1981200"/>
                  <a:chExt cx="458449" cy="1231692"/>
                </a:xfrm>
              </p:grpSpPr>
              <p:sp>
                <p:nvSpPr>
                  <p:cNvPr id="207" name="Diamond 20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iamond 20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4" name="Diamond 203"/>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41"/>
            <p:cNvGrpSpPr/>
            <p:nvPr/>
          </p:nvGrpSpPr>
          <p:grpSpPr>
            <a:xfrm>
              <a:off x="3613878" y="2118609"/>
              <a:ext cx="244840" cy="640830"/>
              <a:chOff x="5715000" y="1334125"/>
              <a:chExt cx="1404079" cy="4399613"/>
            </a:xfrm>
          </p:grpSpPr>
          <p:grpSp>
            <p:nvGrpSpPr>
              <p:cNvPr id="184" name="Group 11"/>
              <p:cNvGrpSpPr/>
              <p:nvPr/>
            </p:nvGrpSpPr>
            <p:grpSpPr>
              <a:xfrm>
                <a:off x="5715000" y="1447800"/>
                <a:ext cx="1371600" cy="1765092"/>
                <a:chOff x="5715000" y="1447800"/>
                <a:chExt cx="1371600" cy="1765092"/>
              </a:xfrm>
            </p:grpSpPr>
            <p:sp>
              <p:nvSpPr>
                <p:cNvPr id="196"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7"/>
                <p:cNvGrpSpPr/>
                <p:nvPr/>
              </p:nvGrpSpPr>
              <p:grpSpPr>
                <a:xfrm>
                  <a:off x="6172200" y="1981200"/>
                  <a:ext cx="458449" cy="1231692"/>
                  <a:chOff x="6172200" y="1981200"/>
                  <a:chExt cx="458449" cy="1231692"/>
                </a:xfrm>
              </p:grpSpPr>
              <p:sp>
                <p:nvSpPr>
                  <p:cNvPr id="199" name="Diamond 56"/>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57"/>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5" name="Group 12"/>
              <p:cNvGrpSpPr/>
              <p:nvPr/>
            </p:nvGrpSpPr>
            <p:grpSpPr>
              <a:xfrm>
                <a:off x="5732489" y="2714469"/>
                <a:ext cx="1371600" cy="1765092"/>
                <a:chOff x="5715000" y="1447800"/>
                <a:chExt cx="1371600" cy="1765092"/>
              </a:xfrm>
            </p:grpSpPr>
            <p:sp>
              <p:nvSpPr>
                <p:cNvPr id="192" name="Multiply 19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7"/>
                <p:cNvGrpSpPr/>
                <p:nvPr/>
              </p:nvGrpSpPr>
              <p:grpSpPr>
                <a:xfrm>
                  <a:off x="6172200" y="1981200"/>
                  <a:ext cx="458449" cy="1231692"/>
                  <a:chOff x="6172200" y="1981200"/>
                  <a:chExt cx="458449" cy="1231692"/>
                </a:xfrm>
              </p:grpSpPr>
              <p:sp>
                <p:nvSpPr>
                  <p:cNvPr id="194" name="Diamond 19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53"/>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 name="Group 17"/>
              <p:cNvGrpSpPr/>
              <p:nvPr/>
            </p:nvGrpSpPr>
            <p:grpSpPr>
              <a:xfrm>
                <a:off x="5747479" y="3968646"/>
                <a:ext cx="1371600" cy="1765092"/>
                <a:chOff x="5715000" y="1447800"/>
                <a:chExt cx="1371600" cy="1765092"/>
              </a:xfrm>
            </p:grpSpPr>
            <p:sp>
              <p:nvSpPr>
                <p:cNvPr id="188" name="Multiply 187"/>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30"/>
                <p:cNvGrpSpPr/>
                <p:nvPr/>
              </p:nvGrpSpPr>
              <p:grpSpPr>
                <a:xfrm>
                  <a:off x="6172200" y="1981200"/>
                  <a:ext cx="458449" cy="1231692"/>
                  <a:chOff x="6172200" y="1981200"/>
                  <a:chExt cx="458449" cy="1231692"/>
                </a:xfrm>
              </p:grpSpPr>
              <p:sp>
                <p:nvSpPr>
                  <p:cNvPr id="190" name="Diamond 189"/>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49"/>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7" name="Diamond 45"/>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58"/>
            <p:cNvGrpSpPr/>
            <p:nvPr/>
          </p:nvGrpSpPr>
          <p:grpSpPr>
            <a:xfrm>
              <a:off x="3793760" y="2118609"/>
              <a:ext cx="244840" cy="640830"/>
              <a:chOff x="5715000" y="1334125"/>
              <a:chExt cx="1404079" cy="4399613"/>
            </a:xfrm>
          </p:grpSpPr>
          <p:grpSp>
            <p:nvGrpSpPr>
              <p:cNvPr id="168" name="Group 11"/>
              <p:cNvGrpSpPr/>
              <p:nvPr/>
            </p:nvGrpSpPr>
            <p:grpSpPr>
              <a:xfrm>
                <a:off x="5715000" y="1447800"/>
                <a:ext cx="1371600" cy="1765092"/>
                <a:chOff x="5715000" y="1447800"/>
                <a:chExt cx="1371600" cy="1765092"/>
              </a:xfrm>
            </p:grpSpPr>
            <p:sp>
              <p:nvSpPr>
                <p:cNvPr id="180"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7"/>
                <p:cNvGrpSpPr/>
                <p:nvPr/>
              </p:nvGrpSpPr>
              <p:grpSpPr>
                <a:xfrm>
                  <a:off x="6172200" y="1981200"/>
                  <a:ext cx="458449" cy="1231692"/>
                  <a:chOff x="6172200" y="1981200"/>
                  <a:chExt cx="458449" cy="1231692"/>
                </a:xfrm>
              </p:grpSpPr>
              <p:sp>
                <p:nvSpPr>
                  <p:cNvPr id="182" name="Diamond 18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9" name="Group 12"/>
              <p:cNvGrpSpPr/>
              <p:nvPr/>
            </p:nvGrpSpPr>
            <p:grpSpPr>
              <a:xfrm>
                <a:off x="5732489" y="2714469"/>
                <a:ext cx="1371600" cy="1765092"/>
                <a:chOff x="5715000" y="1447800"/>
                <a:chExt cx="1371600" cy="1765092"/>
              </a:xfrm>
            </p:grpSpPr>
            <p:sp>
              <p:nvSpPr>
                <p:cNvPr id="176" name="Multiply 17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7"/>
                <p:cNvGrpSpPr/>
                <p:nvPr/>
              </p:nvGrpSpPr>
              <p:grpSpPr>
                <a:xfrm>
                  <a:off x="6172200" y="1981200"/>
                  <a:ext cx="458449" cy="1231692"/>
                  <a:chOff x="6172200" y="1981200"/>
                  <a:chExt cx="458449" cy="1231692"/>
                </a:xfrm>
              </p:grpSpPr>
              <p:sp>
                <p:nvSpPr>
                  <p:cNvPr id="178" name="Diamond 17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 name="Group 17"/>
              <p:cNvGrpSpPr/>
              <p:nvPr/>
            </p:nvGrpSpPr>
            <p:grpSpPr>
              <a:xfrm>
                <a:off x="5747479" y="3968646"/>
                <a:ext cx="1371600" cy="1765092"/>
                <a:chOff x="5715000" y="1447800"/>
                <a:chExt cx="1371600" cy="1765092"/>
              </a:xfrm>
            </p:grpSpPr>
            <p:sp>
              <p:nvSpPr>
                <p:cNvPr id="172" name="Multiply 171"/>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30"/>
                <p:cNvGrpSpPr/>
                <p:nvPr/>
              </p:nvGrpSpPr>
              <p:grpSpPr>
                <a:xfrm>
                  <a:off x="6172200" y="1981200"/>
                  <a:ext cx="458449" cy="1231692"/>
                  <a:chOff x="6172200" y="1981200"/>
                  <a:chExt cx="458449" cy="1231692"/>
                </a:xfrm>
              </p:grpSpPr>
              <p:sp>
                <p:nvSpPr>
                  <p:cNvPr id="174" name="Diamond 173"/>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1" name="Diamond 170"/>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Oval 144"/>
            <p:cNvSpPr/>
            <p:nvPr/>
          </p:nvSpPr>
          <p:spPr>
            <a:xfrm>
              <a:off x="3352800" y="609600"/>
              <a:ext cx="9906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rot="10542275">
              <a:off x="3222029" y="421811"/>
              <a:ext cx="1112997" cy="619302"/>
            </a:xfrm>
            <a:prstGeom prst="cloud">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rot="10542275">
              <a:off x="3366180" y="1461218"/>
              <a:ext cx="976403" cy="597730"/>
            </a:xfrm>
            <a:prstGeom prst="cloud">
              <a:avLst/>
            </a:prstGeom>
            <a:solidFill>
              <a:srgbClr val="9F7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3640111" y="1541489"/>
              <a:ext cx="362263" cy="212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96"/>
            <p:cNvGrpSpPr/>
            <p:nvPr/>
          </p:nvGrpSpPr>
          <p:grpSpPr>
            <a:xfrm>
              <a:off x="3200400" y="762000"/>
              <a:ext cx="1219200" cy="304800"/>
              <a:chOff x="6400800" y="1371600"/>
              <a:chExt cx="1219200" cy="527455"/>
            </a:xfrm>
          </p:grpSpPr>
          <p:sp>
            <p:nvSpPr>
              <p:cNvPr id="150" name="Trapezoid 149"/>
              <p:cNvSpPr/>
              <p:nvPr/>
            </p:nvSpPr>
            <p:spPr>
              <a:xfrm>
                <a:off x="6400800" y="1371600"/>
                <a:ext cx="1219200" cy="502169"/>
              </a:xfrm>
              <a:prstGeom prst="trapezoid">
                <a:avLst>
                  <a:gd name="adj" fmla="val 0"/>
                </a:avLst>
              </a:prstGeom>
              <a:solidFill>
                <a:srgbClr val="E1A0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93"/>
              <p:cNvGrpSpPr/>
              <p:nvPr/>
            </p:nvGrpSpPr>
            <p:grpSpPr>
              <a:xfrm rot="16200000">
                <a:off x="6756576" y="1174531"/>
                <a:ext cx="467193" cy="981856"/>
                <a:chOff x="5715000" y="1334125"/>
                <a:chExt cx="1404079" cy="4399613"/>
              </a:xfrm>
            </p:grpSpPr>
            <p:grpSp>
              <p:nvGrpSpPr>
                <p:cNvPr id="152" name="Group 11"/>
                <p:cNvGrpSpPr/>
                <p:nvPr/>
              </p:nvGrpSpPr>
              <p:grpSpPr>
                <a:xfrm>
                  <a:off x="5715000" y="1447800"/>
                  <a:ext cx="1371600" cy="1765092"/>
                  <a:chOff x="5715000" y="1447800"/>
                  <a:chExt cx="1371600" cy="1765092"/>
                </a:xfrm>
              </p:grpSpPr>
              <p:sp>
                <p:nvSpPr>
                  <p:cNvPr id="164" name="Multiply 4"/>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7"/>
                  <p:cNvGrpSpPr/>
                  <p:nvPr/>
                </p:nvGrpSpPr>
                <p:grpSpPr>
                  <a:xfrm>
                    <a:off x="6172200" y="1981200"/>
                    <a:ext cx="458449" cy="1231692"/>
                    <a:chOff x="6172200" y="1981200"/>
                    <a:chExt cx="458449" cy="1231692"/>
                  </a:xfrm>
                </p:grpSpPr>
                <p:sp>
                  <p:nvSpPr>
                    <p:cNvPr id="166" name="Diamond 165"/>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12"/>
                <p:cNvGrpSpPr/>
                <p:nvPr/>
              </p:nvGrpSpPr>
              <p:grpSpPr>
                <a:xfrm>
                  <a:off x="5732489" y="2714469"/>
                  <a:ext cx="1371600" cy="1765092"/>
                  <a:chOff x="5715000" y="1447800"/>
                  <a:chExt cx="1371600" cy="1765092"/>
                </a:xfrm>
              </p:grpSpPr>
              <p:sp>
                <p:nvSpPr>
                  <p:cNvPr id="160" name="Multiply 159"/>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7"/>
                  <p:cNvGrpSpPr/>
                  <p:nvPr/>
                </p:nvGrpSpPr>
                <p:grpSpPr>
                  <a:xfrm>
                    <a:off x="6172200" y="1981200"/>
                    <a:ext cx="458449" cy="1231692"/>
                    <a:chOff x="6172200" y="1981200"/>
                    <a:chExt cx="458449" cy="1231692"/>
                  </a:xfrm>
                </p:grpSpPr>
                <p:sp>
                  <p:nvSpPr>
                    <p:cNvPr id="162" name="Diamond 161"/>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7"/>
                <p:cNvGrpSpPr/>
                <p:nvPr/>
              </p:nvGrpSpPr>
              <p:grpSpPr>
                <a:xfrm>
                  <a:off x="5747479" y="3968646"/>
                  <a:ext cx="1371600" cy="1765092"/>
                  <a:chOff x="5715000" y="1447800"/>
                  <a:chExt cx="1371600" cy="1765092"/>
                </a:xfrm>
              </p:grpSpPr>
              <p:sp>
                <p:nvSpPr>
                  <p:cNvPr id="156" name="Multiply 155"/>
                  <p:cNvSpPr/>
                  <p:nvPr/>
                </p:nvSpPr>
                <p:spPr>
                  <a:xfrm>
                    <a:off x="5715000" y="1447800"/>
                    <a:ext cx="1371600" cy="1676400"/>
                  </a:xfrm>
                  <a:prstGeom prst="mathMultiply">
                    <a:avLst/>
                  </a:prstGeom>
                  <a:solidFill>
                    <a:srgbClr val="D48A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30"/>
                  <p:cNvGrpSpPr/>
                  <p:nvPr/>
                </p:nvGrpSpPr>
                <p:grpSpPr>
                  <a:xfrm>
                    <a:off x="6172200" y="1981200"/>
                    <a:ext cx="458449" cy="1231692"/>
                    <a:chOff x="6172200" y="1981200"/>
                    <a:chExt cx="458449" cy="1231692"/>
                  </a:xfrm>
                </p:grpSpPr>
                <p:sp>
                  <p:nvSpPr>
                    <p:cNvPr id="158" name="Diamond 157"/>
                    <p:cNvSpPr/>
                    <p:nvPr/>
                  </p:nvSpPr>
                  <p:spPr>
                    <a:xfrm>
                      <a:off x="6172200" y="1981200"/>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6173449" y="2603292"/>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5" name="Diamond 154"/>
                <p:cNvSpPr/>
                <p:nvPr/>
              </p:nvSpPr>
              <p:spPr>
                <a:xfrm>
                  <a:off x="6163456" y="1334125"/>
                  <a:ext cx="457200" cy="609600"/>
                </a:xfrm>
                <a:prstGeom prst="diamond">
                  <a:avLst/>
                </a:prstGeom>
                <a:solidFill>
                  <a:srgbClr val="9F73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5" name="Group 304"/>
          <p:cNvGrpSpPr/>
          <p:nvPr/>
        </p:nvGrpSpPr>
        <p:grpSpPr>
          <a:xfrm>
            <a:off x="10101942" y="2873828"/>
            <a:ext cx="1330799" cy="3028032"/>
            <a:chOff x="4801179" y="859971"/>
            <a:chExt cx="2277278" cy="5181600"/>
          </a:xfrm>
        </p:grpSpPr>
        <p:grpSp>
          <p:nvGrpSpPr>
            <p:cNvPr id="306" name="Group 47"/>
            <p:cNvGrpSpPr/>
            <p:nvPr/>
          </p:nvGrpSpPr>
          <p:grpSpPr>
            <a:xfrm>
              <a:off x="5833331" y="5407331"/>
              <a:ext cx="501493" cy="634240"/>
              <a:chOff x="6106804" y="4039302"/>
              <a:chExt cx="666047" cy="774146"/>
            </a:xfrm>
          </p:grpSpPr>
          <p:sp>
            <p:nvSpPr>
              <p:cNvPr id="350" name="Oval 349"/>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47"/>
            <p:cNvGrpSpPr/>
            <p:nvPr/>
          </p:nvGrpSpPr>
          <p:grpSpPr>
            <a:xfrm rot="2613352">
              <a:off x="5448757" y="5306631"/>
              <a:ext cx="501493" cy="634240"/>
              <a:chOff x="6106804" y="4039302"/>
              <a:chExt cx="666047" cy="774146"/>
            </a:xfrm>
          </p:grpSpPr>
          <p:sp>
            <p:nvSpPr>
              <p:cNvPr id="347" name="Oval 10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10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10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77"/>
            <p:cNvGrpSpPr/>
            <p:nvPr/>
          </p:nvGrpSpPr>
          <p:grpSpPr>
            <a:xfrm>
              <a:off x="4801179" y="2146613"/>
              <a:ext cx="2277278" cy="3517882"/>
              <a:chOff x="3886969" y="1341860"/>
              <a:chExt cx="3024518" cy="4293886"/>
            </a:xfrm>
          </p:grpSpPr>
          <p:grpSp>
            <p:nvGrpSpPr>
              <p:cNvPr id="335" name="Group 54"/>
              <p:cNvGrpSpPr/>
              <p:nvPr/>
            </p:nvGrpSpPr>
            <p:grpSpPr>
              <a:xfrm>
                <a:off x="3886969" y="1341860"/>
                <a:ext cx="3024518" cy="4293886"/>
                <a:chOff x="4420369" y="1954514"/>
                <a:chExt cx="3024518" cy="4293886"/>
              </a:xfrm>
            </p:grpSpPr>
            <p:sp>
              <p:nvSpPr>
                <p:cNvPr id="338" name="Oval 55"/>
                <p:cNvSpPr/>
                <p:nvPr/>
              </p:nvSpPr>
              <p:spPr>
                <a:xfrm>
                  <a:off x="6870264" y="3644286"/>
                  <a:ext cx="574623"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56"/>
                <p:cNvSpPr/>
                <p:nvPr/>
              </p:nvSpPr>
              <p:spPr>
                <a:xfrm>
                  <a:off x="4420369" y="3586732"/>
                  <a:ext cx="574623"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57"/>
                <p:cNvSpPr/>
                <p:nvPr/>
              </p:nvSpPr>
              <p:spPr>
                <a:xfrm rot="20102191">
                  <a:off x="6267526" y="2091421"/>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58"/>
                <p:cNvSpPr/>
                <p:nvPr/>
              </p:nvSpPr>
              <p:spPr>
                <a:xfrm rot="1327004">
                  <a:off x="4648115" y="2060454"/>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59"/>
                <p:cNvSpPr/>
                <p:nvPr/>
              </p:nvSpPr>
              <p:spPr>
                <a:xfrm>
                  <a:off x="4876800" y="2133600"/>
                  <a:ext cx="2133600" cy="411480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Isosceles Triangle 60"/>
                <p:cNvSpPr/>
                <p:nvPr/>
              </p:nvSpPr>
              <p:spPr>
                <a:xfrm rot="10800000">
                  <a:off x="5629132" y="195451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61"/>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62"/>
                <p:cNvSpPr/>
                <p:nvPr/>
              </p:nvSpPr>
              <p:spPr>
                <a:xfrm rot="366654" flipH="1">
                  <a:off x="4940183" y="2083789"/>
                  <a:ext cx="706763" cy="3952346"/>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63"/>
                <p:cNvSpPr/>
                <p:nvPr/>
              </p:nvSpPr>
              <p:spPr>
                <a:xfrm rot="21233346">
                  <a:off x="6229030" y="2067506"/>
                  <a:ext cx="706763" cy="3967808"/>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6" name="Oval 65"/>
              <p:cNvSpPr/>
              <p:nvPr/>
            </p:nvSpPr>
            <p:spPr>
              <a:xfrm rot="662489">
                <a:off x="4497112" y="1621162"/>
                <a:ext cx="381000" cy="1677051"/>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66"/>
              <p:cNvSpPr/>
              <p:nvPr/>
            </p:nvSpPr>
            <p:spPr>
              <a:xfrm rot="20760750">
                <a:off x="5888734" y="1668594"/>
                <a:ext cx="381000" cy="170036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 name="Trapezoid 308"/>
            <p:cNvSpPr/>
            <p:nvPr/>
          </p:nvSpPr>
          <p:spPr>
            <a:xfrm rot="568052">
              <a:off x="5620698" y="2188010"/>
              <a:ext cx="515503" cy="3340395"/>
            </a:xfrm>
            <a:prstGeom prst="trapezoid">
              <a:avLst>
                <a:gd name="adj" fmla="val 34782"/>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rapezoid 309"/>
            <p:cNvSpPr/>
            <p:nvPr/>
          </p:nvSpPr>
          <p:spPr>
            <a:xfrm rot="351865">
              <a:off x="5783115" y="2165764"/>
              <a:ext cx="515503" cy="3340395"/>
            </a:xfrm>
            <a:prstGeom prst="trapezoid">
              <a:avLst>
                <a:gd name="adj" fmla="val 34782"/>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a:off x="5259329" y="1121407"/>
              <a:ext cx="1434349" cy="1123720"/>
            </a:xfrm>
            <a:prstGeom prst="roundRect">
              <a:avLst>
                <a:gd name="adj" fmla="val 3196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5431714" y="859971"/>
              <a:ext cx="1032731" cy="16231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 Diagonal Corner Rectangle 312"/>
            <p:cNvSpPr/>
            <p:nvPr/>
          </p:nvSpPr>
          <p:spPr>
            <a:xfrm rot="21077723">
              <a:off x="5630262" y="1039000"/>
              <a:ext cx="688488" cy="437002"/>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lowchart: Delay 313"/>
            <p:cNvSpPr/>
            <p:nvPr/>
          </p:nvSpPr>
          <p:spPr>
            <a:xfrm rot="16200000">
              <a:off x="5818167" y="473518"/>
              <a:ext cx="374573" cy="1147479"/>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314"/>
            <p:cNvGrpSpPr/>
            <p:nvPr/>
          </p:nvGrpSpPr>
          <p:grpSpPr>
            <a:xfrm>
              <a:off x="5454082" y="980325"/>
              <a:ext cx="1156036" cy="209918"/>
              <a:chOff x="6922567" y="2453225"/>
              <a:chExt cx="1749472" cy="726463"/>
            </a:xfrm>
          </p:grpSpPr>
          <p:sp>
            <p:nvSpPr>
              <p:cNvPr id="326" name="Diamond 325"/>
              <p:cNvSpPr/>
              <p:nvPr/>
            </p:nvSpPr>
            <p:spPr>
              <a:xfrm>
                <a:off x="8367239" y="2636956"/>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p:cNvSpPr/>
              <p:nvPr/>
            </p:nvSpPr>
            <p:spPr>
              <a:xfrm>
                <a:off x="6922567" y="2623894"/>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7223013" y="2628248"/>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p:cNvSpPr/>
              <p:nvPr/>
            </p:nvSpPr>
            <p:spPr>
              <a:xfrm>
                <a:off x="7502822" y="2632602"/>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a:off x="7782631" y="2636956"/>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8062440" y="2641310"/>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331"/>
              <p:cNvSpPr/>
              <p:nvPr/>
            </p:nvSpPr>
            <p:spPr>
              <a:xfrm>
                <a:off x="7097308" y="2483123"/>
                <a:ext cx="251409" cy="696565"/>
              </a:xfrm>
              <a:prstGeom prst="quad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Quad Arrow 332"/>
              <p:cNvSpPr/>
              <p:nvPr/>
            </p:nvSpPr>
            <p:spPr>
              <a:xfrm>
                <a:off x="7659011" y="2461352"/>
                <a:ext cx="251409" cy="696565"/>
              </a:xfrm>
              <a:prstGeom prst="quad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Quad Arrow 333"/>
              <p:cNvSpPr/>
              <p:nvPr/>
            </p:nvSpPr>
            <p:spPr>
              <a:xfrm>
                <a:off x="8241535" y="2453225"/>
                <a:ext cx="251409" cy="696565"/>
              </a:xfrm>
              <a:prstGeom prst="quad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315"/>
            <p:cNvGrpSpPr/>
            <p:nvPr/>
          </p:nvGrpSpPr>
          <p:grpSpPr>
            <a:xfrm rot="16621206">
              <a:off x="5460899" y="3724741"/>
              <a:ext cx="1156036" cy="209918"/>
              <a:chOff x="6922567" y="2453225"/>
              <a:chExt cx="1749472" cy="726463"/>
            </a:xfrm>
          </p:grpSpPr>
          <p:sp>
            <p:nvSpPr>
              <p:cNvPr id="317" name="Diamond 316"/>
              <p:cNvSpPr/>
              <p:nvPr/>
            </p:nvSpPr>
            <p:spPr>
              <a:xfrm>
                <a:off x="8367239" y="2636956"/>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6922567" y="2623894"/>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7223013" y="2628248"/>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7502822" y="2632602"/>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7782631" y="2636956"/>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8062440" y="2641310"/>
                <a:ext cx="304800" cy="37818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Quad Arrow 322"/>
              <p:cNvSpPr/>
              <p:nvPr/>
            </p:nvSpPr>
            <p:spPr>
              <a:xfrm>
                <a:off x="7097308" y="2483123"/>
                <a:ext cx="251409" cy="696565"/>
              </a:xfrm>
              <a:prstGeom prst="quad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Quad Arrow 323"/>
              <p:cNvSpPr/>
              <p:nvPr/>
            </p:nvSpPr>
            <p:spPr>
              <a:xfrm>
                <a:off x="7659011" y="2461352"/>
                <a:ext cx="251409" cy="696565"/>
              </a:xfrm>
              <a:prstGeom prst="quad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Quad Arrow 324"/>
              <p:cNvSpPr/>
              <p:nvPr/>
            </p:nvSpPr>
            <p:spPr>
              <a:xfrm>
                <a:off x="8241535" y="2453225"/>
                <a:ext cx="251409" cy="696565"/>
              </a:xfrm>
              <a:prstGeom prst="quad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3" name="TextBox 352"/>
          <p:cNvSpPr txBox="1"/>
          <p:nvPr/>
        </p:nvSpPr>
        <p:spPr>
          <a:xfrm>
            <a:off x="8207828" y="1360715"/>
            <a:ext cx="3799113" cy="954107"/>
          </a:xfrm>
          <a:prstGeom prst="rect">
            <a:avLst/>
          </a:prstGeom>
          <a:noFill/>
        </p:spPr>
        <p:txBody>
          <a:bodyPr wrap="square" rtlCol="0">
            <a:spAutoFit/>
          </a:bodyPr>
          <a:lstStyle/>
          <a:p>
            <a:pPr algn="ctr"/>
            <a:r>
              <a:rPr lang="en-US" sz="2800" dirty="0">
                <a:solidFill>
                  <a:schemeClr val="bg2">
                    <a:lumMod val="90000"/>
                  </a:schemeClr>
                </a:solidFill>
              </a:rPr>
              <a:t>Barnabas and Mark, surname John </a:t>
            </a:r>
          </a:p>
        </p:txBody>
      </p:sp>
      <p:sp>
        <p:nvSpPr>
          <p:cNvPr id="354" name="TextBox 353"/>
          <p:cNvSpPr txBox="1"/>
          <p:nvPr/>
        </p:nvSpPr>
        <p:spPr>
          <a:xfrm>
            <a:off x="3178627" y="0"/>
            <a:ext cx="5889171" cy="830997"/>
          </a:xfrm>
          <a:prstGeom prst="rect">
            <a:avLst/>
          </a:prstGeom>
          <a:noFill/>
        </p:spPr>
        <p:txBody>
          <a:bodyPr wrap="square" rtlCol="0">
            <a:spAutoFit/>
          </a:bodyPr>
          <a:lstStyle/>
          <a:p>
            <a:pPr algn="ctr"/>
            <a:r>
              <a:rPr lang="en-US" sz="4800" dirty="0">
                <a:solidFill>
                  <a:schemeClr val="bg2">
                    <a:lumMod val="90000"/>
                  </a:schemeClr>
                </a:solidFill>
              </a:rPr>
              <a:t>Companions</a:t>
            </a:r>
          </a:p>
        </p:txBody>
      </p:sp>
      <p:grpSp>
        <p:nvGrpSpPr>
          <p:cNvPr id="355" name="Group 354"/>
          <p:cNvGrpSpPr/>
          <p:nvPr/>
        </p:nvGrpSpPr>
        <p:grpSpPr>
          <a:xfrm>
            <a:off x="3407229" y="1545771"/>
            <a:ext cx="4474028" cy="4005943"/>
            <a:chOff x="3407229" y="1545771"/>
            <a:chExt cx="4474028" cy="4005943"/>
          </a:xfrm>
        </p:grpSpPr>
        <p:sp>
          <p:nvSpPr>
            <p:cNvPr id="356" name="Rectangle 355"/>
            <p:cNvSpPr/>
            <p:nvPr/>
          </p:nvSpPr>
          <p:spPr>
            <a:xfrm>
              <a:off x="3439886" y="1567543"/>
              <a:ext cx="4386943" cy="3820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3472543" y="1567543"/>
              <a:ext cx="4365171" cy="3863523"/>
            </a:xfrm>
            <a:custGeom>
              <a:avLst/>
              <a:gdLst>
                <a:gd name="connsiteX0" fmla="*/ 1828800 w 4365171"/>
                <a:gd name="connsiteY0" fmla="*/ 242776 h 3855928"/>
                <a:gd name="connsiteX1" fmla="*/ 1828800 w 4365171"/>
                <a:gd name="connsiteY1" fmla="*/ 242776 h 3855928"/>
                <a:gd name="connsiteX2" fmla="*/ 1480457 w 4365171"/>
                <a:gd name="connsiteY2" fmla="*/ 340748 h 3855928"/>
                <a:gd name="connsiteX3" fmla="*/ 1328057 w 4365171"/>
                <a:gd name="connsiteY3" fmla="*/ 329862 h 3855928"/>
                <a:gd name="connsiteX4" fmla="*/ 1066800 w 4365171"/>
                <a:gd name="connsiteY4" fmla="*/ 351633 h 3855928"/>
                <a:gd name="connsiteX5" fmla="*/ 1045028 w 4365171"/>
                <a:gd name="connsiteY5" fmla="*/ 373405 h 3855928"/>
                <a:gd name="connsiteX6" fmla="*/ 1055914 w 4365171"/>
                <a:gd name="connsiteY6" fmla="*/ 449605 h 3855928"/>
                <a:gd name="connsiteX7" fmla="*/ 1099457 w 4365171"/>
                <a:gd name="connsiteY7" fmla="*/ 460491 h 3855928"/>
                <a:gd name="connsiteX8" fmla="*/ 1240971 w 4365171"/>
                <a:gd name="connsiteY8" fmla="*/ 482262 h 3855928"/>
                <a:gd name="connsiteX9" fmla="*/ 1284514 w 4365171"/>
                <a:gd name="connsiteY9" fmla="*/ 504033 h 3855928"/>
                <a:gd name="connsiteX10" fmla="*/ 1240971 w 4365171"/>
                <a:gd name="connsiteY10" fmla="*/ 547576 h 3855928"/>
                <a:gd name="connsiteX11" fmla="*/ 1121228 w 4365171"/>
                <a:gd name="connsiteY11" fmla="*/ 558462 h 3855928"/>
                <a:gd name="connsiteX12" fmla="*/ 1045028 w 4365171"/>
                <a:gd name="connsiteY12" fmla="*/ 602005 h 3855928"/>
                <a:gd name="connsiteX13" fmla="*/ 1034143 w 4365171"/>
                <a:gd name="connsiteY13" fmla="*/ 656433 h 3855928"/>
                <a:gd name="connsiteX14" fmla="*/ 1023257 w 4365171"/>
                <a:gd name="connsiteY14" fmla="*/ 721748 h 3855928"/>
                <a:gd name="connsiteX15" fmla="*/ 990600 w 4365171"/>
                <a:gd name="connsiteY15" fmla="*/ 732633 h 3855928"/>
                <a:gd name="connsiteX16" fmla="*/ 751114 w 4365171"/>
                <a:gd name="connsiteY16" fmla="*/ 743519 h 3855928"/>
                <a:gd name="connsiteX17" fmla="*/ 631371 w 4365171"/>
                <a:gd name="connsiteY17" fmla="*/ 754405 h 3855928"/>
                <a:gd name="connsiteX18" fmla="*/ 609600 w 4365171"/>
                <a:gd name="connsiteY18" fmla="*/ 797948 h 3855928"/>
                <a:gd name="connsiteX19" fmla="*/ 576943 w 4365171"/>
                <a:gd name="connsiteY19" fmla="*/ 819719 h 3855928"/>
                <a:gd name="connsiteX20" fmla="*/ 522514 w 4365171"/>
                <a:gd name="connsiteY20" fmla="*/ 852376 h 3855928"/>
                <a:gd name="connsiteX21" fmla="*/ 174171 w 4365171"/>
                <a:gd name="connsiteY21" fmla="*/ 852376 h 3855928"/>
                <a:gd name="connsiteX22" fmla="*/ 87086 w 4365171"/>
                <a:gd name="connsiteY22" fmla="*/ 917691 h 3855928"/>
                <a:gd name="connsiteX23" fmla="*/ 43543 w 4365171"/>
                <a:gd name="connsiteY23" fmla="*/ 939462 h 3855928"/>
                <a:gd name="connsiteX24" fmla="*/ 32657 w 4365171"/>
                <a:gd name="connsiteY24" fmla="*/ 972119 h 3855928"/>
                <a:gd name="connsiteX25" fmla="*/ 10886 w 4365171"/>
                <a:gd name="connsiteY25" fmla="*/ 1004776 h 3855928"/>
                <a:gd name="connsiteX26" fmla="*/ 0 w 4365171"/>
                <a:gd name="connsiteY26" fmla="*/ 1048319 h 3855928"/>
                <a:gd name="connsiteX27" fmla="*/ 10886 w 4365171"/>
                <a:gd name="connsiteY27" fmla="*/ 1113633 h 3855928"/>
                <a:gd name="connsiteX28" fmla="*/ 43543 w 4365171"/>
                <a:gd name="connsiteY28" fmla="*/ 1135405 h 3855928"/>
                <a:gd name="connsiteX29" fmla="*/ 130628 w 4365171"/>
                <a:gd name="connsiteY29" fmla="*/ 1146291 h 3855928"/>
                <a:gd name="connsiteX30" fmla="*/ 206828 w 4365171"/>
                <a:gd name="connsiteY30" fmla="*/ 1157176 h 3855928"/>
                <a:gd name="connsiteX31" fmla="*/ 228600 w 4365171"/>
                <a:gd name="connsiteY31" fmla="*/ 1178948 h 3855928"/>
                <a:gd name="connsiteX32" fmla="*/ 206828 w 4365171"/>
                <a:gd name="connsiteY32" fmla="*/ 1244262 h 3855928"/>
                <a:gd name="connsiteX33" fmla="*/ 239486 w 4365171"/>
                <a:gd name="connsiteY33" fmla="*/ 1374891 h 3855928"/>
                <a:gd name="connsiteX34" fmla="*/ 272143 w 4365171"/>
                <a:gd name="connsiteY34" fmla="*/ 1407548 h 3855928"/>
                <a:gd name="connsiteX35" fmla="*/ 283028 w 4365171"/>
                <a:gd name="connsiteY35" fmla="*/ 1440205 h 3855928"/>
                <a:gd name="connsiteX36" fmla="*/ 304800 w 4365171"/>
                <a:gd name="connsiteY36" fmla="*/ 1461976 h 3855928"/>
                <a:gd name="connsiteX37" fmla="*/ 326571 w 4365171"/>
                <a:gd name="connsiteY37" fmla="*/ 1494633 h 3855928"/>
                <a:gd name="connsiteX38" fmla="*/ 370114 w 4365171"/>
                <a:gd name="connsiteY38" fmla="*/ 1549062 h 3855928"/>
                <a:gd name="connsiteX39" fmla="*/ 381000 w 4365171"/>
                <a:gd name="connsiteY39" fmla="*/ 1657919 h 3855928"/>
                <a:gd name="connsiteX40" fmla="*/ 370114 w 4365171"/>
                <a:gd name="connsiteY40" fmla="*/ 1723233 h 3855928"/>
                <a:gd name="connsiteX41" fmla="*/ 272143 w 4365171"/>
                <a:gd name="connsiteY41" fmla="*/ 1679691 h 3855928"/>
                <a:gd name="connsiteX42" fmla="*/ 250371 w 4365171"/>
                <a:gd name="connsiteY42" fmla="*/ 1657919 h 3855928"/>
                <a:gd name="connsiteX43" fmla="*/ 195943 w 4365171"/>
                <a:gd name="connsiteY43" fmla="*/ 1668805 h 3855928"/>
                <a:gd name="connsiteX44" fmla="*/ 174171 w 4365171"/>
                <a:gd name="connsiteY44" fmla="*/ 1734119 h 3855928"/>
                <a:gd name="connsiteX45" fmla="*/ 185057 w 4365171"/>
                <a:gd name="connsiteY45" fmla="*/ 1799433 h 3855928"/>
                <a:gd name="connsiteX46" fmla="*/ 217714 w 4365171"/>
                <a:gd name="connsiteY46" fmla="*/ 1810319 h 3855928"/>
                <a:gd name="connsiteX47" fmla="*/ 239486 w 4365171"/>
                <a:gd name="connsiteY47" fmla="*/ 1832091 h 3855928"/>
                <a:gd name="connsiteX48" fmla="*/ 283028 w 4365171"/>
                <a:gd name="connsiteY48" fmla="*/ 1842976 h 3855928"/>
                <a:gd name="connsiteX49" fmla="*/ 413657 w 4365171"/>
                <a:gd name="connsiteY49" fmla="*/ 1853862 h 3855928"/>
                <a:gd name="connsiteX50" fmla="*/ 446314 w 4365171"/>
                <a:gd name="connsiteY50" fmla="*/ 1875633 h 3855928"/>
                <a:gd name="connsiteX51" fmla="*/ 478971 w 4365171"/>
                <a:gd name="connsiteY51" fmla="*/ 1940948 h 3855928"/>
                <a:gd name="connsiteX52" fmla="*/ 468086 w 4365171"/>
                <a:gd name="connsiteY52" fmla="*/ 2049805 h 3855928"/>
                <a:gd name="connsiteX53" fmla="*/ 457200 w 4365171"/>
                <a:gd name="connsiteY53" fmla="*/ 2147776 h 3855928"/>
                <a:gd name="connsiteX54" fmla="*/ 478971 w 4365171"/>
                <a:gd name="connsiteY54" fmla="*/ 2169548 h 3855928"/>
                <a:gd name="connsiteX55" fmla="*/ 533400 w 4365171"/>
                <a:gd name="connsiteY55" fmla="*/ 2213091 h 3855928"/>
                <a:gd name="connsiteX56" fmla="*/ 533400 w 4365171"/>
                <a:gd name="connsiteY56" fmla="*/ 2354605 h 3855928"/>
                <a:gd name="connsiteX57" fmla="*/ 566057 w 4365171"/>
                <a:gd name="connsiteY57" fmla="*/ 2365491 h 3855928"/>
                <a:gd name="connsiteX58" fmla="*/ 827314 w 4365171"/>
                <a:gd name="connsiteY58" fmla="*/ 2354605 h 3855928"/>
                <a:gd name="connsiteX59" fmla="*/ 914400 w 4365171"/>
                <a:gd name="connsiteY59" fmla="*/ 2354605 h 3855928"/>
                <a:gd name="connsiteX60" fmla="*/ 903514 w 4365171"/>
                <a:gd name="connsiteY60" fmla="*/ 2387262 h 3855928"/>
                <a:gd name="connsiteX61" fmla="*/ 838200 w 4365171"/>
                <a:gd name="connsiteY61" fmla="*/ 2419919 h 3855928"/>
                <a:gd name="connsiteX62" fmla="*/ 859971 w 4365171"/>
                <a:gd name="connsiteY62" fmla="*/ 2441691 h 3855928"/>
                <a:gd name="connsiteX63" fmla="*/ 925286 w 4365171"/>
                <a:gd name="connsiteY63" fmla="*/ 2409033 h 3855928"/>
                <a:gd name="connsiteX64" fmla="*/ 1001486 w 4365171"/>
                <a:gd name="connsiteY64" fmla="*/ 2387262 h 3855928"/>
                <a:gd name="connsiteX65" fmla="*/ 1034143 w 4365171"/>
                <a:gd name="connsiteY65" fmla="*/ 2409033 h 3855928"/>
                <a:gd name="connsiteX66" fmla="*/ 1066800 w 4365171"/>
                <a:gd name="connsiteY66" fmla="*/ 2485233 h 3855928"/>
                <a:gd name="connsiteX67" fmla="*/ 1121228 w 4365171"/>
                <a:gd name="connsiteY67" fmla="*/ 2496119 h 3855928"/>
                <a:gd name="connsiteX68" fmla="*/ 1175657 w 4365171"/>
                <a:gd name="connsiteY68" fmla="*/ 2550548 h 3855928"/>
                <a:gd name="connsiteX69" fmla="*/ 1349828 w 4365171"/>
                <a:gd name="connsiteY69" fmla="*/ 2572319 h 3855928"/>
                <a:gd name="connsiteX70" fmla="*/ 1611086 w 4365171"/>
                <a:gd name="connsiteY70" fmla="*/ 2539662 h 3855928"/>
                <a:gd name="connsiteX71" fmla="*/ 1632857 w 4365171"/>
                <a:gd name="connsiteY71" fmla="*/ 2507005 h 3855928"/>
                <a:gd name="connsiteX72" fmla="*/ 1643743 w 4365171"/>
                <a:gd name="connsiteY72" fmla="*/ 2474348 h 3855928"/>
                <a:gd name="connsiteX73" fmla="*/ 1676400 w 4365171"/>
                <a:gd name="connsiteY73" fmla="*/ 2354605 h 3855928"/>
                <a:gd name="connsiteX74" fmla="*/ 1698171 w 4365171"/>
                <a:gd name="connsiteY74" fmla="*/ 2311062 h 3855928"/>
                <a:gd name="connsiteX75" fmla="*/ 1741714 w 4365171"/>
                <a:gd name="connsiteY75" fmla="*/ 2300176 h 3855928"/>
                <a:gd name="connsiteX76" fmla="*/ 1807028 w 4365171"/>
                <a:gd name="connsiteY76" fmla="*/ 2278405 h 3855928"/>
                <a:gd name="connsiteX77" fmla="*/ 2090057 w 4365171"/>
                <a:gd name="connsiteY77" fmla="*/ 2289291 h 3855928"/>
                <a:gd name="connsiteX78" fmla="*/ 2122714 w 4365171"/>
                <a:gd name="connsiteY78" fmla="*/ 2321948 h 3855928"/>
                <a:gd name="connsiteX79" fmla="*/ 2155371 w 4365171"/>
                <a:gd name="connsiteY79" fmla="*/ 2332833 h 3855928"/>
                <a:gd name="connsiteX80" fmla="*/ 2209800 w 4365171"/>
                <a:gd name="connsiteY80" fmla="*/ 2376376 h 3855928"/>
                <a:gd name="connsiteX81" fmla="*/ 2242457 w 4365171"/>
                <a:gd name="connsiteY81" fmla="*/ 2387262 h 3855928"/>
                <a:gd name="connsiteX82" fmla="*/ 2286000 w 4365171"/>
                <a:gd name="connsiteY82" fmla="*/ 2409033 h 3855928"/>
                <a:gd name="connsiteX83" fmla="*/ 2351314 w 4365171"/>
                <a:gd name="connsiteY83" fmla="*/ 2441691 h 3855928"/>
                <a:gd name="connsiteX84" fmla="*/ 2416628 w 4365171"/>
                <a:gd name="connsiteY84" fmla="*/ 2463462 h 3855928"/>
                <a:gd name="connsiteX85" fmla="*/ 2449286 w 4365171"/>
                <a:gd name="connsiteY85" fmla="*/ 2474348 h 3855928"/>
                <a:gd name="connsiteX86" fmla="*/ 2481943 w 4365171"/>
                <a:gd name="connsiteY86" fmla="*/ 2496119 h 3855928"/>
                <a:gd name="connsiteX87" fmla="*/ 2645228 w 4365171"/>
                <a:gd name="connsiteY87" fmla="*/ 2485233 h 3855928"/>
                <a:gd name="connsiteX88" fmla="*/ 2754086 w 4365171"/>
                <a:gd name="connsiteY88" fmla="*/ 2463462 h 3855928"/>
                <a:gd name="connsiteX89" fmla="*/ 2808514 w 4365171"/>
                <a:gd name="connsiteY89" fmla="*/ 2452576 h 3855928"/>
                <a:gd name="connsiteX90" fmla="*/ 2852057 w 4365171"/>
                <a:gd name="connsiteY90" fmla="*/ 2409033 h 3855928"/>
                <a:gd name="connsiteX91" fmla="*/ 2862943 w 4365171"/>
                <a:gd name="connsiteY91" fmla="*/ 2365491 h 3855928"/>
                <a:gd name="connsiteX92" fmla="*/ 2906486 w 4365171"/>
                <a:gd name="connsiteY92" fmla="*/ 2321948 h 3855928"/>
                <a:gd name="connsiteX93" fmla="*/ 2971800 w 4365171"/>
                <a:gd name="connsiteY93" fmla="*/ 2311062 h 3855928"/>
                <a:gd name="connsiteX94" fmla="*/ 3026228 w 4365171"/>
                <a:gd name="connsiteY94" fmla="*/ 2256633 h 3855928"/>
                <a:gd name="connsiteX95" fmla="*/ 3058886 w 4365171"/>
                <a:gd name="connsiteY95" fmla="*/ 2223976 h 3855928"/>
                <a:gd name="connsiteX96" fmla="*/ 3080657 w 4365171"/>
                <a:gd name="connsiteY96" fmla="*/ 2191319 h 3855928"/>
                <a:gd name="connsiteX97" fmla="*/ 3102428 w 4365171"/>
                <a:gd name="connsiteY97" fmla="*/ 2147776 h 3855928"/>
                <a:gd name="connsiteX98" fmla="*/ 3135086 w 4365171"/>
                <a:gd name="connsiteY98" fmla="*/ 2136891 h 3855928"/>
                <a:gd name="connsiteX99" fmla="*/ 3167743 w 4365171"/>
                <a:gd name="connsiteY99" fmla="*/ 2115119 h 3855928"/>
                <a:gd name="connsiteX100" fmla="*/ 3331028 w 4365171"/>
                <a:gd name="connsiteY100" fmla="*/ 2115119 h 3855928"/>
                <a:gd name="connsiteX101" fmla="*/ 3483428 w 4365171"/>
                <a:gd name="connsiteY101" fmla="*/ 2104233 h 3855928"/>
                <a:gd name="connsiteX102" fmla="*/ 3537857 w 4365171"/>
                <a:gd name="connsiteY102" fmla="*/ 2049805 h 3855928"/>
                <a:gd name="connsiteX103" fmla="*/ 3592286 w 4365171"/>
                <a:gd name="connsiteY103" fmla="*/ 1973605 h 3855928"/>
                <a:gd name="connsiteX104" fmla="*/ 3614057 w 4365171"/>
                <a:gd name="connsiteY104" fmla="*/ 1951833 h 3855928"/>
                <a:gd name="connsiteX105" fmla="*/ 3646714 w 4365171"/>
                <a:gd name="connsiteY105" fmla="*/ 1886519 h 3855928"/>
                <a:gd name="connsiteX106" fmla="*/ 3722914 w 4365171"/>
                <a:gd name="connsiteY106" fmla="*/ 1897405 h 3855928"/>
                <a:gd name="connsiteX107" fmla="*/ 3744686 w 4365171"/>
                <a:gd name="connsiteY107" fmla="*/ 1962719 h 3855928"/>
                <a:gd name="connsiteX108" fmla="*/ 3722914 w 4365171"/>
                <a:gd name="connsiteY108" fmla="*/ 2060691 h 3855928"/>
                <a:gd name="connsiteX109" fmla="*/ 3679371 w 4365171"/>
                <a:gd name="connsiteY109" fmla="*/ 2126005 h 3855928"/>
                <a:gd name="connsiteX110" fmla="*/ 3657600 w 4365171"/>
                <a:gd name="connsiteY110" fmla="*/ 2158662 h 3855928"/>
                <a:gd name="connsiteX111" fmla="*/ 3635828 w 4365171"/>
                <a:gd name="connsiteY111" fmla="*/ 2191319 h 3855928"/>
                <a:gd name="connsiteX112" fmla="*/ 3624943 w 4365171"/>
                <a:gd name="connsiteY112" fmla="*/ 2234862 h 3855928"/>
                <a:gd name="connsiteX113" fmla="*/ 3614057 w 4365171"/>
                <a:gd name="connsiteY113" fmla="*/ 2267519 h 3855928"/>
                <a:gd name="connsiteX114" fmla="*/ 3635828 w 4365171"/>
                <a:gd name="connsiteY114" fmla="*/ 2387262 h 3855928"/>
                <a:gd name="connsiteX115" fmla="*/ 3657600 w 4365171"/>
                <a:gd name="connsiteY115" fmla="*/ 2409033 h 3855928"/>
                <a:gd name="connsiteX116" fmla="*/ 3668486 w 4365171"/>
                <a:gd name="connsiteY116" fmla="*/ 2441691 h 3855928"/>
                <a:gd name="connsiteX117" fmla="*/ 3701143 w 4365171"/>
                <a:gd name="connsiteY117" fmla="*/ 2463462 h 3855928"/>
                <a:gd name="connsiteX118" fmla="*/ 3722914 w 4365171"/>
                <a:gd name="connsiteY118" fmla="*/ 2528776 h 3855928"/>
                <a:gd name="connsiteX119" fmla="*/ 3733800 w 4365171"/>
                <a:gd name="connsiteY119" fmla="*/ 2561433 h 3855928"/>
                <a:gd name="connsiteX120" fmla="*/ 3722914 w 4365171"/>
                <a:gd name="connsiteY120" fmla="*/ 2670291 h 3855928"/>
                <a:gd name="connsiteX121" fmla="*/ 3712028 w 4365171"/>
                <a:gd name="connsiteY121" fmla="*/ 2702948 h 3855928"/>
                <a:gd name="connsiteX122" fmla="*/ 3690257 w 4365171"/>
                <a:gd name="connsiteY122" fmla="*/ 2779148 h 3855928"/>
                <a:gd name="connsiteX123" fmla="*/ 3722914 w 4365171"/>
                <a:gd name="connsiteY123" fmla="*/ 2942433 h 3855928"/>
                <a:gd name="connsiteX124" fmla="*/ 3777343 w 4365171"/>
                <a:gd name="connsiteY124" fmla="*/ 2996862 h 3855928"/>
                <a:gd name="connsiteX125" fmla="*/ 3788228 w 4365171"/>
                <a:gd name="connsiteY125" fmla="*/ 3029519 h 3855928"/>
                <a:gd name="connsiteX126" fmla="*/ 3777343 w 4365171"/>
                <a:gd name="connsiteY126" fmla="*/ 3083948 h 3855928"/>
                <a:gd name="connsiteX127" fmla="*/ 3722914 w 4365171"/>
                <a:gd name="connsiteY127" fmla="*/ 3127491 h 3855928"/>
                <a:gd name="connsiteX128" fmla="*/ 3701143 w 4365171"/>
                <a:gd name="connsiteY128" fmla="*/ 3160148 h 3855928"/>
                <a:gd name="connsiteX129" fmla="*/ 3668486 w 4365171"/>
                <a:gd name="connsiteY129" fmla="*/ 3181919 h 3855928"/>
                <a:gd name="connsiteX130" fmla="*/ 3657600 w 4365171"/>
                <a:gd name="connsiteY130" fmla="*/ 3214576 h 3855928"/>
                <a:gd name="connsiteX131" fmla="*/ 3635828 w 4365171"/>
                <a:gd name="connsiteY131" fmla="*/ 3236348 h 3855928"/>
                <a:gd name="connsiteX132" fmla="*/ 3624943 w 4365171"/>
                <a:gd name="connsiteY132" fmla="*/ 3562919 h 3855928"/>
                <a:gd name="connsiteX133" fmla="*/ 3592286 w 4365171"/>
                <a:gd name="connsiteY133" fmla="*/ 3660891 h 3855928"/>
                <a:gd name="connsiteX134" fmla="*/ 3570514 w 4365171"/>
                <a:gd name="connsiteY134" fmla="*/ 3682662 h 3855928"/>
                <a:gd name="connsiteX135" fmla="*/ 3581400 w 4365171"/>
                <a:gd name="connsiteY135" fmla="*/ 3802405 h 3855928"/>
                <a:gd name="connsiteX136" fmla="*/ 3614057 w 4365171"/>
                <a:gd name="connsiteY136" fmla="*/ 3813291 h 3855928"/>
                <a:gd name="connsiteX137" fmla="*/ 4332514 w 4365171"/>
                <a:gd name="connsiteY137" fmla="*/ 3780633 h 3855928"/>
                <a:gd name="connsiteX138" fmla="*/ 4354286 w 4365171"/>
                <a:gd name="connsiteY138" fmla="*/ 3758862 h 3855928"/>
                <a:gd name="connsiteX139" fmla="*/ 4343400 w 4365171"/>
                <a:gd name="connsiteY139" fmla="*/ 3432291 h 3855928"/>
                <a:gd name="connsiteX140" fmla="*/ 4332514 w 4365171"/>
                <a:gd name="connsiteY140" fmla="*/ 3279891 h 3855928"/>
                <a:gd name="connsiteX141" fmla="*/ 4321628 w 4365171"/>
                <a:gd name="connsiteY141" fmla="*/ 2964205 h 3855928"/>
                <a:gd name="connsiteX142" fmla="*/ 4332514 w 4365171"/>
                <a:gd name="connsiteY142" fmla="*/ 1973605 h 3855928"/>
                <a:gd name="connsiteX143" fmla="*/ 4354286 w 4365171"/>
                <a:gd name="connsiteY143" fmla="*/ 1745005 h 3855928"/>
                <a:gd name="connsiteX144" fmla="*/ 4365171 w 4365171"/>
                <a:gd name="connsiteY144" fmla="*/ 1614376 h 3855928"/>
                <a:gd name="connsiteX145" fmla="*/ 4354286 w 4365171"/>
                <a:gd name="connsiteY145" fmla="*/ 362519 h 3855928"/>
                <a:gd name="connsiteX146" fmla="*/ 4343400 w 4365171"/>
                <a:gd name="connsiteY146" fmla="*/ 318976 h 3855928"/>
                <a:gd name="connsiteX147" fmla="*/ 4299857 w 4365171"/>
                <a:gd name="connsiteY147" fmla="*/ 210119 h 3855928"/>
                <a:gd name="connsiteX148" fmla="*/ 3940628 w 4365171"/>
                <a:gd name="connsiteY148" fmla="*/ 199233 h 3855928"/>
                <a:gd name="connsiteX149" fmla="*/ 3505200 w 4365171"/>
                <a:gd name="connsiteY149" fmla="*/ 177462 h 3855928"/>
                <a:gd name="connsiteX150" fmla="*/ 3145971 w 4365171"/>
                <a:gd name="connsiteY150" fmla="*/ 155691 h 3855928"/>
                <a:gd name="connsiteX151" fmla="*/ 2917371 w 4365171"/>
                <a:gd name="connsiteY151" fmla="*/ 144805 h 3855928"/>
                <a:gd name="connsiteX152" fmla="*/ 1807028 w 4365171"/>
                <a:gd name="connsiteY152" fmla="*/ 188348 h 3855928"/>
                <a:gd name="connsiteX153" fmla="*/ 1807028 w 4365171"/>
                <a:gd name="connsiteY153" fmla="*/ 188348 h 3855928"/>
                <a:gd name="connsiteX154" fmla="*/ 1828800 w 4365171"/>
                <a:gd name="connsiteY154" fmla="*/ 242776 h 385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365171" h="3855928">
                  <a:moveTo>
                    <a:pt x="1828800" y="242776"/>
                  </a:moveTo>
                  <a:lnTo>
                    <a:pt x="1828800" y="242776"/>
                  </a:lnTo>
                  <a:cubicBezTo>
                    <a:pt x="1712686" y="275433"/>
                    <a:pt x="1599293" y="320081"/>
                    <a:pt x="1480457" y="340748"/>
                  </a:cubicBezTo>
                  <a:cubicBezTo>
                    <a:pt x="1430281" y="349474"/>
                    <a:pt x="1378969" y="328522"/>
                    <a:pt x="1328057" y="329862"/>
                  </a:cubicBezTo>
                  <a:cubicBezTo>
                    <a:pt x="1240700" y="332161"/>
                    <a:pt x="1153886" y="344376"/>
                    <a:pt x="1066800" y="351633"/>
                  </a:cubicBezTo>
                  <a:cubicBezTo>
                    <a:pt x="1059543" y="358890"/>
                    <a:pt x="1050308" y="364604"/>
                    <a:pt x="1045028" y="373405"/>
                  </a:cubicBezTo>
                  <a:cubicBezTo>
                    <a:pt x="1029346" y="399542"/>
                    <a:pt x="1028539" y="426792"/>
                    <a:pt x="1055914" y="449605"/>
                  </a:cubicBezTo>
                  <a:cubicBezTo>
                    <a:pt x="1067407" y="459183"/>
                    <a:pt x="1085072" y="456381"/>
                    <a:pt x="1099457" y="460491"/>
                  </a:cubicBezTo>
                  <a:cubicBezTo>
                    <a:pt x="1183949" y="484631"/>
                    <a:pt x="1065908" y="464755"/>
                    <a:pt x="1240971" y="482262"/>
                  </a:cubicBezTo>
                  <a:cubicBezTo>
                    <a:pt x="1255485" y="489519"/>
                    <a:pt x="1276165" y="490118"/>
                    <a:pt x="1284514" y="504033"/>
                  </a:cubicBezTo>
                  <a:cubicBezTo>
                    <a:pt x="1302848" y="534591"/>
                    <a:pt x="1251666" y="546048"/>
                    <a:pt x="1240971" y="547576"/>
                  </a:cubicBezTo>
                  <a:cubicBezTo>
                    <a:pt x="1201295" y="553244"/>
                    <a:pt x="1161142" y="554833"/>
                    <a:pt x="1121228" y="558462"/>
                  </a:cubicBezTo>
                  <a:cubicBezTo>
                    <a:pt x="1093736" y="567626"/>
                    <a:pt x="1062370" y="574257"/>
                    <a:pt x="1045028" y="602005"/>
                  </a:cubicBezTo>
                  <a:cubicBezTo>
                    <a:pt x="1035222" y="617695"/>
                    <a:pt x="1037453" y="638230"/>
                    <a:pt x="1034143" y="656433"/>
                  </a:cubicBezTo>
                  <a:cubicBezTo>
                    <a:pt x="1030195" y="678149"/>
                    <a:pt x="1034208" y="702584"/>
                    <a:pt x="1023257" y="721748"/>
                  </a:cubicBezTo>
                  <a:cubicBezTo>
                    <a:pt x="1017564" y="731711"/>
                    <a:pt x="1002038" y="731718"/>
                    <a:pt x="990600" y="732633"/>
                  </a:cubicBezTo>
                  <a:cubicBezTo>
                    <a:pt x="910943" y="739005"/>
                    <a:pt x="830879" y="738685"/>
                    <a:pt x="751114" y="743519"/>
                  </a:cubicBezTo>
                  <a:cubicBezTo>
                    <a:pt x="711108" y="745944"/>
                    <a:pt x="671285" y="750776"/>
                    <a:pt x="631371" y="754405"/>
                  </a:cubicBezTo>
                  <a:cubicBezTo>
                    <a:pt x="624114" y="768919"/>
                    <a:pt x="619989" y="785482"/>
                    <a:pt x="609600" y="797948"/>
                  </a:cubicBezTo>
                  <a:cubicBezTo>
                    <a:pt x="601225" y="807999"/>
                    <a:pt x="587159" y="811546"/>
                    <a:pt x="576943" y="819719"/>
                  </a:cubicBezTo>
                  <a:cubicBezTo>
                    <a:pt x="534249" y="853874"/>
                    <a:pt x="579227" y="833473"/>
                    <a:pt x="522514" y="852376"/>
                  </a:cubicBezTo>
                  <a:cubicBezTo>
                    <a:pt x="390726" y="835904"/>
                    <a:pt x="340158" y="824712"/>
                    <a:pt x="174171" y="852376"/>
                  </a:cubicBezTo>
                  <a:cubicBezTo>
                    <a:pt x="105713" y="863785"/>
                    <a:pt x="125242" y="892253"/>
                    <a:pt x="87086" y="917691"/>
                  </a:cubicBezTo>
                  <a:cubicBezTo>
                    <a:pt x="73584" y="926692"/>
                    <a:pt x="58057" y="932205"/>
                    <a:pt x="43543" y="939462"/>
                  </a:cubicBezTo>
                  <a:cubicBezTo>
                    <a:pt x="39914" y="950348"/>
                    <a:pt x="37789" y="961856"/>
                    <a:pt x="32657" y="972119"/>
                  </a:cubicBezTo>
                  <a:cubicBezTo>
                    <a:pt x="26806" y="983821"/>
                    <a:pt x="16040" y="992751"/>
                    <a:pt x="10886" y="1004776"/>
                  </a:cubicBezTo>
                  <a:cubicBezTo>
                    <a:pt x="4993" y="1018527"/>
                    <a:pt x="3629" y="1033805"/>
                    <a:pt x="0" y="1048319"/>
                  </a:cubicBezTo>
                  <a:cubicBezTo>
                    <a:pt x="3629" y="1070090"/>
                    <a:pt x="1015" y="1093892"/>
                    <a:pt x="10886" y="1113633"/>
                  </a:cubicBezTo>
                  <a:cubicBezTo>
                    <a:pt x="16737" y="1125335"/>
                    <a:pt x="30921" y="1131963"/>
                    <a:pt x="43543" y="1135405"/>
                  </a:cubicBezTo>
                  <a:cubicBezTo>
                    <a:pt x="71766" y="1143103"/>
                    <a:pt x="101630" y="1142425"/>
                    <a:pt x="130628" y="1146291"/>
                  </a:cubicBezTo>
                  <a:lnTo>
                    <a:pt x="206828" y="1157176"/>
                  </a:lnTo>
                  <a:cubicBezTo>
                    <a:pt x="214085" y="1164433"/>
                    <a:pt x="228600" y="1168685"/>
                    <a:pt x="228600" y="1178948"/>
                  </a:cubicBezTo>
                  <a:cubicBezTo>
                    <a:pt x="228600" y="1201897"/>
                    <a:pt x="206828" y="1244262"/>
                    <a:pt x="206828" y="1244262"/>
                  </a:cubicBezTo>
                  <a:cubicBezTo>
                    <a:pt x="214015" y="1301754"/>
                    <a:pt x="207799" y="1330530"/>
                    <a:pt x="239486" y="1374891"/>
                  </a:cubicBezTo>
                  <a:cubicBezTo>
                    <a:pt x="248434" y="1387418"/>
                    <a:pt x="261257" y="1396662"/>
                    <a:pt x="272143" y="1407548"/>
                  </a:cubicBezTo>
                  <a:cubicBezTo>
                    <a:pt x="275771" y="1418434"/>
                    <a:pt x="277124" y="1430366"/>
                    <a:pt x="283028" y="1440205"/>
                  </a:cubicBezTo>
                  <a:cubicBezTo>
                    <a:pt x="288308" y="1449006"/>
                    <a:pt x="298389" y="1453962"/>
                    <a:pt x="304800" y="1461976"/>
                  </a:cubicBezTo>
                  <a:cubicBezTo>
                    <a:pt x="312973" y="1472192"/>
                    <a:pt x="318398" y="1484417"/>
                    <a:pt x="326571" y="1494633"/>
                  </a:cubicBezTo>
                  <a:cubicBezTo>
                    <a:pt x="388616" y="1572189"/>
                    <a:pt x="303106" y="1448549"/>
                    <a:pt x="370114" y="1549062"/>
                  </a:cubicBezTo>
                  <a:cubicBezTo>
                    <a:pt x="373743" y="1585348"/>
                    <a:pt x="381000" y="1621452"/>
                    <a:pt x="381000" y="1657919"/>
                  </a:cubicBezTo>
                  <a:cubicBezTo>
                    <a:pt x="381000" y="1679991"/>
                    <a:pt x="389278" y="1712282"/>
                    <a:pt x="370114" y="1723233"/>
                  </a:cubicBezTo>
                  <a:cubicBezTo>
                    <a:pt x="352492" y="1733303"/>
                    <a:pt x="289631" y="1693681"/>
                    <a:pt x="272143" y="1679691"/>
                  </a:cubicBezTo>
                  <a:cubicBezTo>
                    <a:pt x="264129" y="1673280"/>
                    <a:pt x="257628" y="1665176"/>
                    <a:pt x="250371" y="1657919"/>
                  </a:cubicBezTo>
                  <a:cubicBezTo>
                    <a:pt x="232228" y="1661548"/>
                    <a:pt x="209026" y="1655722"/>
                    <a:pt x="195943" y="1668805"/>
                  </a:cubicBezTo>
                  <a:cubicBezTo>
                    <a:pt x="179716" y="1685032"/>
                    <a:pt x="174171" y="1734119"/>
                    <a:pt x="174171" y="1734119"/>
                  </a:cubicBezTo>
                  <a:cubicBezTo>
                    <a:pt x="177800" y="1755890"/>
                    <a:pt x="174106" y="1780269"/>
                    <a:pt x="185057" y="1799433"/>
                  </a:cubicBezTo>
                  <a:cubicBezTo>
                    <a:pt x="190750" y="1809396"/>
                    <a:pt x="207875" y="1804415"/>
                    <a:pt x="217714" y="1810319"/>
                  </a:cubicBezTo>
                  <a:cubicBezTo>
                    <a:pt x="226515" y="1815600"/>
                    <a:pt x="230306" y="1827501"/>
                    <a:pt x="239486" y="1832091"/>
                  </a:cubicBezTo>
                  <a:cubicBezTo>
                    <a:pt x="252867" y="1838782"/>
                    <a:pt x="268183" y="1841120"/>
                    <a:pt x="283028" y="1842976"/>
                  </a:cubicBezTo>
                  <a:cubicBezTo>
                    <a:pt x="326385" y="1848395"/>
                    <a:pt x="370114" y="1850233"/>
                    <a:pt x="413657" y="1853862"/>
                  </a:cubicBezTo>
                  <a:cubicBezTo>
                    <a:pt x="424543" y="1861119"/>
                    <a:pt x="437063" y="1866382"/>
                    <a:pt x="446314" y="1875633"/>
                  </a:cubicBezTo>
                  <a:cubicBezTo>
                    <a:pt x="467417" y="1896736"/>
                    <a:pt x="470118" y="1914386"/>
                    <a:pt x="478971" y="1940948"/>
                  </a:cubicBezTo>
                  <a:cubicBezTo>
                    <a:pt x="475343" y="1977234"/>
                    <a:pt x="476286" y="2014272"/>
                    <a:pt x="468086" y="2049805"/>
                  </a:cubicBezTo>
                  <a:cubicBezTo>
                    <a:pt x="451519" y="2121597"/>
                    <a:pt x="414728" y="2034516"/>
                    <a:pt x="457200" y="2147776"/>
                  </a:cubicBezTo>
                  <a:cubicBezTo>
                    <a:pt x="460804" y="2157386"/>
                    <a:pt x="470957" y="2163137"/>
                    <a:pt x="478971" y="2169548"/>
                  </a:cubicBezTo>
                  <a:cubicBezTo>
                    <a:pt x="547638" y="2224482"/>
                    <a:pt x="480827" y="2160518"/>
                    <a:pt x="533400" y="2213091"/>
                  </a:cubicBezTo>
                  <a:cubicBezTo>
                    <a:pt x="527921" y="2251445"/>
                    <a:pt x="510960" y="2315334"/>
                    <a:pt x="533400" y="2354605"/>
                  </a:cubicBezTo>
                  <a:cubicBezTo>
                    <a:pt x="539093" y="2364568"/>
                    <a:pt x="555171" y="2361862"/>
                    <a:pt x="566057" y="2365491"/>
                  </a:cubicBezTo>
                  <a:cubicBezTo>
                    <a:pt x="653143" y="2361862"/>
                    <a:pt x="740391" y="2361044"/>
                    <a:pt x="827314" y="2354605"/>
                  </a:cubicBezTo>
                  <a:cubicBezTo>
                    <a:pt x="925020" y="2347367"/>
                    <a:pt x="772133" y="2326151"/>
                    <a:pt x="914400" y="2354605"/>
                  </a:cubicBezTo>
                  <a:cubicBezTo>
                    <a:pt x="910771" y="2365491"/>
                    <a:pt x="910682" y="2378302"/>
                    <a:pt x="903514" y="2387262"/>
                  </a:cubicBezTo>
                  <a:cubicBezTo>
                    <a:pt x="888167" y="2406445"/>
                    <a:pt x="859712" y="2412748"/>
                    <a:pt x="838200" y="2419919"/>
                  </a:cubicBezTo>
                  <a:cubicBezTo>
                    <a:pt x="845457" y="2427176"/>
                    <a:pt x="849847" y="2440004"/>
                    <a:pt x="859971" y="2441691"/>
                  </a:cubicBezTo>
                  <a:cubicBezTo>
                    <a:pt x="908999" y="2449863"/>
                    <a:pt x="896003" y="2426603"/>
                    <a:pt x="925286" y="2409033"/>
                  </a:cubicBezTo>
                  <a:cubicBezTo>
                    <a:pt x="936438" y="2402342"/>
                    <a:pt x="993357" y="2389294"/>
                    <a:pt x="1001486" y="2387262"/>
                  </a:cubicBezTo>
                  <a:cubicBezTo>
                    <a:pt x="1012372" y="2394519"/>
                    <a:pt x="1025970" y="2398817"/>
                    <a:pt x="1034143" y="2409033"/>
                  </a:cubicBezTo>
                  <a:cubicBezTo>
                    <a:pt x="1056829" y="2437392"/>
                    <a:pt x="1030463" y="2459278"/>
                    <a:pt x="1066800" y="2485233"/>
                  </a:cubicBezTo>
                  <a:cubicBezTo>
                    <a:pt x="1081856" y="2495987"/>
                    <a:pt x="1103085" y="2492490"/>
                    <a:pt x="1121228" y="2496119"/>
                  </a:cubicBezTo>
                  <a:cubicBezTo>
                    <a:pt x="1139371" y="2514262"/>
                    <a:pt x="1150348" y="2546330"/>
                    <a:pt x="1175657" y="2550548"/>
                  </a:cubicBezTo>
                  <a:cubicBezTo>
                    <a:pt x="1276942" y="2567428"/>
                    <a:pt x="1219009" y="2559237"/>
                    <a:pt x="1349828" y="2572319"/>
                  </a:cubicBezTo>
                  <a:cubicBezTo>
                    <a:pt x="1473051" y="2566718"/>
                    <a:pt x="1549056" y="2617199"/>
                    <a:pt x="1611086" y="2539662"/>
                  </a:cubicBezTo>
                  <a:cubicBezTo>
                    <a:pt x="1619259" y="2529446"/>
                    <a:pt x="1627006" y="2518707"/>
                    <a:pt x="1632857" y="2507005"/>
                  </a:cubicBezTo>
                  <a:cubicBezTo>
                    <a:pt x="1637989" y="2496742"/>
                    <a:pt x="1640114" y="2485234"/>
                    <a:pt x="1643743" y="2474348"/>
                  </a:cubicBezTo>
                  <a:cubicBezTo>
                    <a:pt x="1659650" y="2347086"/>
                    <a:pt x="1636880" y="2423765"/>
                    <a:pt x="1676400" y="2354605"/>
                  </a:cubicBezTo>
                  <a:cubicBezTo>
                    <a:pt x="1684451" y="2340516"/>
                    <a:pt x="1685705" y="2321451"/>
                    <a:pt x="1698171" y="2311062"/>
                  </a:cubicBezTo>
                  <a:cubicBezTo>
                    <a:pt x="1709664" y="2301484"/>
                    <a:pt x="1727384" y="2304475"/>
                    <a:pt x="1741714" y="2300176"/>
                  </a:cubicBezTo>
                  <a:cubicBezTo>
                    <a:pt x="1763695" y="2293582"/>
                    <a:pt x="1807028" y="2278405"/>
                    <a:pt x="1807028" y="2278405"/>
                  </a:cubicBezTo>
                  <a:cubicBezTo>
                    <a:pt x="1901371" y="2282034"/>
                    <a:pt x="1996530" y="2276391"/>
                    <a:pt x="2090057" y="2289291"/>
                  </a:cubicBezTo>
                  <a:cubicBezTo>
                    <a:pt x="2105307" y="2291394"/>
                    <a:pt x="2109905" y="2313409"/>
                    <a:pt x="2122714" y="2321948"/>
                  </a:cubicBezTo>
                  <a:cubicBezTo>
                    <a:pt x="2132261" y="2328313"/>
                    <a:pt x="2144485" y="2329205"/>
                    <a:pt x="2155371" y="2332833"/>
                  </a:cubicBezTo>
                  <a:cubicBezTo>
                    <a:pt x="2175622" y="2353084"/>
                    <a:pt x="2182335" y="2362643"/>
                    <a:pt x="2209800" y="2376376"/>
                  </a:cubicBezTo>
                  <a:cubicBezTo>
                    <a:pt x="2220063" y="2381508"/>
                    <a:pt x="2231910" y="2382742"/>
                    <a:pt x="2242457" y="2387262"/>
                  </a:cubicBezTo>
                  <a:cubicBezTo>
                    <a:pt x="2257372" y="2393654"/>
                    <a:pt x="2271486" y="2401776"/>
                    <a:pt x="2286000" y="2409033"/>
                  </a:cubicBezTo>
                  <a:cubicBezTo>
                    <a:pt x="2320971" y="2444005"/>
                    <a:pt x="2293994" y="2424495"/>
                    <a:pt x="2351314" y="2441691"/>
                  </a:cubicBezTo>
                  <a:cubicBezTo>
                    <a:pt x="2373295" y="2448285"/>
                    <a:pt x="2394857" y="2456205"/>
                    <a:pt x="2416628" y="2463462"/>
                  </a:cubicBezTo>
                  <a:cubicBezTo>
                    <a:pt x="2427514" y="2467091"/>
                    <a:pt x="2439738" y="2467983"/>
                    <a:pt x="2449286" y="2474348"/>
                  </a:cubicBezTo>
                  <a:lnTo>
                    <a:pt x="2481943" y="2496119"/>
                  </a:lnTo>
                  <a:cubicBezTo>
                    <a:pt x="2536371" y="2492490"/>
                    <a:pt x="2590925" y="2490405"/>
                    <a:pt x="2645228" y="2485233"/>
                  </a:cubicBezTo>
                  <a:cubicBezTo>
                    <a:pt x="2701230" y="2479900"/>
                    <a:pt x="2705446" y="2474271"/>
                    <a:pt x="2754086" y="2463462"/>
                  </a:cubicBezTo>
                  <a:cubicBezTo>
                    <a:pt x="2772147" y="2459448"/>
                    <a:pt x="2790371" y="2456205"/>
                    <a:pt x="2808514" y="2452576"/>
                  </a:cubicBezTo>
                  <a:cubicBezTo>
                    <a:pt x="2823028" y="2438062"/>
                    <a:pt x="2847078" y="2428946"/>
                    <a:pt x="2852057" y="2409033"/>
                  </a:cubicBezTo>
                  <a:cubicBezTo>
                    <a:pt x="2855686" y="2394519"/>
                    <a:pt x="2855014" y="2378178"/>
                    <a:pt x="2862943" y="2365491"/>
                  </a:cubicBezTo>
                  <a:cubicBezTo>
                    <a:pt x="2873822" y="2348085"/>
                    <a:pt x="2886239" y="2325323"/>
                    <a:pt x="2906486" y="2321948"/>
                  </a:cubicBezTo>
                  <a:lnTo>
                    <a:pt x="2971800" y="2311062"/>
                  </a:lnTo>
                  <a:lnTo>
                    <a:pt x="3026228" y="2256633"/>
                  </a:lnTo>
                  <a:cubicBezTo>
                    <a:pt x="3037114" y="2245747"/>
                    <a:pt x="3050347" y="2236785"/>
                    <a:pt x="3058886" y="2223976"/>
                  </a:cubicBezTo>
                  <a:cubicBezTo>
                    <a:pt x="3066143" y="2213090"/>
                    <a:pt x="3074166" y="2202678"/>
                    <a:pt x="3080657" y="2191319"/>
                  </a:cubicBezTo>
                  <a:cubicBezTo>
                    <a:pt x="3088708" y="2177230"/>
                    <a:pt x="3090953" y="2159250"/>
                    <a:pt x="3102428" y="2147776"/>
                  </a:cubicBezTo>
                  <a:cubicBezTo>
                    <a:pt x="3110542" y="2139662"/>
                    <a:pt x="3124200" y="2140519"/>
                    <a:pt x="3135086" y="2136891"/>
                  </a:cubicBezTo>
                  <a:cubicBezTo>
                    <a:pt x="3145972" y="2129634"/>
                    <a:pt x="3155718" y="2120273"/>
                    <a:pt x="3167743" y="2115119"/>
                  </a:cubicBezTo>
                  <a:cubicBezTo>
                    <a:pt x="3221834" y="2091936"/>
                    <a:pt x="3272288" y="2109779"/>
                    <a:pt x="3331028" y="2115119"/>
                  </a:cubicBezTo>
                  <a:cubicBezTo>
                    <a:pt x="3381828" y="2111490"/>
                    <a:pt x="3434863" y="2119569"/>
                    <a:pt x="3483428" y="2104233"/>
                  </a:cubicBezTo>
                  <a:cubicBezTo>
                    <a:pt x="3507895" y="2096507"/>
                    <a:pt x="3537857" y="2049805"/>
                    <a:pt x="3537857" y="2049805"/>
                  </a:cubicBezTo>
                  <a:cubicBezTo>
                    <a:pt x="3555234" y="1997674"/>
                    <a:pt x="3540629" y="2025263"/>
                    <a:pt x="3592286" y="1973605"/>
                  </a:cubicBezTo>
                  <a:lnTo>
                    <a:pt x="3614057" y="1951833"/>
                  </a:lnTo>
                  <a:cubicBezTo>
                    <a:pt x="3617728" y="1940819"/>
                    <a:pt x="3631521" y="1889895"/>
                    <a:pt x="3646714" y="1886519"/>
                  </a:cubicBezTo>
                  <a:cubicBezTo>
                    <a:pt x="3671761" y="1880953"/>
                    <a:pt x="3697514" y="1893776"/>
                    <a:pt x="3722914" y="1897405"/>
                  </a:cubicBezTo>
                  <a:cubicBezTo>
                    <a:pt x="3730171" y="1919176"/>
                    <a:pt x="3748459" y="1940082"/>
                    <a:pt x="3744686" y="1962719"/>
                  </a:cubicBezTo>
                  <a:cubicBezTo>
                    <a:pt x="3741732" y="1980441"/>
                    <a:pt x="3735675" y="2037721"/>
                    <a:pt x="3722914" y="2060691"/>
                  </a:cubicBezTo>
                  <a:cubicBezTo>
                    <a:pt x="3710207" y="2083564"/>
                    <a:pt x="3693885" y="2104234"/>
                    <a:pt x="3679371" y="2126005"/>
                  </a:cubicBezTo>
                  <a:lnTo>
                    <a:pt x="3657600" y="2158662"/>
                  </a:lnTo>
                  <a:lnTo>
                    <a:pt x="3635828" y="2191319"/>
                  </a:lnTo>
                  <a:cubicBezTo>
                    <a:pt x="3632200" y="2205833"/>
                    <a:pt x="3629053" y="2220477"/>
                    <a:pt x="3624943" y="2234862"/>
                  </a:cubicBezTo>
                  <a:cubicBezTo>
                    <a:pt x="3621791" y="2245895"/>
                    <a:pt x="3614057" y="2256044"/>
                    <a:pt x="3614057" y="2267519"/>
                  </a:cubicBezTo>
                  <a:cubicBezTo>
                    <a:pt x="3614057" y="2277017"/>
                    <a:pt x="3620520" y="2361750"/>
                    <a:pt x="3635828" y="2387262"/>
                  </a:cubicBezTo>
                  <a:cubicBezTo>
                    <a:pt x="3641108" y="2396063"/>
                    <a:pt x="3650343" y="2401776"/>
                    <a:pt x="3657600" y="2409033"/>
                  </a:cubicBezTo>
                  <a:cubicBezTo>
                    <a:pt x="3661229" y="2419919"/>
                    <a:pt x="3661318" y="2432731"/>
                    <a:pt x="3668486" y="2441691"/>
                  </a:cubicBezTo>
                  <a:cubicBezTo>
                    <a:pt x="3676659" y="2451907"/>
                    <a:pt x="3694209" y="2452368"/>
                    <a:pt x="3701143" y="2463462"/>
                  </a:cubicBezTo>
                  <a:cubicBezTo>
                    <a:pt x="3713306" y="2482923"/>
                    <a:pt x="3715657" y="2507005"/>
                    <a:pt x="3722914" y="2528776"/>
                  </a:cubicBezTo>
                  <a:lnTo>
                    <a:pt x="3733800" y="2561433"/>
                  </a:lnTo>
                  <a:cubicBezTo>
                    <a:pt x="3730171" y="2597719"/>
                    <a:pt x="3728459" y="2634248"/>
                    <a:pt x="3722914" y="2670291"/>
                  </a:cubicBezTo>
                  <a:cubicBezTo>
                    <a:pt x="3721169" y="2681632"/>
                    <a:pt x="3715180" y="2691915"/>
                    <a:pt x="3712028" y="2702948"/>
                  </a:cubicBezTo>
                  <a:cubicBezTo>
                    <a:pt x="3684691" y="2798629"/>
                    <a:pt x="3716358" y="2700848"/>
                    <a:pt x="3690257" y="2779148"/>
                  </a:cubicBezTo>
                  <a:cubicBezTo>
                    <a:pt x="3695041" y="2817420"/>
                    <a:pt x="3701575" y="2905852"/>
                    <a:pt x="3722914" y="2942433"/>
                  </a:cubicBezTo>
                  <a:cubicBezTo>
                    <a:pt x="3735842" y="2964596"/>
                    <a:pt x="3777343" y="2996862"/>
                    <a:pt x="3777343" y="2996862"/>
                  </a:cubicBezTo>
                  <a:cubicBezTo>
                    <a:pt x="3780971" y="3007748"/>
                    <a:pt x="3788228" y="3018045"/>
                    <a:pt x="3788228" y="3029519"/>
                  </a:cubicBezTo>
                  <a:cubicBezTo>
                    <a:pt x="3788228" y="3048021"/>
                    <a:pt x="3784631" y="3066942"/>
                    <a:pt x="3777343" y="3083948"/>
                  </a:cubicBezTo>
                  <a:cubicBezTo>
                    <a:pt x="3771140" y="3098423"/>
                    <a:pt x="3732471" y="3121119"/>
                    <a:pt x="3722914" y="3127491"/>
                  </a:cubicBezTo>
                  <a:cubicBezTo>
                    <a:pt x="3715657" y="3138377"/>
                    <a:pt x="3710394" y="3150897"/>
                    <a:pt x="3701143" y="3160148"/>
                  </a:cubicBezTo>
                  <a:cubicBezTo>
                    <a:pt x="3691892" y="3169399"/>
                    <a:pt x="3676659" y="3171703"/>
                    <a:pt x="3668486" y="3181919"/>
                  </a:cubicBezTo>
                  <a:cubicBezTo>
                    <a:pt x="3661318" y="3190879"/>
                    <a:pt x="3663504" y="3204737"/>
                    <a:pt x="3657600" y="3214576"/>
                  </a:cubicBezTo>
                  <a:cubicBezTo>
                    <a:pt x="3652319" y="3223377"/>
                    <a:pt x="3643085" y="3229091"/>
                    <a:pt x="3635828" y="3236348"/>
                  </a:cubicBezTo>
                  <a:cubicBezTo>
                    <a:pt x="3632200" y="3345205"/>
                    <a:pt x="3631157" y="3454179"/>
                    <a:pt x="3624943" y="3562919"/>
                  </a:cubicBezTo>
                  <a:cubicBezTo>
                    <a:pt x="3622936" y="3598037"/>
                    <a:pt x="3611753" y="3631691"/>
                    <a:pt x="3592286" y="3660891"/>
                  </a:cubicBezTo>
                  <a:cubicBezTo>
                    <a:pt x="3586593" y="3669430"/>
                    <a:pt x="3577771" y="3675405"/>
                    <a:pt x="3570514" y="3682662"/>
                  </a:cubicBezTo>
                  <a:cubicBezTo>
                    <a:pt x="3554481" y="3730759"/>
                    <a:pt x="3545591" y="3737949"/>
                    <a:pt x="3581400" y="3802405"/>
                  </a:cubicBezTo>
                  <a:cubicBezTo>
                    <a:pt x="3586973" y="3812436"/>
                    <a:pt x="3603171" y="3809662"/>
                    <a:pt x="3614057" y="3813291"/>
                  </a:cubicBezTo>
                  <a:cubicBezTo>
                    <a:pt x="3650752" y="3812709"/>
                    <a:pt x="4147521" y="3928627"/>
                    <a:pt x="4332514" y="3780633"/>
                  </a:cubicBezTo>
                  <a:cubicBezTo>
                    <a:pt x="4340528" y="3774222"/>
                    <a:pt x="4347029" y="3766119"/>
                    <a:pt x="4354286" y="3758862"/>
                  </a:cubicBezTo>
                  <a:cubicBezTo>
                    <a:pt x="4350657" y="3650005"/>
                    <a:pt x="4348346" y="3541096"/>
                    <a:pt x="4343400" y="3432291"/>
                  </a:cubicBezTo>
                  <a:cubicBezTo>
                    <a:pt x="4341087" y="3381414"/>
                    <a:pt x="4334880" y="3330765"/>
                    <a:pt x="4332514" y="3279891"/>
                  </a:cubicBezTo>
                  <a:cubicBezTo>
                    <a:pt x="4327622" y="3174713"/>
                    <a:pt x="4325257" y="3069434"/>
                    <a:pt x="4321628" y="2964205"/>
                  </a:cubicBezTo>
                  <a:cubicBezTo>
                    <a:pt x="4325257" y="2634005"/>
                    <a:pt x="4323672" y="2303707"/>
                    <a:pt x="4332514" y="1973605"/>
                  </a:cubicBezTo>
                  <a:cubicBezTo>
                    <a:pt x="4334564" y="1897088"/>
                    <a:pt x="4347356" y="1821235"/>
                    <a:pt x="4354286" y="1745005"/>
                  </a:cubicBezTo>
                  <a:cubicBezTo>
                    <a:pt x="4358242" y="1701491"/>
                    <a:pt x="4361543" y="1657919"/>
                    <a:pt x="4365171" y="1614376"/>
                  </a:cubicBezTo>
                  <a:cubicBezTo>
                    <a:pt x="4361543" y="1197090"/>
                    <a:pt x="4361298" y="779762"/>
                    <a:pt x="4354286" y="362519"/>
                  </a:cubicBezTo>
                  <a:cubicBezTo>
                    <a:pt x="4354035" y="347560"/>
                    <a:pt x="4346076" y="333696"/>
                    <a:pt x="4343400" y="318976"/>
                  </a:cubicBezTo>
                  <a:cubicBezTo>
                    <a:pt x="4340667" y="303943"/>
                    <a:pt x="4344459" y="215075"/>
                    <a:pt x="4299857" y="210119"/>
                  </a:cubicBezTo>
                  <a:cubicBezTo>
                    <a:pt x="4180792" y="196889"/>
                    <a:pt x="4060371" y="202862"/>
                    <a:pt x="3940628" y="199233"/>
                  </a:cubicBezTo>
                  <a:cubicBezTo>
                    <a:pt x="3733011" y="169575"/>
                    <a:pt x="3949945" y="197678"/>
                    <a:pt x="3505200" y="177462"/>
                  </a:cubicBezTo>
                  <a:cubicBezTo>
                    <a:pt x="3385361" y="172015"/>
                    <a:pt x="3265798" y="161397"/>
                    <a:pt x="3145971" y="155691"/>
                  </a:cubicBezTo>
                  <a:lnTo>
                    <a:pt x="2917371" y="144805"/>
                  </a:lnTo>
                  <a:cubicBezTo>
                    <a:pt x="1796143" y="155798"/>
                    <a:pt x="1807028" y="-214441"/>
                    <a:pt x="1807028" y="188348"/>
                  </a:cubicBezTo>
                  <a:lnTo>
                    <a:pt x="1807028" y="188348"/>
                  </a:lnTo>
                  <a:lnTo>
                    <a:pt x="1828800" y="242776"/>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5885499" y="4245429"/>
              <a:ext cx="711635" cy="522514"/>
            </a:xfrm>
            <a:custGeom>
              <a:avLst/>
              <a:gdLst>
                <a:gd name="connsiteX0" fmla="*/ 3672 w 711635"/>
                <a:gd name="connsiteY0" fmla="*/ 381000 h 522514"/>
                <a:gd name="connsiteX1" fmla="*/ 3672 w 711635"/>
                <a:gd name="connsiteY1" fmla="*/ 381000 h 522514"/>
                <a:gd name="connsiteX2" fmla="*/ 90758 w 711635"/>
                <a:gd name="connsiteY2" fmla="*/ 348342 h 522514"/>
                <a:gd name="connsiteX3" fmla="*/ 221387 w 711635"/>
                <a:gd name="connsiteY3" fmla="*/ 304800 h 522514"/>
                <a:gd name="connsiteX4" fmla="*/ 232272 w 711635"/>
                <a:gd name="connsiteY4" fmla="*/ 195942 h 522514"/>
                <a:gd name="connsiteX5" fmla="*/ 373787 w 711635"/>
                <a:gd name="connsiteY5" fmla="*/ 185057 h 522514"/>
                <a:gd name="connsiteX6" fmla="*/ 406444 w 711635"/>
                <a:gd name="connsiteY6" fmla="*/ 163285 h 522514"/>
                <a:gd name="connsiteX7" fmla="*/ 482644 w 711635"/>
                <a:gd name="connsiteY7" fmla="*/ 76200 h 522514"/>
                <a:gd name="connsiteX8" fmla="*/ 515301 w 711635"/>
                <a:gd name="connsiteY8" fmla="*/ 65314 h 522514"/>
                <a:gd name="connsiteX9" fmla="*/ 580615 w 711635"/>
                <a:gd name="connsiteY9" fmla="*/ 54428 h 522514"/>
                <a:gd name="connsiteX10" fmla="*/ 613272 w 711635"/>
                <a:gd name="connsiteY10" fmla="*/ 32657 h 522514"/>
                <a:gd name="connsiteX11" fmla="*/ 645930 w 711635"/>
                <a:gd name="connsiteY11" fmla="*/ 21771 h 522514"/>
                <a:gd name="connsiteX12" fmla="*/ 689472 w 711635"/>
                <a:gd name="connsiteY12" fmla="*/ 0 h 522514"/>
                <a:gd name="connsiteX13" fmla="*/ 711244 w 711635"/>
                <a:gd name="connsiteY13" fmla="*/ 21771 h 522514"/>
                <a:gd name="connsiteX14" fmla="*/ 678587 w 711635"/>
                <a:gd name="connsiteY14" fmla="*/ 32657 h 522514"/>
                <a:gd name="connsiteX15" fmla="*/ 656815 w 711635"/>
                <a:gd name="connsiteY15" fmla="*/ 54428 h 522514"/>
                <a:gd name="connsiteX16" fmla="*/ 624158 w 711635"/>
                <a:gd name="connsiteY16" fmla="*/ 76200 h 522514"/>
                <a:gd name="connsiteX17" fmla="*/ 602387 w 711635"/>
                <a:gd name="connsiteY17" fmla="*/ 108857 h 522514"/>
                <a:gd name="connsiteX18" fmla="*/ 580615 w 711635"/>
                <a:gd name="connsiteY18" fmla="*/ 130628 h 522514"/>
                <a:gd name="connsiteX19" fmla="*/ 613272 w 711635"/>
                <a:gd name="connsiteY19" fmla="*/ 261257 h 522514"/>
                <a:gd name="connsiteX20" fmla="*/ 635044 w 711635"/>
                <a:gd name="connsiteY20" fmla="*/ 283028 h 522514"/>
                <a:gd name="connsiteX21" fmla="*/ 602387 w 711635"/>
                <a:gd name="connsiteY21" fmla="*/ 293914 h 522514"/>
                <a:gd name="connsiteX22" fmla="*/ 569730 w 711635"/>
                <a:gd name="connsiteY22" fmla="*/ 272142 h 522514"/>
                <a:gd name="connsiteX23" fmla="*/ 537072 w 711635"/>
                <a:gd name="connsiteY23" fmla="*/ 261257 h 522514"/>
                <a:gd name="connsiteX24" fmla="*/ 493530 w 711635"/>
                <a:gd name="connsiteY24" fmla="*/ 359228 h 522514"/>
                <a:gd name="connsiteX25" fmla="*/ 428215 w 711635"/>
                <a:gd name="connsiteY25" fmla="*/ 381000 h 522514"/>
                <a:gd name="connsiteX26" fmla="*/ 395558 w 711635"/>
                <a:gd name="connsiteY26" fmla="*/ 402771 h 522514"/>
                <a:gd name="connsiteX27" fmla="*/ 352015 w 711635"/>
                <a:gd name="connsiteY27" fmla="*/ 413657 h 522514"/>
                <a:gd name="connsiteX28" fmla="*/ 319358 w 711635"/>
                <a:gd name="connsiteY28" fmla="*/ 424542 h 522514"/>
                <a:gd name="connsiteX29" fmla="*/ 308472 w 711635"/>
                <a:gd name="connsiteY29" fmla="*/ 511628 h 522514"/>
                <a:gd name="connsiteX30" fmla="*/ 275815 w 711635"/>
                <a:gd name="connsiteY30" fmla="*/ 522514 h 522514"/>
                <a:gd name="connsiteX31" fmla="*/ 210501 w 711635"/>
                <a:gd name="connsiteY31" fmla="*/ 489857 h 522514"/>
                <a:gd name="connsiteX32" fmla="*/ 25444 w 711635"/>
                <a:gd name="connsiteY32" fmla="*/ 478971 h 522514"/>
                <a:gd name="connsiteX33" fmla="*/ 14558 w 711635"/>
                <a:gd name="connsiteY33" fmla="*/ 446314 h 522514"/>
                <a:gd name="connsiteX34" fmla="*/ 3672 w 711635"/>
                <a:gd name="connsiteY34" fmla="*/ 38100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1635" h="522514">
                  <a:moveTo>
                    <a:pt x="3672" y="381000"/>
                  </a:moveTo>
                  <a:lnTo>
                    <a:pt x="3672" y="381000"/>
                  </a:lnTo>
                  <a:cubicBezTo>
                    <a:pt x="32701" y="370114"/>
                    <a:pt x="60420" y="354729"/>
                    <a:pt x="90758" y="348342"/>
                  </a:cubicBezTo>
                  <a:cubicBezTo>
                    <a:pt x="227554" y="319543"/>
                    <a:pt x="196216" y="380310"/>
                    <a:pt x="221387" y="304800"/>
                  </a:cubicBezTo>
                  <a:cubicBezTo>
                    <a:pt x="225015" y="268514"/>
                    <a:pt x="203597" y="218472"/>
                    <a:pt x="232272" y="195942"/>
                  </a:cubicBezTo>
                  <a:cubicBezTo>
                    <a:pt x="269473" y="166712"/>
                    <a:pt x="327286" y="193776"/>
                    <a:pt x="373787" y="185057"/>
                  </a:cubicBezTo>
                  <a:cubicBezTo>
                    <a:pt x="386646" y="182646"/>
                    <a:pt x="395558" y="170542"/>
                    <a:pt x="406444" y="163285"/>
                  </a:cubicBezTo>
                  <a:cubicBezTo>
                    <a:pt x="439102" y="114298"/>
                    <a:pt x="437286" y="98879"/>
                    <a:pt x="482644" y="76200"/>
                  </a:cubicBezTo>
                  <a:cubicBezTo>
                    <a:pt x="492907" y="71068"/>
                    <a:pt x="504100" y="67803"/>
                    <a:pt x="515301" y="65314"/>
                  </a:cubicBezTo>
                  <a:cubicBezTo>
                    <a:pt x="536847" y="60526"/>
                    <a:pt x="558844" y="58057"/>
                    <a:pt x="580615" y="54428"/>
                  </a:cubicBezTo>
                  <a:cubicBezTo>
                    <a:pt x="591501" y="47171"/>
                    <a:pt x="601570" y="38508"/>
                    <a:pt x="613272" y="32657"/>
                  </a:cubicBezTo>
                  <a:cubicBezTo>
                    <a:pt x="623535" y="27525"/>
                    <a:pt x="635383" y="26291"/>
                    <a:pt x="645930" y="21771"/>
                  </a:cubicBezTo>
                  <a:cubicBezTo>
                    <a:pt x="660845" y="15379"/>
                    <a:pt x="674958" y="7257"/>
                    <a:pt x="689472" y="0"/>
                  </a:cubicBezTo>
                  <a:cubicBezTo>
                    <a:pt x="696729" y="7257"/>
                    <a:pt x="714489" y="12034"/>
                    <a:pt x="711244" y="21771"/>
                  </a:cubicBezTo>
                  <a:cubicBezTo>
                    <a:pt x="707616" y="32657"/>
                    <a:pt x="688426" y="26753"/>
                    <a:pt x="678587" y="32657"/>
                  </a:cubicBezTo>
                  <a:cubicBezTo>
                    <a:pt x="669786" y="37937"/>
                    <a:pt x="664829" y="48017"/>
                    <a:pt x="656815" y="54428"/>
                  </a:cubicBezTo>
                  <a:cubicBezTo>
                    <a:pt x="646599" y="62601"/>
                    <a:pt x="635044" y="68943"/>
                    <a:pt x="624158" y="76200"/>
                  </a:cubicBezTo>
                  <a:cubicBezTo>
                    <a:pt x="616901" y="87086"/>
                    <a:pt x="610560" y="98641"/>
                    <a:pt x="602387" y="108857"/>
                  </a:cubicBezTo>
                  <a:cubicBezTo>
                    <a:pt x="595976" y="116871"/>
                    <a:pt x="581544" y="120407"/>
                    <a:pt x="580615" y="130628"/>
                  </a:cubicBezTo>
                  <a:cubicBezTo>
                    <a:pt x="574864" y="193884"/>
                    <a:pt x="580474" y="220260"/>
                    <a:pt x="613272" y="261257"/>
                  </a:cubicBezTo>
                  <a:cubicBezTo>
                    <a:pt x="619683" y="269271"/>
                    <a:pt x="627787" y="275771"/>
                    <a:pt x="635044" y="283028"/>
                  </a:cubicBezTo>
                  <a:cubicBezTo>
                    <a:pt x="624158" y="286657"/>
                    <a:pt x="613705" y="295800"/>
                    <a:pt x="602387" y="293914"/>
                  </a:cubicBezTo>
                  <a:cubicBezTo>
                    <a:pt x="589482" y="291763"/>
                    <a:pt x="581432" y="277993"/>
                    <a:pt x="569730" y="272142"/>
                  </a:cubicBezTo>
                  <a:cubicBezTo>
                    <a:pt x="559467" y="267010"/>
                    <a:pt x="547958" y="264885"/>
                    <a:pt x="537072" y="261257"/>
                  </a:cubicBezTo>
                  <a:cubicBezTo>
                    <a:pt x="533460" y="272092"/>
                    <a:pt x="515320" y="345609"/>
                    <a:pt x="493530" y="359228"/>
                  </a:cubicBezTo>
                  <a:cubicBezTo>
                    <a:pt x="474069" y="371391"/>
                    <a:pt x="447310" y="368270"/>
                    <a:pt x="428215" y="381000"/>
                  </a:cubicBezTo>
                  <a:cubicBezTo>
                    <a:pt x="417329" y="388257"/>
                    <a:pt x="407583" y="397617"/>
                    <a:pt x="395558" y="402771"/>
                  </a:cubicBezTo>
                  <a:cubicBezTo>
                    <a:pt x="381807" y="408664"/>
                    <a:pt x="366400" y="409547"/>
                    <a:pt x="352015" y="413657"/>
                  </a:cubicBezTo>
                  <a:cubicBezTo>
                    <a:pt x="340982" y="416809"/>
                    <a:pt x="330244" y="420914"/>
                    <a:pt x="319358" y="424542"/>
                  </a:cubicBezTo>
                  <a:cubicBezTo>
                    <a:pt x="315729" y="453571"/>
                    <a:pt x="320353" y="484895"/>
                    <a:pt x="308472" y="511628"/>
                  </a:cubicBezTo>
                  <a:cubicBezTo>
                    <a:pt x="303812" y="522114"/>
                    <a:pt x="287290" y="522514"/>
                    <a:pt x="275815" y="522514"/>
                  </a:cubicBezTo>
                  <a:cubicBezTo>
                    <a:pt x="203404" y="522514"/>
                    <a:pt x="283880" y="500864"/>
                    <a:pt x="210501" y="489857"/>
                  </a:cubicBezTo>
                  <a:cubicBezTo>
                    <a:pt x="149392" y="480691"/>
                    <a:pt x="87130" y="482600"/>
                    <a:pt x="25444" y="478971"/>
                  </a:cubicBezTo>
                  <a:cubicBezTo>
                    <a:pt x="21815" y="468085"/>
                    <a:pt x="19690" y="456577"/>
                    <a:pt x="14558" y="446314"/>
                  </a:cubicBezTo>
                  <a:cubicBezTo>
                    <a:pt x="-11239" y="394721"/>
                    <a:pt x="5486" y="391886"/>
                    <a:pt x="3672" y="38100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ame 358"/>
            <p:cNvSpPr/>
            <p:nvPr/>
          </p:nvSpPr>
          <p:spPr>
            <a:xfrm>
              <a:off x="3407229" y="1545771"/>
              <a:ext cx="4474028" cy="4005943"/>
            </a:xfrm>
            <a:prstGeom prst="frame">
              <a:avLst>
                <a:gd name="adj1" fmla="val 6793"/>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8" name="Straight Arrow Connector 7"/>
          <p:cNvCxnSpPr/>
          <p:nvPr/>
        </p:nvCxnSpPr>
        <p:spPr>
          <a:xfrm flipH="1" flipV="1">
            <a:off x="6346371" y="4561114"/>
            <a:ext cx="2057400" cy="3483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08172" y="4343400"/>
            <a:ext cx="925286" cy="369332"/>
          </a:xfrm>
          <a:prstGeom prst="rect">
            <a:avLst/>
          </a:prstGeom>
          <a:noFill/>
        </p:spPr>
        <p:txBody>
          <a:bodyPr wrap="square" rtlCol="0">
            <a:spAutoFit/>
          </a:bodyPr>
          <a:lstStyle/>
          <a:p>
            <a:r>
              <a:rPr lang="en-US" dirty="0"/>
              <a:t>Cyprus</a:t>
            </a:r>
          </a:p>
        </p:txBody>
      </p:sp>
      <p:sp>
        <p:nvSpPr>
          <p:cNvPr id="360" name="TextBox 359"/>
          <p:cNvSpPr txBox="1"/>
          <p:nvPr/>
        </p:nvSpPr>
        <p:spPr>
          <a:xfrm rot="4253364">
            <a:off x="7064829" y="3548742"/>
            <a:ext cx="925286" cy="369332"/>
          </a:xfrm>
          <a:prstGeom prst="rect">
            <a:avLst/>
          </a:prstGeom>
          <a:noFill/>
        </p:spPr>
        <p:txBody>
          <a:bodyPr wrap="square" rtlCol="0">
            <a:spAutoFit/>
          </a:bodyPr>
          <a:lstStyle/>
          <a:p>
            <a:r>
              <a:rPr lang="en-US" dirty="0"/>
              <a:t>Syria</a:t>
            </a:r>
          </a:p>
        </p:txBody>
      </p:sp>
      <p:sp>
        <p:nvSpPr>
          <p:cNvPr id="361" name="TextBox 360"/>
          <p:cNvSpPr txBox="1"/>
          <p:nvPr/>
        </p:nvSpPr>
        <p:spPr>
          <a:xfrm rot="20458047">
            <a:off x="6324601" y="3265713"/>
            <a:ext cx="925286" cy="369332"/>
          </a:xfrm>
          <a:prstGeom prst="rect">
            <a:avLst/>
          </a:prstGeom>
          <a:noFill/>
        </p:spPr>
        <p:txBody>
          <a:bodyPr wrap="square" rtlCol="0">
            <a:spAutoFit/>
          </a:bodyPr>
          <a:lstStyle/>
          <a:p>
            <a:r>
              <a:rPr lang="en-US" dirty="0"/>
              <a:t>Cilicia</a:t>
            </a:r>
          </a:p>
        </p:txBody>
      </p:sp>
      <p:sp>
        <p:nvSpPr>
          <p:cNvPr id="15" name="Rectangle 14"/>
          <p:cNvSpPr/>
          <p:nvPr/>
        </p:nvSpPr>
        <p:spPr>
          <a:xfrm>
            <a:off x="6961774" y="3723306"/>
            <a:ext cx="655949" cy="261610"/>
          </a:xfrm>
          <a:prstGeom prst="rect">
            <a:avLst/>
          </a:prstGeom>
        </p:spPr>
        <p:txBody>
          <a:bodyPr wrap="none">
            <a:spAutoFit/>
          </a:bodyPr>
          <a:lstStyle/>
          <a:p>
            <a:r>
              <a:rPr lang="en-US" sz="1100" dirty="0">
                <a:solidFill>
                  <a:srgbClr val="333333"/>
                </a:solidFill>
                <a:latin typeface="Palatino"/>
              </a:rPr>
              <a:t>Antioch</a:t>
            </a:r>
            <a:endParaRPr lang="en-US" sz="1100" dirty="0"/>
          </a:p>
        </p:txBody>
      </p:sp>
      <p:cxnSp>
        <p:nvCxnSpPr>
          <p:cNvPr id="362" name="Straight Arrow Connector 361"/>
          <p:cNvCxnSpPr>
            <a:stCxn id="66" idx="3"/>
          </p:cNvCxnSpPr>
          <p:nvPr/>
        </p:nvCxnSpPr>
        <p:spPr>
          <a:xfrm flipV="1">
            <a:off x="3188453" y="3712031"/>
            <a:ext cx="3865490" cy="267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07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3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2192000" cy="7294305"/>
          </a:xfrm>
          <a:prstGeom prst="rect">
            <a:avLst/>
          </a:prstGeom>
          <a:noFill/>
        </p:spPr>
        <p:txBody>
          <a:bodyPr wrap="square" rtlCol="0">
            <a:spAutoFit/>
          </a:bodyPr>
          <a:lstStyle/>
          <a:p>
            <a:r>
              <a:rPr lang="en-US" dirty="0">
                <a:solidFill>
                  <a:schemeClr val="bg2"/>
                </a:solidFill>
              </a:rPr>
              <a:t>Sources:</a:t>
            </a:r>
          </a:p>
          <a:p>
            <a:endParaRPr lang="en-US" dirty="0">
              <a:solidFill>
                <a:schemeClr val="bg2"/>
              </a:solidFill>
            </a:endParaRPr>
          </a:p>
          <a:p>
            <a:r>
              <a:rPr lang="en-US" dirty="0">
                <a:solidFill>
                  <a:schemeClr val="bg2"/>
                </a:solidFill>
              </a:rPr>
              <a:t>Suggested Hymn: #262 </a:t>
            </a:r>
            <a:r>
              <a:rPr lang="en-US" i="1" dirty="0">
                <a:solidFill>
                  <a:schemeClr val="bg2"/>
                </a:solidFill>
              </a:rPr>
              <a:t>Thy Servants Are Prepared</a:t>
            </a:r>
          </a:p>
          <a:p>
            <a:endParaRPr lang="en-US" dirty="0">
              <a:solidFill>
                <a:schemeClr val="bg2"/>
              </a:solidFill>
            </a:endParaRPr>
          </a:p>
          <a:p>
            <a:endParaRPr lang="en-US" dirty="0">
              <a:solidFill>
                <a:schemeClr val="bg2"/>
              </a:solidFill>
            </a:endParaRPr>
          </a:p>
          <a:p>
            <a:endParaRPr lang="en-US" dirty="0">
              <a:solidFill>
                <a:schemeClr val="bg2"/>
              </a:solidFill>
            </a:endParaRPr>
          </a:p>
          <a:p>
            <a:r>
              <a:rPr lang="en-US" dirty="0">
                <a:solidFill>
                  <a:schemeClr val="bg2"/>
                </a:solidFill>
              </a:rPr>
              <a:t>Videos: </a:t>
            </a:r>
          </a:p>
          <a:p>
            <a:r>
              <a:rPr lang="en-US" dirty="0">
                <a:solidFill>
                  <a:schemeClr val="bg2"/>
                </a:solidFill>
              </a:rPr>
              <a:t>The Jerusalem Conference (3:32)</a:t>
            </a:r>
          </a:p>
          <a:p>
            <a:r>
              <a:rPr lang="en-US" dirty="0">
                <a:solidFill>
                  <a:schemeClr val="bg2"/>
                </a:solidFill>
              </a:rPr>
              <a:t>We Need Living Prophets (2:45)</a:t>
            </a:r>
          </a:p>
          <a:p>
            <a:r>
              <a:rPr lang="en-US" dirty="0">
                <a:solidFill>
                  <a:schemeClr val="bg2"/>
                </a:solidFill>
              </a:rPr>
              <a:t>The Doctrine of Christ (2:39)—</a:t>
            </a:r>
          </a:p>
          <a:p>
            <a:endParaRPr lang="en-US" u="none" strike="noStrike" dirty="0">
              <a:solidFill>
                <a:schemeClr val="bg2"/>
              </a:solidFill>
              <a:effectLst/>
            </a:endParaRPr>
          </a:p>
          <a:p>
            <a:pPr marL="342900" indent="-342900">
              <a:buFontTx/>
              <a:buAutoNum type="arabicPeriod"/>
            </a:pPr>
            <a:endParaRPr lang="en-US" dirty="0">
              <a:solidFill>
                <a:schemeClr val="bg2"/>
              </a:solidFill>
            </a:endParaRPr>
          </a:p>
          <a:p>
            <a:pPr marL="342900" indent="-342900">
              <a:buFontTx/>
              <a:buAutoNum type="arabicPeriod"/>
            </a:pPr>
            <a:r>
              <a:rPr lang="en-US" dirty="0">
                <a:solidFill>
                  <a:schemeClr val="bg2"/>
                </a:solidFill>
              </a:rPr>
              <a:t>New Testament Institute Student Manual Chapter 32</a:t>
            </a:r>
          </a:p>
          <a:p>
            <a:pPr marL="342900" indent="-342900">
              <a:buFontTx/>
              <a:buAutoNum type="arabicPeriod"/>
            </a:pPr>
            <a:r>
              <a:rPr lang="en-US" dirty="0">
                <a:solidFill>
                  <a:schemeClr val="bg2"/>
                </a:solidFill>
              </a:rPr>
              <a:t>Stephen L. Richards (in Conference Report, Oct. 1953, p. 86)</a:t>
            </a:r>
          </a:p>
          <a:p>
            <a:pPr marL="342900" indent="-342900">
              <a:buFontTx/>
              <a:buAutoNum type="arabicPeriod"/>
            </a:pPr>
            <a:r>
              <a:rPr lang="en-US" dirty="0">
                <a:solidFill>
                  <a:schemeClr val="bg2"/>
                </a:solidFill>
              </a:rPr>
              <a:t>Elder M. Russell Ballard (“Strength in Counsel,”</a:t>
            </a:r>
            <a:r>
              <a:rPr lang="en-US" i="1" dirty="0">
                <a:solidFill>
                  <a:schemeClr val="bg2"/>
                </a:solidFill>
              </a:rPr>
              <a:t> Ensign, </a:t>
            </a:r>
            <a:r>
              <a:rPr lang="en-US" dirty="0">
                <a:solidFill>
                  <a:schemeClr val="bg2"/>
                </a:solidFill>
              </a:rPr>
              <a:t>Nov. 1993, 76–77).</a:t>
            </a:r>
          </a:p>
          <a:p>
            <a:pPr marL="342900" indent="-342900">
              <a:buFontTx/>
              <a:buAutoNum type="arabicPeriod"/>
            </a:pPr>
            <a:r>
              <a:rPr lang="en-US" dirty="0">
                <a:solidFill>
                  <a:schemeClr val="bg2"/>
                </a:solidFill>
              </a:rPr>
              <a:t>Richard Lloyd Anderson, "The First Presidency of the Early Church: Their Lives and Epistles," </a:t>
            </a:r>
            <a:r>
              <a:rPr lang="en-US" i="1" dirty="0">
                <a:solidFill>
                  <a:schemeClr val="bg2"/>
                </a:solidFill>
              </a:rPr>
              <a:t>Ensign, </a:t>
            </a:r>
            <a:r>
              <a:rPr lang="en-US" dirty="0">
                <a:solidFill>
                  <a:schemeClr val="bg2"/>
                </a:solidFill>
              </a:rPr>
              <a:t>Aug. 1988, 16</a:t>
            </a:r>
          </a:p>
          <a:p>
            <a:pPr marL="342900" indent="-342900">
              <a:buFontTx/>
              <a:buAutoNum type="arabicPeriod"/>
            </a:pPr>
            <a:r>
              <a:rPr lang="en-US" dirty="0">
                <a:solidFill>
                  <a:schemeClr val="bg2">
                    <a:lumMod val="90000"/>
                  </a:schemeClr>
                </a:solidFill>
              </a:rPr>
              <a:t>President Boyd K. Packer “What Every Elder Should Know…and Every Sister as Well”: A Primer on Principles of Priesthood Government”  Feb. 1993 Ensign</a:t>
            </a:r>
          </a:p>
          <a:p>
            <a:pPr marL="342900" indent="-342900">
              <a:buFontTx/>
              <a:buAutoNum type="arabicPeriod"/>
            </a:pPr>
            <a:endParaRPr lang="en-US" dirty="0">
              <a:solidFill>
                <a:schemeClr val="bg2"/>
              </a:solidFill>
            </a:endParaRPr>
          </a:p>
          <a:p>
            <a:pPr marL="342900" indent="-342900">
              <a:buFontTx/>
              <a:buAutoNum type="arabicPeriod"/>
            </a:pPr>
            <a:endParaRPr lang="en-US" dirty="0">
              <a:solidFill>
                <a:schemeClr val="bg2"/>
              </a:solidFill>
            </a:endParaRPr>
          </a:p>
          <a:p>
            <a:pPr marL="342900" indent="-342900">
              <a:buFontTx/>
              <a:buAutoNum type="arabicPeriod"/>
            </a:pPr>
            <a:endParaRPr lang="en-US" dirty="0">
              <a:solidFill>
                <a:schemeClr val="bg2"/>
              </a:solidFill>
            </a:endParaRPr>
          </a:p>
          <a:p>
            <a:pPr marL="342900" indent="-342900">
              <a:buFontTx/>
              <a:buAutoNum type="arabicPeriod"/>
            </a:pPr>
            <a:endParaRPr lang="en-US" dirty="0">
              <a:solidFill>
                <a:schemeClr val="bg2"/>
              </a:solidFill>
            </a:endParaRPr>
          </a:p>
          <a:p>
            <a:pPr marL="342900" indent="-342900">
              <a:buFontTx/>
              <a:buAutoNum type="arabicPeriod"/>
            </a:pPr>
            <a:endParaRPr lang="en-US" dirty="0">
              <a:solidFill>
                <a:schemeClr val="bg2"/>
              </a:solidFill>
            </a:endParaRPr>
          </a:p>
          <a:p>
            <a:pPr marL="342900" indent="-342900">
              <a:buFontTx/>
              <a:buAutoNum type="arabicPeriod"/>
            </a:pPr>
            <a:endParaRPr lang="en-US" dirty="0">
              <a:solidFill>
                <a:schemeClr val="bg2"/>
              </a:solidFill>
            </a:endParaRPr>
          </a:p>
          <a:p>
            <a:pPr marL="342900" indent="-342900">
              <a:buAutoNum type="arabicPeriod"/>
            </a:pPr>
            <a:endParaRPr lang="en-US" dirty="0">
              <a:solidFill>
                <a:schemeClr val="bg2"/>
              </a:solidFill>
            </a:endParaRPr>
          </a:p>
          <a:p>
            <a:endParaRPr lang="en-US" dirty="0">
              <a:solidFill>
                <a:schemeClr val="bg2"/>
              </a:solidFill>
            </a:endParaRPr>
          </a:p>
        </p:txBody>
      </p:sp>
      <p:grpSp>
        <p:nvGrpSpPr>
          <p:cNvPr id="2" name="Group 7"/>
          <p:cNvGrpSpPr/>
          <p:nvPr/>
        </p:nvGrpSpPr>
        <p:grpSpPr>
          <a:xfrm>
            <a:off x="3534689" y="1789370"/>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C9156236-FB9B-477F-A8A8-A21083679498}"/>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1752600" y="152401"/>
            <a:ext cx="8153400" cy="1323439"/>
          </a:xfrm>
          <a:prstGeom prst="rect">
            <a:avLst/>
          </a:prstGeom>
          <a:noFill/>
        </p:spPr>
        <p:txBody>
          <a:bodyPr wrap="square" rtlCol="0">
            <a:spAutoFit/>
          </a:bodyPr>
          <a:lstStyle/>
          <a:p>
            <a:pPr algn="ctr"/>
            <a:r>
              <a:rPr lang="en-US" sz="4000" dirty="0">
                <a:solidFill>
                  <a:schemeClr val="bg2">
                    <a:lumMod val="90000"/>
                  </a:schemeClr>
                </a:solidFill>
              </a:rPr>
              <a:t>An Issue is decided in Jerusalem by the apostles</a:t>
            </a:r>
            <a:endParaRPr lang="en-US" sz="6000" dirty="0">
              <a:solidFill>
                <a:schemeClr val="bg2">
                  <a:lumMod val="90000"/>
                </a:schemeClr>
              </a:solidFill>
            </a:endParaRPr>
          </a:p>
        </p:txBody>
      </p:sp>
      <p:sp>
        <p:nvSpPr>
          <p:cNvPr id="8" name="TextBox 7"/>
          <p:cNvSpPr txBox="1"/>
          <p:nvPr/>
        </p:nvSpPr>
        <p:spPr>
          <a:xfrm>
            <a:off x="0" y="6550223"/>
            <a:ext cx="6172200" cy="307777"/>
          </a:xfrm>
          <a:prstGeom prst="rect">
            <a:avLst/>
          </a:prstGeom>
          <a:noFill/>
        </p:spPr>
        <p:txBody>
          <a:bodyPr wrap="square" rtlCol="0">
            <a:spAutoFit/>
          </a:bodyPr>
          <a:lstStyle/>
          <a:p>
            <a:r>
              <a:rPr lang="en-US" sz="1400" dirty="0">
                <a:solidFill>
                  <a:schemeClr val="bg2"/>
                </a:solidFill>
              </a:rPr>
              <a:t>Acts 15:2-6; Abraham 2:8–11; Genesis 17</a:t>
            </a:r>
          </a:p>
        </p:txBody>
      </p:sp>
      <p:sp>
        <p:nvSpPr>
          <p:cNvPr id="6" name="TextBox 5"/>
          <p:cNvSpPr txBox="1"/>
          <p:nvPr/>
        </p:nvSpPr>
        <p:spPr>
          <a:xfrm>
            <a:off x="4947827" y="2246445"/>
            <a:ext cx="6678116" cy="1569660"/>
          </a:xfrm>
          <a:prstGeom prst="rect">
            <a:avLst/>
          </a:prstGeom>
          <a:noFill/>
        </p:spPr>
        <p:txBody>
          <a:bodyPr wrap="square" rtlCol="0">
            <a:spAutoFit/>
          </a:bodyPr>
          <a:lstStyle/>
          <a:p>
            <a:pPr algn="ctr"/>
            <a:r>
              <a:rPr lang="en-US" sz="3200" dirty="0">
                <a:solidFill>
                  <a:schemeClr val="bg2">
                    <a:lumMod val="90000"/>
                  </a:schemeClr>
                </a:solidFill>
              </a:rPr>
              <a:t>Apostles and elders come together to consider the matter of circumcision and keeping the Law of Moses </a:t>
            </a:r>
          </a:p>
        </p:txBody>
      </p:sp>
      <p:pic>
        <p:nvPicPr>
          <p:cNvPr id="1026" name="Picture 2" descr="Image result for st paul teach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343" y="1259341"/>
            <a:ext cx="3200400" cy="48283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05401" y="4813051"/>
            <a:ext cx="6096000" cy="1477328"/>
          </a:xfrm>
          <a:prstGeom prst="rect">
            <a:avLst/>
          </a:prstGeom>
        </p:spPr>
        <p:txBody>
          <a:bodyPr>
            <a:spAutoFit/>
          </a:bodyPr>
          <a:lstStyle/>
          <a:p>
            <a:r>
              <a:rPr lang="en-US" dirty="0">
                <a:solidFill>
                  <a:schemeClr val="bg2"/>
                </a:solidFill>
                <a:latin typeface="Open Sans"/>
              </a:rPr>
              <a:t>Jehovah instituted the practice of circumcision among Abraham and his descendants as a token of their covenant with Jehovah. The token reminded them of their obligations and of the sacred and eternal blessings given to all who served the Lord in righteousness </a:t>
            </a:r>
            <a:endParaRPr lang="en-US" dirty="0">
              <a:solidFill>
                <a:schemeClr val="bg2"/>
              </a:solidFill>
            </a:endParaRPr>
          </a:p>
        </p:txBody>
      </p:sp>
    </p:spTree>
    <p:extLst>
      <p:ext uri="{BB962C8B-B14F-4D97-AF65-F5344CB8AC3E}">
        <p14:creationId xmlns:p14="http://schemas.microsoft.com/office/powerpoint/2010/main" val="11328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4408431"/>
              </p:ext>
            </p:extLst>
          </p:nvPr>
        </p:nvGraphicFramePr>
        <p:xfrm>
          <a:off x="946842" y="119529"/>
          <a:ext cx="10189244" cy="3067050"/>
        </p:xfrm>
        <a:graphic>
          <a:graphicData uri="http://schemas.openxmlformats.org/drawingml/2006/table">
            <a:tbl>
              <a:tblPr firstRow="1" bandRow="1">
                <a:tableStyleId>{5940675A-B579-460E-94D1-54222C63F5DA}</a:tableStyleId>
              </a:tblPr>
              <a:tblGrid>
                <a:gridCol w="2166472">
                  <a:extLst>
                    <a:ext uri="{9D8B030D-6E8A-4147-A177-3AD203B41FA5}">
                      <a16:colId xmlns:a16="http://schemas.microsoft.com/office/drawing/2014/main" val="20000"/>
                    </a:ext>
                  </a:extLst>
                </a:gridCol>
                <a:gridCol w="8022772">
                  <a:extLst>
                    <a:ext uri="{9D8B030D-6E8A-4147-A177-3AD203B41FA5}">
                      <a16:colId xmlns:a16="http://schemas.microsoft.com/office/drawing/2014/main" val="20001"/>
                    </a:ext>
                  </a:extLst>
                </a:gridCol>
              </a:tblGrid>
              <a:tr h="287871">
                <a:tc gridSpan="2">
                  <a:txBody>
                    <a:bodyPr/>
                    <a:lstStyle/>
                    <a:p>
                      <a:pPr algn="ctr" fontAlgn="base"/>
                      <a:r>
                        <a:rPr lang="en-US" sz="2000" b="1" i="0" kern="1200" cap="all" dirty="0">
                          <a:solidFill>
                            <a:schemeClr val="tx1"/>
                          </a:solidFill>
                          <a:effectLst/>
                          <a:latin typeface="+mn-lt"/>
                          <a:ea typeface="+mn-ea"/>
                          <a:cs typeface="+mn-cs"/>
                        </a:rPr>
                        <a:t>Principles used by Effective Councils in Acts 15</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77762">
                <a:tc>
                  <a:txBody>
                    <a:bodyPr/>
                    <a:lstStyle/>
                    <a:p>
                      <a:pPr algn="l" fontAlgn="base"/>
                      <a:r>
                        <a:rPr lang="en-US" sz="1200" u="none" strike="noStrike" dirty="0">
                          <a:solidFill>
                            <a:schemeClr val="tx1"/>
                          </a:solidFill>
                          <a:effectLst/>
                        </a:rPr>
                        <a:t>Verse 7</a:t>
                      </a:r>
                      <a:endParaRPr lang="en-US" sz="1200" dirty="0">
                        <a:solidFill>
                          <a:schemeClr val="tx1"/>
                        </a:solidFill>
                        <a:effectLst/>
                      </a:endParaRPr>
                    </a:p>
                  </a:txBody>
                  <a:tcPr marL="95250" marR="95250" marT="66675" marB="66675" anchor="ctr"/>
                </a:tc>
                <a:tc>
                  <a:txBody>
                    <a:bodyPr/>
                    <a:lstStyle/>
                    <a:p>
                      <a:pPr algn="l" fontAlgn="base"/>
                      <a:r>
                        <a:rPr lang="en-US" sz="1200">
                          <a:solidFill>
                            <a:schemeClr val="tx1"/>
                          </a:solidFill>
                          <a:effectLst/>
                        </a:rPr>
                        <a:t>Members of the council were free to voice their opinions. (“There had been much disputing.”)</a:t>
                      </a:r>
                    </a:p>
                  </a:txBody>
                  <a:tcPr marL="95250" marR="95250" marT="66675" marB="66675" anchor="ctr"/>
                </a:tc>
                <a:extLst>
                  <a:ext uri="{0D108BD9-81ED-4DB2-BD59-A6C34878D82A}">
                    <a16:rowId xmlns:a16="http://schemas.microsoft.com/office/drawing/2014/main" val="10001"/>
                  </a:ext>
                </a:extLst>
              </a:tr>
              <a:tr h="277762">
                <a:tc>
                  <a:txBody>
                    <a:bodyPr/>
                    <a:lstStyle/>
                    <a:p>
                      <a:pPr algn="l" fontAlgn="base"/>
                      <a:r>
                        <a:rPr lang="en-US" sz="1200" u="none" strike="noStrike" dirty="0">
                          <a:solidFill>
                            <a:schemeClr val="tx1"/>
                          </a:solidFill>
                          <a:effectLst/>
                        </a:rPr>
                        <a:t>Verses 7–11</a:t>
                      </a:r>
                      <a:endParaRPr lang="en-US" sz="1200" dirty="0">
                        <a:solidFill>
                          <a:schemeClr val="tx1"/>
                        </a:solidFill>
                        <a:effectLst/>
                      </a:endParaRPr>
                    </a:p>
                  </a:txBody>
                  <a:tcPr marL="95250" marR="95250" marT="66675" marB="66675" anchor="ctr"/>
                </a:tc>
                <a:tc>
                  <a:txBody>
                    <a:bodyPr/>
                    <a:lstStyle/>
                    <a:p>
                      <a:pPr algn="l" fontAlgn="base"/>
                      <a:r>
                        <a:rPr lang="en-US" sz="1200" dirty="0">
                          <a:solidFill>
                            <a:schemeClr val="tx1"/>
                          </a:solidFill>
                          <a:effectLst/>
                        </a:rPr>
                        <a:t>The presiding authority explained his thoughts and referred to previous revelation. (Peter, the chief Apostle, presided over the council and, by referring to revelation he had already received, clarified that Gentiles need not be circumcised.)</a:t>
                      </a:r>
                    </a:p>
                  </a:txBody>
                  <a:tcPr marL="95250" marR="95250" marT="66675" marB="66675" anchor="ctr"/>
                </a:tc>
                <a:extLst>
                  <a:ext uri="{0D108BD9-81ED-4DB2-BD59-A6C34878D82A}">
                    <a16:rowId xmlns:a16="http://schemas.microsoft.com/office/drawing/2014/main" val="10002"/>
                  </a:ext>
                </a:extLst>
              </a:tr>
              <a:tr h="277762">
                <a:tc>
                  <a:txBody>
                    <a:bodyPr/>
                    <a:lstStyle/>
                    <a:p>
                      <a:pPr algn="l" fontAlgn="base"/>
                      <a:r>
                        <a:rPr lang="en-US" sz="1200" u="none" strike="noStrike" dirty="0">
                          <a:solidFill>
                            <a:schemeClr val="tx1"/>
                          </a:solidFill>
                          <a:effectLst/>
                        </a:rPr>
                        <a:t>Verses 13–21</a:t>
                      </a:r>
                      <a:endParaRPr lang="en-US" sz="1200" dirty="0">
                        <a:solidFill>
                          <a:schemeClr val="tx1"/>
                        </a:solidFill>
                        <a:effectLst/>
                      </a:endParaRPr>
                    </a:p>
                  </a:txBody>
                  <a:tcPr marL="95250" marR="95250" marT="66675" marB="66675" anchor="ctr"/>
                </a:tc>
                <a:tc>
                  <a:txBody>
                    <a:bodyPr/>
                    <a:lstStyle/>
                    <a:p>
                      <a:pPr algn="l" fontAlgn="base"/>
                      <a:r>
                        <a:rPr lang="en-US" sz="1200">
                          <a:solidFill>
                            <a:schemeClr val="tx1"/>
                          </a:solidFill>
                          <a:effectLst/>
                        </a:rPr>
                        <a:t>Council members expressed their opinions. (James expressed his support of Peter’s counsel not to require circumcision of Gentile converts and offered his opinions about related problems.)</a:t>
                      </a:r>
                    </a:p>
                  </a:txBody>
                  <a:tcPr marL="95250" marR="95250" marT="66675" marB="66675" anchor="ctr"/>
                </a:tc>
                <a:extLst>
                  <a:ext uri="{0D108BD9-81ED-4DB2-BD59-A6C34878D82A}">
                    <a16:rowId xmlns:a16="http://schemas.microsoft.com/office/drawing/2014/main" val="10003"/>
                  </a:ext>
                </a:extLst>
              </a:tr>
              <a:tr h="277762">
                <a:tc>
                  <a:txBody>
                    <a:bodyPr/>
                    <a:lstStyle/>
                    <a:p>
                      <a:pPr algn="l" fontAlgn="base"/>
                      <a:r>
                        <a:rPr lang="en-US" sz="1200" u="none" strike="noStrike" dirty="0">
                          <a:solidFill>
                            <a:schemeClr val="tx1"/>
                          </a:solidFill>
                          <a:effectLst/>
                        </a:rPr>
                        <a:t>Verses 22, 28</a:t>
                      </a:r>
                      <a:endParaRPr lang="en-US" sz="1200" dirty="0">
                        <a:solidFill>
                          <a:schemeClr val="tx1"/>
                        </a:solidFill>
                        <a:effectLst/>
                      </a:endParaRPr>
                    </a:p>
                  </a:txBody>
                  <a:tcPr marL="95250" marR="95250" marT="66675" marB="66675" anchor="ctr"/>
                </a:tc>
                <a:tc>
                  <a:txBody>
                    <a:bodyPr/>
                    <a:lstStyle/>
                    <a:p>
                      <a:pPr algn="l" fontAlgn="base"/>
                      <a:r>
                        <a:rPr lang="en-US" sz="1200">
                          <a:solidFill>
                            <a:schemeClr val="tx1"/>
                          </a:solidFill>
                          <a:effectLst/>
                        </a:rPr>
                        <a:t>The council came to a united decision, which was confirmed by the Holy Ghost. (The council’s decisions “seemed good to the Holy Ghost, and to us.”)</a:t>
                      </a:r>
                    </a:p>
                  </a:txBody>
                  <a:tcPr marL="95250" marR="95250" marT="66675" marB="66675" anchor="ctr"/>
                </a:tc>
                <a:extLst>
                  <a:ext uri="{0D108BD9-81ED-4DB2-BD59-A6C34878D82A}">
                    <a16:rowId xmlns:a16="http://schemas.microsoft.com/office/drawing/2014/main" val="10004"/>
                  </a:ext>
                </a:extLst>
              </a:tr>
              <a:tr h="277762">
                <a:tc>
                  <a:txBody>
                    <a:bodyPr/>
                    <a:lstStyle/>
                    <a:p>
                      <a:pPr algn="l" fontAlgn="base"/>
                      <a:r>
                        <a:rPr lang="en-US" sz="1200" u="none" strike="noStrike" dirty="0">
                          <a:solidFill>
                            <a:schemeClr val="tx1"/>
                          </a:solidFill>
                          <a:effectLst/>
                        </a:rPr>
                        <a:t>Verses 22–30</a:t>
                      </a:r>
                      <a:endParaRPr lang="en-US" sz="1200" dirty="0">
                        <a:solidFill>
                          <a:schemeClr val="tx1"/>
                        </a:solidFill>
                        <a:effectLst/>
                      </a:endParaRPr>
                    </a:p>
                  </a:txBody>
                  <a:tcPr marL="95250" marR="95250" marT="66675" marB="66675" anchor="ctr"/>
                </a:tc>
                <a:tc>
                  <a:txBody>
                    <a:bodyPr/>
                    <a:lstStyle/>
                    <a:p>
                      <a:pPr algn="l" fontAlgn="base"/>
                      <a:r>
                        <a:rPr lang="en-US" sz="1200">
                          <a:solidFill>
                            <a:schemeClr val="tx1"/>
                          </a:solidFill>
                          <a:effectLst/>
                        </a:rPr>
                        <a:t>The decision was communicated to those involved. (The decree was sent to the Gentiles in Antioch, Syria, and Cilicia.)</a:t>
                      </a:r>
                    </a:p>
                  </a:txBody>
                  <a:tcPr marL="95250" marR="95250" marT="66675" marB="66675" anchor="ctr"/>
                </a:tc>
                <a:extLst>
                  <a:ext uri="{0D108BD9-81ED-4DB2-BD59-A6C34878D82A}">
                    <a16:rowId xmlns:a16="http://schemas.microsoft.com/office/drawing/2014/main" val="10005"/>
                  </a:ext>
                </a:extLst>
              </a:tr>
              <a:tr h="277762">
                <a:tc>
                  <a:txBody>
                    <a:bodyPr/>
                    <a:lstStyle/>
                    <a:p>
                      <a:pPr algn="l" fontAlgn="base"/>
                      <a:r>
                        <a:rPr lang="en-US" sz="1200" u="none" strike="noStrike" dirty="0">
                          <a:solidFill>
                            <a:schemeClr val="tx1"/>
                          </a:solidFill>
                          <a:effectLst/>
                        </a:rPr>
                        <a:t>Verses 13–21</a:t>
                      </a:r>
                      <a:endParaRPr lang="en-US" sz="1200" dirty="0">
                        <a:solidFill>
                          <a:schemeClr val="tx1"/>
                        </a:solidFill>
                        <a:effectLst/>
                      </a:endParaRPr>
                    </a:p>
                  </a:txBody>
                  <a:tcPr marL="95250" marR="95250" marT="66675" marB="66675" anchor="ctr"/>
                </a:tc>
                <a:tc>
                  <a:txBody>
                    <a:bodyPr/>
                    <a:lstStyle/>
                    <a:p>
                      <a:pPr algn="l" fontAlgn="base"/>
                      <a:r>
                        <a:rPr lang="en-US" sz="1200" dirty="0">
                          <a:solidFill>
                            <a:schemeClr val="tx1"/>
                          </a:solidFill>
                          <a:effectLst/>
                        </a:rPr>
                        <a:t>Council members expressed their opinions. (James expressed his support of Peter’s counsel not to require circumcision of Gentile converts and offered his opinions about related problems.)</a:t>
                      </a:r>
                    </a:p>
                  </a:txBody>
                  <a:tcPr marL="95250" marR="95250" marT="66675" marB="66675" anchor="ctr"/>
                </a:tc>
                <a:extLst>
                  <a:ext uri="{0D108BD9-81ED-4DB2-BD59-A6C34878D82A}">
                    <a16:rowId xmlns:a16="http://schemas.microsoft.com/office/drawing/2014/main" val="10006"/>
                  </a:ext>
                </a:extLst>
              </a:tr>
            </a:tbl>
          </a:graphicData>
        </a:graphic>
      </p:graphicFrame>
      <p:sp>
        <p:nvSpPr>
          <p:cNvPr id="3" name="TextBox 2"/>
          <p:cNvSpPr txBox="1"/>
          <p:nvPr/>
        </p:nvSpPr>
        <p:spPr>
          <a:xfrm>
            <a:off x="76200" y="6611779"/>
            <a:ext cx="5540721" cy="246221"/>
          </a:xfrm>
          <a:prstGeom prst="rect">
            <a:avLst/>
          </a:prstGeom>
          <a:noFill/>
        </p:spPr>
        <p:txBody>
          <a:bodyPr wrap="square" rtlCol="0">
            <a:spAutoFit/>
          </a:bodyPr>
          <a:lstStyle/>
          <a:p>
            <a:r>
              <a:rPr lang="en-US" sz="1000" dirty="0"/>
              <a:t>New Testament Institute Manual Chapter 32</a:t>
            </a:r>
          </a:p>
        </p:txBody>
      </p:sp>
      <p:sp>
        <p:nvSpPr>
          <p:cNvPr id="4" name="Rectangle 3"/>
          <p:cNvSpPr/>
          <p:nvPr/>
        </p:nvSpPr>
        <p:spPr>
          <a:xfrm>
            <a:off x="936171" y="3331259"/>
            <a:ext cx="10189029" cy="2462213"/>
          </a:xfrm>
          <a:prstGeom prst="rect">
            <a:avLst/>
          </a:prstGeom>
          <a:ln>
            <a:solidFill>
              <a:schemeClr val="tx1"/>
            </a:solidFill>
          </a:ln>
        </p:spPr>
        <p:txBody>
          <a:bodyPr wrap="square">
            <a:spAutoFit/>
          </a:bodyPr>
          <a:lstStyle/>
          <a:p>
            <a:pPr fontAlgn="base"/>
            <a:r>
              <a:rPr lang="en-US" sz="1400" dirty="0">
                <a:latin typeface="Open Sans"/>
              </a:rPr>
              <a:t>“The action of the Jerusalem council involved a significant policy decision. … Peter’s unmistakable experience with Cornelius makes it clear that the Brethren understood that the law of Moses was fulfilled in Christ, but evidently many members of the church did not understand. It was a matter of doctrine, tradition, culture, and emotion. Even though the Brethren had settled the matter doctrinally a decade before, considerable time passed before the matter was settled culturally and emotionally in the minds of some Jewish Christians. Furthermore, at least ten years after the council, many Jewish Christians in Jerusalem were still following the law of Moses. (Acts 21:17–25.)</a:t>
            </a:r>
          </a:p>
          <a:p>
            <a:pPr fontAlgn="base"/>
            <a:endParaRPr lang="en-US" sz="1400" dirty="0">
              <a:latin typeface="Open Sans"/>
            </a:endParaRPr>
          </a:p>
          <a:p>
            <a:pPr fontAlgn="base"/>
            <a:r>
              <a:rPr lang="en-US" sz="1400" dirty="0">
                <a:latin typeface="Open Sans"/>
              </a:rPr>
              <a:t>“The decision of the Jerusalem council was not definitive and did not forthrightly say that the law of Moses should be discontinued. Although it declared that Gentiles did not need circumcision for salvation, it did not say that Jewish members of the church need not circumcise their sons.” </a:t>
            </a:r>
          </a:p>
          <a:p>
            <a:pPr fontAlgn="base"/>
            <a:r>
              <a:rPr lang="en-US" sz="1200" dirty="0">
                <a:latin typeface="Open Sans"/>
              </a:rPr>
              <a:t>(“Unto All Nations,” in </a:t>
            </a:r>
            <a:r>
              <a:rPr lang="en-US" sz="1200" i="1" dirty="0">
                <a:latin typeface="Open Sans"/>
              </a:rPr>
              <a:t>Studies in Scripture, Volume Six: Acts to Revelation,</a:t>
            </a:r>
            <a:r>
              <a:rPr lang="en-US" sz="1200" dirty="0">
                <a:latin typeface="Open Sans"/>
              </a:rPr>
              <a:t> ed. Robert L. Millet [1987], 39).</a:t>
            </a:r>
            <a:endParaRPr lang="en-US" sz="1200" b="0" i="0" dirty="0">
              <a:effectLst/>
              <a:latin typeface="Open Sans"/>
            </a:endParaRPr>
          </a:p>
        </p:txBody>
      </p:sp>
    </p:spTree>
    <p:extLst>
      <p:ext uri="{BB962C8B-B14F-4D97-AF65-F5344CB8AC3E}">
        <p14:creationId xmlns:p14="http://schemas.microsoft.com/office/powerpoint/2010/main" val="1507604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339650"/>
          </a:xfrm>
          <a:prstGeom prst="rect">
            <a:avLst/>
          </a:prstGeom>
          <a:ln>
            <a:solidFill>
              <a:schemeClr val="tx1"/>
            </a:solidFill>
          </a:ln>
        </p:spPr>
        <p:txBody>
          <a:bodyPr>
            <a:spAutoFit/>
          </a:bodyPr>
          <a:lstStyle/>
          <a:p>
            <a:r>
              <a:rPr lang="en-US" sz="1200" b="1" dirty="0"/>
              <a:t>Circumcision Acts 15:1, 5, 24:</a:t>
            </a:r>
          </a:p>
          <a:p>
            <a:r>
              <a:rPr lang="en-US" sz="1200" dirty="0"/>
              <a:t>The law of Moses directed that every male child was to be circumcised when he was eight days old (see Leviticus 12:3) </a:t>
            </a:r>
            <a:r>
              <a:rPr lang="en-US" sz="1200" i="1" dirty="0"/>
              <a:t>“that thou </a:t>
            </a:r>
            <a:r>
              <a:rPr lang="en-US" sz="1200" i="1" dirty="0" err="1"/>
              <a:t>mayest</a:t>
            </a:r>
            <a:r>
              <a:rPr lang="en-US" sz="1200" i="1" dirty="0"/>
              <a:t> know forever that children are not accountable before me [the Lord] until they are eight years old”</a:t>
            </a:r>
            <a:r>
              <a:rPr lang="en-US" sz="1200" dirty="0"/>
              <a:t> (Joseph Smith Translation, Genesis 17:11 [in the Bible appendix]). In New Testament times it was common to refer to Jews as being of the circumcision and to Gentiles as being of the uncircumcision (see Acts 10:45; Romans 3:30; Galatians 2:7–9; Ephesians 2:11).(1)</a:t>
            </a:r>
          </a:p>
          <a:p>
            <a:endParaRPr lang="en-US" sz="1200" dirty="0"/>
          </a:p>
          <a:p>
            <a:r>
              <a:rPr lang="en-US" sz="1200" dirty="0"/>
              <a:t>"This problem would always plague Paul and be a topic in many letters...The problem was not salvation by faith alone; it was not a question of freedom from gospel requirements and ordinances. Instead, it was a question of whether Gentile converts to Christianity had also to obey the law of Moses. </a:t>
            </a:r>
          </a:p>
          <a:p>
            <a:endParaRPr lang="en-US" sz="1200" dirty="0"/>
          </a:p>
          <a:p>
            <a:r>
              <a:rPr lang="en-US" sz="1200" dirty="0"/>
              <a:t>As we have seen, the Gentile 'disciples' had already been baptized and taught strictly to 'continue in the faith' as a condition of salvation (Acts 14:22). But this did not satisfy Jewish Christians strictly observing the Law of Moses. Circumcision symbolized this issue, but </a:t>
            </a:r>
            <a:r>
              <a:rPr lang="en-US" sz="1200" dirty="0" err="1"/>
              <a:t>Judaizers</a:t>
            </a:r>
            <a:r>
              <a:rPr lang="en-US" sz="1200" dirty="0"/>
              <a:t> were talking about hundreds of obligations beyond circumcision. The orthodox Jews count 613 commandments in the five books of Moses, and the Rabbinical rules of the Mishnah multiply the commandments to thousands. So it is a gross simplification to see Paul advocating a gospel without rules. </a:t>
            </a:r>
          </a:p>
          <a:p>
            <a:endParaRPr lang="en-US" sz="1200" dirty="0"/>
          </a:p>
          <a:p>
            <a:r>
              <a:rPr lang="en-US" sz="1200" dirty="0"/>
              <a:t>Instead, he opposed a tradition of too many rules." (Richard Lloyd Anderson, </a:t>
            </a:r>
            <a:r>
              <a:rPr lang="en-US" sz="1200" i="1" dirty="0"/>
              <a:t>Understanding Paul</a:t>
            </a:r>
            <a:r>
              <a:rPr lang="en-US" sz="1200" dirty="0"/>
              <a:t> [Salt Lake City: Deseret Book Co., 1983], 51)</a:t>
            </a:r>
          </a:p>
        </p:txBody>
      </p:sp>
      <p:sp>
        <p:nvSpPr>
          <p:cNvPr id="3" name="Rectangle 2"/>
          <p:cNvSpPr/>
          <p:nvPr/>
        </p:nvSpPr>
        <p:spPr>
          <a:xfrm>
            <a:off x="0" y="4332515"/>
            <a:ext cx="6096000" cy="2492990"/>
          </a:xfrm>
          <a:prstGeom prst="rect">
            <a:avLst/>
          </a:prstGeom>
          <a:ln>
            <a:solidFill>
              <a:schemeClr val="tx1"/>
            </a:solidFill>
          </a:ln>
        </p:spPr>
        <p:txBody>
          <a:bodyPr>
            <a:spAutoFit/>
          </a:bodyPr>
          <a:lstStyle/>
          <a:p>
            <a:r>
              <a:rPr lang="en-US" sz="1200" b="1" dirty="0"/>
              <a:t>Unity:     </a:t>
            </a:r>
            <a:r>
              <a:rPr lang="en-US" sz="1200" dirty="0"/>
              <a:t>"My brethren and sisters, above all things, therefore, we should seek for this spirit of union and love. It should be sought for in our councils, and we should not contend. Now, suppose that I should take it into my head to say that a certain doctrine is true, and I contend for it, determined to have it so; does my contention make it true? Suppose that I should contend from now until the Savior came that it is true, would my contention make it true? Certainly not. I cannot change a principle of truth. Then why contend or dispute, or argue about it?...There can be no change wrought in doctrine and in truth by our contention. But I will tell you where there is room for differences of opinion--in regard to the policy to be pursued. There ought to be no contention, however. God speaks against it. We have no right to be a disputing, contentious people. And whenever I dispute with my brother I am likely to grieve the Spirit of the Lord and darken my own mind. Therefore, let us avoid contention, in our councils and in all our intercourse one with another." (</a:t>
            </a:r>
            <a:r>
              <a:rPr lang="en-US" sz="1200" i="1" dirty="0"/>
              <a:t>Collected Discourses 1886-1898,</a:t>
            </a:r>
            <a:r>
              <a:rPr lang="en-US" sz="1200" dirty="0"/>
              <a:t> ed. by Brian </a:t>
            </a:r>
            <a:r>
              <a:rPr lang="en-US" sz="1200" dirty="0" err="1"/>
              <a:t>Stuy</a:t>
            </a:r>
            <a:r>
              <a:rPr lang="en-US" sz="1200" dirty="0"/>
              <a:t>, vol. 4, George Q. Cannon, Apr. 7, 1895)</a:t>
            </a:r>
          </a:p>
        </p:txBody>
      </p:sp>
      <p:sp>
        <p:nvSpPr>
          <p:cNvPr id="4" name="Rectangle 3"/>
          <p:cNvSpPr/>
          <p:nvPr/>
        </p:nvSpPr>
        <p:spPr>
          <a:xfrm>
            <a:off x="6096000" y="0"/>
            <a:ext cx="6096000" cy="3477875"/>
          </a:xfrm>
          <a:prstGeom prst="rect">
            <a:avLst/>
          </a:prstGeom>
          <a:ln>
            <a:solidFill>
              <a:schemeClr val="tx1"/>
            </a:solidFill>
          </a:ln>
        </p:spPr>
        <p:txBody>
          <a:bodyPr>
            <a:spAutoFit/>
          </a:bodyPr>
          <a:lstStyle/>
          <a:p>
            <a:pPr fontAlgn="base"/>
            <a:r>
              <a:rPr lang="en-US" sz="1100" b="1" dirty="0"/>
              <a:t>The importance of this council</a:t>
            </a:r>
            <a:r>
              <a:rPr lang="en-US" sz="1100" dirty="0"/>
              <a:t>, often referred to as the Jerusalem Council, cannot be overstated. A living church is capable of inspired change; a dead church is only capable of decay. "Similar problems today in most churches have no solution-only an uncomfortable truce between conservatives and liberals or a split into two churches. The solution of the Early Church was to take the question to the inspired general authorities for an answer." (Richard Lloyd Anderson, </a:t>
            </a:r>
            <a:r>
              <a:rPr lang="en-US" sz="1100" i="1" dirty="0"/>
              <a:t>Understanding Paul</a:t>
            </a:r>
            <a:r>
              <a:rPr lang="en-US" sz="1100" dirty="0"/>
              <a:t>, 52)</a:t>
            </a:r>
          </a:p>
          <a:p>
            <a:pPr fontAlgn="base"/>
            <a:r>
              <a:rPr lang="en-US" sz="1100" dirty="0"/>
              <a:t>This assembly of major figures in the Early Church is a rare and important event. We get a rare glimpse into the doctrinal considerations and policy making procedures of the early Apostles. Furthermore, this account of the Jerusalem Council demonstrates many different elements of appropriate church councils. They will be emphasized throughout the rest of the chapter as they are important principles for us to learn and apply today. Gosepldoctrine.com</a:t>
            </a:r>
          </a:p>
          <a:p>
            <a:pPr fontAlgn="base"/>
            <a:endParaRPr lang="en-US" sz="1100" dirty="0"/>
          </a:p>
          <a:p>
            <a:pPr fontAlgn="base"/>
            <a:r>
              <a:rPr lang="en-US" sz="1100" dirty="0"/>
              <a:t>"...there is a great need in the Church for leaders, particularly stake presidents, bishops, and parents, to understand and harvest the spiritual power of the council system. There is no problem in the family, ward, or stake that cannot be solved if we look for solutions in the Lord's way by counseling-really counseling-with one another...God, the Master Organizer, has inspired the creation of a system of committees and councils. If understood and carefully implemented and utilized, that system will lessen the burden on any one individual leader and extend the reach and impact of his or her ministry by bringing together the judgment, talents, and wisdom of many leaders who are entitled to the guidance and inspiration of the Holy Spirit." M. Russell Ballard (</a:t>
            </a:r>
            <a:r>
              <a:rPr lang="en-US" sz="1100" i="1" dirty="0"/>
              <a:t>Counseling with Our Councils: Learning to Minister Together in the Church and in the Family</a:t>
            </a:r>
            <a:r>
              <a:rPr lang="en-US" sz="1100" dirty="0"/>
              <a:t> [Salt Lake City: Deseret Book Co., 1997], 8-9.)</a:t>
            </a:r>
          </a:p>
        </p:txBody>
      </p:sp>
      <p:sp>
        <p:nvSpPr>
          <p:cNvPr id="5" name="Rectangle 4"/>
          <p:cNvSpPr/>
          <p:nvPr/>
        </p:nvSpPr>
        <p:spPr>
          <a:xfrm>
            <a:off x="6096000" y="3472543"/>
            <a:ext cx="6096000" cy="3416320"/>
          </a:xfrm>
          <a:prstGeom prst="rect">
            <a:avLst/>
          </a:prstGeom>
          <a:ln>
            <a:solidFill>
              <a:schemeClr val="tx1"/>
            </a:solidFill>
          </a:ln>
        </p:spPr>
        <p:txBody>
          <a:bodyPr>
            <a:spAutoFit/>
          </a:bodyPr>
          <a:lstStyle/>
          <a:p>
            <a:pPr fontAlgn="base"/>
            <a:r>
              <a:rPr lang="en-US" sz="1200" b="1" dirty="0"/>
              <a:t>James</a:t>
            </a:r>
            <a:r>
              <a:rPr lang="en-US" sz="1200" dirty="0"/>
              <a:t> Acts 15:13:</a:t>
            </a:r>
          </a:p>
          <a:p>
            <a:pPr fontAlgn="base"/>
            <a:r>
              <a:rPr lang="en-US" sz="1200" dirty="0"/>
              <a:t>Likely, he took the martyred James' place as one of the three leading apostles. (The "First Presidency" of the Early Church acted within the quorum of the twelve apostles and was not separate from it as it is today.) Nevertheless, Peter's preeminent role as the leader of the church is not overshadowed by James. Notably, Peter's comments put an end to the disputations and were so powerful that the council was silent thereafter (v. 6-12). It is apparent that James final decision closely reflected the ideas that Peter put forth. From a latter-day standpoint, we would say that Peter presided over the Jerusalem Council and James conducted the meeting.</a:t>
            </a:r>
          </a:p>
          <a:p>
            <a:pPr fontAlgn="base"/>
            <a:r>
              <a:rPr lang="en-US" sz="1200" dirty="0"/>
              <a:t>"Uninspired commentators and others who are unaware of the true system of apostolic succession falsely assume that James was making a decision in the case and therefore was head of the Church in Jerusalem, having some pre-eminence over Peter. Some Protestants have argued that Peter could not have fathered a church in Rome because James and not Peter is in fact here shown to be the chief officer of the Christian kingdom. Interesting as this may be, the fact is Peter was the presiding officer in the Church and had in fact rendered and announced judgment on the issue of circumcision. (Verses 7-11.) James is simply proposing the detailed instructions to put in force the decision already announced by Peter." Elder Bruce R. McConkie (</a:t>
            </a:r>
            <a:r>
              <a:rPr lang="en-US" sz="1200" i="1" dirty="0"/>
              <a:t>Doctrinal New Testament Commentary</a:t>
            </a:r>
            <a:r>
              <a:rPr lang="en-US" sz="1200" dirty="0"/>
              <a:t>, 2:143)</a:t>
            </a:r>
            <a:endParaRPr lang="en-US" sz="1200" b="1" dirty="0"/>
          </a:p>
        </p:txBody>
      </p:sp>
    </p:spTree>
    <p:extLst>
      <p:ext uri="{BB962C8B-B14F-4D97-AF65-F5344CB8AC3E}">
        <p14:creationId xmlns:p14="http://schemas.microsoft.com/office/powerpoint/2010/main" val="3342371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938992"/>
          </a:xfrm>
          <a:prstGeom prst="rect">
            <a:avLst/>
          </a:prstGeom>
          <a:ln>
            <a:solidFill>
              <a:schemeClr val="tx1"/>
            </a:solidFill>
          </a:ln>
        </p:spPr>
        <p:txBody>
          <a:bodyPr>
            <a:spAutoFit/>
          </a:bodyPr>
          <a:lstStyle/>
          <a:p>
            <a:r>
              <a:rPr lang="en-US" sz="1200" dirty="0"/>
              <a:t>Holding Councils Acts 15:22-27:</a:t>
            </a:r>
          </a:p>
          <a:p>
            <a:r>
              <a:rPr lang="en-US" sz="1200" dirty="0"/>
              <a:t>“These same patterns are followed today in the restored Church of Jesus Christ. The President of the Church may announce or interpret doctrines based on revelation to him (see, for example, D&amp;C 138). Doctrinal exposition may also come through the combined council of the First Presidency and Quorum of the Twelve Apostles (see, for example, Official Declaration 2). Council deliberations will often include a weighing of canonized scriptures, the teachings of Church leaders, and past practice. But in the end, just as in the New Testament Church, the objective is not simply consensus among council members but revelation from God. It is a process involving both reason and faith for obtaining the mind and will of the Lord” Elder D. Todd </a:t>
            </a:r>
            <a:r>
              <a:rPr lang="en-US" sz="1200" dirty="0" err="1"/>
              <a:t>Christofferson</a:t>
            </a:r>
            <a:r>
              <a:rPr lang="en-US" sz="1200" dirty="0"/>
              <a:t> (“The Doctrine of Christ,”</a:t>
            </a:r>
            <a:r>
              <a:rPr lang="en-US" sz="1200" i="1" dirty="0"/>
              <a:t> Ensign</a:t>
            </a:r>
            <a:r>
              <a:rPr lang="en-US" sz="1200" dirty="0"/>
              <a:t> or </a:t>
            </a:r>
            <a:r>
              <a:rPr lang="en-US" sz="1200" i="1" dirty="0"/>
              <a:t>Liahona,</a:t>
            </a:r>
            <a:r>
              <a:rPr lang="en-US" sz="1200" dirty="0"/>
              <a:t> May 2012, 88).</a:t>
            </a:r>
          </a:p>
        </p:txBody>
      </p:sp>
      <p:sp>
        <p:nvSpPr>
          <p:cNvPr id="4" name="Rectangle 3"/>
          <p:cNvSpPr/>
          <p:nvPr/>
        </p:nvSpPr>
        <p:spPr>
          <a:xfrm>
            <a:off x="0" y="1937657"/>
            <a:ext cx="6096000" cy="2831544"/>
          </a:xfrm>
          <a:prstGeom prst="rect">
            <a:avLst/>
          </a:prstGeom>
          <a:ln>
            <a:solidFill>
              <a:schemeClr val="tx1"/>
            </a:solidFill>
          </a:ln>
        </p:spPr>
        <p:txBody>
          <a:bodyPr>
            <a:spAutoFit/>
          </a:bodyPr>
          <a:lstStyle/>
          <a:p>
            <a:pPr fontAlgn="base"/>
            <a:r>
              <a:rPr lang="en-US" sz="1200" b="1" dirty="0"/>
              <a:t>Paul and Barnabas were chosen to travel to Antioch and report on the Jerusalem council’s decision. Acts 15:32-39:</a:t>
            </a:r>
          </a:p>
          <a:p>
            <a:pPr fontAlgn="base"/>
            <a:r>
              <a:rPr lang="en-US" sz="1100" dirty="0"/>
              <a:t>They took with them two Church leaders, Judas and Silas, “being prophets also themselves,” who helped preach and strengthen Church members in Antioch (Acts 15:32). After some time, Paul suggested to Barnabas that they return to the cities they had preached in during their first missionary journey in order to visit their converts “and see how they do” (Acts 15:36).</a:t>
            </a:r>
          </a:p>
          <a:p>
            <a:pPr fontAlgn="base"/>
            <a:endParaRPr lang="en-US" sz="1100" dirty="0"/>
          </a:p>
          <a:p>
            <a:pPr fontAlgn="base"/>
            <a:r>
              <a:rPr lang="en-US" sz="1100" dirty="0"/>
              <a:t>However, a disagreement between Paul and Barnabas began when Barnabas suggested that John Mark join them. John Mark, Barnabas’s cousin (or nephew), had accompanied Paul and Barnabas on their first mission but had departed from them early on (see Acts 13:13). Though little is known about why John Mark left or what impact it had on the other missionaries, apparently Paul was still apprehensive about him. Ultimately Paul and Barnabas separated, with Paul choosing Silas as his new missionary companion and Barnabas choosing John Mark. Paul and John Mark were later reconciled, as evidenced in 2 Timothy 4:11 and in Colossians 4:10. Barnabas took John Mark and sailed to Cyprus (see Acts 15:39), and Paul and Silas journeyed to cities on the mainland.</a:t>
            </a:r>
          </a:p>
          <a:p>
            <a:pPr fontAlgn="base"/>
            <a:r>
              <a:rPr lang="en-US" sz="1100" dirty="0"/>
              <a:t>(1)</a:t>
            </a:r>
          </a:p>
        </p:txBody>
      </p:sp>
    </p:spTree>
    <p:extLst>
      <p:ext uri="{BB962C8B-B14F-4D97-AF65-F5344CB8AC3E}">
        <p14:creationId xmlns:p14="http://schemas.microsoft.com/office/powerpoint/2010/main" val="21754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4267200" y="762000"/>
            <a:ext cx="0" cy="9144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629400" y="3810000"/>
            <a:ext cx="0" cy="8382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67200" y="3124200"/>
            <a:ext cx="0" cy="1524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6200000" flipH="1">
            <a:off x="4038600" y="2133600"/>
            <a:ext cx="1371600" cy="914400"/>
          </a:xfrm>
          <a:prstGeom prst="bentConnector3">
            <a:avLst>
              <a:gd name="adj1" fmla="val 94674"/>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5400000">
            <a:off x="4800600" y="5181600"/>
            <a:ext cx="990600" cy="990600"/>
          </a:xfrm>
          <a:prstGeom prst="bentConnector3">
            <a:avLst>
              <a:gd name="adj1" fmla="val 91872"/>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a:off x="4800600" y="4267200"/>
            <a:ext cx="990600" cy="990600"/>
          </a:xfrm>
          <a:prstGeom prst="bentConnector3">
            <a:avLst>
              <a:gd name="adj1" fmla="val 91872"/>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16200000" flipH="1">
            <a:off x="6781800" y="5759777"/>
            <a:ext cx="990600" cy="990600"/>
          </a:xfrm>
          <a:prstGeom prst="bentConnector3">
            <a:avLst>
              <a:gd name="adj1" fmla="val 91872"/>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16200000" flipH="1">
            <a:off x="6781800" y="5410200"/>
            <a:ext cx="990600" cy="990600"/>
          </a:xfrm>
          <a:prstGeom prst="bentConnector3">
            <a:avLst>
              <a:gd name="adj1" fmla="val 91872"/>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6200000" flipH="1">
            <a:off x="6781800" y="5029200"/>
            <a:ext cx="990600" cy="990600"/>
          </a:xfrm>
          <a:prstGeom prst="bentConnector3">
            <a:avLst>
              <a:gd name="adj1" fmla="val 91872"/>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6200000" flipH="1">
            <a:off x="5943600" y="4419600"/>
            <a:ext cx="1143000" cy="990600"/>
          </a:xfrm>
          <a:prstGeom prst="bentConnector3">
            <a:avLst>
              <a:gd name="adj1" fmla="val 86288"/>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0800000" flipV="1">
            <a:off x="1752600" y="990600"/>
            <a:ext cx="1905000" cy="1219200"/>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0" idx="3"/>
          </p:cNvCxnSpPr>
          <p:nvPr/>
        </p:nvCxnSpPr>
        <p:spPr>
          <a:xfrm>
            <a:off x="8382000" y="978932"/>
            <a:ext cx="2065699" cy="1212007"/>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1524000" y="1"/>
            <a:ext cx="9144000" cy="584775"/>
          </a:xfrm>
          <a:prstGeom prst="rect">
            <a:avLst/>
          </a:prstGeom>
          <a:noFill/>
        </p:spPr>
        <p:txBody>
          <a:bodyPr wrap="square" rtlCol="0">
            <a:spAutoFit/>
          </a:bodyPr>
          <a:lstStyle/>
          <a:p>
            <a:pPr algn="ctr"/>
            <a:r>
              <a:rPr lang="en-US" sz="3200" dirty="0">
                <a:solidFill>
                  <a:schemeClr val="bg2">
                    <a:lumMod val="90000"/>
                  </a:schemeClr>
                </a:solidFill>
              </a:rPr>
              <a:t>L.D.S. Church Organization</a:t>
            </a:r>
          </a:p>
        </p:txBody>
      </p:sp>
      <p:sp>
        <p:nvSpPr>
          <p:cNvPr id="10" name="TextBox 9"/>
          <p:cNvSpPr txBox="1"/>
          <p:nvPr/>
        </p:nvSpPr>
        <p:spPr>
          <a:xfrm>
            <a:off x="3657600" y="609600"/>
            <a:ext cx="4724400" cy="738664"/>
          </a:xfrm>
          <a:prstGeom prst="rect">
            <a:avLst/>
          </a:prstGeom>
          <a:solidFill>
            <a:schemeClr val="tx2">
              <a:lumMod val="75000"/>
            </a:schemeClr>
          </a:solidFill>
          <a:ln>
            <a:solidFill>
              <a:schemeClr val="tx1"/>
            </a:solidFill>
          </a:ln>
        </p:spPr>
        <p:txBody>
          <a:bodyPr wrap="square" rtlCol="0">
            <a:spAutoFit/>
          </a:bodyPr>
          <a:lstStyle/>
          <a:p>
            <a:pPr algn="ctr"/>
            <a:r>
              <a:rPr lang="en-US" sz="1400" b="1" u="sng" dirty="0">
                <a:solidFill>
                  <a:schemeClr val="bg2"/>
                </a:solidFill>
              </a:rPr>
              <a:t>The First Presidency</a:t>
            </a:r>
          </a:p>
          <a:p>
            <a:pPr algn="ctr"/>
            <a:r>
              <a:rPr lang="en-US" sz="1400" b="1" dirty="0">
                <a:solidFill>
                  <a:schemeClr val="bg2"/>
                </a:solidFill>
              </a:rPr>
              <a:t>President of Church</a:t>
            </a:r>
          </a:p>
          <a:p>
            <a:pPr algn="ctr"/>
            <a:r>
              <a:rPr lang="en-US" sz="1400" b="1" dirty="0">
                <a:solidFill>
                  <a:schemeClr val="bg2"/>
                </a:solidFill>
              </a:rPr>
              <a:t>1</a:t>
            </a:r>
            <a:r>
              <a:rPr lang="en-US" sz="1400" b="1" baseline="30000" dirty="0">
                <a:solidFill>
                  <a:schemeClr val="bg2"/>
                </a:solidFill>
              </a:rPr>
              <a:t>st</a:t>
            </a:r>
            <a:r>
              <a:rPr lang="en-US" sz="1400" b="1" dirty="0">
                <a:solidFill>
                  <a:schemeClr val="bg2"/>
                </a:solidFill>
              </a:rPr>
              <a:t> Counselor-----2</a:t>
            </a:r>
            <a:r>
              <a:rPr lang="en-US" sz="1400" b="1" baseline="30000" dirty="0">
                <a:solidFill>
                  <a:schemeClr val="bg2"/>
                </a:solidFill>
              </a:rPr>
              <a:t>nd</a:t>
            </a:r>
            <a:r>
              <a:rPr lang="en-US" sz="1400" b="1" dirty="0">
                <a:solidFill>
                  <a:schemeClr val="bg2"/>
                </a:solidFill>
              </a:rPr>
              <a:t> Counselor</a:t>
            </a:r>
          </a:p>
        </p:txBody>
      </p:sp>
      <p:sp>
        <p:nvSpPr>
          <p:cNvPr id="11" name="TextBox 10"/>
          <p:cNvSpPr txBox="1"/>
          <p:nvPr/>
        </p:nvSpPr>
        <p:spPr>
          <a:xfrm>
            <a:off x="3276600" y="1524000"/>
            <a:ext cx="1905000" cy="523220"/>
          </a:xfrm>
          <a:prstGeom prst="rect">
            <a:avLst/>
          </a:prstGeom>
          <a:solidFill>
            <a:schemeClr val="tx2">
              <a:lumMod val="60000"/>
              <a:lumOff val="40000"/>
            </a:schemeClr>
          </a:solidFill>
          <a:ln>
            <a:solidFill>
              <a:schemeClr val="tx1"/>
            </a:solidFill>
          </a:ln>
        </p:spPr>
        <p:txBody>
          <a:bodyPr wrap="square" rtlCol="0">
            <a:spAutoFit/>
          </a:bodyPr>
          <a:lstStyle/>
          <a:p>
            <a:pPr algn="ctr"/>
            <a:r>
              <a:rPr lang="en-US" sz="1400" dirty="0">
                <a:solidFill>
                  <a:schemeClr val="bg2"/>
                </a:solidFill>
              </a:rPr>
              <a:t>The Quorum of</a:t>
            </a:r>
          </a:p>
          <a:p>
            <a:pPr algn="ctr"/>
            <a:r>
              <a:rPr lang="en-US" sz="1400" dirty="0">
                <a:solidFill>
                  <a:schemeClr val="bg2"/>
                </a:solidFill>
              </a:rPr>
              <a:t> Twelve Apostles</a:t>
            </a:r>
          </a:p>
        </p:txBody>
      </p:sp>
      <p:sp>
        <p:nvSpPr>
          <p:cNvPr id="12" name="TextBox 11"/>
          <p:cNvSpPr txBox="1"/>
          <p:nvPr/>
        </p:nvSpPr>
        <p:spPr>
          <a:xfrm>
            <a:off x="1752600" y="2191693"/>
            <a:ext cx="1905000" cy="523220"/>
          </a:xfrm>
          <a:prstGeom prst="rect">
            <a:avLst/>
          </a:prstGeom>
          <a:solidFill>
            <a:schemeClr val="accent2">
              <a:lumMod val="50000"/>
            </a:schemeClr>
          </a:solidFill>
          <a:ln>
            <a:solidFill>
              <a:schemeClr val="tx1"/>
            </a:solidFill>
          </a:ln>
        </p:spPr>
        <p:txBody>
          <a:bodyPr wrap="square" rtlCol="0">
            <a:spAutoFit/>
          </a:bodyPr>
          <a:lstStyle/>
          <a:p>
            <a:pPr algn="ctr"/>
            <a:r>
              <a:rPr lang="en-US" sz="1400" dirty="0">
                <a:solidFill>
                  <a:schemeClr val="bg2"/>
                </a:solidFill>
              </a:rPr>
              <a:t>First Quorum of the Seventy</a:t>
            </a:r>
          </a:p>
        </p:txBody>
      </p:sp>
      <p:sp>
        <p:nvSpPr>
          <p:cNvPr id="14" name="TextBox 13"/>
          <p:cNvSpPr txBox="1"/>
          <p:nvPr/>
        </p:nvSpPr>
        <p:spPr>
          <a:xfrm>
            <a:off x="7772400" y="2057400"/>
            <a:ext cx="2743200" cy="738664"/>
          </a:xfrm>
          <a:prstGeom prst="rect">
            <a:avLst/>
          </a:prstGeom>
          <a:solidFill>
            <a:schemeClr val="accent2">
              <a:lumMod val="50000"/>
            </a:schemeClr>
          </a:solidFill>
          <a:ln>
            <a:solidFill>
              <a:schemeClr val="tx1"/>
            </a:solidFill>
          </a:ln>
        </p:spPr>
        <p:txBody>
          <a:bodyPr wrap="square" rtlCol="0">
            <a:spAutoFit/>
          </a:bodyPr>
          <a:lstStyle/>
          <a:p>
            <a:pPr algn="ctr"/>
            <a:r>
              <a:rPr lang="en-US" sz="1400" u="sng" dirty="0">
                <a:solidFill>
                  <a:schemeClr val="bg2"/>
                </a:solidFill>
              </a:rPr>
              <a:t>Presiding Bishopric</a:t>
            </a:r>
          </a:p>
          <a:p>
            <a:pPr algn="ctr"/>
            <a:r>
              <a:rPr lang="en-US" sz="1400" dirty="0">
                <a:solidFill>
                  <a:schemeClr val="bg2"/>
                </a:solidFill>
              </a:rPr>
              <a:t>Presiding Bishop</a:t>
            </a:r>
          </a:p>
          <a:p>
            <a:pPr algn="ctr"/>
            <a:r>
              <a:rPr lang="en-US" sz="1400" dirty="0">
                <a:solidFill>
                  <a:schemeClr val="bg2"/>
                </a:solidFill>
              </a:rPr>
              <a:t>1</a:t>
            </a:r>
            <a:r>
              <a:rPr lang="en-US" sz="1400" baseline="30000" dirty="0">
                <a:solidFill>
                  <a:schemeClr val="bg2"/>
                </a:solidFill>
              </a:rPr>
              <a:t>st</a:t>
            </a:r>
            <a:r>
              <a:rPr lang="en-US" sz="1400" dirty="0">
                <a:solidFill>
                  <a:schemeClr val="bg2"/>
                </a:solidFill>
              </a:rPr>
              <a:t> Counselor-----2</a:t>
            </a:r>
            <a:r>
              <a:rPr lang="en-US" sz="1400" baseline="30000" dirty="0">
                <a:solidFill>
                  <a:schemeClr val="bg2"/>
                </a:solidFill>
              </a:rPr>
              <a:t>nd</a:t>
            </a:r>
            <a:r>
              <a:rPr lang="en-US" sz="1400" dirty="0">
                <a:solidFill>
                  <a:schemeClr val="bg2"/>
                </a:solidFill>
              </a:rPr>
              <a:t> Counselor</a:t>
            </a:r>
          </a:p>
        </p:txBody>
      </p:sp>
      <p:sp>
        <p:nvSpPr>
          <p:cNvPr id="15" name="TextBox 14"/>
          <p:cNvSpPr txBox="1"/>
          <p:nvPr/>
        </p:nvSpPr>
        <p:spPr>
          <a:xfrm>
            <a:off x="4267200" y="2286001"/>
            <a:ext cx="3276600" cy="615553"/>
          </a:xfrm>
          <a:prstGeom prst="rect">
            <a:avLst/>
          </a:prstGeom>
          <a:noFill/>
          <a:ln>
            <a:noFill/>
          </a:ln>
        </p:spPr>
        <p:txBody>
          <a:bodyPr wrap="square" rtlCol="0">
            <a:spAutoFit/>
          </a:bodyPr>
          <a:lstStyle/>
          <a:p>
            <a:pPr algn="ctr"/>
            <a:r>
              <a:rPr lang="en-US" dirty="0">
                <a:solidFill>
                  <a:schemeClr val="bg2"/>
                </a:solidFill>
              </a:rPr>
              <a:t>(General Authorities)</a:t>
            </a:r>
          </a:p>
          <a:p>
            <a:pPr algn="ctr"/>
            <a:r>
              <a:rPr lang="en-US" sz="1600" dirty="0">
                <a:solidFill>
                  <a:schemeClr val="bg2"/>
                </a:solidFill>
              </a:rPr>
              <a:t>Full-time positions</a:t>
            </a:r>
          </a:p>
        </p:txBody>
      </p:sp>
      <p:cxnSp>
        <p:nvCxnSpPr>
          <p:cNvPr id="19" name="Straight Connector 18"/>
          <p:cNvCxnSpPr/>
          <p:nvPr/>
        </p:nvCxnSpPr>
        <p:spPr>
          <a:xfrm>
            <a:off x="1524000" y="2895600"/>
            <a:ext cx="914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76400" y="2971800"/>
            <a:ext cx="2057400" cy="523220"/>
          </a:xfrm>
          <a:prstGeom prst="rect">
            <a:avLst/>
          </a:prstGeom>
          <a:noFill/>
          <a:ln>
            <a:noFill/>
          </a:ln>
        </p:spPr>
        <p:txBody>
          <a:bodyPr wrap="square" rtlCol="0">
            <a:spAutoFit/>
          </a:bodyPr>
          <a:lstStyle/>
          <a:p>
            <a:pPr algn="ctr"/>
            <a:r>
              <a:rPr lang="en-US" sz="1400" dirty="0">
                <a:solidFill>
                  <a:schemeClr val="bg2"/>
                </a:solidFill>
              </a:rPr>
              <a:t>(serve part-time still working reg. job)</a:t>
            </a:r>
          </a:p>
        </p:txBody>
      </p:sp>
      <p:sp>
        <p:nvSpPr>
          <p:cNvPr id="22" name="TextBox 21"/>
          <p:cNvSpPr txBox="1"/>
          <p:nvPr/>
        </p:nvSpPr>
        <p:spPr>
          <a:xfrm>
            <a:off x="5029200" y="2971800"/>
            <a:ext cx="1905000" cy="523220"/>
          </a:xfrm>
          <a:prstGeom prst="rect">
            <a:avLst/>
          </a:prstGeom>
          <a:solidFill>
            <a:schemeClr val="accent5">
              <a:lumMod val="75000"/>
            </a:schemeClr>
          </a:solidFill>
          <a:ln>
            <a:solidFill>
              <a:schemeClr val="tx1"/>
            </a:solidFill>
          </a:ln>
        </p:spPr>
        <p:txBody>
          <a:bodyPr wrap="square" rtlCol="0">
            <a:spAutoFit/>
          </a:bodyPr>
          <a:lstStyle/>
          <a:p>
            <a:pPr algn="ctr"/>
            <a:r>
              <a:rPr lang="en-US" sz="1400" dirty="0">
                <a:solidFill>
                  <a:schemeClr val="bg2"/>
                </a:solidFill>
              </a:rPr>
              <a:t>Area Authorities</a:t>
            </a:r>
          </a:p>
          <a:p>
            <a:pPr algn="ctr"/>
            <a:r>
              <a:rPr lang="en-US" sz="1400" dirty="0">
                <a:solidFill>
                  <a:schemeClr val="bg2"/>
                </a:solidFill>
              </a:rPr>
              <a:t>Seventies</a:t>
            </a:r>
          </a:p>
        </p:txBody>
      </p:sp>
      <p:sp>
        <p:nvSpPr>
          <p:cNvPr id="23" name="TextBox 22"/>
          <p:cNvSpPr txBox="1"/>
          <p:nvPr/>
        </p:nvSpPr>
        <p:spPr>
          <a:xfrm>
            <a:off x="4114800" y="3581400"/>
            <a:ext cx="3581400" cy="738664"/>
          </a:xfrm>
          <a:prstGeom prst="rect">
            <a:avLst/>
          </a:prstGeom>
          <a:solidFill>
            <a:schemeClr val="accent3">
              <a:lumMod val="75000"/>
            </a:schemeClr>
          </a:solidFill>
          <a:ln>
            <a:solidFill>
              <a:schemeClr val="tx1"/>
            </a:solidFill>
          </a:ln>
        </p:spPr>
        <p:txBody>
          <a:bodyPr wrap="square" rtlCol="0">
            <a:spAutoFit/>
          </a:bodyPr>
          <a:lstStyle/>
          <a:p>
            <a:pPr algn="ctr"/>
            <a:r>
              <a:rPr lang="en-US" sz="1400" u="sng" dirty="0">
                <a:solidFill>
                  <a:schemeClr val="bg2"/>
                </a:solidFill>
              </a:rPr>
              <a:t>Stake Presidency</a:t>
            </a:r>
          </a:p>
          <a:p>
            <a:pPr algn="ctr"/>
            <a:r>
              <a:rPr lang="en-US" sz="1400" dirty="0">
                <a:solidFill>
                  <a:schemeClr val="bg2"/>
                </a:solidFill>
              </a:rPr>
              <a:t>Stake President</a:t>
            </a:r>
          </a:p>
          <a:p>
            <a:pPr algn="ctr"/>
            <a:r>
              <a:rPr lang="en-US" sz="1400" dirty="0">
                <a:solidFill>
                  <a:schemeClr val="bg2"/>
                </a:solidFill>
              </a:rPr>
              <a:t>1</a:t>
            </a:r>
            <a:r>
              <a:rPr lang="en-US" sz="1400" baseline="30000" dirty="0">
                <a:solidFill>
                  <a:schemeClr val="bg2"/>
                </a:solidFill>
              </a:rPr>
              <a:t>st</a:t>
            </a:r>
            <a:r>
              <a:rPr lang="en-US" sz="1400" dirty="0">
                <a:solidFill>
                  <a:schemeClr val="bg2"/>
                </a:solidFill>
              </a:rPr>
              <a:t> Counselor----2</a:t>
            </a:r>
            <a:r>
              <a:rPr lang="en-US" sz="1400" baseline="30000" dirty="0">
                <a:solidFill>
                  <a:schemeClr val="bg2"/>
                </a:solidFill>
              </a:rPr>
              <a:t>nd</a:t>
            </a:r>
            <a:r>
              <a:rPr lang="en-US" sz="1400" dirty="0">
                <a:solidFill>
                  <a:schemeClr val="bg2"/>
                </a:solidFill>
              </a:rPr>
              <a:t> Counselor</a:t>
            </a:r>
            <a:endParaRPr lang="en-US" sz="1400" u="sng" dirty="0">
              <a:solidFill>
                <a:schemeClr val="bg2"/>
              </a:solidFill>
            </a:endParaRPr>
          </a:p>
        </p:txBody>
      </p:sp>
      <p:sp>
        <p:nvSpPr>
          <p:cNvPr id="24" name="TextBox 23"/>
          <p:cNvSpPr txBox="1"/>
          <p:nvPr/>
        </p:nvSpPr>
        <p:spPr>
          <a:xfrm>
            <a:off x="3657600" y="4495801"/>
            <a:ext cx="1905000" cy="307777"/>
          </a:xfrm>
          <a:prstGeom prst="rect">
            <a:avLst/>
          </a:prstGeom>
          <a:solidFill>
            <a:schemeClr val="accent6">
              <a:lumMod val="75000"/>
            </a:schemeClr>
          </a:solidFill>
          <a:ln>
            <a:solidFill>
              <a:schemeClr val="tx1"/>
            </a:solidFill>
          </a:ln>
        </p:spPr>
        <p:txBody>
          <a:bodyPr wrap="square" rtlCol="0">
            <a:spAutoFit/>
          </a:bodyPr>
          <a:lstStyle/>
          <a:p>
            <a:pPr algn="ctr"/>
            <a:r>
              <a:rPr lang="en-US" sz="1400" dirty="0">
                <a:solidFill>
                  <a:schemeClr val="bg2"/>
                </a:solidFill>
              </a:rPr>
              <a:t>High Council</a:t>
            </a:r>
          </a:p>
        </p:txBody>
      </p:sp>
      <p:sp>
        <p:nvSpPr>
          <p:cNvPr id="25" name="TextBox 24"/>
          <p:cNvSpPr txBox="1"/>
          <p:nvPr/>
        </p:nvSpPr>
        <p:spPr>
          <a:xfrm>
            <a:off x="3352800" y="5029201"/>
            <a:ext cx="1905000" cy="307777"/>
          </a:xfrm>
          <a:prstGeom prst="rect">
            <a:avLst/>
          </a:prstGeom>
          <a:solidFill>
            <a:schemeClr val="accent5">
              <a:lumMod val="50000"/>
            </a:schemeClr>
          </a:solidFill>
          <a:ln>
            <a:solidFill>
              <a:schemeClr val="tx1"/>
            </a:solidFill>
          </a:ln>
        </p:spPr>
        <p:txBody>
          <a:bodyPr wrap="square" rtlCol="0">
            <a:spAutoFit/>
          </a:bodyPr>
          <a:lstStyle/>
          <a:p>
            <a:pPr algn="ctr"/>
            <a:r>
              <a:rPr lang="en-US" sz="1400" dirty="0">
                <a:solidFill>
                  <a:schemeClr val="bg2"/>
                </a:solidFill>
              </a:rPr>
              <a:t>High Priest’s Quorum</a:t>
            </a:r>
          </a:p>
        </p:txBody>
      </p:sp>
      <p:sp>
        <p:nvSpPr>
          <p:cNvPr id="27" name="TextBox 26"/>
          <p:cNvSpPr txBox="1"/>
          <p:nvPr/>
        </p:nvSpPr>
        <p:spPr>
          <a:xfrm>
            <a:off x="3352800" y="5943601"/>
            <a:ext cx="1905000" cy="307777"/>
          </a:xfrm>
          <a:prstGeom prst="rect">
            <a:avLst/>
          </a:prstGeom>
          <a:solidFill>
            <a:schemeClr val="accent5">
              <a:lumMod val="50000"/>
            </a:schemeClr>
          </a:solidFill>
          <a:ln>
            <a:solidFill>
              <a:schemeClr val="tx1"/>
            </a:solidFill>
          </a:ln>
        </p:spPr>
        <p:txBody>
          <a:bodyPr wrap="square" rtlCol="0">
            <a:spAutoFit/>
          </a:bodyPr>
          <a:lstStyle/>
          <a:p>
            <a:pPr algn="ctr"/>
            <a:r>
              <a:rPr lang="en-US" sz="1400" dirty="0">
                <a:solidFill>
                  <a:schemeClr val="bg2"/>
                </a:solidFill>
              </a:rPr>
              <a:t>Elder’s Quorum</a:t>
            </a:r>
          </a:p>
        </p:txBody>
      </p:sp>
      <p:sp>
        <p:nvSpPr>
          <p:cNvPr id="28" name="TextBox 27"/>
          <p:cNvSpPr txBox="1"/>
          <p:nvPr/>
        </p:nvSpPr>
        <p:spPr>
          <a:xfrm>
            <a:off x="6324600" y="4495801"/>
            <a:ext cx="1905000" cy="307777"/>
          </a:xfrm>
          <a:prstGeom prst="rect">
            <a:avLst/>
          </a:prstGeom>
          <a:solidFill>
            <a:schemeClr val="accent6">
              <a:lumMod val="75000"/>
            </a:schemeClr>
          </a:solidFill>
          <a:ln>
            <a:solidFill>
              <a:schemeClr val="tx1"/>
            </a:solidFill>
          </a:ln>
        </p:spPr>
        <p:txBody>
          <a:bodyPr wrap="square" rtlCol="0">
            <a:spAutoFit/>
          </a:bodyPr>
          <a:lstStyle/>
          <a:p>
            <a:pPr algn="ctr"/>
            <a:r>
              <a:rPr lang="en-US" sz="1400" dirty="0">
                <a:solidFill>
                  <a:schemeClr val="bg2"/>
                </a:solidFill>
              </a:rPr>
              <a:t>Stake Patriarch</a:t>
            </a:r>
          </a:p>
        </p:txBody>
      </p:sp>
      <p:sp>
        <p:nvSpPr>
          <p:cNvPr id="29" name="TextBox 28"/>
          <p:cNvSpPr txBox="1"/>
          <p:nvPr/>
        </p:nvSpPr>
        <p:spPr>
          <a:xfrm>
            <a:off x="6324600" y="4953000"/>
            <a:ext cx="2590800" cy="738664"/>
          </a:xfrm>
          <a:prstGeom prst="rect">
            <a:avLst/>
          </a:prstGeom>
          <a:solidFill>
            <a:srgbClr val="604426"/>
          </a:solidFill>
          <a:ln>
            <a:solidFill>
              <a:schemeClr val="tx1"/>
            </a:solidFill>
          </a:ln>
        </p:spPr>
        <p:txBody>
          <a:bodyPr wrap="square" rtlCol="0">
            <a:spAutoFit/>
          </a:bodyPr>
          <a:lstStyle/>
          <a:p>
            <a:pPr algn="ctr"/>
            <a:r>
              <a:rPr lang="en-US" sz="1400" u="sng" dirty="0">
                <a:solidFill>
                  <a:schemeClr val="bg2"/>
                </a:solidFill>
              </a:rPr>
              <a:t>Ward Bishopric</a:t>
            </a:r>
          </a:p>
          <a:p>
            <a:pPr algn="ctr"/>
            <a:r>
              <a:rPr lang="en-US" sz="1400" dirty="0">
                <a:solidFill>
                  <a:schemeClr val="bg2"/>
                </a:solidFill>
              </a:rPr>
              <a:t>Bishop</a:t>
            </a:r>
          </a:p>
          <a:p>
            <a:pPr algn="ctr"/>
            <a:r>
              <a:rPr lang="en-US" sz="1400" dirty="0">
                <a:solidFill>
                  <a:schemeClr val="bg2"/>
                </a:solidFill>
              </a:rPr>
              <a:t>1</a:t>
            </a:r>
            <a:r>
              <a:rPr lang="en-US" sz="1400" baseline="30000" dirty="0">
                <a:solidFill>
                  <a:schemeClr val="bg2"/>
                </a:solidFill>
              </a:rPr>
              <a:t>st</a:t>
            </a:r>
            <a:r>
              <a:rPr lang="en-US" sz="1400" dirty="0">
                <a:solidFill>
                  <a:schemeClr val="bg2"/>
                </a:solidFill>
              </a:rPr>
              <a:t> Counselor----2</a:t>
            </a:r>
            <a:r>
              <a:rPr lang="en-US" sz="1400" baseline="30000" dirty="0">
                <a:solidFill>
                  <a:schemeClr val="bg2"/>
                </a:solidFill>
              </a:rPr>
              <a:t>nd</a:t>
            </a:r>
            <a:r>
              <a:rPr lang="en-US" sz="1400" dirty="0">
                <a:solidFill>
                  <a:schemeClr val="bg2"/>
                </a:solidFill>
              </a:rPr>
              <a:t> Counselor</a:t>
            </a:r>
          </a:p>
        </p:txBody>
      </p:sp>
      <p:sp>
        <p:nvSpPr>
          <p:cNvPr id="30" name="TextBox 29"/>
          <p:cNvSpPr txBox="1"/>
          <p:nvPr/>
        </p:nvSpPr>
        <p:spPr>
          <a:xfrm>
            <a:off x="7086600" y="5791201"/>
            <a:ext cx="2590800" cy="307777"/>
          </a:xfrm>
          <a:prstGeom prst="rect">
            <a:avLst/>
          </a:prstGeom>
          <a:solidFill>
            <a:srgbClr val="604426"/>
          </a:solidFill>
          <a:ln>
            <a:solidFill>
              <a:schemeClr val="tx1"/>
            </a:solidFill>
          </a:ln>
        </p:spPr>
        <p:txBody>
          <a:bodyPr wrap="square" rtlCol="0">
            <a:spAutoFit/>
          </a:bodyPr>
          <a:lstStyle/>
          <a:p>
            <a:pPr algn="ctr"/>
            <a:r>
              <a:rPr lang="en-US" sz="1400" dirty="0">
                <a:solidFill>
                  <a:schemeClr val="bg2"/>
                </a:solidFill>
              </a:rPr>
              <a:t>Priest’s Quorum</a:t>
            </a:r>
          </a:p>
        </p:txBody>
      </p:sp>
      <p:sp>
        <p:nvSpPr>
          <p:cNvPr id="31" name="TextBox 30"/>
          <p:cNvSpPr txBox="1"/>
          <p:nvPr/>
        </p:nvSpPr>
        <p:spPr>
          <a:xfrm>
            <a:off x="7086600" y="6172201"/>
            <a:ext cx="2590800" cy="307777"/>
          </a:xfrm>
          <a:prstGeom prst="rect">
            <a:avLst/>
          </a:prstGeom>
          <a:solidFill>
            <a:srgbClr val="604426"/>
          </a:solidFill>
          <a:ln>
            <a:solidFill>
              <a:schemeClr val="tx1"/>
            </a:solidFill>
          </a:ln>
        </p:spPr>
        <p:txBody>
          <a:bodyPr wrap="square" rtlCol="0">
            <a:spAutoFit/>
          </a:bodyPr>
          <a:lstStyle/>
          <a:p>
            <a:pPr algn="ctr"/>
            <a:r>
              <a:rPr lang="en-US" sz="1400" dirty="0">
                <a:solidFill>
                  <a:schemeClr val="bg2"/>
                </a:solidFill>
              </a:rPr>
              <a:t>Teacher’s Quorum</a:t>
            </a:r>
          </a:p>
        </p:txBody>
      </p:sp>
      <p:sp>
        <p:nvSpPr>
          <p:cNvPr id="32" name="TextBox 31"/>
          <p:cNvSpPr txBox="1"/>
          <p:nvPr/>
        </p:nvSpPr>
        <p:spPr>
          <a:xfrm>
            <a:off x="7086600" y="6550224"/>
            <a:ext cx="2590800" cy="307777"/>
          </a:xfrm>
          <a:prstGeom prst="rect">
            <a:avLst/>
          </a:prstGeom>
          <a:solidFill>
            <a:srgbClr val="604426"/>
          </a:solidFill>
          <a:ln>
            <a:solidFill>
              <a:schemeClr val="tx1"/>
            </a:solidFill>
          </a:ln>
        </p:spPr>
        <p:txBody>
          <a:bodyPr wrap="square" rtlCol="0">
            <a:spAutoFit/>
          </a:bodyPr>
          <a:lstStyle/>
          <a:p>
            <a:pPr algn="ctr"/>
            <a:r>
              <a:rPr lang="en-US" sz="1400" dirty="0">
                <a:solidFill>
                  <a:schemeClr val="bg2"/>
                </a:solidFill>
              </a:rPr>
              <a:t>Deacon’s Quorum</a:t>
            </a:r>
          </a:p>
        </p:txBody>
      </p:sp>
    </p:spTree>
    <p:extLst>
      <p:ext uri="{BB962C8B-B14F-4D97-AF65-F5344CB8AC3E}">
        <p14:creationId xmlns:p14="http://schemas.microsoft.com/office/powerpoint/2010/main" val="3228488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004799" cy="6853443"/>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http://a228.phobos.apple.com/us/r1000/061/Purple/de/85/cf/mzl.kgsjgyog.320x480-75.jpg"/>
          <p:cNvPicPr>
            <a:picLocks noChangeAspect="1" noChangeArrowheads="1"/>
          </p:cNvPicPr>
          <p:nvPr/>
        </p:nvPicPr>
        <p:blipFill>
          <a:blip r:embed="rId2" cstate="print"/>
          <a:srcRect/>
          <a:stretch>
            <a:fillRect/>
          </a:stretch>
        </p:blipFill>
        <p:spPr bwMode="auto">
          <a:xfrm>
            <a:off x="1328057" y="578426"/>
            <a:ext cx="4060371" cy="6090557"/>
          </a:xfrm>
          <a:prstGeom prst="rect">
            <a:avLst/>
          </a:prstGeom>
          <a:noFill/>
        </p:spPr>
      </p:pic>
      <p:pic>
        <p:nvPicPr>
          <p:cNvPr id="9" name="Picture 6" descr="https://encrypted-tbn1.gstatic.com/images?q=tbn:ANd9GcQV1O2dfiJljdro5KygTEPTytAREm8YUT_pAhSvLJk46DGbUCkx"/>
          <p:cNvPicPr>
            <a:picLocks noChangeAspect="1" noChangeArrowheads="1"/>
          </p:cNvPicPr>
          <p:nvPr/>
        </p:nvPicPr>
        <p:blipFill>
          <a:blip r:embed="rId3" cstate="print"/>
          <a:srcRect/>
          <a:stretch>
            <a:fillRect/>
          </a:stretch>
        </p:blipFill>
        <p:spPr bwMode="auto">
          <a:xfrm>
            <a:off x="6008913" y="2060448"/>
            <a:ext cx="5301343" cy="2968752"/>
          </a:xfrm>
          <a:prstGeom prst="rect">
            <a:avLst/>
          </a:prstGeom>
          <a:noFill/>
        </p:spPr>
      </p:pic>
    </p:spTree>
    <p:extLst>
      <p:ext uri="{BB962C8B-B14F-4D97-AF65-F5344CB8AC3E}">
        <p14:creationId xmlns:p14="http://schemas.microsoft.com/office/powerpoint/2010/main" val="142739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1796143" y="0"/>
            <a:ext cx="8153400" cy="707886"/>
          </a:xfrm>
          <a:prstGeom prst="rect">
            <a:avLst/>
          </a:prstGeom>
          <a:noFill/>
        </p:spPr>
        <p:txBody>
          <a:bodyPr wrap="square" rtlCol="0">
            <a:spAutoFit/>
          </a:bodyPr>
          <a:lstStyle/>
          <a:p>
            <a:pPr algn="ctr"/>
            <a:r>
              <a:rPr lang="en-US" sz="4000" dirty="0">
                <a:solidFill>
                  <a:schemeClr val="bg2">
                    <a:lumMod val="90000"/>
                  </a:schemeClr>
                </a:solidFill>
              </a:rPr>
              <a:t>The Debate</a:t>
            </a:r>
            <a:endParaRPr lang="en-US" sz="6000" dirty="0">
              <a:solidFill>
                <a:schemeClr val="bg2">
                  <a:lumMod val="90000"/>
                </a:schemeClr>
              </a:solidFill>
            </a:endParaRPr>
          </a:p>
        </p:txBody>
      </p:sp>
      <p:sp>
        <p:nvSpPr>
          <p:cNvPr id="8" name="TextBox 7"/>
          <p:cNvSpPr txBox="1"/>
          <p:nvPr/>
        </p:nvSpPr>
        <p:spPr>
          <a:xfrm>
            <a:off x="0" y="6550223"/>
            <a:ext cx="6172200" cy="307777"/>
          </a:xfrm>
          <a:prstGeom prst="rect">
            <a:avLst/>
          </a:prstGeom>
          <a:noFill/>
        </p:spPr>
        <p:txBody>
          <a:bodyPr wrap="square" rtlCol="0">
            <a:spAutoFit/>
          </a:bodyPr>
          <a:lstStyle/>
          <a:p>
            <a:r>
              <a:rPr lang="en-US" sz="1400" dirty="0">
                <a:solidFill>
                  <a:schemeClr val="bg2"/>
                </a:solidFill>
              </a:rPr>
              <a:t>Acts 15:6-11</a:t>
            </a:r>
          </a:p>
        </p:txBody>
      </p:sp>
      <p:sp>
        <p:nvSpPr>
          <p:cNvPr id="6" name="TextBox 5"/>
          <p:cNvSpPr txBox="1"/>
          <p:nvPr/>
        </p:nvSpPr>
        <p:spPr>
          <a:xfrm>
            <a:off x="92799" y="624474"/>
            <a:ext cx="8158572" cy="1815882"/>
          </a:xfrm>
          <a:prstGeom prst="rect">
            <a:avLst/>
          </a:prstGeom>
          <a:noFill/>
        </p:spPr>
        <p:txBody>
          <a:bodyPr wrap="square" rtlCol="0">
            <a:spAutoFit/>
          </a:bodyPr>
          <a:lstStyle/>
          <a:p>
            <a:pPr algn="ctr"/>
            <a:r>
              <a:rPr lang="en-US" sz="2800" dirty="0">
                <a:solidFill>
                  <a:schemeClr val="bg2"/>
                </a:solidFill>
              </a:rPr>
              <a:t>In the new covenant instituted by Jesus Christ, the token of circumcision was replaced by the ordinance of baptism. In a revelation given to Mormon and recorded in the Book of Mormon, Jesus Christ said:</a:t>
            </a:r>
          </a:p>
        </p:txBody>
      </p:sp>
      <p:sp>
        <p:nvSpPr>
          <p:cNvPr id="3" name="Rectangle 2"/>
          <p:cNvSpPr/>
          <p:nvPr/>
        </p:nvSpPr>
        <p:spPr>
          <a:xfrm>
            <a:off x="7761515" y="3102819"/>
            <a:ext cx="4030931" cy="1200329"/>
          </a:xfrm>
          <a:prstGeom prst="rect">
            <a:avLst/>
          </a:prstGeom>
        </p:spPr>
        <p:txBody>
          <a:bodyPr wrap="square">
            <a:spAutoFit/>
          </a:bodyPr>
          <a:lstStyle/>
          <a:p>
            <a:r>
              <a:rPr lang="en-US" sz="2400" dirty="0">
                <a:solidFill>
                  <a:srgbClr val="FFFF00"/>
                </a:solidFill>
              </a:rPr>
              <a:t>“The law of circumcision is done away in me”</a:t>
            </a:r>
          </a:p>
          <a:p>
            <a:r>
              <a:rPr lang="en-US" sz="2400" dirty="0">
                <a:solidFill>
                  <a:srgbClr val="FFFF00"/>
                </a:solidFill>
              </a:rPr>
              <a:t> (Moroni 8:8) </a:t>
            </a:r>
          </a:p>
        </p:txBody>
      </p:sp>
      <p:sp>
        <p:nvSpPr>
          <p:cNvPr id="5" name="Rectangle 4"/>
          <p:cNvSpPr/>
          <p:nvPr/>
        </p:nvSpPr>
        <p:spPr>
          <a:xfrm>
            <a:off x="3461658" y="6043527"/>
            <a:ext cx="8458200" cy="646331"/>
          </a:xfrm>
          <a:prstGeom prst="rect">
            <a:avLst/>
          </a:prstGeom>
        </p:spPr>
        <p:txBody>
          <a:bodyPr wrap="square">
            <a:spAutoFit/>
          </a:bodyPr>
          <a:lstStyle/>
          <a:p>
            <a:pPr algn="ctr"/>
            <a:r>
              <a:rPr lang="en-US" dirty="0">
                <a:solidFill>
                  <a:schemeClr val="bg2"/>
                </a:solidFill>
              </a:rPr>
              <a:t>The debate over circumcision concerned not only the interpretation and application of doctrine, but also the accepting of new revelation through Church leaders.</a:t>
            </a: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8" y="2473097"/>
            <a:ext cx="6904718" cy="343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19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6172200" cy="307777"/>
          </a:xfrm>
          <a:prstGeom prst="rect">
            <a:avLst/>
          </a:prstGeom>
          <a:noFill/>
        </p:spPr>
        <p:txBody>
          <a:bodyPr wrap="square" rtlCol="0">
            <a:spAutoFit/>
          </a:bodyPr>
          <a:lstStyle/>
          <a:p>
            <a:r>
              <a:rPr lang="en-US" sz="1400" dirty="0">
                <a:solidFill>
                  <a:schemeClr val="bg2">
                    <a:lumMod val="90000"/>
                  </a:schemeClr>
                </a:solidFill>
              </a:rPr>
              <a:t>Acts 15:9</a:t>
            </a:r>
          </a:p>
        </p:txBody>
      </p:sp>
      <p:sp>
        <p:nvSpPr>
          <p:cNvPr id="2" name="Rectangle 1"/>
          <p:cNvSpPr/>
          <p:nvPr/>
        </p:nvSpPr>
        <p:spPr>
          <a:xfrm>
            <a:off x="1251856" y="885149"/>
            <a:ext cx="9448800" cy="954107"/>
          </a:xfrm>
          <a:prstGeom prst="rect">
            <a:avLst/>
          </a:prstGeom>
        </p:spPr>
        <p:txBody>
          <a:bodyPr wrap="square">
            <a:spAutoFit/>
          </a:bodyPr>
          <a:lstStyle/>
          <a:p>
            <a:pPr algn="ctr"/>
            <a:r>
              <a:rPr lang="en-US" sz="2800" dirty="0">
                <a:solidFill>
                  <a:srgbClr val="FFFF00"/>
                </a:solidFill>
                <a:latin typeface="Open Sans"/>
              </a:rPr>
              <a:t>“put no difference between us [the converted Jews] and them [the converted Gentiles]”</a:t>
            </a:r>
            <a:endParaRPr lang="en-US" sz="2800" dirty="0">
              <a:solidFill>
                <a:srgbClr val="FFFF00"/>
              </a:solidFill>
            </a:endParaRPr>
          </a:p>
        </p:txBody>
      </p:sp>
      <p:sp>
        <p:nvSpPr>
          <p:cNvPr id="9" name="Rectangle 8"/>
          <p:cNvSpPr/>
          <p:nvPr/>
        </p:nvSpPr>
        <p:spPr>
          <a:xfrm>
            <a:off x="1513114" y="166691"/>
            <a:ext cx="9448800" cy="769441"/>
          </a:xfrm>
          <a:prstGeom prst="rect">
            <a:avLst/>
          </a:prstGeom>
        </p:spPr>
        <p:txBody>
          <a:bodyPr wrap="square">
            <a:spAutoFit/>
          </a:bodyPr>
          <a:lstStyle/>
          <a:p>
            <a:pPr algn="ctr"/>
            <a:r>
              <a:rPr lang="en-US" sz="4400" dirty="0">
                <a:solidFill>
                  <a:schemeClr val="bg2"/>
                </a:solidFill>
                <a:latin typeface="Open Sans"/>
              </a:rPr>
              <a:t>Jerusalem Conference</a:t>
            </a:r>
            <a:endParaRPr lang="en-US" sz="4400" dirty="0">
              <a:solidFill>
                <a:schemeClr val="bg2"/>
              </a:solidFill>
            </a:endParaRPr>
          </a:p>
        </p:txBody>
      </p:sp>
      <p:sp>
        <p:nvSpPr>
          <p:cNvPr id="3" name="Rectangle 2"/>
          <p:cNvSpPr/>
          <p:nvPr/>
        </p:nvSpPr>
        <p:spPr>
          <a:xfrm>
            <a:off x="337457" y="4260894"/>
            <a:ext cx="6096000" cy="1754326"/>
          </a:xfrm>
          <a:prstGeom prst="rect">
            <a:avLst/>
          </a:prstGeom>
        </p:spPr>
        <p:txBody>
          <a:bodyPr>
            <a:spAutoFit/>
          </a:bodyPr>
          <a:lstStyle/>
          <a:p>
            <a:r>
              <a:rPr lang="en-US" dirty="0">
                <a:solidFill>
                  <a:schemeClr val="bg2"/>
                </a:solidFill>
                <a:latin typeface="Open Sans"/>
              </a:rPr>
              <a:t>“God called a grand council in the premortal world to present His glorious plan for our eternal welfare. The Lord’s church is organized with councils at every level, beginning with the Council of the First Presidency and the Quorum of the Twelve Apostles and extending to stake, ward, quorum, auxiliary, and family councils.</a:t>
            </a:r>
            <a:endParaRPr lang="en-US" dirty="0">
              <a:solidFill>
                <a:schemeClr val="bg2"/>
              </a:solidFill>
            </a:endParaRPr>
          </a:p>
        </p:txBody>
      </p:sp>
      <p:sp>
        <p:nvSpPr>
          <p:cNvPr id="5" name="Rectangle 4"/>
          <p:cNvSpPr/>
          <p:nvPr/>
        </p:nvSpPr>
        <p:spPr>
          <a:xfrm>
            <a:off x="7053941" y="2436950"/>
            <a:ext cx="4561116" cy="1200329"/>
          </a:xfrm>
          <a:prstGeom prst="rect">
            <a:avLst/>
          </a:prstGeom>
        </p:spPr>
        <p:txBody>
          <a:bodyPr wrap="square">
            <a:spAutoFit/>
          </a:bodyPr>
          <a:lstStyle/>
          <a:p>
            <a:r>
              <a:rPr lang="en-US" dirty="0">
                <a:solidFill>
                  <a:schemeClr val="bg2"/>
                </a:solidFill>
                <a:latin typeface="Open Sans"/>
              </a:rPr>
              <a:t>“‘I have no hesitancy in giving you the assurance, if you will confer in council as you are expected to do, God will give you solutions to the problems that confront you’</a:t>
            </a:r>
            <a:endParaRPr lang="en-US" dirty="0">
              <a:solidFill>
                <a:schemeClr val="bg2"/>
              </a:solidFill>
            </a:endParaRPr>
          </a:p>
        </p:txBody>
      </p:sp>
      <p:pic>
        <p:nvPicPr>
          <p:cNvPr id="3074" name="Picture 2" descr="Image result for grand council in hea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260" y="2108879"/>
            <a:ext cx="3860103" cy="21147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joseph smith cou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121" y="3996973"/>
            <a:ext cx="3529022" cy="26977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tephen l rich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6605" y="321129"/>
            <a:ext cx="1036298" cy="134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6172200" cy="307777"/>
          </a:xfrm>
          <a:prstGeom prst="rect">
            <a:avLst/>
          </a:prstGeom>
          <a:noFill/>
        </p:spPr>
        <p:txBody>
          <a:bodyPr wrap="square" rtlCol="0">
            <a:spAutoFit/>
          </a:bodyPr>
          <a:lstStyle/>
          <a:p>
            <a:r>
              <a:rPr lang="en-US" sz="1400" dirty="0">
                <a:solidFill>
                  <a:schemeClr val="bg2">
                    <a:lumMod val="90000"/>
                  </a:schemeClr>
                </a:solidFill>
              </a:rPr>
              <a:t>Acts 15:9</a:t>
            </a:r>
          </a:p>
        </p:txBody>
      </p:sp>
      <p:sp>
        <p:nvSpPr>
          <p:cNvPr id="9" name="Rectangle 8"/>
          <p:cNvSpPr/>
          <p:nvPr/>
        </p:nvSpPr>
        <p:spPr>
          <a:xfrm>
            <a:off x="1513114" y="166691"/>
            <a:ext cx="9448800" cy="769441"/>
          </a:xfrm>
          <a:prstGeom prst="rect">
            <a:avLst/>
          </a:prstGeom>
        </p:spPr>
        <p:txBody>
          <a:bodyPr wrap="square">
            <a:spAutoFit/>
          </a:bodyPr>
          <a:lstStyle/>
          <a:p>
            <a:pPr algn="ctr"/>
            <a:r>
              <a:rPr lang="en-US" sz="4400" dirty="0">
                <a:solidFill>
                  <a:schemeClr val="bg2"/>
                </a:solidFill>
                <a:latin typeface="Open Sans"/>
              </a:rPr>
              <a:t>A United Effort</a:t>
            </a:r>
            <a:endParaRPr lang="en-US" sz="4400" dirty="0">
              <a:solidFill>
                <a:schemeClr val="bg2"/>
              </a:solidFill>
            </a:endParaRPr>
          </a:p>
        </p:txBody>
      </p:sp>
      <p:sp>
        <p:nvSpPr>
          <p:cNvPr id="3" name="Rectangle 2"/>
          <p:cNvSpPr/>
          <p:nvPr/>
        </p:nvSpPr>
        <p:spPr>
          <a:xfrm>
            <a:off x="2373085" y="2540949"/>
            <a:ext cx="8033658" cy="2246769"/>
          </a:xfrm>
          <a:prstGeom prst="rect">
            <a:avLst/>
          </a:prstGeom>
        </p:spPr>
        <p:txBody>
          <a:bodyPr wrap="square">
            <a:spAutoFit/>
          </a:bodyPr>
          <a:lstStyle/>
          <a:p>
            <a:r>
              <a:rPr lang="en-US" sz="2800" dirty="0">
                <a:solidFill>
                  <a:schemeClr val="bg2"/>
                </a:solidFill>
              </a:rPr>
              <a:t>“… When we act in a united effort, we create spiritual synergism, which is increased effectiveness or achievement as a result of combined action or cooperation, the result of which is greater than the sum of the individual parts.”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5343" y="163286"/>
            <a:ext cx="1219200" cy="1524000"/>
          </a:xfrm>
          <a:prstGeom prst="rect">
            <a:avLst/>
          </a:prstGeom>
        </p:spPr>
      </p:pic>
      <p:grpSp>
        <p:nvGrpSpPr>
          <p:cNvPr id="12" name="Group 11"/>
          <p:cNvGrpSpPr/>
          <p:nvPr/>
        </p:nvGrpSpPr>
        <p:grpSpPr>
          <a:xfrm>
            <a:off x="4029052" y="1124738"/>
            <a:ext cx="4407377" cy="1247488"/>
            <a:chOff x="534738" y="3258336"/>
            <a:chExt cx="7828740" cy="2215889"/>
          </a:xfrm>
          <a:solidFill>
            <a:srgbClr val="FF0000"/>
          </a:solidFill>
        </p:grpSpPr>
        <p:grpSp>
          <p:nvGrpSpPr>
            <p:cNvPr id="13" name="Group 12"/>
            <p:cNvGrpSpPr/>
            <p:nvPr/>
          </p:nvGrpSpPr>
          <p:grpSpPr>
            <a:xfrm>
              <a:off x="534738" y="3258336"/>
              <a:ext cx="1076099" cy="1455070"/>
              <a:chOff x="6696052" y="1382055"/>
              <a:chExt cx="1076099" cy="1455070"/>
            </a:xfrm>
            <a:grpFill/>
          </p:grpSpPr>
          <p:sp>
            <p:nvSpPr>
              <p:cNvPr id="47" name="Oval 46"/>
              <p:cNvSpPr/>
              <p:nvPr/>
            </p:nvSpPr>
            <p:spPr>
              <a:xfrm>
                <a:off x="6804117" y="1382055"/>
                <a:ext cx="859971" cy="85997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6907315" y="1972288"/>
                <a:ext cx="653574" cy="10760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754147" y="3258336"/>
              <a:ext cx="1076099" cy="1455070"/>
              <a:chOff x="6696052" y="1382055"/>
              <a:chExt cx="1076099" cy="1455070"/>
            </a:xfrm>
            <a:grpFill/>
          </p:grpSpPr>
          <p:sp>
            <p:nvSpPr>
              <p:cNvPr id="45" name="Oval 44"/>
              <p:cNvSpPr/>
              <p:nvPr/>
            </p:nvSpPr>
            <p:spPr>
              <a:xfrm>
                <a:off x="6804117" y="1382055"/>
                <a:ext cx="859971" cy="85997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6907315" y="1972288"/>
                <a:ext cx="653574" cy="10760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947096" y="3258336"/>
              <a:ext cx="1076099" cy="1455070"/>
              <a:chOff x="6696052" y="1382055"/>
              <a:chExt cx="1076099" cy="1455070"/>
            </a:xfrm>
            <a:grpFill/>
          </p:grpSpPr>
          <p:sp>
            <p:nvSpPr>
              <p:cNvPr id="43" name="Oval 42"/>
              <p:cNvSpPr/>
              <p:nvPr/>
            </p:nvSpPr>
            <p:spPr>
              <a:xfrm>
                <a:off x="6804117" y="1382055"/>
                <a:ext cx="859971" cy="85997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40045" y="3258336"/>
              <a:ext cx="1076099" cy="1455070"/>
              <a:chOff x="6696052" y="1382055"/>
              <a:chExt cx="1076099" cy="1455070"/>
            </a:xfrm>
            <a:grpFill/>
          </p:grpSpPr>
          <p:sp>
            <p:nvSpPr>
              <p:cNvPr id="41" name="Oval 40"/>
              <p:cNvSpPr/>
              <p:nvPr/>
            </p:nvSpPr>
            <p:spPr>
              <a:xfrm>
                <a:off x="6804117" y="1382055"/>
                <a:ext cx="859971" cy="85997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6907315" y="1972288"/>
                <a:ext cx="653574" cy="10760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332994" y="3258336"/>
              <a:ext cx="1076099" cy="1455070"/>
              <a:chOff x="6696052" y="1382055"/>
              <a:chExt cx="1076099" cy="1455070"/>
            </a:xfrm>
            <a:grpFill/>
          </p:grpSpPr>
          <p:sp>
            <p:nvSpPr>
              <p:cNvPr id="39" name="Oval 38"/>
              <p:cNvSpPr/>
              <p:nvPr/>
            </p:nvSpPr>
            <p:spPr>
              <a:xfrm>
                <a:off x="6804117" y="1382055"/>
                <a:ext cx="859971" cy="85997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6907315" y="1972288"/>
                <a:ext cx="653574" cy="10760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525943" y="3258336"/>
              <a:ext cx="1076099" cy="1455070"/>
              <a:chOff x="6696052" y="1382055"/>
              <a:chExt cx="1076099" cy="1455070"/>
            </a:xfrm>
            <a:grpFill/>
          </p:grpSpPr>
          <p:sp>
            <p:nvSpPr>
              <p:cNvPr id="37" name="Oval 36"/>
              <p:cNvSpPr/>
              <p:nvPr/>
            </p:nvSpPr>
            <p:spPr>
              <a:xfrm>
                <a:off x="6804117" y="1382055"/>
                <a:ext cx="859971" cy="85997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p:cNvSpPr/>
              <p:nvPr/>
            </p:nvSpPr>
            <p:spPr>
              <a:xfrm rot="16200000">
                <a:off x="6907315" y="1972288"/>
                <a:ext cx="653574" cy="10760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041927" y="4019155"/>
              <a:ext cx="1076099" cy="1455070"/>
              <a:chOff x="6696052" y="1382055"/>
              <a:chExt cx="1076099" cy="1455070"/>
            </a:xfrm>
            <a:grpFill/>
          </p:grpSpPr>
          <p:sp>
            <p:nvSpPr>
              <p:cNvPr id="35" name="Oval 34"/>
              <p:cNvSpPr/>
              <p:nvPr/>
            </p:nvSpPr>
            <p:spPr>
              <a:xfrm>
                <a:off x="6804117" y="1382055"/>
                <a:ext cx="859971" cy="85997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rot="16200000">
                <a:off x="6907315" y="1972288"/>
                <a:ext cx="653574" cy="10760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858456" y="4019155"/>
              <a:ext cx="1076099" cy="1455070"/>
              <a:chOff x="6696052" y="1382055"/>
              <a:chExt cx="1076099" cy="1455070"/>
            </a:xfrm>
            <a:grpFill/>
          </p:grpSpPr>
          <p:sp>
            <p:nvSpPr>
              <p:cNvPr id="33" name="Oval 32"/>
              <p:cNvSpPr/>
              <p:nvPr/>
            </p:nvSpPr>
            <p:spPr>
              <a:xfrm>
                <a:off x="6804117" y="1382055"/>
                <a:ext cx="859971" cy="85997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p:cNvSpPr/>
              <p:nvPr/>
            </p:nvSpPr>
            <p:spPr>
              <a:xfrm rot="16200000">
                <a:off x="6907315" y="1972288"/>
                <a:ext cx="653574" cy="10760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661660" y="3985871"/>
              <a:ext cx="1076099" cy="1455070"/>
              <a:chOff x="6696052" y="1382055"/>
              <a:chExt cx="1076099" cy="1455070"/>
            </a:xfrm>
            <a:grpFill/>
          </p:grpSpPr>
          <p:sp>
            <p:nvSpPr>
              <p:cNvPr id="31" name="Oval 30"/>
              <p:cNvSpPr/>
              <p:nvPr/>
            </p:nvSpPr>
            <p:spPr>
              <a:xfrm>
                <a:off x="6804117" y="1382055"/>
                <a:ext cx="859971" cy="85997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6907315" y="1972288"/>
                <a:ext cx="653574" cy="10760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404654" y="3985871"/>
              <a:ext cx="1076099" cy="1455070"/>
              <a:chOff x="6696052" y="1382055"/>
              <a:chExt cx="1076099" cy="1455070"/>
            </a:xfrm>
            <a:grpFill/>
          </p:grpSpPr>
          <p:sp>
            <p:nvSpPr>
              <p:cNvPr id="29" name="Oval 28"/>
              <p:cNvSpPr/>
              <p:nvPr/>
            </p:nvSpPr>
            <p:spPr>
              <a:xfrm>
                <a:off x="6804117" y="1382055"/>
                <a:ext cx="859971" cy="85997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p:cNvSpPr/>
              <p:nvPr/>
            </p:nvSpPr>
            <p:spPr>
              <a:xfrm rot="16200000">
                <a:off x="6907315" y="1972288"/>
                <a:ext cx="653574" cy="10760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287379" y="3985871"/>
              <a:ext cx="1076099" cy="1455070"/>
              <a:chOff x="6696052" y="1382055"/>
              <a:chExt cx="1076099" cy="1455070"/>
            </a:xfrm>
            <a:grpFill/>
          </p:grpSpPr>
          <p:sp>
            <p:nvSpPr>
              <p:cNvPr id="27" name="Oval 26"/>
              <p:cNvSpPr/>
              <p:nvPr/>
            </p:nvSpPr>
            <p:spPr>
              <a:xfrm>
                <a:off x="6804117" y="1382055"/>
                <a:ext cx="859971" cy="85997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6907315" y="1972288"/>
                <a:ext cx="653574" cy="10760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168101" y="3985871"/>
              <a:ext cx="1076099" cy="1455070"/>
              <a:chOff x="6696052" y="1382055"/>
              <a:chExt cx="1076099" cy="1455070"/>
            </a:xfrm>
            <a:grpFill/>
          </p:grpSpPr>
          <p:sp>
            <p:nvSpPr>
              <p:cNvPr id="25" name="Oval 24"/>
              <p:cNvSpPr/>
              <p:nvPr/>
            </p:nvSpPr>
            <p:spPr>
              <a:xfrm>
                <a:off x="6804117" y="1382055"/>
                <a:ext cx="859971" cy="85997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5"/>
              <p:cNvSpPr/>
              <p:nvPr/>
            </p:nvSpPr>
            <p:spPr>
              <a:xfrm rot="16200000">
                <a:off x="6907315" y="1972288"/>
                <a:ext cx="653574" cy="1076099"/>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11749250" y="6379419"/>
            <a:ext cx="442750" cy="369332"/>
          </a:xfrm>
          <a:prstGeom prst="rect">
            <a:avLst/>
          </a:prstGeom>
        </p:spPr>
        <p:txBody>
          <a:bodyPr wrap="none">
            <a:spAutoFit/>
          </a:bodyPr>
          <a:lstStyle/>
          <a:p>
            <a:r>
              <a:rPr lang="en-US" dirty="0">
                <a:solidFill>
                  <a:schemeClr val="bg2"/>
                </a:solidFill>
              </a:rPr>
              <a:t>(3)</a:t>
            </a:r>
          </a:p>
        </p:txBody>
      </p:sp>
      <p:grpSp>
        <p:nvGrpSpPr>
          <p:cNvPr id="50" name="Group 49"/>
          <p:cNvGrpSpPr/>
          <p:nvPr/>
        </p:nvGrpSpPr>
        <p:grpSpPr>
          <a:xfrm>
            <a:off x="7358175" y="4325934"/>
            <a:ext cx="3289208" cy="2390250"/>
            <a:chOff x="384206" y="4158361"/>
            <a:chExt cx="3289208" cy="2390250"/>
          </a:xfrm>
        </p:grpSpPr>
        <p:grpSp>
          <p:nvGrpSpPr>
            <p:cNvPr id="51" name="Group 50"/>
            <p:cNvGrpSpPr/>
            <p:nvPr/>
          </p:nvGrpSpPr>
          <p:grpSpPr>
            <a:xfrm>
              <a:off x="384206" y="4158361"/>
              <a:ext cx="3289208" cy="2390250"/>
              <a:chOff x="609599" y="833642"/>
              <a:chExt cx="7941747" cy="5771225"/>
            </a:xfrm>
          </p:grpSpPr>
          <p:grpSp>
            <p:nvGrpSpPr>
              <p:cNvPr id="53" name="Group 14"/>
              <p:cNvGrpSpPr/>
              <p:nvPr/>
            </p:nvGrpSpPr>
            <p:grpSpPr>
              <a:xfrm rot="10800000">
                <a:off x="7696200" y="5257800"/>
                <a:ext cx="621450" cy="1347067"/>
                <a:chOff x="7010400" y="381000"/>
                <a:chExt cx="762000" cy="2033666"/>
              </a:xfrm>
            </p:grpSpPr>
            <p:sp>
              <p:nvSpPr>
                <p:cNvPr id="66" name="Rounded Rectangle 6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1"/>
              <p:cNvGrpSpPr/>
              <p:nvPr/>
            </p:nvGrpSpPr>
            <p:grpSpPr>
              <a:xfrm rot="10800000">
                <a:off x="939238" y="4923502"/>
                <a:ext cx="621450" cy="1347067"/>
                <a:chOff x="7010400" y="381000"/>
                <a:chExt cx="762000" cy="2033666"/>
              </a:xfrm>
            </p:grpSpPr>
            <p:sp>
              <p:nvSpPr>
                <p:cNvPr id="64" name="Rounded Rectangle 6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899460" y="833642"/>
                <a:ext cx="621450" cy="986197"/>
                <a:chOff x="7031201" y="834275"/>
                <a:chExt cx="762000" cy="1488861"/>
              </a:xfrm>
            </p:grpSpPr>
            <p:sp>
              <p:nvSpPr>
                <p:cNvPr id="62" name="Rounded Rectangle 6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7646520" y="1148254"/>
                <a:ext cx="621450" cy="1017899"/>
                <a:chOff x="7087348" y="824753"/>
                <a:chExt cx="762000" cy="1536722"/>
              </a:xfrm>
            </p:grpSpPr>
            <p:sp>
              <p:nvSpPr>
                <p:cNvPr id="60" name="Rounded Rectangle 5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51"/>
            <p:cNvSpPr/>
            <p:nvPr/>
          </p:nvSpPr>
          <p:spPr>
            <a:xfrm>
              <a:off x="1037917" y="4725206"/>
              <a:ext cx="2038210" cy="1323439"/>
            </a:xfrm>
            <a:prstGeom prst="rect">
              <a:avLst/>
            </a:prstGeom>
          </p:spPr>
          <p:txBody>
            <a:bodyPr wrap="square">
              <a:spAutoFit/>
            </a:bodyPr>
            <a:lstStyle/>
            <a:p>
              <a:pPr algn="ctr"/>
              <a:r>
                <a:rPr lang="en-US" sz="1600" dirty="0">
                  <a:solidFill>
                    <a:srgbClr val="333333"/>
                  </a:solidFill>
                  <a:latin typeface="Open Sans"/>
                </a:rPr>
                <a:t> </a:t>
              </a:r>
              <a:r>
                <a:rPr lang="en-US" sz="1600" b="1" dirty="0"/>
                <a:t>We can know the will of the Lord through His living prophets and apostles</a:t>
              </a:r>
              <a:endParaRPr lang="en-US" sz="1600" dirty="0"/>
            </a:p>
          </p:txBody>
        </p:sp>
      </p:grpSp>
    </p:spTree>
    <p:extLst>
      <p:ext uri="{BB962C8B-B14F-4D97-AF65-F5344CB8AC3E}">
        <p14:creationId xmlns:p14="http://schemas.microsoft.com/office/powerpoint/2010/main" val="88499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outVertical)">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6172200" cy="307777"/>
          </a:xfrm>
          <a:prstGeom prst="rect">
            <a:avLst/>
          </a:prstGeom>
          <a:noFill/>
        </p:spPr>
        <p:txBody>
          <a:bodyPr wrap="square" rtlCol="0">
            <a:spAutoFit/>
          </a:bodyPr>
          <a:lstStyle/>
          <a:p>
            <a:r>
              <a:rPr lang="en-US" sz="1400" dirty="0">
                <a:solidFill>
                  <a:schemeClr val="bg2">
                    <a:lumMod val="90000"/>
                  </a:schemeClr>
                </a:solidFill>
              </a:rPr>
              <a:t>Acts 15:9</a:t>
            </a:r>
          </a:p>
        </p:txBody>
      </p:sp>
      <p:sp>
        <p:nvSpPr>
          <p:cNvPr id="9" name="Rectangle 8"/>
          <p:cNvSpPr/>
          <p:nvPr/>
        </p:nvSpPr>
        <p:spPr>
          <a:xfrm>
            <a:off x="1513114" y="166691"/>
            <a:ext cx="9448800" cy="769441"/>
          </a:xfrm>
          <a:prstGeom prst="rect">
            <a:avLst/>
          </a:prstGeom>
        </p:spPr>
        <p:txBody>
          <a:bodyPr wrap="square">
            <a:spAutoFit/>
          </a:bodyPr>
          <a:lstStyle/>
          <a:p>
            <a:pPr algn="ctr"/>
            <a:r>
              <a:rPr lang="en-US" sz="4400" dirty="0">
                <a:solidFill>
                  <a:schemeClr val="bg2"/>
                </a:solidFill>
                <a:latin typeface="Open Sans"/>
              </a:rPr>
              <a:t>No Disputations</a:t>
            </a:r>
            <a:endParaRPr lang="en-US" sz="4400" dirty="0">
              <a:solidFill>
                <a:schemeClr val="bg2"/>
              </a:solidFill>
            </a:endParaRPr>
          </a:p>
        </p:txBody>
      </p:sp>
      <p:sp>
        <p:nvSpPr>
          <p:cNvPr id="3" name="Rectangle 2"/>
          <p:cNvSpPr/>
          <p:nvPr/>
        </p:nvSpPr>
        <p:spPr>
          <a:xfrm>
            <a:off x="370114" y="984292"/>
            <a:ext cx="8033658" cy="2308324"/>
          </a:xfrm>
          <a:prstGeom prst="rect">
            <a:avLst/>
          </a:prstGeom>
        </p:spPr>
        <p:txBody>
          <a:bodyPr wrap="square">
            <a:spAutoFit/>
          </a:bodyPr>
          <a:lstStyle/>
          <a:p>
            <a:pPr fontAlgn="base"/>
            <a:r>
              <a:rPr lang="en-US" sz="2400" dirty="0">
                <a:solidFill>
                  <a:schemeClr val="bg2"/>
                </a:solidFill>
              </a:rPr>
              <a:t>No doctrinal principle is important enough to argue over. When a doctrinal debate leads to an argument with the spirit of contention, both sides are at fault, and the Spirit of the Lord is grieved. Understandably, the ancient apostles let their zeal for the truth preempt their love of peace and harmony, but the Lord has said:</a:t>
            </a:r>
          </a:p>
        </p:txBody>
      </p:sp>
      <p:sp>
        <p:nvSpPr>
          <p:cNvPr id="2" name="Rectangle 1"/>
          <p:cNvSpPr/>
          <p:nvPr/>
        </p:nvSpPr>
        <p:spPr>
          <a:xfrm>
            <a:off x="3701143" y="3363409"/>
            <a:ext cx="7837713" cy="3139321"/>
          </a:xfrm>
          <a:prstGeom prst="rect">
            <a:avLst/>
          </a:prstGeom>
        </p:spPr>
        <p:txBody>
          <a:bodyPr wrap="square">
            <a:spAutoFit/>
          </a:bodyPr>
          <a:lstStyle/>
          <a:p>
            <a:pPr fontAlgn="base"/>
            <a:r>
              <a:rPr lang="en-US" i="1" dirty="0">
                <a:solidFill>
                  <a:srgbClr val="FFFF00"/>
                </a:solidFill>
              </a:rPr>
              <a:t>…'there shall be no disputations among you, as there have hitherto been; neither shall there be disputations among you concerning the points of my doctrine, as there have hitherto been.</a:t>
            </a:r>
          </a:p>
          <a:p>
            <a:pPr fontAlgn="base"/>
            <a:endParaRPr lang="en-US" i="1" dirty="0">
              <a:solidFill>
                <a:srgbClr val="FFFF00"/>
              </a:solidFill>
            </a:endParaRPr>
          </a:p>
          <a:p>
            <a:pPr fontAlgn="base"/>
            <a:r>
              <a:rPr lang="en-US" i="1" dirty="0">
                <a:solidFill>
                  <a:srgbClr val="FFFF00"/>
                </a:solidFill>
              </a:rPr>
              <a:t>'For verily, verily I say unto you, he that hath the spirit of contention is not of me, but is of the devil, who is the father of contention, and he </a:t>
            </a:r>
            <a:r>
              <a:rPr lang="en-US" i="1" dirty="0" err="1">
                <a:solidFill>
                  <a:srgbClr val="FFFF00"/>
                </a:solidFill>
              </a:rPr>
              <a:t>stirreth</a:t>
            </a:r>
            <a:r>
              <a:rPr lang="en-US" i="1" dirty="0">
                <a:solidFill>
                  <a:srgbClr val="FFFF00"/>
                </a:solidFill>
              </a:rPr>
              <a:t> up the hearts of men to contend with anger, one with another.</a:t>
            </a:r>
          </a:p>
          <a:p>
            <a:pPr fontAlgn="base"/>
            <a:endParaRPr lang="en-US" i="1" dirty="0">
              <a:solidFill>
                <a:srgbClr val="FFFF00"/>
              </a:solidFill>
            </a:endParaRPr>
          </a:p>
          <a:p>
            <a:pPr fontAlgn="base"/>
            <a:r>
              <a:rPr lang="en-US" i="1" dirty="0">
                <a:solidFill>
                  <a:srgbClr val="FFFF00"/>
                </a:solidFill>
              </a:rPr>
              <a:t>'Behold, this is not my doctrine, to stir up the hearts of men with anger, one against another; but this is my doctrine, that such things should be done away.' </a:t>
            </a:r>
          </a:p>
          <a:p>
            <a:pPr fontAlgn="base"/>
            <a:r>
              <a:rPr lang="en-US" i="1" dirty="0">
                <a:solidFill>
                  <a:srgbClr val="FFFF00"/>
                </a:solidFill>
              </a:rPr>
              <a:t>(3 Ne 11:28-30)</a:t>
            </a:r>
          </a:p>
        </p:txBody>
      </p:sp>
      <p:pic>
        <p:nvPicPr>
          <p:cNvPr id="4098" name="Picture 2" descr="Image result for 3 d men figh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232" y="715962"/>
            <a:ext cx="2457462" cy="2299381"/>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443760" y="3824569"/>
            <a:ext cx="1752600" cy="1905000"/>
            <a:chOff x="2590800" y="2667000"/>
            <a:chExt cx="3886200" cy="3931920"/>
          </a:xfrm>
        </p:grpSpPr>
        <p:grpSp>
          <p:nvGrpSpPr>
            <p:cNvPr id="69" name="Group 13"/>
            <p:cNvGrpSpPr/>
            <p:nvPr/>
          </p:nvGrpSpPr>
          <p:grpSpPr>
            <a:xfrm>
              <a:off x="3048000" y="2667000"/>
              <a:ext cx="2971800" cy="3931920"/>
              <a:chOff x="152400" y="152400"/>
              <a:chExt cx="4953000" cy="6553200"/>
            </a:xfrm>
          </p:grpSpPr>
          <p:sp>
            <p:nvSpPr>
              <p:cNvPr id="75" name="Rounded Rectangle 74"/>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2590800" y="3200400"/>
              <a:ext cx="3886200" cy="1309360"/>
            </a:xfrm>
            <a:prstGeom prst="rect">
              <a:avLst/>
            </a:prstGeom>
            <a:noFill/>
          </p:spPr>
          <p:txBody>
            <a:bodyPr wrap="square" rtlCol="0">
              <a:spAutoFit/>
            </a:bodyPr>
            <a:lstStyle/>
            <a:p>
              <a:pPr algn="ctr"/>
              <a:r>
                <a:rPr lang="en-US" sz="1400" dirty="0">
                  <a:solidFill>
                    <a:srgbClr val="FFC000"/>
                  </a:solidFill>
                  <a:latin typeface="Californian FB" pitchFamily="18" charset="0"/>
                </a:rPr>
                <a:t>The </a:t>
              </a:r>
            </a:p>
            <a:p>
              <a:pPr algn="ctr"/>
              <a:r>
                <a:rPr lang="en-US" sz="1400" dirty="0">
                  <a:solidFill>
                    <a:srgbClr val="FFC000"/>
                  </a:solidFill>
                  <a:latin typeface="Californian FB" pitchFamily="18" charset="0"/>
                </a:rPr>
                <a:t>Book</a:t>
              </a:r>
            </a:p>
            <a:p>
              <a:pPr algn="ctr"/>
              <a:r>
                <a:rPr lang="en-US" sz="1400" dirty="0">
                  <a:solidFill>
                    <a:srgbClr val="FFC000"/>
                  </a:solidFill>
                  <a:latin typeface="Californian FB" pitchFamily="18" charset="0"/>
                </a:rPr>
                <a:t> of </a:t>
              </a:r>
            </a:p>
            <a:p>
              <a:pPr algn="ctr"/>
              <a:r>
                <a:rPr lang="en-US" sz="1400" dirty="0">
                  <a:solidFill>
                    <a:srgbClr val="FFC000"/>
                  </a:solidFill>
                  <a:latin typeface="Californian FB" pitchFamily="18" charset="0"/>
                </a:rPr>
                <a:t>Mormon</a:t>
              </a:r>
            </a:p>
          </p:txBody>
        </p:sp>
        <p:sp>
          <p:nvSpPr>
            <p:cNvPr id="71" name="TextBox 70"/>
            <p:cNvSpPr txBox="1"/>
            <p:nvPr/>
          </p:nvSpPr>
          <p:spPr>
            <a:xfrm>
              <a:off x="3124200" y="5257800"/>
              <a:ext cx="2667001" cy="464611"/>
            </a:xfrm>
            <a:prstGeom prst="rect">
              <a:avLst/>
            </a:prstGeom>
            <a:noFill/>
          </p:spPr>
          <p:txBody>
            <a:bodyPr wrap="square" rtlCol="0">
              <a:spAutoFit/>
            </a:bodyPr>
            <a:lstStyle/>
            <a:p>
              <a:pPr algn="ctr"/>
              <a:r>
                <a:rPr lang="en-US" sz="800" dirty="0">
                  <a:solidFill>
                    <a:srgbClr val="FFC000"/>
                  </a:solidFill>
                  <a:latin typeface="Californian FB" pitchFamily="18" charset="0"/>
                </a:rPr>
                <a:t>ANOTHER TESTAMENT </a:t>
              </a:r>
            </a:p>
            <a:p>
              <a:pPr algn="ctr"/>
              <a:r>
                <a:rPr lang="en-US" sz="800" dirty="0">
                  <a:solidFill>
                    <a:srgbClr val="FFC000"/>
                  </a:solidFill>
                  <a:latin typeface="Californian FB" pitchFamily="18" charset="0"/>
                </a:rPr>
                <a:t>OF JESUS CHRIST</a:t>
              </a:r>
            </a:p>
          </p:txBody>
        </p:sp>
        <p:cxnSp>
          <p:nvCxnSpPr>
            <p:cNvPr id="72" name="Straight Connector 71"/>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Right Arrow 4"/>
          <p:cNvSpPr/>
          <p:nvPr/>
        </p:nvSpPr>
        <p:spPr>
          <a:xfrm>
            <a:off x="2329543" y="4430486"/>
            <a:ext cx="1045028" cy="55517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03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2" presetClass="entr" presetSubtype="8"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0-#ppt_w/2"/>
                                          </p:val>
                                        </p:tav>
                                        <p:tav tm="100000">
                                          <p:val>
                                            <p:strVal val="#ppt_x"/>
                                          </p:val>
                                        </p:tav>
                                      </p:tavLst>
                                    </p:anim>
                                    <p:anim calcmode="lin" valueType="num">
                                      <p:cBhvr additive="base">
                                        <p:cTn id="16" dur="5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6172200" cy="307777"/>
          </a:xfrm>
          <a:prstGeom prst="rect">
            <a:avLst/>
          </a:prstGeom>
          <a:noFill/>
        </p:spPr>
        <p:txBody>
          <a:bodyPr wrap="square" rtlCol="0">
            <a:spAutoFit/>
          </a:bodyPr>
          <a:lstStyle/>
          <a:p>
            <a:r>
              <a:rPr lang="en-US" sz="1400" dirty="0">
                <a:solidFill>
                  <a:schemeClr val="bg2">
                    <a:lumMod val="90000"/>
                  </a:schemeClr>
                </a:solidFill>
              </a:rPr>
              <a:t>Acts 15:13</a:t>
            </a:r>
          </a:p>
        </p:txBody>
      </p:sp>
      <p:sp>
        <p:nvSpPr>
          <p:cNvPr id="9" name="Rectangle 8"/>
          <p:cNvSpPr/>
          <p:nvPr/>
        </p:nvSpPr>
        <p:spPr>
          <a:xfrm>
            <a:off x="1360714" y="0"/>
            <a:ext cx="9448800" cy="769441"/>
          </a:xfrm>
          <a:prstGeom prst="rect">
            <a:avLst/>
          </a:prstGeom>
        </p:spPr>
        <p:txBody>
          <a:bodyPr wrap="square">
            <a:spAutoFit/>
          </a:bodyPr>
          <a:lstStyle/>
          <a:p>
            <a:pPr algn="ctr"/>
            <a:r>
              <a:rPr lang="en-US" sz="4400" dirty="0">
                <a:solidFill>
                  <a:schemeClr val="bg2"/>
                </a:solidFill>
                <a:latin typeface="Open Sans"/>
              </a:rPr>
              <a:t>James of the Jerusalem Council</a:t>
            </a:r>
            <a:endParaRPr lang="en-US" sz="4400" dirty="0">
              <a:solidFill>
                <a:schemeClr val="bg2"/>
              </a:solidFill>
            </a:endParaRPr>
          </a:p>
        </p:txBody>
      </p:sp>
      <p:sp>
        <p:nvSpPr>
          <p:cNvPr id="3" name="Rectangle 2"/>
          <p:cNvSpPr/>
          <p:nvPr/>
        </p:nvSpPr>
        <p:spPr>
          <a:xfrm>
            <a:off x="174171" y="831892"/>
            <a:ext cx="6966858" cy="5355312"/>
          </a:xfrm>
          <a:prstGeom prst="rect">
            <a:avLst/>
          </a:prstGeom>
        </p:spPr>
        <p:txBody>
          <a:bodyPr wrap="square">
            <a:spAutoFit/>
          </a:bodyPr>
          <a:lstStyle/>
          <a:p>
            <a:pPr fontAlgn="base"/>
            <a:r>
              <a:rPr lang="en-US" dirty="0">
                <a:solidFill>
                  <a:schemeClr val="bg2"/>
                </a:solidFill>
              </a:rPr>
              <a:t>"In A.D. 44, the first Herod Agrippa 'stretched forth his hands to vex certain of the church.' (Acts 12:1.) He imprisoned Peter and 'killed James the brother of John with the sword.' (Acts 12:2.) </a:t>
            </a:r>
          </a:p>
          <a:p>
            <a:pPr fontAlgn="base"/>
            <a:endParaRPr lang="en-US" dirty="0">
              <a:solidFill>
                <a:schemeClr val="bg2"/>
              </a:solidFill>
            </a:endParaRPr>
          </a:p>
          <a:p>
            <a:pPr fontAlgn="base"/>
            <a:r>
              <a:rPr lang="en-US" dirty="0">
                <a:solidFill>
                  <a:schemeClr val="bg2"/>
                </a:solidFill>
              </a:rPr>
              <a:t>This vacancy in the leading three was soon filled by another James, whom Paul, in writing to the Galatians about A.D. 56, said was the brother of Jesus...</a:t>
            </a:r>
          </a:p>
          <a:p>
            <a:pPr fontAlgn="base"/>
            <a:endParaRPr lang="en-US" dirty="0">
              <a:solidFill>
                <a:schemeClr val="bg2"/>
              </a:solidFill>
            </a:endParaRPr>
          </a:p>
          <a:p>
            <a:pPr fontAlgn="base"/>
            <a:r>
              <a:rPr lang="en-US" dirty="0">
                <a:solidFill>
                  <a:schemeClr val="bg2"/>
                </a:solidFill>
              </a:rPr>
              <a:t>John is prominent with Peter in the first half of Acts, but afterward James the brother of the Lord is the prominent leader at Jerusalem, where he is mentioned often in association with Peter. When the angel released Peter from prison, the chief Apostle sent word to 'James, and to the brethren.' (Acts 12:17.) </a:t>
            </a:r>
          </a:p>
          <a:p>
            <a:pPr fontAlgn="base"/>
            <a:endParaRPr lang="en-US" dirty="0">
              <a:solidFill>
                <a:schemeClr val="bg2"/>
              </a:solidFill>
            </a:endParaRPr>
          </a:p>
          <a:p>
            <a:pPr fontAlgn="base"/>
            <a:r>
              <a:rPr lang="en-US" dirty="0">
                <a:solidFill>
                  <a:schemeClr val="bg2"/>
                </a:solidFill>
              </a:rPr>
              <a:t>Because of James's leading position, later Christian writers titled him Bishop of Jerusalem, but they wrote in an era that knew no higher authority than bishop. James's specific responsibility included decisions on doctrine for the whole Church, which went far beyond the calling of any New Testament bishop.</a:t>
            </a:r>
          </a:p>
        </p:txBody>
      </p:sp>
      <p:grpSp>
        <p:nvGrpSpPr>
          <p:cNvPr id="44" name="Group 43"/>
          <p:cNvGrpSpPr/>
          <p:nvPr/>
        </p:nvGrpSpPr>
        <p:grpSpPr>
          <a:xfrm>
            <a:off x="8556041" y="961849"/>
            <a:ext cx="1730958" cy="3619765"/>
            <a:chOff x="683690" y="913232"/>
            <a:chExt cx="1978594" cy="5103663"/>
          </a:xfrm>
        </p:grpSpPr>
        <p:sp>
          <p:nvSpPr>
            <p:cNvPr id="45" name="Moon 44"/>
            <p:cNvSpPr/>
            <p:nvPr/>
          </p:nvSpPr>
          <p:spPr>
            <a:xfrm rot="20732934">
              <a:off x="954226" y="1524628"/>
              <a:ext cx="530114" cy="2167301"/>
            </a:xfrm>
            <a:prstGeom prst="moon">
              <a:avLst>
                <a:gd name="adj" fmla="val 8750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10800000">
              <a:off x="1843564" y="1396299"/>
              <a:ext cx="668926" cy="1995614"/>
            </a:xfrm>
            <a:prstGeom prst="moon">
              <a:avLst>
                <a:gd name="adj" fmla="val 80521"/>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
            <p:cNvSpPr/>
            <p:nvPr/>
          </p:nvSpPr>
          <p:spPr>
            <a:xfrm rot="1267050">
              <a:off x="1184215" y="5263329"/>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394983">
              <a:off x="1700497" y="5268367"/>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2"/>
            <p:cNvSpPr/>
            <p:nvPr/>
          </p:nvSpPr>
          <p:spPr>
            <a:xfrm rot="20847300">
              <a:off x="2275519" y="3487740"/>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
            <p:cNvSpPr/>
            <p:nvPr/>
          </p:nvSpPr>
          <p:spPr>
            <a:xfrm>
              <a:off x="683690" y="360609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4"/>
            <p:cNvSpPr/>
            <p:nvPr/>
          </p:nvSpPr>
          <p:spPr>
            <a:xfrm rot="20339459">
              <a:off x="1799282" y="2298477"/>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
            <p:cNvSpPr/>
            <p:nvPr/>
          </p:nvSpPr>
          <p:spPr>
            <a:xfrm rot="1327004">
              <a:off x="897538" y="2450934"/>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6"/>
            <p:cNvSpPr/>
            <p:nvPr/>
          </p:nvSpPr>
          <p:spPr>
            <a:xfrm>
              <a:off x="991421" y="2457546"/>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7"/>
            <p:cNvSpPr/>
            <p:nvPr/>
          </p:nvSpPr>
          <p:spPr>
            <a:xfrm rot="10800000">
              <a:off x="1504305" y="2457546"/>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47863" y="1075493"/>
              <a:ext cx="923194" cy="157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uble Wave 8"/>
            <p:cNvSpPr/>
            <p:nvPr/>
          </p:nvSpPr>
          <p:spPr>
            <a:xfrm rot="10558211">
              <a:off x="1141250" y="1350250"/>
              <a:ext cx="1140174" cy="56661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9"/>
            <p:cNvSpPr/>
            <p:nvPr/>
          </p:nvSpPr>
          <p:spPr>
            <a:xfrm>
              <a:off x="1217090" y="1015299"/>
              <a:ext cx="871904" cy="42135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9"/>
            <p:cNvSpPr/>
            <p:nvPr/>
          </p:nvSpPr>
          <p:spPr>
            <a:xfrm>
              <a:off x="1217090" y="1167699"/>
              <a:ext cx="1003789" cy="42135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5598382">
              <a:off x="1423717" y="646425"/>
              <a:ext cx="587931" cy="1121546"/>
            </a:xfrm>
            <a:prstGeom prst="moon">
              <a:avLst>
                <a:gd name="adj" fmla="val 6013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5598382">
              <a:off x="1510605" y="845937"/>
              <a:ext cx="421280" cy="1290960"/>
            </a:xfrm>
            <a:prstGeom prst="mo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1064690" y="1472499"/>
              <a:ext cx="1295400" cy="2286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4"/>
            <p:cNvGrpSpPr/>
            <p:nvPr/>
          </p:nvGrpSpPr>
          <p:grpSpPr>
            <a:xfrm flipH="1">
              <a:off x="1217093" y="3853469"/>
              <a:ext cx="1230918" cy="1313103"/>
              <a:chOff x="7543805" y="3636392"/>
              <a:chExt cx="1066795" cy="1011811"/>
            </a:xfrm>
          </p:grpSpPr>
          <p:sp>
            <p:nvSpPr>
              <p:cNvPr id="107" name="Rounded Rectangle 10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62"/>
              <p:cNvGrpSpPr/>
              <p:nvPr/>
            </p:nvGrpSpPr>
            <p:grpSpPr>
              <a:xfrm>
                <a:off x="7543805" y="3636392"/>
                <a:ext cx="457201" cy="1011811"/>
                <a:chOff x="6827799" y="4905918"/>
                <a:chExt cx="868402" cy="1937859"/>
              </a:xfrm>
              <a:solidFill>
                <a:srgbClr val="D98A33"/>
              </a:solidFill>
            </p:grpSpPr>
            <p:sp>
              <p:nvSpPr>
                <p:cNvPr id="109" name="Double Wave 10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7088318" y="4905918"/>
                  <a:ext cx="607883" cy="3945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Cloud 62"/>
            <p:cNvSpPr/>
            <p:nvPr/>
          </p:nvSpPr>
          <p:spPr>
            <a:xfrm>
              <a:off x="1369490" y="2310699"/>
              <a:ext cx="6096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521890" y="2386899"/>
              <a:ext cx="274027"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88"/>
            <p:cNvGrpSpPr/>
            <p:nvPr/>
          </p:nvGrpSpPr>
          <p:grpSpPr>
            <a:xfrm>
              <a:off x="988490" y="5382302"/>
              <a:ext cx="1447800" cy="289560"/>
              <a:chOff x="2286000" y="6019800"/>
              <a:chExt cx="3048000" cy="609600"/>
            </a:xfrm>
          </p:grpSpPr>
          <p:grpSp>
            <p:nvGrpSpPr>
              <p:cNvPr id="92" name="Group 175"/>
              <p:cNvGrpSpPr/>
              <p:nvPr/>
            </p:nvGrpSpPr>
            <p:grpSpPr>
              <a:xfrm>
                <a:off x="2286000" y="6019800"/>
                <a:ext cx="609600" cy="609600"/>
                <a:chOff x="2286000" y="6019800"/>
                <a:chExt cx="609600" cy="609600"/>
              </a:xfrm>
            </p:grpSpPr>
            <p:sp>
              <p:nvSpPr>
                <p:cNvPr id="105" name="Quad Arrow Callout 10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ross 10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76"/>
              <p:cNvGrpSpPr/>
              <p:nvPr/>
            </p:nvGrpSpPr>
            <p:grpSpPr>
              <a:xfrm>
                <a:off x="2895600" y="6019800"/>
                <a:ext cx="609600" cy="609600"/>
                <a:chOff x="2286000" y="6019800"/>
                <a:chExt cx="609600" cy="609600"/>
              </a:xfrm>
            </p:grpSpPr>
            <p:sp>
              <p:nvSpPr>
                <p:cNvPr id="103" name="Quad Arrow Callout 10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ross 10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79"/>
              <p:cNvGrpSpPr/>
              <p:nvPr/>
            </p:nvGrpSpPr>
            <p:grpSpPr>
              <a:xfrm>
                <a:off x="3505200" y="6019800"/>
                <a:ext cx="609600" cy="609600"/>
                <a:chOff x="2286000" y="6019800"/>
                <a:chExt cx="609600" cy="609600"/>
              </a:xfrm>
            </p:grpSpPr>
            <p:sp>
              <p:nvSpPr>
                <p:cNvPr id="101" name="Quad Arrow Callout 10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ross 10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82"/>
              <p:cNvGrpSpPr/>
              <p:nvPr/>
            </p:nvGrpSpPr>
            <p:grpSpPr>
              <a:xfrm>
                <a:off x="4114800" y="6019800"/>
                <a:ext cx="609600" cy="609600"/>
                <a:chOff x="2286000" y="6019800"/>
                <a:chExt cx="609600" cy="609600"/>
              </a:xfrm>
            </p:grpSpPr>
            <p:sp>
              <p:nvSpPr>
                <p:cNvPr id="99" name="Quad Arrow Callout 9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ross 9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85"/>
              <p:cNvGrpSpPr/>
              <p:nvPr/>
            </p:nvGrpSpPr>
            <p:grpSpPr>
              <a:xfrm>
                <a:off x="4724400" y="6019800"/>
                <a:ext cx="609600" cy="609600"/>
                <a:chOff x="2286000" y="6019800"/>
                <a:chExt cx="609600" cy="609600"/>
              </a:xfrm>
            </p:grpSpPr>
            <p:sp>
              <p:nvSpPr>
                <p:cNvPr id="97" name="Quad Arrow Callout 9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ross 9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189"/>
            <p:cNvGrpSpPr/>
            <p:nvPr/>
          </p:nvGrpSpPr>
          <p:grpSpPr>
            <a:xfrm>
              <a:off x="1055726" y="1455760"/>
              <a:ext cx="1241611" cy="248322"/>
              <a:chOff x="2286000" y="6019800"/>
              <a:chExt cx="3048000" cy="609600"/>
            </a:xfrm>
          </p:grpSpPr>
          <p:grpSp>
            <p:nvGrpSpPr>
              <p:cNvPr id="67" name="Group 175"/>
              <p:cNvGrpSpPr/>
              <p:nvPr/>
            </p:nvGrpSpPr>
            <p:grpSpPr>
              <a:xfrm>
                <a:off x="2286000" y="6019800"/>
                <a:ext cx="609600" cy="609600"/>
                <a:chOff x="2286000" y="6019800"/>
                <a:chExt cx="609600" cy="609600"/>
              </a:xfrm>
            </p:grpSpPr>
            <p:sp>
              <p:nvSpPr>
                <p:cNvPr id="90" name="Quad Arrow Callout 8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ross 9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76"/>
              <p:cNvGrpSpPr/>
              <p:nvPr/>
            </p:nvGrpSpPr>
            <p:grpSpPr>
              <a:xfrm>
                <a:off x="2895600" y="6019800"/>
                <a:ext cx="609600" cy="609600"/>
                <a:chOff x="2286000" y="6019800"/>
                <a:chExt cx="609600" cy="609600"/>
              </a:xfrm>
            </p:grpSpPr>
            <p:sp>
              <p:nvSpPr>
                <p:cNvPr id="88" name="Quad Arrow Callout 8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ross 8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79"/>
              <p:cNvGrpSpPr/>
              <p:nvPr/>
            </p:nvGrpSpPr>
            <p:grpSpPr>
              <a:xfrm>
                <a:off x="3505200" y="6019800"/>
                <a:ext cx="609600" cy="609600"/>
                <a:chOff x="2286000" y="6019800"/>
                <a:chExt cx="609600" cy="609600"/>
              </a:xfrm>
            </p:grpSpPr>
            <p:sp>
              <p:nvSpPr>
                <p:cNvPr id="86" name="Quad Arrow Callout 8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ross 8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82"/>
              <p:cNvGrpSpPr/>
              <p:nvPr/>
            </p:nvGrpSpPr>
            <p:grpSpPr>
              <a:xfrm>
                <a:off x="4114800" y="6019800"/>
                <a:ext cx="609600" cy="609600"/>
                <a:chOff x="2286000" y="6019800"/>
                <a:chExt cx="609600" cy="609600"/>
              </a:xfrm>
            </p:grpSpPr>
            <p:sp>
              <p:nvSpPr>
                <p:cNvPr id="84" name="Quad Arrow Callout 8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ross 8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85"/>
              <p:cNvGrpSpPr/>
              <p:nvPr/>
            </p:nvGrpSpPr>
            <p:grpSpPr>
              <a:xfrm>
                <a:off x="4724400" y="6019800"/>
                <a:ext cx="609600" cy="609600"/>
                <a:chOff x="2286000" y="6019800"/>
                <a:chExt cx="609600" cy="609600"/>
              </a:xfrm>
            </p:grpSpPr>
            <p:sp>
              <p:nvSpPr>
                <p:cNvPr id="82" name="Quad Arrow Callout 8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 name="Rectangle 5"/>
          <p:cNvSpPr/>
          <p:nvPr/>
        </p:nvSpPr>
        <p:spPr>
          <a:xfrm>
            <a:off x="7108371" y="4577477"/>
            <a:ext cx="5083629" cy="2031325"/>
          </a:xfrm>
          <a:prstGeom prst="rect">
            <a:avLst/>
          </a:prstGeom>
        </p:spPr>
        <p:txBody>
          <a:bodyPr wrap="square">
            <a:spAutoFit/>
          </a:bodyPr>
          <a:lstStyle/>
          <a:p>
            <a:pPr fontAlgn="base"/>
            <a:r>
              <a:rPr lang="en-US" dirty="0">
                <a:solidFill>
                  <a:schemeClr val="bg2"/>
                </a:solidFill>
              </a:rPr>
              <a:t>This is apparent in the prominent role James played at the Jerusalem Council, the meeting of the Apostles and elders to determine whether gentile converts needed circumcision as well as baptism. Peter spoke first in favor of the gentiles, Paul and Barnabas supported him, and James proposed the details of the solution." </a:t>
            </a:r>
          </a:p>
        </p:txBody>
      </p:sp>
      <p:sp>
        <p:nvSpPr>
          <p:cNvPr id="7" name="Rectangle 6"/>
          <p:cNvSpPr/>
          <p:nvPr/>
        </p:nvSpPr>
        <p:spPr>
          <a:xfrm>
            <a:off x="11749250" y="6488668"/>
            <a:ext cx="442750" cy="369332"/>
          </a:xfrm>
          <a:prstGeom prst="rect">
            <a:avLst/>
          </a:prstGeom>
        </p:spPr>
        <p:txBody>
          <a:bodyPr wrap="none">
            <a:spAutoFit/>
          </a:bodyPr>
          <a:lstStyle/>
          <a:p>
            <a:r>
              <a:rPr lang="en-US" dirty="0">
                <a:solidFill>
                  <a:schemeClr val="bg2"/>
                </a:solidFill>
              </a:rPr>
              <a:t>(4)</a:t>
            </a:r>
            <a:endParaRPr lang="en-US" dirty="0"/>
          </a:p>
        </p:txBody>
      </p:sp>
    </p:spTree>
    <p:extLst>
      <p:ext uri="{BB962C8B-B14F-4D97-AF65-F5344CB8AC3E}">
        <p14:creationId xmlns:p14="http://schemas.microsoft.com/office/powerpoint/2010/main" val="238855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wipe(down)">
                                      <p:cBhvr>
                                        <p:cTn id="9" dur="580">
                                          <p:stCondLst>
                                            <p:cond delay="0"/>
                                          </p:stCondLst>
                                        </p:cTn>
                                        <p:tgtEl>
                                          <p:spTgt spid="44"/>
                                        </p:tgtEl>
                                      </p:cBhvr>
                                    </p:animEffect>
                                    <p:anim calcmode="lin" valueType="num">
                                      <p:cBhvr>
                                        <p:cTn id="1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5" dur="26">
                                          <p:stCondLst>
                                            <p:cond delay="650"/>
                                          </p:stCondLst>
                                        </p:cTn>
                                        <p:tgtEl>
                                          <p:spTgt spid="44"/>
                                        </p:tgtEl>
                                      </p:cBhvr>
                                      <p:to x="100000" y="60000"/>
                                    </p:animScale>
                                    <p:animScale>
                                      <p:cBhvr>
                                        <p:cTn id="16" dur="166" decel="50000">
                                          <p:stCondLst>
                                            <p:cond delay="676"/>
                                          </p:stCondLst>
                                        </p:cTn>
                                        <p:tgtEl>
                                          <p:spTgt spid="44"/>
                                        </p:tgtEl>
                                      </p:cBhvr>
                                      <p:to x="100000" y="100000"/>
                                    </p:animScale>
                                    <p:animScale>
                                      <p:cBhvr>
                                        <p:cTn id="17" dur="26">
                                          <p:stCondLst>
                                            <p:cond delay="1312"/>
                                          </p:stCondLst>
                                        </p:cTn>
                                        <p:tgtEl>
                                          <p:spTgt spid="44"/>
                                        </p:tgtEl>
                                      </p:cBhvr>
                                      <p:to x="100000" y="80000"/>
                                    </p:animScale>
                                    <p:animScale>
                                      <p:cBhvr>
                                        <p:cTn id="18" dur="166" decel="50000">
                                          <p:stCondLst>
                                            <p:cond delay="1338"/>
                                          </p:stCondLst>
                                        </p:cTn>
                                        <p:tgtEl>
                                          <p:spTgt spid="44"/>
                                        </p:tgtEl>
                                      </p:cBhvr>
                                      <p:to x="100000" y="100000"/>
                                    </p:animScale>
                                    <p:animScale>
                                      <p:cBhvr>
                                        <p:cTn id="19" dur="26">
                                          <p:stCondLst>
                                            <p:cond delay="1642"/>
                                          </p:stCondLst>
                                        </p:cTn>
                                        <p:tgtEl>
                                          <p:spTgt spid="44"/>
                                        </p:tgtEl>
                                      </p:cBhvr>
                                      <p:to x="100000" y="90000"/>
                                    </p:animScale>
                                    <p:animScale>
                                      <p:cBhvr>
                                        <p:cTn id="20" dur="166" decel="50000">
                                          <p:stCondLst>
                                            <p:cond delay="1668"/>
                                          </p:stCondLst>
                                        </p:cTn>
                                        <p:tgtEl>
                                          <p:spTgt spid="44"/>
                                        </p:tgtEl>
                                      </p:cBhvr>
                                      <p:to x="100000" y="100000"/>
                                    </p:animScale>
                                    <p:animScale>
                                      <p:cBhvr>
                                        <p:cTn id="21" dur="26">
                                          <p:stCondLst>
                                            <p:cond delay="1808"/>
                                          </p:stCondLst>
                                        </p:cTn>
                                        <p:tgtEl>
                                          <p:spTgt spid="44"/>
                                        </p:tgtEl>
                                      </p:cBhvr>
                                      <p:to x="100000" y="95000"/>
                                    </p:animScale>
                                    <p:animScale>
                                      <p:cBhvr>
                                        <p:cTn id="22" dur="166" decel="50000">
                                          <p:stCondLst>
                                            <p:cond delay="1834"/>
                                          </p:stCondLst>
                                        </p:cTn>
                                        <p:tgtEl>
                                          <p:spTgt spid="4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6172200" cy="307777"/>
          </a:xfrm>
          <a:prstGeom prst="rect">
            <a:avLst/>
          </a:prstGeom>
          <a:noFill/>
        </p:spPr>
        <p:txBody>
          <a:bodyPr wrap="square" rtlCol="0">
            <a:spAutoFit/>
          </a:bodyPr>
          <a:lstStyle/>
          <a:p>
            <a:r>
              <a:rPr lang="en-US" sz="1400" dirty="0">
                <a:solidFill>
                  <a:schemeClr val="bg2">
                    <a:lumMod val="90000"/>
                  </a:schemeClr>
                </a:solidFill>
              </a:rPr>
              <a:t>Acts 15:22-27</a:t>
            </a:r>
          </a:p>
        </p:txBody>
      </p:sp>
      <p:sp>
        <p:nvSpPr>
          <p:cNvPr id="9" name="Rectangle 8"/>
          <p:cNvSpPr/>
          <p:nvPr/>
        </p:nvSpPr>
        <p:spPr>
          <a:xfrm>
            <a:off x="1360714" y="0"/>
            <a:ext cx="9448800" cy="769441"/>
          </a:xfrm>
          <a:prstGeom prst="rect">
            <a:avLst/>
          </a:prstGeom>
        </p:spPr>
        <p:txBody>
          <a:bodyPr wrap="square">
            <a:spAutoFit/>
          </a:bodyPr>
          <a:lstStyle/>
          <a:p>
            <a:pPr algn="ctr"/>
            <a:r>
              <a:rPr lang="en-US" sz="4400" dirty="0">
                <a:solidFill>
                  <a:schemeClr val="bg2"/>
                </a:solidFill>
                <a:latin typeface="Open Sans"/>
              </a:rPr>
              <a:t>Trouble Them Not…</a:t>
            </a:r>
            <a:endParaRPr lang="en-US" sz="4400" dirty="0">
              <a:solidFill>
                <a:schemeClr val="bg2"/>
              </a:solidFill>
            </a:endParaRPr>
          </a:p>
        </p:txBody>
      </p:sp>
      <p:sp>
        <p:nvSpPr>
          <p:cNvPr id="3" name="Rectangle 2"/>
          <p:cNvSpPr/>
          <p:nvPr/>
        </p:nvSpPr>
        <p:spPr>
          <a:xfrm>
            <a:off x="174171" y="831892"/>
            <a:ext cx="7315200" cy="1938992"/>
          </a:xfrm>
          <a:prstGeom prst="rect">
            <a:avLst/>
          </a:prstGeom>
        </p:spPr>
        <p:txBody>
          <a:bodyPr wrap="square">
            <a:spAutoFit/>
          </a:bodyPr>
          <a:lstStyle/>
          <a:p>
            <a:pPr fontAlgn="base"/>
            <a:r>
              <a:rPr lang="en-US" sz="2400" dirty="0">
                <a:solidFill>
                  <a:schemeClr val="bg2"/>
                </a:solidFill>
              </a:rPr>
              <a:t>…or </a:t>
            </a:r>
            <a:r>
              <a:rPr lang="en-US" sz="2400" b="1" dirty="0">
                <a:solidFill>
                  <a:schemeClr val="bg2"/>
                </a:solidFill>
              </a:rPr>
              <a:t>not make living the gospel harder </a:t>
            </a:r>
            <a:r>
              <a:rPr lang="en-US" sz="2400" dirty="0">
                <a:solidFill>
                  <a:schemeClr val="bg2"/>
                </a:solidFill>
              </a:rPr>
              <a:t>for the converted Gentiles, and not require them to perform the rituals of the law of Moses before joining the Church. </a:t>
            </a:r>
          </a:p>
          <a:p>
            <a:pPr fontAlgn="base"/>
            <a:endParaRPr lang="en-US" sz="2400" dirty="0">
              <a:solidFill>
                <a:schemeClr val="bg2"/>
              </a:solidFill>
            </a:endParaRPr>
          </a:p>
          <a:p>
            <a:pPr fontAlgn="base"/>
            <a:r>
              <a:rPr lang="en-US" sz="2400" dirty="0">
                <a:solidFill>
                  <a:schemeClr val="bg2"/>
                </a:solidFill>
              </a:rPr>
              <a:t>James was supporting the decision given earlier by Peter.</a:t>
            </a:r>
          </a:p>
        </p:txBody>
      </p:sp>
      <p:grpSp>
        <p:nvGrpSpPr>
          <p:cNvPr id="44" name="Group 43"/>
          <p:cNvGrpSpPr/>
          <p:nvPr/>
        </p:nvGrpSpPr>
        <p:grpSpPr>
          <a:xfrm>
            <a:off x="8556041" y="961849"/>
            <a:ext cx="1730958" cy="3619765"/>
            <a:chOff x="683690" y="913232"/>
            <a:chExt cx="1978594" cy="5103663"/>
          </a:xfrm>
        </p:grpSpPr>
        <p:sp>
          <p:nvSpPr>
            <p:cNvPr id="45" name="Moon 44"/>
            <p:cNvSpPr/>
            <p:nvPr/>
          </p:nvSpPr>
          <p:spPr>
            <a:xfrm rot="20732934">
              <a:off x="954226" y="1524628"/>
              <a:ext cx="530114" cy="2167301"/>
            </a:xfrm>
            <a:prstGeom prst="moon">
              <a:avLst>
                <a:gd name="adj" fmla="val 8750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10800000">
              <a:off x="1843564" y="1396299"/>
              <a:ext cx="668926" cy="1995614"/>
            </a:xfrm>
            <a:prstGeom prst="moon">
              <a:avLst>
                <a:gd name="adj" fmla="val 80521"/>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
            <p:cNvSpPr/>
            <p:nvPr/>
          </p:nvSpPr>
          <p:spPr>
            <a:xfrm rot="1267050">
              <a:off x="1184215" y="5263329"/>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394983">
              <a:off x="1700497" y="5268367"/>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2"/>
            <p:cNvSpPr/>
            <p:nvPr/>
          </p:nvSpPr>
          <p:spPr>
            <a:xfrm rot="20847300">
              <a:off x="2275519" y="3487740"/>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
            <p:cNvSpPr/>
            <p:nvPr/>
          </p:nvSpPr>
          <p:spPr>
            <a:xfrm>
              <a:off x="683690" y="360609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4"/>
            <p:cNvSpPr/>
            <p:nvPr/>
          </p:nvSpPr>
          <p:spPr>
            <a:xfrm rot="20339459">
              <a:off x="1799282" y="2298477"/>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
            <p:cNvSpPr/>
            <p:nvPr/>
          </p:nvSpPr>
          <p:spPr>
            <a:xfrm rot="1327004">
              <a:off x="897538" y="2450934"/>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6"/>
            <p:cNvSpPr/>
            <p:nvPr/>
          </p:nvSpPr>
          <p:spPr>
            <a:xfrm>
              <a:off x="991421" y="2457546"/>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7"/>
            <p:cNvSpPr/>
            <p:nvPr/>
          </p:nvSpPr>
          <p:spPr>
            <a:xfrm rot="10800000">
              <a:off x="1504305" y="2457546"/>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47863" y="1075493"/>
              <a:ext cx="923194" cy="157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uble Wave 8"/>
            <p:cNvSpPr/>
            <p:nvPr/>
          </p:nvSpPr>
          <p:spPr>
            <a:xfrm rot="10558211">
              <a:off x="1141250" y="1350250"/>
              <a:ext cx="1140174" cy="56661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9"/>
            <p:cNvSpPr/>
            <p:nvPr/>
          </p:nvSpPr>
          <p:spPr>
            <a:xfrm>
              <a:off x="1217090" y="1015299"/>
              <a:ext cx="871904" cy="42135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9"/>
            <p:cNvSpPr/>
            <p:nvPr/>
          </p:nvSpPr>
          <p:spPr>
            <a:xfrm>
              <a:off x="1217090" y="1167699"/>
              <a:ext cx="1003789" cy="42135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5598382">
              <a:off x="1423717" y="646425"/>
              <a:ext cx="587931" cy="1121546"/>
            </a:xfrm>
            <a:prstGeom prst="moon">
              <a:avLst>
                <a:gd name="adj" fmla="val 6013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5598382">
              <a:off x="1510605" y="845937"/>
              <a:ext cx="421280" cy="1290960"/>
            </a:xfrm>
            <a:prstGeom prst="mo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1064690" y="1472499"/>
              <a:ext cx="1295400" cy="2286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4"/>
            <p:cNvGrpSpPr/>
            <p:nvPr/>
          </p:nvGrpSpPr>
          <p:grpSpPr>
            <a:xfrm flipH="1">
              <a:off x="1217093" y="3853469"/>
              <a:ext cx="1230918" cy="1313103"/>
              <a:chOff x="7543805" y="3636392"/>
              <a:chExt cx="1066795" cy="1011811"/>
            </a:xfrm>
          </p:grpSpPr>
          <p:sp>
            <p:nvSpPr>
              <p:cNvPr id="107" name="Rounded Rectangle 10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62"/>
              <p:cNvGrpSpPr/>
              <p:nvPr/>
            </p:nvGrpSpPr>
            <p:grpSpPr>
              <a:xfrm>
                <a:off x="7543805" y="3636392"/>
                <a:ext cx="457201" cy="1011811"/>
                <a:chOff x="6827799" y="4905918"/>
                <a:chExt cx="868402" cy="1937859"/>
              </a:xfrm>
              <a:solidFill>
                <a:srgbClr val="D98A33"/>
              </a:solidFill>
            </p:grpSpPr>
            <p:sp>
              <p:nvSpPr>
                <p:cNvPr id="109" name="Double Wave 10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7088318" y="4905918"/>
                  <a:ext cx="607883" cy="3945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Cloud 62"/>
            <p:cNvSpPr/>
            <p:nvPr/>
          </p:nvSpPr>
          <p:spPr>
            <a:xfrm>
              <a:off x="1369490" y="2310699"/>
              <a:ext cx="6096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521890" y="2386899"/>
              <a:ext cx="274027"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88"/>
            <p:cNvGrpSpPr/>
            <p:nvPr/>
          </p:nvGrpSpPr>
          <p:grpSpPr>
            <a:xfrm>
              <a:off x="988490" y="5382302"/>
              <a:ext cx="1447800" cy="289560"/>
              <a:chOff x="2286000" y="6019800"/>
              <a:chExt cx="3048000" cy="609600"/>
            </a:xfrm>
          </p:grpSpPr>
          <p:grpSp>
            <p:nvGrpSpPr>
              <p:cNvPr id="92" name="Group 175"/>
              <p:cNvGrpSpPr/>
              <p:nvPr/>
            </p:nvGrpSpPr>
            <p:grpSpPr>
              <a:xfrm>
                <a:off x="2286000" y="6019800"/>
                <a:ext cx="609600" cy="609600"/>
                <a:chOff x="2286000" y="6019800"/>
                <a:chExt cx="609600" cy="609600"/>
              </a:xfrm>
            </p:grpSpPr>
            <p:sp>
              <p:nvSpPr>
                <p:cNvPr id="105" name="Quad Arrow Callout 10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ross 10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76"/>
              <p:cNvGrpSpPr/>
              <p:nvPr/>
            </p:nvGrpSpPr>
            <p:grpSpPr>
              <a:xfrm>
                <a:off x="2895600" y="6019800"/>
                <a:ext cx="609600" cy="609600"/>
                <a:chOff x="2286000" y="6019800"/>
                <a:chExt cx="609600" cy="609600"/>
              </a:xfrm>
            </p:grpSpPr>
            <p:sp>
              <p:nvSpPr>
                <p:cNvPr id="103" name="Quad Arrow Callout 10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ross 10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79"/>
              <p:cNvGrpSpPr/>
              <p:nvPr/>
            </p:nvGrpSpPr>
            <p:grpSpPr>
              <a:xfrm>
                <a:off x="3505200" y="6019800"/>
                <a:ext cx="609600" cy="609600"/>
                <a:chOff x="2286000" y="6019800"/>
                <a:chExt cx="609600" cy="609600"/>
              </a:xfrm>
            </p:grpSpPr>
            <p:sp>
              <p:nvSpPr>
                <p:cNvPr id="101" name="Quad Arrow Callout 10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ross 10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82"/>
              <p:cNvGrpSpPr/>
              <p:nvPr/>
            </p:nvGrpSpPr>
            <p:grpSpPr>
              <a:xfrm>
                <a:off x="4114800" y="6019800"/>
                <a:ext cx="609600" cy="609600"/>
                <a:chOff x="2286000" y="6019800"/>
                <a:chExt cx="609600" cy="609600"/>
              </a:xfrm>
            </p:grpSpPr>
            <p:sp>
              <p:nvSpPr>
                <p:cNvPr id="99" name="Quad Arrow Callout 9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ross 9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85"/>
              <p:cNvGrpSpPr/>
              <p:nvPr/>
            </p:nvGrpSpPr>
            <p:grpSpPr>
              <a:xfrm>
                <a:off x="4724400" y="6019800"/>
                <a:ext cx="609600" cy="609600"/>
                <a:chOff x="2286000" y="6019800"/>
                <a:chExt cx="609600" cy="609600"/>
              </a:xfrm>
            </p:grpSpPr>
            <p:sp>
              <p:nvSpPr>
                <p:cNvPr id="97" name="Quad Arrow Callout 9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ross 9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189"/>
            <p:cNvGrpSpPr/>
            <p:nvPr/>
          </p:nvGrpSpPr>
          <p:grpSpPr>
            <a:xfrm>
              <a:off x="1055726" y="1455760"/>
              <a:ext cx="1241611" cy="248322"/>
              <a:chOff x="2286000" y="6019800"/>
              <a:chExt cx="3048000" cy="609600"/>
            </a:xfrm>
          </p:grpSpPr>
          <p:grpSp>
            <p:nvGrpSpPr>
              <p:cNvPr id="67" name="Group 175"/>
              <p:cNvGrpSpPr/>
              <p:nvPr/>
            </p:nvGrpSpPr>
            <p:grpSpPr>
              <a:xfrm>
                <a:off x="2286000" y="6019800"/>
                <a:ext cx="609600" cy="609600"/>
                <a:chOff x="2286000" y="6019800"/>
                <a:chExt cx="609600" cy="609600"/>
              </a:xfrm>
            </p:grpSpPr>
            <p:sp>
              <p:nvSpPr>
                <p:cNvPr id="90" name="Quad Arrow Callout 8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ross 9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76"/>
              <p:cNvGrpSpPr/>
              <p:nvPr/>
            </p:nvGrpSpPr>
            <p:grpSpPr>
              <a:xfrm>
                <a:off x="2895600" y="6019800"/>
                <a:ext cx="609600" cy="609600"/>
                <a:chOff x="2286000" y="6019800"/>
                <a:chExt cx="609600" cy="609600"/>
              </a:xfrm>
            </p:grpSpPr>
            <p:sp>
              <p:nvSpPr>
                <p:cNvPr id="88" name="Quad Arrow Callout 8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ross 8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79"/>
              <p:cNvGrpSpPr/>
              <p:nvPr/>
            </p:nvGrpSpPr>
            <p:grpSpPr>
              <a:xfrm>
                <a:off x="3505200" y="6019800"/>
                <a:ext cx="609600" cy="609600"/>
                <a:chOff x="2286000" y="6019800"/>
                <a:chExt cx="609600" cy="609600"/>
              </a:xfrm>
            </p:grpSpPr>
            <p:sp>
              <p:nvSpPr>
                <p:cNvPr id="86" name="Quad Arrow Callout 8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ross 8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82"/>
              <p:cNvGrpSpPr/>
              <p:nvPr/>
            </p:nvGrpSpPr>
            <p:grpSpPr>
              <a:xfrm>
                <a:off x="4114800" y="6019800"/>
                <a:ext cx="609600" cy="609600"/>
                <a:chOff x="2286000" y="6019800"/>
                <a:chExt cx="609600" cy="609600"/>
              </a:xfrm>
            </p:grpSpPr>
            <p:sp>
              <p:nvSpPr>
                <p:cNvPr id="84" name="Quad Arrow Callout 8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ross 8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85"/>
              <p:cNvGrpSpPr/>
              <p:nvPr/>
            </p:nvGrpSpPr>
            <p:grpSpPr>
              <a:xfrm>
                <a:off x="4724400" y="6019800"/>
                <a:ext cx="609600" cy="609600"/>
                <a:chOff x="2286000" y="6019800"/>
                <a:chExt cx="609600" cy="609600"/>
              </a:xfrm>
            </p:grpSpPr>
            <p:sp>
              <p:nvSpPr>
                <p:cNvPr id="82" name="Quad Arrow Callout 8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 name="Rectangle 6"/>
          <p:cNvSpPr/>
          <p:nvPr/>
        </p:nvSpPr>
        <p:spPr>
          <a:xfrm>
            <a:off x="11749250" y="6488668"/>
            <a:ext cx="442750" cy="369332"/>
          </a:xfrm>
          <a:prstGeom prst="rect">
            <a:avLst/>
          </a:prstGeom>
        </p:spPr>
        <p:txBody>
          <a:bodyPr wrap="none">
            <a:spAutoFit/>
          </a:bodyPr>
          <a:lstStyle/>
          <a:p>
            <a:r>
              <a:rPr lang="en-US" dirty="0">
                <a:solidFill>
                  <a:schemeClr val="bg2"/>
                </a:solidFill>
              </a:rPr>
              <a:t>(4)</a:t>
            </a:r>
            <a:endParaRPr lang="en-US" dirty="0"/>
          </a:p>
        </p:txBody>
      </p:sp>
      <p:sp>
        <p:nvSpPr>
          <p:cNvPr id="2" name="Rectangle 1"/>
          <p:cNvSpPr/>
          <p:nvPr/>
        </p:nvSpPr>
        <p:spPr>
          <a:xfrm>
            <a:off x="359229" y="4872096"/>
            <a:ext cx="7696199" cy="1384995"/>
          </a:xfrm>
          <a:prstGeom prst="rect">
            <a:avLst/>
          </a:prstGeom>
        </p:spPr>
        <p:txBody>
          <a:bodyPr wrap="square">
            <a:spAutoFit/>
          </a:bodyPr>
          <a:lstStyle/>
          <a:p>
            <a:r>
              <a:rPr lang="en-US" sz="2800" dirty="0">
                <a:solidFill>
                  <a:schemeClr val="bg2"/>
                </a:solidFill>
                <a:latin typeface="Open Sans"/>
              </a:rPr>
              <a:t>The Apostles decided to send an epistle to the Church members declaring that circumcision was not required for salvation.</a:t>
            </a:r>
            <a:endParaRPr lang="en-US" sz="2800" dirty="0">
              <a:solidFill>
                <a:schemeClr val="bg2"/>
              </a:solidFill>
            </a:endParaRPr>
          </a:p>
        </p:txBody>
      </p:sp>
      <p:grpSp>
        <p:nvGrpSpPr>
          <p:cNvPr id="68" name="Group 67"/>
          <p:cNvGrpSpPr/>
          <p:nvPr/>
        </p:nvGrpSpPr>
        <p:grpSpPr>
          <a:xfrm rot="4015760">
            <a:off x="3189698" y="2540088"/>
            <a:ext cx="1215358" cy="2497726"/>
            <a:chOff x="5410200" y="1299205"/>
            <a:chExt cx="1215358" cy="2497726"/>
          </a:xfrm>
        </p:grpSpPr>
        <p:grpSp>
          <p:nvGrpSpPr>
            <p:cNvPr id="69" name="Group 68"/>
            <p:cNvGrpSpPr/>
            <p:nvPr/>
          </p:nvGrpSpPr>
          <p:grpSpPr>
            <a:xfrm>
              <a:off x="5410200" y="1299205"/>
              <a:ext cx="607679" cy="2497726"/>
              <a:chOff x="533400" y="381000"/>
              <a:chExt cx="457200" cy="2497726"/>
            </a:xfrm>
          </p:grpSpPr>
          <p:sp>
            <p:nvSpPr>
              <p:cNvPr id="75" name="Oval 7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ounded Rectangle 7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017879" y="1299205"/>
              <a:ext cx="607679" cy="2497726"/>
              <a:chOff x="2714897" y="457200"/>
              <a:chExt cx="457200" cy="2497726"/>
            </a:xfrm>
          </p:grpSpPr>
          <p:sp>
            <p:nvSpPr>
              <p:cNvPr id="71" name="Oval 7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p:cNvGrpSpPr/>
          <p:nvPr/>
        </p:nvGrpSpPr>
        <p:grpSpPr>
          <a:xfrm>
            <a:off x="8185489" y="4267200"/>
            <a:ext cx="3505768" cy="2503413"/>
            <a:chOff x="384206" y="4158361"/>
            <a:chExt cx="3289208" cy="2390250"/>
          </a:xfrm>
        </p:grpSpPr>
        <p:grpSp>
          <p:nvGrpSpPr>
            <p:cNvPr id="114" name="Group 113"/>
            <p:cNvGrpSpPr/>
            <p:nvPr/>
          </p:nvGrpSpPr>
          <p:grpSpPr>
            <a:xfrm>
              <a:off x="384206" y="4158361"/>
              <a:ext cx="3289208" cy="2390250"/>
              <a:chOff x="609599" y="833642"/>
              <a:chExt cx="7941747" cy="5771225"/>
            </a:xfrm>
          </p:grpSpPr>
          <p:grpSp>
            <p:nvGrpSpPr>
              <p:cNvPr id="116" name="Group 14"/>
              <p:cNvGrpSpPr/>
              <p:nvPr/>
            </p:nvGrpSpPr>
            <p:grpSpPr>
              <a:xfrm rot="10800000">
                <a:off x="7696200" y="5257800"/>
                <a:ext cx="621450" cy="1347067"/>
                <a:chOff x="7010400" y="381000"/>
                <a:chExt cx="762000" cy="2033666"/>
              </a:xfrm>
            </p:grpSpPr>
            <p:sp>
              <p:nvSpPr>
                <p:cNvPr id="129" name="Rounded Rectangle 1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
              <p:cNvGrpSpPr/>
              <p:nvPr/>
            </p:nvGrpSpPr>
            <p:grpSpPr>
              <a:xfrm rot="10800000">
                <a:off x="939238" y="4923502"/>
                <a:ext cx="621450" cy="1347067"/>
                <a:chOff x="7010400" y="381000"/>
                <a:chExt cx="762000" cy="2033666"/>
              </a:xfrm>
            </p:grpSpPr>
            <p:sp>
              <p:nvSpPr>
                <p:cNvPr id="127" name="Rounded Rectangle 1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899460" y="833642"/>
                <a:ext cx="621450" cy="986197"/>
                <a:chOff x="7031201" y="834275"/>
                <a:chExt cx="762000" cy="1488861"/>
              </a:xfrm>
            </p:grpSpPr>
            <p:sp>
              <p:nvSpPr>
                <p:cNvPr id="125" name="Rounded Rectangle 12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646520" y="1148254"/>
                <a:ext cx="621450" cy="1017899"/>
                <a:chOff x="7087348" y="824753"/>
                <a:chExt cx="762000" cy="1536722"/>
              </a:xfrm>
            </p:grpSpPr>
            <p:sp>
              <p:nvSpPr>
                <p:cNvPr id="123" name="Rounded Rectangle 12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5" name="Rectangle 114"/>
            <p:cNvSpPr/>
            <p:nvPr/>
          </p:nvSpPr>
          <p:spPr>
            <a:xfrm>
              <a:off x="894931" y="4725206"/>
              <a:ext cx="2286000" cy="1569660"/>
            </a:xfrm>
            <a:prstGeom prst="rect">
              <a:avLst/>
            </a:prstGeom>
          </p:spPr>
          <p:txBody>
            <a:bodyPr wrap="square">
              <a:spAutoFit/>
            </a:bodyPr>
            <a:lstStyle/>
            <a:p>
              <a:pPr algn="ctr"/>
              <a:r>
                <a:rPr lang="en-US" sz="1600" b="1" dirty="0"/>
                <a:t>By counseling together and seeking revelation from God, Church leaders receive inspiration about difficult problems</a:t>
              </a:r>
              <a:endParaRPr lang="en-US" sz="1600" dirty="0"/>
            </a:p>
          </p:txBody>
        </p:sp>
      </p:grpSp>
    </p:spTree>
    <p:extLst>
      <p:ext uri="{BB962C8B-B14F-4D97-AF65-F5344CB8AC3E}">
        <p14:creationId xmlns:p14="http://schemas.microsoft.com/office/powerpoint/2010/main" val="7486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barn(outVertical)">
                                      <p:cBhvr>
                                        <p:cTn id="1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550223"/>
            <a:ext cx="6172200" cy="307777"/>
          </a:xfrm>
          <a:prstGeom prst="rect">
            <a:avLst/>
          </a:prstGeom>
          <a:noFill/>
        </p:spPr>
        <p:txBody>
          <a:bodyPr wrap="square" rtlCol="0">
            <a:spAutoFit/>
          </a:bodyPr>
          <a:lstStyle/>
          <a:p>
            <a:r>
              <a:rPr lang="en-US" sz="1400" dirty="0">
                <a:solidFill>
                  <a:schemeClr val="bg2">
                    <a:lumMod val="90000"/>
                  </a:schemeClr>
                </a:solidFill>
              </a:rPr>
              <a:t>Acts 15:9; D&amp;C 132:8</a:t>
            </a:r>
          </a:p>
        </p:txBody>
      </p:sp>
      <p:sp>
        <p:nvSpPr>
          <p:cNvPr id="6" name="TextBox 5"/>
          <p:cNvSpPr txBox="1"/>
          <p:nvPr/>
        </p:nvSpPr>
        <p:spPr>
          <a:xfrm>
            <a:off x="1230086" y="979715"/>
            <a:ext cx="6172200" cy="1384995"/>
          </a:xfrm>
          <a:prstGeom prst="rect">
            <a:avLst/>
          </a:prstGeom>
          <a:noFill/>
        </p:spPr>
        <p:txBody>
          <a:bodyPr wrap="square" rtlCol="0">
            <a:spAutoFit/>
          </a:bodyPr>
          <a:lstStyle/>
          <a:p>
            <a:pPr algn="ctr"/>
            <a:r>
              <a:rPr lang="en-US" sz="2800" dirty="0">
                <a:solidFill>
                  <a:schemeClr val="bg2">
                    <a:lumMod val="90000"/>
                  </a:schemeClr>
                </a:solidFill>
              </a:rPr>
              <a:t>“Behold, mine house is a house of order, </a:t>
            </a:r>
            <a:r>
              <a:rPr lang="en-US" sz="2800" dirty="0" err="1">
                <a:solidFill>
                  <a:schemeClr val="bg2">
                    <a:lumMod val="90000"/>
                  </a:schemeClr>
                </a:solidFill>
              </a:rPr>
              <a:t>saith</a:t>
            </a:r>
            <a:r>
              <a:rPr lang="en-US" sz="2800" dirty="0">
                <a:solidFill>
                  <a:schemeClr val="bg2">
                    <a:lumMod val="90000"/>
                  </a:schemeClr>
                </a:solidFill>
              </a:rPr>
              <a:t> the Lord God, and not a house of confusion.”</a:t>
            </a:r>
          </a:p>
        </p:txBody>
      </p:sp>
      <p:sp>
        <p:nvSpPr>
          <p:cNvPr id="7" name="TextBox 6"/>
          <p:cNvSpPr txBox="1"/>
          <p:nvPr/>
        </p:nvSpPr>
        <p:spPr>
          <a:xfrm>
            <a:off x="5312229" y="5094516"/>
            <a:ext cx="6172200" cy="954107"/>
          </a:xfrm>
          <a:prstGeom prst="rect">
            <a:avLst/>
          </a:prstGeom>
          <a:noFill/>
        </p:spPr>
        <p:txBody>
          <a:bodyPr wrap="square" rtlCol="0">
            <a:spAutoFit/>
          </a:bodyPr>
          <a:lstStyle/>
          <a:p>
            <a:pPr algn="ctr"/>
            <a:r>
              <a:rPr lang="en-US" sz="2800" dirty="0">
                <a:solidFill>
                  <a:schemeClr val="bg2">
                    <a:lumMod val="90000"/>
                  </a:schemeClr>
                </a:solidFill>
              </a:rPr>
              <a:t>All things are done in order</a:t>
            </a:r>
          </a:p>
          <a:p>
            <a:pPr algn="ctr"/>
            <a:r>
              <a:rPr lang="en-US" sz="2800" dirty="0">
                <a:solidFill>
                  <a:schemeClr val="bg2">
                    <a:lumMod val="90000"/>
                  </a:schemeClr>
                </a:solidFill>
              </a:rPr>
              <a:t>Acts 20:68</a:t>
            </a:r>
          </a:p>
        </p:txBody>
      </p:sp>
      <p:pic>
        <p:nvPicPr>
          <p:cNvPr id="6146" name="Picture 2" descr="https://encrypted-tbn0.gstatic.com/images?q=tbn:ANd9GcSfOsUnGH7f105PxoYJvE8xxtEO_JRJ_EnxMUCwdi6SU6GhmBx5Kw"/>
          <p:cNvPicPr>
            <a:picLocks noChangeAspect="1" noChangeArrowheads="1"/>
          </p:cNvPicPr>
          <p:nvPr/>
        </p:nvPicPr>
        <p:blipFill>
          <a:blip r:embed="rId2" cstate="print"/>
          <a:srcRect/>
          <a:stretch>
            <a:fillRect/>
          </a:stretch>
        </p:blipFill>
        <p:spPr bwMode="auto">
          <a:xfrm>
            <a:off x="8088085" y="925286"/>
            <a:ext cx="2530929" cy="3607920"/>
          </a:xfrm>
          <a:prstGeom prst="rect">
            <a:avLst/>
          </a:prstGeom>
          <a:noFill/>
        </p:spPr>
      </p:pic>
      <p:pic>
        <p:nvPicPr>
          <p:cNvPr id="6148" name="Picture 4" descr="https://encrypted-tbn1.gstatic.com/images?q=tbn:ANd9GcR_SbM6BUJH6oMou-M5WXtO_GhfO12GYa0G0ueDV36gXfg2AS4cVw"/>
          <p:cNvPicPr>
            <a:picLocks noChangeAspect="1" noChangeArrowheads="1"/>
          </p:cNvPicPr>
          <p:nvPr/>
        </p:nvPicPr>
        <p:blipFill>
          <a:blip r:embed="rId3" cstate="print"/>
          <a:srcRect/>
          <a:stretch>
            <a:fillRect/>
          </a:stretch>
        </p:blipFill>
        <p:spPr bwMode="auto">
          <a:xfrm>
            <a:off x="1905000" y="2771775"/>
            <a:ext cx="3505200" cy="2324101"/>
          </a:xfrm>
          <a:prstGeom prst="rect">
            <a:avLst/>
          </a:prstGeom>
          <a:noFill/>
        </p:spPr>
      </p:pic>
      <p:sp>
        <p:nvSpPr>
          <p:cNvPr id="9" name="Rectangle 8"/>
          <p:cNvSpPr/>
          <p:nvPr/>
        </p:nvSpPr>
        <p:spPr>
          <a:xfrm>
            <a:off x="1360714" y="0"/>
            <a:ext cx="9448800" cy="769441"/>
          </a:xfrm>
          <a:prstGeom prst="rect">
            <a:avLst/>
          </a:prstGeom>
        </p:spPr>
        <p:txBody>
          <a:bodyPr wrap="square">
            <a:spAutoFit/>
          </a:bodyPr>
          <a:lstStyle/>
          <a:p>
            <a:pPr algn="ctr"/>
            <a:r>
              <a:rPr lang="en-US" sz="4400" dirty="0">
                <a:solidFill>
                  <a:schemeClr val="bg2"/>
                </a:solidFill>
                <a:latin typeface="Open Sans"/>
              </a:rPr>
              <a:t>Revelation and Order</a:t>
            </a:r>
            <a:endParaRPr lang="en-US" sz="4400" dirty="0">
              <a:solidFill>
                <a:schemeClr val="bg2"/>
              </a:solidFill>
            </a:endParaRPr>
          </a:p>
        </p:txBody>
      </p:sp>
    </p:spTree>
    <p:extLst>
      <p:ext uri="{BB962C8B-B14F-4D97-AF65-F5344CB8AC3E}">
        <p14:creationId xmlns:p14="http://schemas.microsoft.com/office/powerpoint/2010/main" val="21664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diamond(in)">
                                      <p:cBhvr>
                                        <p:cTn id="7" dur="1000"/>
                                        <p:tgtEl>
                                          <p:spTgt spid="614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3442</Words>
  <Application>Microsoft Office PowerPoint</Application>
  <PresentationFormat>Widescreen</PresentationFormat>
  <Paragraphs>196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Open Sans</vt:lpstr>
      <vt:lpstr>Palatino</vt:lpstr>
      <vt:lpstr>Californian FB</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81</cp:revision>
  <dcterms:created xsi:type="dcterms:W3CDTF">2016-05-16T13:36:31Z</dcterms:created>
  <dcterms:modified xsi:type="dcterms:W3CDTF">2020-09-04T17:08:14Z</dcterms:modified>
</cp:coreProperties>
</file>