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82" r:id="rId2"/>
    <p:sldId id="287" r:id="rId3"/>
    <p:sldId id="288" r:id="rId4"/>
    <p:sldId id="295" r:id="rId5"/>
    <p:sldId id="296" r:id="rId6"/>
    <p:sldId id="298" r:id="rId7"/>
    <p:sldId id="297" r:id="rId8"/>
    <p:sldId id="299" r:id="rId9"/>
    <p:sldId id="300" r:id="rId10"/>
    <p:sldId id="304" r:id="rId11"/>
    <p:sldId id="301" r:id="rId12"/>
    <p:sldId id="291" r:id="rId13"/>
    <p:sldId id="293" r:id="rId14"/>
    <p:sldId id="302" r:id="rId15"/>
    <p:sldId id="303" r:id="rId16"/>
    <p:sldId id="305" r:id="rId17"/>
    <p:sldId id="307" r:id="rId18"/>
    <p:sldId id="308" r:id="rId19"/>
    <p:sldId id="310" r:id="rId20"/>
    <p:sldId id="311" r:id="rId21"/>
    <p:sldId id="312" r:id="rId22"/>
    <p:sldId id="313" r:id="rId23"/>
    <p:sldId id="292" r:id="rId24"/>
    <p:sldId id="284" r:id="rId25"/>
    <p:sldId id="286" r:id="rId26"/>
    <p:sldId id="306" r:id="rId27"/>
    <p:sldId id="309" r:id="rId28"/>
  </p:sldIdLst>
  <p:sldSz cx="12192000" cy="6858000"/>
  <p:notesSz cx="6858000" cy="9144000"/>
  <p:embeddedFontLst>
    <p:embeddedFont>
      <p:font typeface="Abadi" panose="020B060402010402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Elephant" panose="02020904090505020303" pitchFamily="18" charset="0"/>
      <p:regular r:id="rId37"/>
      <p:italic r:id="rId38"/>
    </p:embeddedFont>
    <p:embeddedFont>
      <p:font typeface="Open Sans" panose="020B0606030504020204" pitchFamily="34" charset="0"/>
      <p:regular r:id="rId39"/>
      <p:bold r:id="rId40"/>
      <p:italic r:id="rId41"/>
      <p:boldItalic r:id="rId42"/>
    </p:embeddedFont>
    <p:embeddedFont>
      <p:font typeface="Palatino"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AC6"/>
    <a:srgbClr val="FFFF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86066-344B-429C-91BD-D2CF183F9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a:solidFill>
                  <a:schemeClr val="bg1"/>
                </a:solidFill>
              </a:rPr>
              <a:t>Lesson 97</a:t>
            </a:r>
            <a:endParaRPr lang="en-US" dirty="0">
              <a:solidFill>
                <a:schemeClr val="bg1"/>
              </a:solidFill>
            </a:endParaRPr>
          </a:p>
        </p:txBody>
      </p:sp>
      <p:sp>
        <p:nvSpPr>
          <p:cNvPr id="6" name="TextBox 5"/>
          <p:cNvSpPr txBox="1"/>
          <p:nvPr/>
        </p:nvSpPr>
        <p:spPr>
          <a:xfrm>
            <a:off x="1132609" y="707337"/>
            <a:ext cx="9819409" cy="2862322"/>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Trial and Imprisonment of Paul</a:t>
            </a:r>
          </a:p>
          <a:p>
            <a:pPr algn="ctr"/>
            <a:r>
              <a:rPr lang="en-US" sz="6000" dirty="0">
                <a:solidFill>
                  <a:schemeClr val="bg1"/>
                </a:solidFill>
                <a:latin typeface="Elephant" panose="02020904090505020303" pitchFamily="18" charset="0"/>
              </a:rPr>
              <a:t>Acts 23-26</a:t>
            </a:r>
            <a:endParaRPr lang="en-US" sz="4400" dirty="0">
              <a:solidFill>
                <a:schemeClr val="bg1"/>
              </a:solidFill>
              <a:latin typeface="Elephant" panose="02020904090505020303" pitchFamily="18" charset="0"/>
            </a:endParaRPr>
          </a:p>
        </p:txBody>
      </p:sp>
      <p:grpSp>
        <p:nvGrpSpPr>
          <p:cNvPr id="8" name="Group 7"/>
          <p:cNvGrpSpPr/>
          <p:nvPr/>
        </p:nvGrpSpPr>
        <p:grpSpPr>
          <a:xfrm>
            <a:off x="1222664" y="2518064"/>
            <a:ext cx="1748852" cy="3810000"/>
            <a:chOff x="2133600" y="1828800"/>
            <a:chExt cx="2133600" cy="4648200"/>
          </a:xfrm>
        </p:grpSpPr>
        <p:grpSp>
          <p:nvGrpSpPr>
            <p:cNvPr id="9" name="Group 94"/>
            <p:cNvGrpSpPr/>
            <p:nvPr/>
          </p:nvGrpSpPr>
          <p:grpSpPr>
            <a:xfrm>
              <a:off x="2133600" y="1828800"/>
              <a:ext cx="2133600" cy="4648200"/>
              <a:chOff x="4405860" y="139189"/>
              <a:chExt cx="2861871" cy="6475262"/>
            </a:xfrm>
          </p:grpSpPr>
          <p:grpSp>
            <p:nvGrpSpPr>
              <p:cNvPr id="21" name="Group 86"/>
              <p:cNvGrpSpPr/>
              <p:nvPr/>
            </p:nvGrpSpPr>
            <p:grpSpPr>
              <a:xfrm rot="2107423">
                <a:off x="4802579" y="139189"/>
                <a:ext cx="743864" cy="1806453"/>
                <a:chOff x="7696200" y="914400"/>
                <a:chExt cx="685800" cy="2438400"/>
              </a:xfrm>
            </p:grpSpPr>
            <p:sp>
              <p:nvSpPr>
                <p:cNvPr id="61" name="Moon 4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4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5"/>
                <p:cNvSpPr/>
                <p:nvPr/>
              </p:nvSpPr>
              <p:spPr>
                <a:xfrm>
                  <a:off x="7772400" y="1066800"/>
                  <a:ext cx="381000" cy="18288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87"/>
              <p:cNvGrpSpPr/>
              <p:nvPr/>
            </p:nvGrpSpPr>
            <p:grpSpPr>
              <a:xfrm rot="19262140" flipH="1">
                <a:off x="6126313" y="231425"/>
                <a:ext cx="743864" cy="1645187"/>
                <a:chOff x="7696200" y="914400"/>
                <a:chExt cx="685800" cy="2438400"/>
              </a:xfrm>
            </p:grpSpPr>
            <p:sp>
              <p:nvSpPr>
                <p:cNvPr id="57" name="Moon 3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3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4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1"/>
                <p:cNvSpPr/>
                <p:nvPr/>
              </p:nvSpPr>
              <p:spPr>
                <a:xfrm>
                  <a:off x="7772400" y="1066800"/>
                  <a:ext cx="381000" cy="18288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7"/>
              <p:cNvGrpSpPr/>
              <p:nvPr/>
            </p:nvGrpSpPr>
            <p:grpSpPr>
              <a:xfrm rot="562843">
                <a:off x="5697438" y="5840305"/>
                <a:ext cx="666047" cy="774146"/>
                <a:chOff x="6106804" y="4039302"/>
                <a:chExt cx="666047" cy="774146"/>
              </a:xfrm>
            </p:grpSpPr>
            <p:sp>
              <p:nvSpPr>
                <p:cNvPr id="54" name="Oval 3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7"/>
              <p:cNvGrpSpPr/>
              <p:nvPr/>
            </p:nvGrpSpPr>
            <p:grpSpPr>
              <a:xfrm rot="2613352">
                <a:off x="5128037" y="5761712"/>
                <a:ext cx="666047" cy="774146"/>
                <a:chOff x="6106804" y="4039302"/>
                <a:chExt cx="666047" cy="774146"/>
              </a:xfrm>
            </p:grpSpPr>
            <p:sp>
              <p:nvSpPr>
                <p:cNvPr id="51" name="Oval 3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7"/>
              <p:cNvGrpSpPr/>
              <p:nvPr/>
            </p:nvGrpSpPr>
            <p:grpSpPr>
              <a:xfrm>
                <a:off x="4953000" y="5334000"/>
                <a:ext cx="1828800" cy="609600"/>
                <a:chOff x="1371600" y="3962400"/>
                <a:chExt cx="6705600" cy="2057400"/>
              </a:xfrm>
            </p:grpSpPr>
            <p:grpSp>
              <p:nvGrpSpPr>
                <p:cNvPr id="39" name="Group 195"/>
                <p:cNvGrpSpPr/>
                <p:nvPr/>
              </p:nvGrpSpPr>
              <p:grpSpPr>
                <a:xfrm>
                  <a:off x="1371600" y="3962400"/>
                  <a:ext cx="1676400" cy="2057400"/>
                  <a:chOff x="1371600" y="3962400"/>
                  <a:chExt cx="1676400" cy="2057400"/>
                </a:xfrm>
              </p:grpSpPr>
              <p:sp>
                <p:nvSpPr>
                  <p:cNvPr id="49" name="Right Arrow Callout 4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96"/>
                <p:cNvGrpSpPr/>
                <p:nvPr/>
              </p:nvGrpSpPr>
              <p:grpSpPr>
                <a:xfrm>
                  <a:off x="3048000" y="3962400"/>
                  <a:ext cx="1676400" cy="2057400"/>
                  <a:chOff x="1371600" y="3962400"/>
                  <a:chExt cx="1676400" cy="2057400"/>
                </a:xfrm>
              </p:grpSpPr>
              <p:sp>
                <p:nvSpPr>
                  <p:cNvPr id="47" name="Right Arrow Callout 2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99"/>
                <p:cNvGrpSpPr/>
                <p:nvPr/>
              </p:nvGrpSpPr>
              <p:grpSpPr>
                <a:xfrm>
                  <a:off x="4724400" y="3962400"/>
                  <a:ext cx="1676400" cy="2057400"/>
                  <a:chOff x="1371600" y="3962400"/>
                  <a:chExt cx="1676400" cy="2057400"/>
                </a:xfrm>
              </p:grpSpPr>
              <p:sp>
                <p:nvSpPr>
                  <p:cNvPr id="45" name="Right Arrow Callout 4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2"/>
                <p:cNvGrpSpPr/>
                <p:nvPr/>
              </p:nvGrpSpPr>
              <p:grpSpPr>
                <a:xfrm>
                  <a:off x="6400800" y="3962400"/>
                  <a:ext cx="1676400" cy="2057400"/>
                  <a:chOff x="1371600" y="3962400"/>
                  <a:chExt cx="1676400" cy="2057400"/>
                </a:xfrm>
              </p:grpSpPr>
              <p:sp>
                <p:nvSpPr>
                  <p:cNvPr id="43" name="Right Arrow Callout 4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Cloud 1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52818" y="1810063"/>
                <a:ext cx="314515" cy="271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p:cNvGrpSpPr/>
            <p:nvPr/>
          </p:nvGrpSpPr>
          <p:grpSpPr>
            <a:xfrm rot="1408708">
              <a:off x="3256717" y="3639259"/>
              <a:ext cx="930903" cy="1241204"/>
              <a:chOff x="838200" y="1371600"/>
              <a:chExt cx="1524000" cy="1752600"/>
            </a:xfrm>
          </p:grpSpPr>
          <p:sp>
            <p:nvSpPr>
              <p:cNvPr id="12" name="Rounded Rectangle 11"/>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4"/>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laque 17"/>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8"/>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9"/>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1750228">
              <a:off x="3934555" y="4487478"/>
              <a:ext cx="253860" cy="3639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7242462" y="3446318"/>
            <a:ext cx="4187537" cy="3140653"/>
            <a:chOff x="4114800" y="381000"/>
            <a:chExt cx="4876800" cy="3657600"/>
          </a:xfrm>
        </p:grpSpPr>
        <p:sp>
          <p:nvSpPr>
            <p:cNvPr id="66" name="Rectangle 65"/>
            <p:cNvSpPr/>
            <p:nvPr/>
          </p:nvSpPr>
          <p:spPr>
            <a:xfrm>
              <a:off x="4114800" y="3103880"/>
              <a:ext cx="4876800" cy="934720"/>
            </a:xfrm>
            <a:prstGeom prst="rect">
              <a:avLst/>
            </a:prstGeom>
            <a:solidFill>
              <a:srgbClr val="F1BE7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Punched Tape 66"/>
            <p:cNvSpPr/>
            <p:nvPr/>
          </p:nvSpPr>
          <p:spPr>
            <a:xfrm>
              <a:off x="4114800" y="2291080"/>
              <a:ext cx="4876800" cy="1137920"/>
            </a:xfrm>
            <a:prstGeom prst="flowChartPunchedTape">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14800" y="381000"/>
              <a:ext cx="4876800" cy="211328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797040" y="1397000"/>
              <a:ext cx="1056640" cy="812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090160" y="1397000"/>
              <a:ext cx="1016000" cy="85344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0"/>
            <p:cNvGrpSpPr/>
            <p:nvPr/>
          </p:nvGrpSpPr>
          <p:grpSpPr>
            <a:xfrm>
              <a:off x="4805680" y="706120"/>
              <a:ext cx="3413760" cy="2235200"/>
              <a:chOff x="1143000" y="457200"/>
              <a:chExt cx="6400800" cy="4191000"/>
            </a:xfrm>
          </p:grpSpPr>
          <p:sp>
            <p:nvSpPr>
              <p:cNvPr id="131" name="Rounded Rectangle 130"/>
              <p:cNvSpPr/>
              <p:nvPr/>
            </p:nvSpPr>
            <p:spPr>
              <a:xfrm>
                <a:off x="3429000" y="2667000"/>
                <a:ext cx="1600200" cy="4572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429000" y="1981200"/>
                <a:ext cx="1600200" cy="6858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143000" y="3886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2514600" y="3886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4724400" y="3886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6096000" y="3886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Delay 136"/>
              <p:cNvSpPr/>
              <p:nvPr/>
            </p:nvSpPr>
            <p:spPr>
              <a:xfrm rot="16200000">
                <a:off x="2971800" y="2667000"/>
                <a:ext cx="2590800" cy="1371600"/>
              </a:xfrm>
              <a:prstGeom prst="flowChartDelay">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1905000" y="3124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7"/>
              <p:cNvSpPr/>
              <p:nvPr/>
            </p:nvSpPr>
            <p:spPr>
              <a:xfrm>
                <a:off x="3276600" y="3124200"/>
                <a:ext cx="3048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8"/>
              <p:cNvSpPr/>
              <p:nvPr/>
            </p:nvSpPr>
            <p:spPr>
              <a:xfrm>
                <a:off x="5257800" y="3124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p:cNvSpPr/>
              <p:nvPr/>
            </p:nvSpPr>
            <p:spPr>
              <a:xfrm>
                <a:off x="4953000" y="3124200"/>
                <a:ext cx="3048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0"/>
              <p:cNvSpPr/>
              <p:nvPr/>
            </p:nvSpPr>
            <p:spPr>
              <a:xfrm>
                <a:off x="6629400" y="3124200"/>
                <a:ext cx="8382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1"/>
              <p:cNvSpPr/>
              <p:nvPr/>
            </p:nvSpPr>
            <p:spPr>
              <a:xfrm>
                <a:off x="1143000" y="3124200"/>
                <a:ext cx="7620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2"/>
              <p:cNvSpPr/>
              <p:nvPr/>
            </p:nvSpPr>
            <p:spPr>
              <a:xfrm>
                <a:off x="1143000" y="1219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3"/>
              <p:cNvSpPr/>
              <p:nvPr/>
            </p:nvSpPr>
            <p:spPr>
              <a:xfrm>
                <a:off x="2514600" y="1219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
              <p:cNvSpPr/>
              <p:nvPr/>
            </p:nvSpPr>
            <p:spPr>
              <a:xfrm>
                <a:off x="3886200" y="1219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5"/>
              <p:cNvSpPr/>
              <p:nvPr/>
            </p:nvSpPr>
            <p:spPr>
              <a:xfrm>
                <a:off x="5257800" y="1219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6"/>
              <p:cNvSpPr/>
              <p:nvPr/>
            </p:nvSpPr>
            <p:spPr>
              <a:xfrm>
                <a:off x="6629400" y="1219200"/>
                <a:ext cx="8382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7"/>
              <p:cNvSpPr/>
              <p:nvPr/>
            </p:nvSpPr>
            <p:spPr>
              <a:xfrm>
                <a:off x="1143000" y="1981200"/>
                <a:ext cx="7620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8"/>
              <p:cNvSpPr/>
              <p:nvPr/>
            </p:nvSpPr>
            <p:spPr>
              <a:xfrm>
                <a:off x="6629400" y="1981200"/>
                <a:ext cx="8382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20"/>
              <p:cNvSpPr/>
              <p:nvPr/>
            </p:nvSpPr>
            <p:spPr>
              <a:xfrm>
                <a:off x="1143000" y="2667000"/>
                <a:ext cx="762000" cy="4572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21"/>
              <p:cNvSpPr/>
              <p:nvPr/>
            </p:nvSpPr>
            <p:spPr>
              <a:xfrm>
                <a:off x="6629400" y="2743200"/>
                <a:ext cx="838200" cy="381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3"/>
              <p:cNvSpPr/>
              <p:nvPr/>
            </p:nvSpPr>
            <p:spPr>
              <a:xfrm>
                <a:off x="2057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4"/>
              <p:cNvSpPr/>
              <p:nvPr/>
            </p:nvSpPr>
            <p:spPr>
              <a:xfrm>
                <a:off x="2438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25"/>
              <p:cNvSpPr/>
              <p:nvPr/>
            </p:nvSpPr>
            <p:spPr>
              <a:xfrm>
                <a:off x="2819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6"/>
              <p:cNvSpPr/>
              <p:nvPr/>
            </p:nvSpPr>
            <p:spPr>
              <a:xfrm>
                <a:off x="3200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31"/>
              <p:cNvSpPr/>
              <p:nvPr/>
            </p:nvSpPr>
            <p:spPr>
              <a:xfrm>
                <a:off x="5105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32"/>
              <p:cNvSpPr/>
              <p:nvPr/>
            </p:nvSpPr>
            <p:spPr>
              <a:xfrm>
                <a:off x="5486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33"/>
              <p:cNvSpPr/>
              <p:nvPr/>
            </p:nvSpPr>
            <p:spPr>
              <a:xfrm>
                <a:off x="5867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34"/>
              <p:cNvSpPr/>
              <p:nvPr/>
            </p:nvSpPr>
            <p:spPr>
              <a:xfrm>
                <a:off x="6248400" y="1981200"/>
                <a:ext cx="152400" cy="1143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35"/>
              <p:cNvSpPr/>
              <p:nvPr/>
            </p:nvSpPr>
            <p:spPr>
              <a:xfrm>
                <a:off x="2057400" y="457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36"/>
              <p:cNvSpPr/>
              <p:nvPr/>
            </p:nvSpPr>
            <p:spPr>
              <a:xfrm>
                <a:off x="3429000" y="457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37"/>
              <p:cNvSpPr/>
              <p:nvPr/>
            </p:nvSpPr>
            <p:spPr>
              <a:xfrm>
                <a:off x="4800600" y="457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38"/>
              <p:cNvSpPr/>
              <p:nvPr/>
            </p:nvSpPr>
            <p:spPr>
              <a:xfrm>
                <a:off x="6172200" y="457200"/>
                <a:ext cx="13716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39"/>
              <p:cNvSpPr/>
              <p:nvPr/>
            </p:nvSpPr>
            <p:spPr>
              <a:xfrm>
                <a:off x="1143000" y="457200"/>
                <a:ext cx="914400" cy="762000"/>
              </a:xfrm>
              <a:prstGeom prst="round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0"/>
            <p:cNvGrpSpPr/>
            <p:nvPr/>
          </p:nvGrpSpPr>
          <p:grpSpPr>
            <a:xfrm>
              <a:off x="4289207" y="2506998"/>
              <a:ext cx="841593" cy="596882"/>
              <a:chOff x="327014" y="3986246"/>
              <a:chExt cx="1577986" cy="1119154"/>
            </a:xfrm>
          </p:grpSpPr>
          <p:sp>
            <p:nvSpPr>
              <p:cNvPr id="123" name="Rounded Rectangle 122"/>
              <p:cNvSpPr/>
              <p:nvPr/>
            </p:nvSpPr>
            <p:spPr>
              <a:xfrm>
                <a:off x="990600" y="4572000"/>
                <a:ext cx="228600" cy="533400"/>
              </a:xfrm>
              <a:prstGeom prst="roundRect">
                <a:avLst>
                  <a:gd name="adj" fmla="val 40274"/>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5400000">
                <a:off x="1333500" y="4305300"/>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1558533">
                <a:off x="985828" y="4007348"/>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7595717">
                <a:off x="576435" y="4112471"/>
                <a:ext cx="461585" cy="960428"/>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8118905">
                <a:off x="746265" y="3986246"/>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9144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668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554058">
                <a:off x="969606" y="4447115"/>
                <a:ext cx="194388" cy="297466"/>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61"/>
            <p:cNvGrpSpPr/>
            <p:nvPr/>
          </p:nvGrpSpPr>
          <p:grpSpPr>
            <a:xfrm>
              <a:off x="4846320" y="2534920"/>
              <a:ext cx="353913" cy="474962"/>
              <a:chOff x="327014" y="3986246"/>
              <a:chExt cx="1577986" cy="1119154"/>
            </a:xfrm>
          </p:grpSpPr>
          <p:sp>
            <p:nvSpPr>
              <p:cNvPr id="115" name="Rounded Rectangle 114"/>
              <p:cNvSpPr/>
              <p:nvPr/>
            </p:nvSpPr>
            <p:spPr>
              <a:xfrm>
                <a:off x="990600" y="4572000"/>
                <a:ext cx="228600" cy="533400"/>
              </a:xfrm>
              <a:prstGeom prst="roundRect">
                <a:avLst>
                  <a:gd name="adj" fmla="val 40274"/>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5400000">
                <a:off x="1333500" y="4305300"/>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558533">
                <a:off x="985828" y="4007348"/>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7595717">
                <a:off x="576435" y="4112471"/>
                <a:ext cx="461585" cy="960428"/>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8118905">
                <a:off x="746265" y="3986246"/>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9144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0668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554058">
                <a:off x="969606" y="4447115"/>
                <a:ext cx="194388" cy="297466"/>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9"/>
            <p:cNvGrpSpPr/>
            <p:nvPr/>
          </p:nvGrpSpPr>
          <p:grpSpPr>
            <a:xfrm>
              <a:off x="8056880" y="2209800"/>
              <a:ext cx="528320" cy="447040"/>
              <a:chOff x="327014" y="3986246"/>
              <a:chExt cx="1577986" cy="1119154"/>
            </a:xfrm>
          </p:grpSpPr>
          <p:sp>
            <p:nvSpPr>
              <p:cNvPr id="107" name="Rounded Rectangle 106"/>
              <p:cNvSpPr/>
              <p:nvPr/>
            </p:nvSpPr>
            <p:spPr>
              <a:xfrm>
                <a:off x="990600" y="4572000"/>
                <a:ext cx="228600" cy="533400"/>
              </a:xfrm>
              <a:prstGeom prst="roundRect">
                <a:avLst>
                  <a:gd name="adj" fmla="val 40274"/>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1333500" y="4305300"/>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558533">
                <a:off x="985828" y="4007348"/>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7595717">
                <a:off x="576435" y="4112471"/>
                <a:ext cx="461585" cy="960428"/>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8118905">
                <a:off x="746265" y="3986246"/>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9144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668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554058">
                <a:off x="969606" y="4447115"/>
                <a:ext cx="194388" cy="297466"/>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0"/>
            <p:cNvGrpSpPr/>
            <p:nvPr/>
          </p:nvGrpSpPr>
          <p:grpSpPr>
            <a:xfrm>
              <a:off x="7934960" y="2413000"/>
              <a:ext cx="528320" cy="528320"/>
              <a:chOff x="327014" y="3986246"/>
              <a:chExt cx="1577986" cy="1119154"/>
            </a:xfrm>
          </p:grpSpPr>
          <p:sp>
            <p:nvSpPr>
              <p:cNvPr id="99" name="Rounded Rectangle 98"/>
              <p:cNvSpPr/>
              <p:nvPr/>
            </p:nvSpPr>
            <p:spPr>
              <a:xfrm>
                <a:off x="990600" y="4572000"/>
                <a:ext cx="228600" cy="533400"/>
              </a:xfrm>
              <a:prstGeom prst="roundRect">
                <a:avLst>
                  <a:gd name="adj" fmla="val 40274"/>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400000">
                <a:off x="1333500" y="4305300"/>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558533">
                <a:off x="985828" y="4007348"/>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7595717">
                <a:off x="576435" y="4112471"/>
                <a:ext cx="461585" cy="960428"/>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8118905">
                <a:off x="746265" y="3986246"/>
                <a:ext cx="381000" cy="762000"/>
              </a:xfrm>
              <a:prstGeom prst="moon">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144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554058">
                <a:off x="969606" y="4447115"/>
                <a:ext cx="194388" cy="297466"/>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66800" y="4572000"/>
                <a:ext cx="152400" cy="304800"/>
              </a:xfrm>
              <a:prstGeom prst="ellipse">
                <a:avLst/>
              </a:prstGeom>
              <a:solidFill>
                <a:srgbClr val="E899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88"/>
            <p:cNvGrpSpPr/>
            <p:nvPr/>
          </p:nvGrpSpPr>
          <p:grpSpPr>
            <a:xfrm>
              <a:off x="6268720" y="1640840"/>
              <a:ext cx="406400" cy="528320"/>
              <a:chOff x="3733800" y="3657600"/>
              <a:chExt cx="1295400" cy="1600200"/>
            </a:xfrm>
          </p:grpSpPr>
          <p:sp>
            <p:nvSpPr>
              <p:cNvPr id="94" name="Flowchart: Delay 93"/>
              <p:cNvSpPr/>
              <p:nvPr/>
            </p:nvSpPr>
            <p:spPr>
              <a:xfrm rot="16200000">
                <a:off x="3562350" y="3905250"/>
                <a:ext cx="1409700" cy="10668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886200" y="3886200"/>
                <a:ext cx="152400" cy="1295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191000" y="3733800"/>
                <a:ext cx="152400" cy="14478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95800" y="3886200"/>
                <a:ext cx="152400" cy="1295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3581400" y="3810000"/>
                <a:ext cx="1600200" cy="1295400"/>
              </a:xfrm>
              <a:prstGeom prst="flowChartDelay">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Up-Down Arrow 76"/>
            <p:cNvSpPr/>
            <p:nvPr/>
          </p:nvSpPr>
          <p:spPr>
            <a:xfrm>
              <a:off x="6675120" y="2291080"/>
              <a:ext cx="121920" cy="284480"/>
            </a:xfrm>
            <a:prstGeom prst="upDownArrow">
              <a:avLst>
                <a:gd name="adj1" fmla="val 7360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95"/>
            <p:cNvGrpSpPr/>
            <p:nvPr/>
          </p:nvGrpSpPr>
          <p:grpSpPr>
            <a:xfrm>
              <a:off x="6065520" y="1356360"/>
              <a:ext cx="121920" cy="406400"/>
              <a:chOff x="1371600" y="3962400"/>
              <a:chExt cx="457200" cy="1447800"/>
            </a:xfrm>
          </p:grpSpPr>
          <p:grpSp>
            <p:nvGrpSpPr>
              <p:cNvPr id="88" name="Group 77"/>
              <p:cNvGrpSpPr/>
              <p:nvPr/>
            </p:nvGrpSpPr>
            <p:grpSpPr>
              <a:xfrm>
                <a:off x="1371600" y="3962400"/>
                <a:ext cx="381000" cy="838200"/>
                <a:chOff x="2321196" y="4648200"/>
                <a:chExt cx="955404" cy="1219200"/>
              </a:xfrm>
            </p:grpSpPr>
            <p:sp>
              <p:nvSpPr>
                <p:cNvPr id="90" name="Moon 89"/>
                <p:cNvSpPr/>
                <p:nvPr/>
              </p:nvSpPr>
              <p:spPr>
                <a:xfrm flipH="1">
                  <a:off x="2438400" y="4648200"/>
                  <a:ext cx="381000" cy="1143000"/>
                </a:xfrm>
                <a:prstGeom prst="moon">
                  <a:avLst>
                    <a:gd name="adj" fmla="val 87500"/>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a:off x="2590800" y="5029200"/>
                  <a:ext cx="685800" cy="83820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a:off x="2514600" y="4724400"/>
                  <a:ext cx="685800" cy="114300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9850547">
                  <a:off x="2321196" y="4845750"/>
                  <a:ext cx="453455" cy="88004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Merge 88"/>
              <p:cNvSpPr/>
              <p:nvPr/>
            </p:nvSpPr>
            <p:spPr>
              <a:xfrm>
                <a:off x="1371600" y="4495800"/>
                <a:ext cx="457200" cy="914400"/>
              </a:xfrm>
              <a:prstGeom prst="flowChartMerg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02"/>
            <p:cNvGrpSpPr/>
            <p:nvPr/>
          </p:nvGrpSpPr>
          <p:grpSpPr>
            <a:xfrm>
              <a:off x="6715760" y="1356360"/>
              <a:ext cx="121920" cy="406400"/>
              <a:chOff x="1371600" y="3962400"/>
              <a:chExt cx="457200" cy="1447800"/>
            </a:xfrm>
          </p:grpSpPr>
          <p:grpSp>
            <p:nvGrpSpPr>
              <p:cNvPr id="82" name="Group 77"/>
              <p:cNvGrpSpPr/>
              <p:nvPr/>
            </p:nvGrpSpPr>
            <p:grpSpPr>
              <a:xfrm>
                <a:off x="1371600" y="3962400"/>
                <a:ext cx="381000" cy="838200"/>
                <a:chOff x="2321196" y="4648200"/>
                <a:chExt cx="955404" cy="1219200"/>
              </a:xfrm>
            </p:grpSpPr>
            <p:sp>
              <p:nvSpPr>
                <p:cNvPr id="84" name="Moon 83"/>
                <p:cNvSpPr/>
                <p:nvPr/>
              </p:nvSpPr>
              <p:spPr>
                <a:xfrm flipH="1">
                  <a:off x="2438400" y="4648200"/>
                  <a:ext cx="381000" cy="1143000"/>
                </a:xfrm>
                <a:prstGeom prst="moon">
                  <a:avLst>
                    <a:gd name="adj" fmla="val 87500"/>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a:off x="2590800" y="5029200"/>
                  <a:ext cx="685800" cy="83820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a:off x="2514600" y="4724400"/>
                  <a:ext cx="685800" cy="114300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9850547">
                  <a:off x="2321196" y="4845750"/>
                  <a:ext cx="453455" cy="880040"/>
                </a:xfrm>
                <a:prstGeom prst="moon">
                  <a:avLst>
                    <a:gd name="adj" fmla="val 60929"/>
                  </a:avLst>
                </a:prstGeom>
                <a:solidFill>
                  <a:srgbClr val="FF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lowchart: Merge 82"/>
              <p:cNvSpPr/>
              <p:nvPr/>
            </p:nvSpPr>
            <p:spPr>
              <a:xfrm>
                <a:off x="1371600" y="4495800"/>
                <a:ext cx="457200" cy="914400"/>
              </a:xfrm>
              <a:prstGeom prst="flowChartMerg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ounded Rectangle 79"/>
            <p:cNvSpPr/>
            <p:nvPr/>
          </p:nvSpPr>
          <p:spPr>
            <a:xfrm>
              <a:off x="6024880" y="1600200"/>
              <a:ext cx="203200" cy="8128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675120" y="1600200"/>
              <a:ext cx="203200" cy="8128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Appealing to Caesar</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25</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(4)</a:t>
            </a:r>
          </a:p>
        </p:txBody>
      </p:sp>
      <p:sp>
        <p:nvSpPr>
          <p:cNvPr id="2" name="Rectangle 1"/>
          <p:cNvSpPr/>
          <p:nvPr/>
        </p:nvSpPr>
        <p:spPr>
          <a:xfrm>
            <a:off x="3407014" y="1670386"/>
            <a:ext cx="5478436" cy="4154984"/>
          </a:xfrm>
          <a:prstGeom prst="rect">
            <a:avLst/>
          </a:prstGeom>
        </p:spPr>
        <p:txBody>
          <a:bodyPr wrap="square">
            <a:spAutoFit/>
          </a:bodyPr>
          <a:lstStyle/>
          <a:p>
            <a:r>
              <a:rPr lang="en-US" sz="2400" dirty="0">
                <a:solidFill>
                  <a:schemeClr val="bg1"/>
                </a:solidFill>
              </a:rPr>
              <a:t>"Under Roman law, each citizen accused of crime had the right and privilege of being heard before the imperial seat. Authorities on Roman law assert that local magistrates had discretionary power where appeal was concerned. </a:t>
            </a:r>
          </a:p>
          <a:p>
            <a:endParaRPr lang="en-US" sz="2400" dirty="0">
              <a:solidFill>
                <a:schemeClr val="bg1"/>
              </a:solidFill>
            </a:endParaRPr>
          </a:p>
          <a:p>
            <a:r>
              <a:rPr lang="en-US" sz="2400" dirty="0">
                <a:solidFill>
                  <a:schemeClr val="bg1"/>
                </a:solidFill>
              </a:rPr>
              <a:t>They could decide if the case warranted such a privilege where guilt was obvious and the crime of such enormity that a delay would thwart true justice."</a:t>
            </a:r>
          </a:p>
        </p:txBody>
      </p:sp>
      <p:grpSp>
        <p:nvGrpSpPr>
          <p:cNvPr id="53" name="Group 94"/>
          <p:cNvGrpSpPr/>
          <p:nvPr/>
        </p:nvGrpSpPr>
        <p:grpSpPr>
          <a:xfrm>
            <a:off x="9394474" y="1781260"/>
            <a:ext cx="1835869" cy="3991566"/>
            <a:chOff x="4405860" y="139189"/>
            <a:chExt cx="2861871" cy="6475262"/>
          </a:xfrm>
        </p:grpSpPr>
        <p:grpSp>
          <p:nvGrpSpPr>
            <p:cNvPr id="54" name="Group 86"/>
            <p:cNvGrpSpPr/>
            <p:nvPr/>
          </p:nvGrpSpPr>
          <p:grpSpPr>
            <a:xfrm rot="2107423">
              <a:off x="4802579" y="139189"/>
              <a:ext cx="743864" cy="1806453"/>
              <a:chOff x="7696200" y="914400"/>
              <a:chExt cx="685800" cy="2438400"/>
            </a:xfrm>
          </p:grpSpPr>
          <p:sp>
            <p:nvSpPr>
              <p:cNvPr id="94" name="Moon 9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7"/>
            <p:cNvGrpSpPr/>
            <p:nvPr/>
          </p:nvGrpSpPr>
          <p:grpSpPr>
            <a:xfrm rot="19262140" flipH="1">
              <a:off x="6126313" y="231425"/>
              <a:ext cx="743864" cy="1645187"/>
              <a:chOff x="7696200" y="914400"/>
              <a:chExt cx="685800" cy="2438400"/>
            </a:xfrm>
          </p:grpSpPr>
          <p:sp>
            <p:nvSpPr>
              <p:cNvPr id="90" name="Moon 8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7"/>
            <p:cNvGrpSpPr/>
            <p:nvPr/>
          </p:nvGrpSpPr>
          <p:grpSpPr>
            <a:xfrm rot="562843">
              <a:off x="5697438" y="5840305"/>
              <a:ext cx="666047" cy="774146"/>
              <a:chOff x="6106804" y="4039302"/>
              <a:chExt cx="666047" cy="774146"/>
            </a:xfrm>
          </p:grpSpPr>
          <p:sp>
            <p:nvSpPr>
              <p:cNvPr id="87" name="Oval 8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7"/>
            <p:cNvGrpSpPr/>
            <p:nvPr/>
          </p:nvGrpSpPr>
          <p:grpSpPr>
            <a:xfrm rot="2613352">
              <a:off x="5128037" y="5761712"/>
              <a:ext cx="666047" cy="774146"/>
              <a:chOff x="6106804" y="4039302"/>
              <a:chExt cx="666047" cy="774146"/>
            </a:xfrm>
          </p:grpSpPr>
          <p:sp>
            <p:nvSpPr>
              <p:cNvPr id="84" name="Oval 8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7"/>
            <p:cNvGrpSpPr/>
            <p:nvPr/>
          </p:nvGrpSpPr>
          <p:grpSpPr>
            <a:xfrm>
              <a:off x="4953000" y="5334000"/>
              <a:ext cx="1828800" cy="609600"/>
              <a:chOff x="1371600" y="3962400"/>
              <a:chExt cx="6705600" cy="2057400"/>
            </a:xfrm>
          </p:grpSpPr>
          <p:grpSp>
            <p:nvGrpSpPr>
              <p:cNvPr id="72" name="Group 195"/>
              <p:cNvGrpSpPr/>
              <p:nvPr/>
            </p:nvGrpSpPr>
            <p:grpSpPr>
              <a:xfrm>
                <a:off x="1371600" y="3962400"/>
                <a:ext cx="1676400" cy="2057400"/>
                <a:chOff x="1371600" y="3962400"/>
                <a:chExt cx="1676400" cy="2057400"/>
              </a:xfrm>
            </p:grpSpPr>
            <p:sp>
              <p:nvSpPr>
                <p:cNvPr id="82" name="Right Arrow Callout 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96"/>
              <p:cNvGrpSpPr/>
              <p:nvPr/>
            </p:nvGrpSpPr>
            <p:grpSpPr>
              <a:xfrm>
                <a:off x="30480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99"/>
              <p:cNvGrpSpPr/>
              <p:nvPr/>
            </p:nvGrpSpPr>
            <p:grpSpPr>
              <a:xfrm>
                <a:off x="47244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2"/>
              <p:cNvGrpSpPr/>
              <p:nvPr/>
            </p:nvGrpSpPr>
            <p:grpSpPr>
              <a:xfrm>
                <a:off x="64008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Cloud 6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67624" y="1557952"/>
            <a:ext cx="1905000" cy="4362667"/>
            <a:chOff x="228600" y="108679"/>
            <a:chExt cx="2514600" cy="5758721"/>
          </a:xfrm>
        </p:grpSpPr>
        <p:grpSp>
          <p:nvGrpSpPr>
            <p:cNvPr id="98" name="Group 90"/>
            <p:cNvGrpSpPr/>
            <p:nvPr/>
          </p:nvGrpSpPr>
          <p:grpSpPr>
            <a:xfrm>
              <a:off x="1524000" y="4953000"/>
              <a:ext cx="618673" cy="914400"/>
              <a:chOff x="5453023" y="2955884"/>
              <a:chExt cx="1438353" cy="2125890"/>
            </a:xfrm>
          </p:grpSpPr>
          <p:sp>
            <p:nvSpPr>
              <p:cNvPr id="162" name="Oval 161"/>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3" name="Oval 162"/>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99" name="Group 91"/>
            <p:cNvGrpSpPr/>
            <p:nvPr/>
          </p:nvGrpSpPr>
          <p:grpSpPr>
            <a:xfrm rot="3910182">
              <a:off x="845098" y="4968533"/>
              <a:ext cx="618673" cy="914400"/>
              <a:chOff x="5453023" y="2955884"/>
              <a:chExt cx="1438353" cy="2125890"/>
            </a:xfrm>
          </p:grpSpPr>
          <p:sp>
            <p:nvSpPr>
              <p:cNvPr id="160" name="Oval 159"/>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1" name="Oval 160"/>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00" name="Oval 99"/>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4" name="Oval 103"/>
            <p:cNvSpPr/>
            <p:nvPr/>
          </p:nvSpPr>
          <p:spPr>
            <a:xfrm>
              <a:off x="2309649" y="32786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5" name="Oval 104"/>
            <p:cNvSpPr/>
            <p:nvPr/>
          </p:nvSpPr>
          <p:spPr>
            <a:xfrm>
              <a:off x="228600" y="31914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6" name="Trapezoid 105"/>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7" name="Trapezoid 106"/>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8" name="Trapezoid 107"/>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9" name="Isosceles Triangle 108"/>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0" name="Oval 109"/>
            <p:cNvSpPr/>
            <p:nvPr/>
          </p:nvSpPr>
          <p:spPr>
            <a:xfrm>
              <a:off x="922283" y="8367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1" name="Hexagon 110"/>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12" name="Hexagon 111"/>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13" name="Hexagon 112"/>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114" name="Group 39"/>
            <p:cNvGrpSpPr/>
            <p:nvPr/>
          </p:nvGrpSpPr>
          <p:grpSpPr>
            <a:xfrm>
              <a:off x="824459" y="4724400"/>
              <a:ext cx="1613941" cy="388799"/>
              <a:chOff x="398489" y="1371600"/>
              <a:chExt cx="9752350" cy="1937478"/>
            </a:xfrm>
          </p:grpSpPr>
          <p:grpSp>
            <p:nvGrpSpPr>
              <p:cNvPr id="128" name="Group 8"/>
              <p:cNvGrpSpPr/>
              <p:nvPr/>
            </p:nvGrpSpPr>
            <p:grpSpPr>
              <a:xfrm>
                <a:off x="7864839" y="1372849"/>
                <a:ext cx="2286000" cy="1905000"/>
                <a:chOff x="1295400" y="2209800"/>
                <a:chExt cx="2286000" cy="1905000"/>
              </a:xfrm>
            </p:grpSpPr>
            <p:sp>
              <p:nvSpPr>
                <p:cNvPr id="153" name="Rectangle 152"/>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9"/>
              <p:cNvGrpSpPr/>
              <p:nvPr/>
            </p:nvGrpSpPr>
            <p:grpSpPr>
              <a:xfrm>
                <a:off x="2895600" y="1371600"/>
                <a:ext cx="2286000" cy="1905000"/>
                <a:chOff x="1295400" y="2209800"/>
                <a:chExt cx="2286000" cy="1905000"/>
              </a:xfrm>
            </p:grpSpPr>
            <p:sp>
              <p:nvSpPr>
                <p:cNvPr id="146" name="Rectangle 14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7"/>
              <p:cNvGrpSpPr/>
              <p:nvPr/>
            </p:nvGrpSpPr>
            <p:grpSpPr>
              <a:xfrm>
                <a:off x="5410200" y="1371600"/>
                <a:ext cx="2286000" cy="1905000"/>
                <a:chOff x="1295400" y="2209800"/>
                <a:chExt cx="2286000" cy="1905000"/>
              </a:xfrm>
            </p:grpSpPr>
            <p:sp>
              <p:nvSpPr>
                <p:cNvPr id="139" name="Rectangle 13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5"/>
              <p:cNvGrpSpPr/>
              <p:nvPr/>
            </p:nvGrpSpPr>
            <p:grpSpPr>
              <a:xfrm>
                <a:off x="398489" y="1404078"/>
                <a:ext cx="2286000" cy="1905000"/>
                <a:chOff x="1295400" y="2209800"/>
                <a:chExt cx="2286000" cy="1905000"/>
              </a:xfrm>
            </p:grpSpPr>
            <p:sp>
              <p:nvSpPr>
                <p:cNvPr id="132" name="Rectangle 13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Rounded Rectangle 114"/>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19" name="Group 88"/>
            <p:cNvGrpSpPr/>
            <p:nvPr/>
          </p:nvGrpSpPr>
          <p:grpSpPr>
            <a:xfrm>
              <a:off x="685800" y="1981200"/>
              <a:ext cx="1486894" cy="3451290"/>
              <a:chOff x="5855457" y="1828800"/>
              <a:chExt cx="1486894" cy="3451290"/>
            </a:xfrm>
          </p:grpSpPr>
          <p:sp>
            <p:nvSpPr>
              <p:cNvPr id="120" name="Double Wave 119"/>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uble Wave 120"/>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uble Wave 121"/>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80"/>
              <p:cNvGrpSpPr/>
              <p:nvPr/>
            </p:nvGrpSpPr>
            <p:grpSpPr>
              <a:xfrm>
                <a:off x="6248400" y="1828800"/>
                <a:ext cx="1093951" cy="1143000"/>
                <a:chOff x="2624682" y="2226017"/>
                <a:chExt cx="1981200" cy="2070031"/>
              </a:xfrm>
              <a:solidFill>
                <a:schemeClr val="bg1"/>
              </a:solidFill>
            </p:grpSpPr>
            <p:sp>
              <p:nvSpPr>
                <p:cNvPr id="124" name="Pie 123"/>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5"/>
                <p:cNvGrpSpPr/>
                <p:nvPr/>
              </p:nvGrpSpPr>
              <p:grpSpPr>
                <a:xfrm>
                  <a:off x="2743200" y="2613845"/>
                  <a:ext cx="1683225" cy="1354095"/>
                  <a:chOff x="2740938" y="2613845"/>
                  <a:chExt cx="1683225" cy="1354095"/>
                </a:xfrm>
                <a:grpFill/>
              </p:grpSpPr>
              <p:sp>
                <p:nvSpPr>
                  <p:cNvPr id="126"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8379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King Agrippa II</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25:12</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2" name="Rectangle 1"/>
          <p:cNvSpPr/>
          <p:nvPr/>
        </p:nvSpPr>
        <p:spPr>
          <a:xfrm>
            <a:off x="2312049" y="5444485"/>
            <a:ext cx="2277735" cy="523220"/>
          </a:xfrm>
          <a:prstGeom prst="rect">
            <a:avLst/>
          </a:prstGeom>
        </p:spPr>
        <p:txBody>
          <a:bodyPr wrap="square">
            <a:spAutoFit/>
          </a:bodyPr>
          <a:lstStyle/>
          <a:p>
            <a:r>
              <a:rPr lang="en-US" sz="2800" dirty="0">
                <a:solidFill>
                  <a:schemeClr val="bg1"/>
                </a:solidFill>
              </a:rPr>
              <a:t>Bernice--sister</a:t>
            </a:r>
          </a:p>
        </p:txBody>
      </p:sp>
      <p:grpSp>
        <p:nvGrpSpPr>
          <p:cNvPr id="52" name="Group 51"/>
          <p:cNvGrpSpPr/>
          <p:nvPr/>
        </p:nvGrpSpPr>
        <p:grpSpPr>
          <a:xfrm>
            <a:off x="7629092" y="2491026"/>
            <a:ext cx="1621698" cy="3040648"/>
            <a:chOff x="3340559" y="790564"/>
            <a:chExt cx="2593102" cy="4507740"/>
          </a:xfrm>
        </p:grpSpPr>
        <p:sp>
          <p:nvSpPr>
            <p:cNvPr id="98" name="Rounded Rectangle 386"/>
            <p:cNvSpPr/>
            <p:nvPr/>
          </p:nvSpPr>
          <p:spPr>
            <a:xfrm rot="4794991">
              <a:off x="4315048" y="2247300"/>
              <a:ext cx="2315118" cy="648309"/>
            </a:xfrm>
            <a:custGeom>
              <a:avLst/>
              <a:gdLst>
                <a:gd name="connsiteX0" fmla="*/ 0 w 1748260"/>
                <a:gd name="connsiteY0" fmla="*/ 50035 h 300204"/>
                <a:gd name="connsiteX1" fmla="*/ 50035 w 1748260"/>
                <a:gd name="connsiteY1" fmla="*/ 0 h 300204"/>
                <a:gd name="connsiteX2" fmla="*/ 1698225 w 1748260"/>
                <a:gd name="connsiteY2" fmla="*/ 0 h 300204"/>
                <a:gd name="connsiteX3" fmla="*/ 1748260 w 1748260"/>
                <a:gd name="connsiteY3" fmla="*/ 50035 h 300204"/>
                <a:gd name="connsiteX4" fmla="*/ 1748260 w 1748260"/>
                <a:gd name="connsiteY4" fmla="*/ 250169 h 300204"/>
                <a:gd name="connsiteX5" fmla="*/ 1698225 w 1748260"/>
                <a:gd name="connsiteY5" fmla="*/ 300204 h 300204"/>
                <a:gd name="connsiteX6" fmla="*/ 50035 w 1748260"/>
                <a:gd name="connsiteY6" fmla="*/ 300204 h 300204"/>
                <a:gd name="connsiteX7" fmla="*/ 0 w 1748260"/>
                <a:gd name="connsiteY7" fmla="*/ 250169 h 300204"/>
                <a:gd name="connsiteX8" fmla="*/ 0 w 1748260"/>
                <a:gd name="connsiteY8" fmla="*/ 50035 h 300204"/>
                <a:gd name="connsiteX0" fmla="*/ 0 w 1748260"/>
                <a:gd name="connsiteY0" fmla="*/ 50035 h 407396"/>
                <a:gd name="connsiteX1" fmla="*/ 50035 w 1748260"/>
                <a:gd name="connsiteY1" fmla="*/ 0 h 407396"/>
                <a:gd name="connsiteX2" fmla="*/ 1698225 w 1748260"/>
                <a:gd name="connsiteY2" fmla="*/ 0 h 407396"/>
                <a:gd name="connsiteX3" fmla="*/ 1748260 w 1748260"/>
                <a:gd name="connsiteY3" fmla="*/ 50035 h 407396"/>
                <a:gd name="connsiteX4" fmla="*/ 1748260 w 1748260"/>
                <a:gd name="connsiteY4" fmla="*/ 250169 h 407396"/>
                <a:gd name="connsiteX5" fmla="*/ 1698225 w 1748260"/>
                <a:gd name="connsiteY5" fmla="*/ 300204 h 407396"/>
                <a:gd name="connsiteX6" fmla="*/ 50035 w 1748260"/>
                <a:gd name="connsiteY6" fmla="*/ 300204 h 407396"/>
                <a:gd name="connsiteX7" fmla="*/ 0 w 1748260"/>
                <a:gd name="connsiteY7" fmla="*/ 250169 h 407396"/>
                <a:gd name="connsiteX8" fmla="*/ 0 w 1748260"/>
                <a:gd name="connsiteY8" fmla="*/ 50035 h 407396"/>
                <a:gd name="connsiteX0" fmla="*/ 0 w 1748260"/>
                <a:gd name="connsiteY0" fmla="*/ 133393 h 490754"/>
                <a:gd name="connsiteX1" fmla="*/ 50035 w 1748260"/>
                <a:gd name="connsiteY1" fmla="*/ 83358 h 490754"/>
                <a:gd name="connsiteX2" fmla="*/ 1698225 w 1748260"/>
                <a:gd name="connsiteY2" fmla="*/ 83358 h 490754"/>
                <a:gd name="connsiteX3" fmla="*/ 1748260 w 1748260"/>
                <a:gd name="connsiteY3" fmla="*/ 133393 h 490754"/>
                <a:gd name="connsiteX4" fmla="*/ 1748260 w 1748260"/>
                <a:gd name="connsiteY4" fmla="*/ 333527 h 490754"/>
                <a:gd name="connsiteX5" fmla="*/ 1698225 w 1748260"/>
                <a:gd name="connsiteY5" fmla="*/ 383562 h 490754"/>
                <a:gd name="connsiteX6" fmla="*/ 50035 w 1748260"/>
                <a:gd name="connsiteY6" fmla="*/ 383562 h 490754"/>
                <a:gd name="connsiteX7" fmla="*/ 0 w 1748260"/>
                <a:gd name="connsiteY7" fmla="*/ 333527 h 490754"/>
                <a:gd name="connsiteX8" fmla="*/ 0 w 1748260"/>
                <a:gd name="connsiteY8" fmla="*/ 133393 h 4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0" h="490754">
                  <a:moveTo>
                    <a:pt x="0" y="133393"/>
                  </a:moveTo>
                  <a:cubicBezTo>
                    <a:pt x="0" y="105759"/>
                    <a:pt x="22401" y="83358"/>
                    <a:pt x="50035" y="83358"/>
                  </a:cubicBezTo>
                  <a:cubicBezTo>
                    <a:pt x="599432" y="83358"/>
                    <a:pt x="1182181" y="-104199"/>
                    <a:pt x="1698225" y="83358"/>
                  </a:cubicBezTo>
                  <a:cubicBezTo>
                    <a:pt x="1725859" y="83358"/>
                    <a:pt x="1748260" y="105759"/>
                    <a:pt x="1748260" y="133393"/>
                  </a:cubicBezTo>
                  <a:lnTo>
                    <a:pt x="1748260" y="333527"/>
                  </a:lnTo>
                  <a:cubicBezTo>
                    <a:pt x="1748260" y="361161"/>
                    <a:pt x="1725859" y="383562"/>
                    <a:pt x="1698225" y="383562"/>
                  </a:cubicBezTo>
                  <a:cubicBezTo>
                    <a:pt x="1054342" y="624745"/>
                    <a:pt x="599432" y="383562"/>
                    <a:pt x="50035" y="383562"/>
                  </a:cubicBezTo>
                  <a:cubicBezTo>
                    <a:pt x="22401" y="383562"/>
                    <a:pt x="0" y="361161"/>
                    <a:pt x="0" y="333527"/>
                  </a:cubicBezTo>
                  <a:lnTo>
                    <a:pt x="0" y="133393"/>
                  </a:lnTo>
                  <a:close/>
                </a:path>
              </a:pathLst>
            </a:cu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386"/>
            <p:cNvSpPr/>
            <p:nvPr/>
          </p:nvSpPr>
          <p:spPr>
            <a:xfrm rot="6313599">
              <a:off x="2486304" y="2157812"/>
              <a:ext cx="2391184" cy="682674"/>
            </a:xfrm>
            <a:custGeom>
              <a:avLst/>
              <a:gdLst>
                <a:gd name="connsiteX0" fmla="*/ 0 w 1748260"/>
                <a:gd name="connsiteY0" fmla="*/ 50035 h 300204"/>
                <a:gd name="connsiteX1" fmla="*/ 50035 w 1748260"/>
                <a:gd name="connsiteY1" fmla="*/ 0 h 300204"/>
                <a:gd name="connsiteX2" fmla="*/ 1698225 w 1748260"/>
                <a:gd name="connsiteY2" fmla="*/ 0 h 300204"/>
                <a:gd name="connsiteX3" fmla="*/ 1748260 w 1748260"/>
                <a:gd name="connsiteY3" fmla="*/ 50035 h 300204"/>
                <a:gd name="connsiteX4" fmla="*/ 1748260 w 1748260"/>
                <a:gd name="connsiteY4" fmla="*/ 250169 h 300204"/>
                <a:gd name="connsiteX5" fmla="*/ 1698225 w 1748260"/>
                <a:gd name="connsiteY5" fmla="*/ 300204 h 300204"/>
                <a:gd name="connsiteX6" fmla="*/ 50035 w 1748260"/>
                <a:gd name="connsiteY6" fmla="*/ 300204 h 300204"/>
                <a:gd name="connsiteX7" fmla="*/ 0 w 1748260"/>
                <a:gd name="connsiteY7" fmla="*/ 250169 h 300204"/>
                <a:gd name="connsiteX8" fmla="*/ 0 w 1748260"/>
                <a:gd name="connsiteY8" fmla="*/ 50035 h 300204"/>
                <a:gd name="connsiteX0" fmla="*/ 0 w 1748260"/>
                <a:gd name="connsiteY0" fmla="*/ 50035 h 407396"/>
                <a:gd name="connsiteX1" fmla="*/ 50035 w 1748260"/>
                <a:gd name="connsiteY1" fmla="*/ 0 h 407396"/>
                <a:gd name="connsiteX2" fmla="*/ 1698225 w 1748260"/>
                <a:gd name="connsiteY2" fmla="*/ 0 h 407396"/>
                <a:gd name="connsiteX3" fmla="*/ 1748260 w 1748260"/>
                <a:gd name="connsiteY3" fmla="*/ 50035 h 407396"/>
                <a:gd name="connsiteX4" fmla="*/ 1748260 w 1748260"/>
                <a:gd name="connsiteY4" fmla="*/ 250169 h 407396"/>
                <a:gd name="connsiteX5" fmla="*/ 1698225 w 1748260"/>
                <a:gd name="connsiteY5" fmla="*/ 300204 h 407396"/>
                <a:gd name="connsiteX6" fmla="*/ 50035 w 1748260"/>
                <a:gd name="connsiteY6" fmla="*/ 300204 h 407396"/>
                <a:gd name="connsiteX7" fmla="*/ 0 w 1748260"/>
                <a:gd name="connsiteY7" fmla="*/ 250169 h 407396"/>
                <a:gd name="connsiteX8" fmla="*/ 0 w 1748260"/>
                <a:gd name="connsiteY8" fmla="*/ 50035 h 407396"/>
                <a:gd name="connsiteX0" fmla="*/ 0 w 1748260"/>
                <a:gd name="connsiteY0" fmla="*/ 133393 h 490754"/>
                <a:gd name="connsiteX1" fmla="*/ 50035 w 1748260"/>
                <a:gd name="connsiteY1" fmla="*/ 83358 h 490754"/>
                <a:gd name="connsiteX2" fmla="*/ 1698225 w 1748260"/>
                <a:gd name="connsiteY2" fmla="*/ 83358 h 490754"/>
                <a:gd name="connsiteX3" fmla="*/ 1748260 w 1748260"/>
                <a:gd name="connsiteY3" fmla="*/ 133393 h 490754"/>
                <a:gd name="connsiteX4" fmla="*/ 1748260 w 1748260"/>
                <a:gd name="connsiteY4" fmla="*/ 333527 h 490754"/>
                <a:gd name="connsiteX5" fmla="*/ 1698225 w 1748260"/>
                <a:gd name="connsiteY5" fmla="*/ 383562 h 490754"/>
                <a:gd name="connsiteX6" fmla="*/ 50035 w 1748260"/>
                <a:gd name="connsiteY6" fmla="*/ 383562 h 490754"/>
                <a:gd name="connsiteX7" fmla="*/ 0 w 1748260"/>
                <a:gd name="connsiteY7" fmla="*/ 333527 h 490754"/>
                <a:gd name="connsiteX8" fmla="*/ 0 w 1748260"/>
                <a:gd name="connsiteY8" fmla="*/ 133393 h 4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0" h="490754">
                  <a:moveTo>
                    <a:pt x="0" y="133393"/>
                  </a:moveTo>
                  <a:cubicBezTo>
                    <a:pt x="0" y="105759"/>
                    <a:pt x="22401" y="83358"/>
                    <a:pt x="50035" y="83358"/>
                  </a:cubicBezTo>
                  <a:cubicBezTo>
                    <a:pt x="599432" y="83358"/>
                    <a:pt x="1182181" y="-104199"/>
                    <a:pt x="1698225" y="83358"/>
                  </a:cubicBezTo>
                  <a:cubicBezTo>
                    <a:pt x="1725859" y="83358"/>
                    <a:pt x="1748260" y="105759"/>
                    <a:pt x="1748260" y="133393"/>
                  </a:cubicBezTo>
                  <a:lnTo>
                    <a:pt x="1748260" y="333527"/>
                  </a:lnTo>
                  <a:cubicBezTo>
                    <a:pt x="1748260" y="361161"/>
                    <a:pt x="1725859" y="383562"/>
                    <a:pt x="1698225" y="383562"/>
                  </a:cubicBezTo>
                  <a:cubicBezTo>
                    <a:pt x="1054342" y="624745"/>
                    <a:pt x="599432" y="383562"/>
                    <a:pt x="50035" y="383562"/>
                  </a:cubicBezTo>
                  <a:cubicBezTo>
                    <a:pt x="22401" y="383562"/>
                    <a:pt x="0" y="361161"/>
                    <a:pt x="0" y="333527"/>
                  </a:cubicBezTo>
                  <a:lnTo>
                    <a:pt x="0" y="133393"/>
                  </a:lnTo>
                  <a:close/>
                </a:path>
              </a:pathLst>
            </a:cu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348521">
              <a:off x="4471608" y="4981449"/>
              <a:ext cx="744528" cy="30578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0950279">
              <a:off x="3901113" y="5054137"/>
              <a:ext cx="661038" cy="2441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011987">
              <a:off x="3188960" y="3925588"/>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297214" flipH="1">
              <a:off x="5189133" y="3877323"/>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217087" flipH="1">
              <a:off x="3555001" y="2391000"/>
              <a:ext cx="725928" cy="1719824"/>
            </a:xfrm>
            <a:prstGeom prst="trapezoid">
              <a:avLst>
                <a:gd name="adj" fmla="val 4547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382913">
              <a:off x="4977431" y="2390165"/>
              <a:ext cx="666873" cy="1659668"/>
            </a:xfrm>
            <a:prstGeom prst="trapezoid">
              <a:avLst>
                <a:gd name="adj" fmla="val 40611"/>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3836371" y="2313068"/>
              <a:ext cx="1613307" cy="1044878"/>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671737">
              <a:off x="3692468" y="1326865"/>
              <a:ext cx="576116" cy="2013069"/>
            </a:xfrm>
            <a:prstGeom prst="cloud">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20928263" flipH="1">
              <a:off x="4784392" y="1194207"/>
              <a:ext cx="802651" cy="2152383"/>
            </a:xfrm>
            <a:prstGeom prst="cloud">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gular Pentagon 1"/>
            <p:cNvSpPr/>
            <p:nvPr/>
          </p:nvSpPr>
          <p:spPr>
            <a:xfrm rot="10800000">
              <a:off x="4035765" y="1470699"/>
              <a:ext cx="1142998" cy="1201136"/>
            </a:xfrm>
            <a:custGeom>
              <a:avLst/>
              <a:gdLst>
                <a:gd name="connsiteX0" fmla="*/ 1 w 1143000"/>
                <a:gd name="connsiteY0" fmla="*/ 507303 h 1328139"/>
                <a:gd name="connsiteX1" fmla="*/ 571500 w 1143000"/>
                <a:gd name="connsiteY1" fmla="*/ 0 h 1328139"/>
                <a:gd name="connsiteX2" fmla="*/ 1142999 w 1143000"/>
                <a:gd name="connsiteY2" fmla="*/ 507303 h 1328139"/>
                <a:gd name="connsiteX3" fmla="*/ 924706 w 1143000"/>
                <a:gd name="connsiteY3" fmla="*/ 1328136 h 1328139"/>
                <a:gd name="connsiteX4" fmla="*/ 218294 w 1143000"/>
                <a:gd name="connsiteY4" fmla="*/ 1328136 h 1328139"/>
                <a:gd name="connsiteX5" fmla="*/ 1 w 1143000"/>
                <a:gd name="connsiteY5" fmla="*/ 507303 h 1328139"/>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 name="connsiteX0" fmla="*/ 0 w 1142998"/>
                <a:gd name="connsiteY0" fmla="*/ 380303 h 1201136"/>
                <a:gd name="connsiteX1" fmla="*/ 584199 w 1142998"/>
                <a:gd name="connsiteY1" fmla="*/ 0 h 1201136"/>
                <a:gd name="connsiteX2" fmla="*/ 1142998 w 1142998"/>
                <a:gd name="connsiteY2" fmla="*/ 380303 h 1201136"/>
                <a:gd name="connsiteX3" fmla="*/ 924705 w 1142998"/>
                <a:gd name="connsiteY3" fmla="*/ 1201136 h 1201136"/>
                <a:gd name="connsiteX4" fmla="*/ 218293 w 1142998"/>
                <a:gd name="connsiteY4" fmla="*/ 1201136 h 1201136"/>
                <a:gd name="connsiteX5" fmla="*/ 0 w 1142998"/>
                <a:gd name="connsiteY5" fmla="*/ 380303 h 120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98" h="1201136">
                  <a:moveTo>
                    <a:pt x="0" y="380303"/>
                  </a:moveTo>
                  <a:cubicBezTo>
                    <a:pt x="165100" y="58802"/>
                    <a:pt x="393699" y="169101"/>
                    <a:pt x="584199" y="0"/>
                  </a:cubicBezTo>
                  <a:cubicBezTo>
                    <a:pt x="774699" y="169101"/>
                    <a:pt x="1041398" y="96902"/>
                    <a:pt x="1142998" y="380303"/>
                  </a:cubicBezTo>
                  <a:lnTo>
                    <a:pt x="924705" y="1201136"/>
                  </a:lnTo>
                  <a:lnTo>
                    <a:pt x="218293" y="1201136"/>
                  </a:lnTo>
                  <a:lnTo>
                    <a:pt x="0" y="380303"/>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747525" y="790564"/>
              <a:ext cx="1702155" cy="711354"/>
              <a:chOff x="851285" y="1743411"/>
              <a:chExt cx="1352835" cy="711354"/>
            </a:xfrm>
            <a:solidFill>
              <a:schemeClr val="accent5">
                <a:lumMod val="40000"/>
                <a:lumOff val="60000"/>
              </a:schemeClr>
            </a:solidFill>
          </p:grpSpPr>
          <p:sp>
            <p:nvSpPr>
              <p:cNvPr id="149" name="Moon 148"/>
              <p:cNvSpPr/>
              <p:nvPr/>
            </p:nvSpPr>
            <p:spPr>
              <a:xfrm rot="5245308">
                <a:off x="1177326" y="1417370"/>
                <a:ext cx="694609" cy="1346692"/>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5400000">
                <a:off x="1308309" y="1558955"/>
                <a:ext cx="489663" cy="13019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3768896" y="1321622"/>
              <a:ext cx="1748260" cy="300204"/>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0800000" flipH="1">
              <a:off x="4089076" y="3357947"/>
              <a:ext cx="1039293" cy="1719824"/>
            </a:xfrm>
            <a:prstGeom prst="trapezoid">
              <a:avLst>
                <a:gd name="adj" fmla="val 3499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flipH="1">
              <a:off x="4750584" y="3357947"/>
              <a:ext cx="725928" cy="1719824"/>
            </a:xfrm>
            <a:prstGeom prst="trapezoid">
              <a:avLst>
                <a:gd name="adj" fmla="val 4547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flipH="1">
              <a:off x="3759987" y="3350664"/>
              <a:ext cx="725928" cy="1719824"/>
            </a:xfrm>
            <a:prstGeom prst="trapezoid">
              <a:avLst>
                <a:gd name="adj" fmla="val 4547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4165533" y="2576233"/>
              <a:ext cx="801065" cy="762355"/>
              <a:chOff x="6820657" y="3834472"/>
              <a:chExt cx="2486094" cy="2365959"/>
            </a:xfrm>
          </p:grpSpPr>
          <p:grpSp>
            <p:nvGrpSpPr>
              <p:cNvPr id="116" name="Group 77"/>
              <p:cNvGrpSpPr/>
              <p:nvPr/>
            </p:nvGrpSpPr>
            <p:grpSpPr>
              <a:xfrm rot="2702830">
                <a:off x="6855010" y="3800119"/>
                <a:ext cx="510914" cy="579620"/>
                <a:chOff x="6955436" y="1150495"/>
                <a:chExt cx="870679" cy="880673"/>
              </a:xfrm>
              <a:solidFill>
                <a:srgbClr val="FFC000"/>
              </a:solidFill>
            </p:grpSpPr>
            <p:sp>
              <p:nvSpPr>
                <p:cNvPr id="145" name="Oval 144"/>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77"/>
              <p:cNvGrpSpPr/>
              <p:nvPr/>
            </p:nvGrpSpPr>
            <p:grpSpPr>
              <a:xfrm rot="2702830">
                <a:off x="7198807" y="4195002"/>
                <a:ext cx="510914" cy="579620"/>
                <a:chOff x="6955436" y="1150495"/>
                <a:chExt cx="870679" cy="880673"/>
              </a:xfrm>
              <a:solidFill>
                <a:srgbClr val="FFC000"/>
              </a:solidFill>
            </p:grpSpPr>
            <p:sp>
              <p:nvSpPr>
                <p:cNvPr id="141" name="Oval 140"/>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77"/>
              <p:cNvGrpSpPr/>
              <p:nvPr/>
            </p:nvGrpSpPr>
            <p:grpSpPr>
              <a:xfrm rot="2702830">
                <a:off x="7508425" y="4586453"/>
                <a:ext cx="510914" cy="579620"/>
                <a:chOff x="6955436" y="1150495"/>
                <a:chExt cx="870679" cy="880673"/>
              </a:xfrm>
              <a:solidFill>
                <a:srgbClr val="FFC000"/>
              </a:solidFill>
            </p:grpSpPr>
            <p:sp>
              <p:nvSpPr>
                <p:cNvPr id="137" name="Oval 136"/>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Diamond 118"/>
              <p:cNvSpPr/>
              <p:nvPr/>
            </p:nvSpPr>
            <p:spPr>
              <a:xfrm>
                <a:off x="7883472" y="4850218"/>
                <a:ext cx="363429" cy="1350213"/>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flipH="1">
                <a:off x="8073716" y="3878972"/>
                <a:ext cx="1233035" cy="1297248"/>
                <a:chOff x="8036029" y="3583911"/>
                <a:chExt cx="1233035" cy="1297248"/>
              </a:xfrm>
            </p:grpSpPr>
            <p:grpSp>
              <p:nvGrpSpPr>
                <p:cNvPr id="122" name="Group 77"/>
                <p:cNvGrpSpPr/>
                <p:nvPr/>
              </p:nvGrpSpPr>
              <p:grpSpPr>
                <a:xfrm rot="2702830">
                  <a:off x="8070382" y="3549558"/>
                  <a:ext cx="510914" cy="579620"/>
                  <a:chOff x="6955436" y="1150495"/>
                  <a:chExt cx="870679" cy="880673"/>
                </a:xfrm>
                <a:solidFill>
                  <a:srgbClr val="FFC000"/>
                </a:solidFill>
              </p:grpSpPr>
              <p:sp>
                <p:nvSpPr>
                  <p:cNvPr id="133" name="Oval 132"/>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77"/>
                <p:cNvGrpSpPr/>
                <p:nvPr/>
              </p:nvGrpSpPr>
              <p:grpSpPr>
                <a:xfrm rot="2702830">
                  <a:off x="8414179" y="3944441"/>
                  <a:ext cx="510914" cy="579620"/>
                  <a:chOff x="6955436" y="1150495"/>
                  <a:chExt cx="870679" cy="880673"/>
                </a:xfrm>
                <a:solidFill>
                  <a:srgbClr val="FFC000"/>
                </a:solidFill>
              </p:grpSpPr>
              <p:sp>
                <p:nvSpPr>
                  <p:cNvPr id="129" name="Oval 128"/>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7"/>
                <p:cNvGrpSpPr/>
                <p:nvPr/>
              </p:nvGrpSpPr>
              <p:grpSpPr>
                <a:xfrm rot="2702830">
                  <a:off x="8723797" y="4335892"/>
                  <a:ext cx="510914" cy="579620"/>
                  <a:chOff x="6955436" y="1150495"/>
                  <a:chExt cx="870679" cy="880673"/>
                </a:xfrm>
                <a:solidFill>
                  <a:srgbClr val="FFC000"/>
                </a:solidFill>
              </p:grpSpPr>
              <p:sp>
                <p:nvSpPr>
                  <p:cNvPr id="125" name="Oval 124"/>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Oval 120"/>
              <p:cNvSpPr/>
              <p:nvPr/>
            </p:nvSpPr>
            <p:spPr>
              <a:xfrm>
                <a:off x="7961723" y="5255408"/>
                <a:ext cx="211630" cy="5207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92252" y="1047750"/>
            <a:ext cx="2666996" cy="1754326"/>
          </a:xfrm>
          <a:prstGeom prst="rect">
            <a:avLst/>
          </a:prstGeom>
        </p:spPr>
        <p:txBody>
          <a:bodyPr wrap="square">
            <a:spAutoFit/>
          </a:bodyPr>
          <a:lstStyle/>
          <a:p>
            <a:r>
              <a:rPr lang="en-US" dirty="0">
                <a:solidFill>
                  <a:schemeClr val="bg1"/>
                </a:solidFill>
                <a:latin typeface="Open Sans"/>
              </a:rPr>
              <a:t>King Herod Agrippa, who ruled an area located northeast of the Sea of Galilee, visited Festus and desired to hear Paul’s case. </a:t>
            </a:r>
            <a:endParaRPr lang="en-US" dirty="0">
              <a:solidFill>
                <a:schemeClr val="bg1"/>
              </a:solidFill>
            </a:endParaRPr>
          </a:p>
        </p:txBody>
      </p:sp>
      <p:grpSp>
        <p:nvGrpSpPr>
          <p:cNvPr id="151" name="Group 150"/>
          <p:cNvGrpSpPr/>
          <p:nvPr/>
        </p:nvGrpSpPr>
        <p:grpSpPr>
          <a:xfrm>
            <a:off x="637962" y="3170498"/>
            <a:ext cx="1842817" cy="2845986"/>
            <a:chOff x="3939864" y="761999"/>
            <a:chExt cx="2743894" cy="4507740"/>
          </a:xfrm>
        </p:grpSpPr>
        <p:sp>
          <p:nvSpPr>
            <p:cNvPr id="152" name="Rounded Rectangle 386"/>
            <p:cNvSpPr/>
            <p:nvPr/>
          </p:nvSpPr>
          <p:spPr>
            <a:xfrm rot="4794991">
              <a:off x="5065145" y="2218735"/>
              <a:ext cx="2315118" cy="648309"/>
            </a:xfrm>
            <a:custGeom>
              <a:avLst/>
              <a:gdLst>
                <a:gd name="connsiteX0" fmla="*/ 0 w 1748260"/>
                <a:gd name="connsiteY0" fmla="*/ 50035 h 300204"/>
                <a:gd name="connsiteX1" fmla="*/ 50035 w 1748260"/>
                <a:gd name="connsiteY1" fmla="*/ 0 h 300204"/>
                <a:gd name="connsiteX2" fmla="*/ 1698225 w 1748260"/>
                <a:gd name="connsiteY2" fmla="*/ 0 h 300204"/>
                <a:gd name="connsiteX3" fmla="*/ 1748260 w 1748260"/>
                <a:gd name="connsiteY3" fmla="*/ 50035 h 300204"/>
                <a:gd name="connsiteX4" fmla="*/ 1748260 w 1748260"/>
                <a:gd name="connsiteY4" fmla="*/ 250169 h 300204"/>
                <a:gd name="connsiteX5" fmla="*/ 1698225 w 1748260"/>
                <a:gd name="connsiteY5" fmla="*/ 300204 h 300204"/>
                <a:gd name="connsiteX6" fmla="*/ 50035 w 1748260"/>
                <a:gd name="connsiteY6" fmla="*/ 300204 h 300204"/>
                <a:gd name="connsiteX7" fmla="*/ 0 w 1748260"/>
                <a:gd name="connsiteY7" fmla="*/ 250169 h 300204"/>
                <a:gd name="connsiteX8" fmla="*/ 0 w 1748260"/>
                <a:gd name="connsiteY8" fmla="*/ 50035 h 300204"/>
                <a:gd name="connsiteX0" fmla="*/ 0 w 1748260"/>
                <a:gd name="connsiteY0" fmla="*/ 50035 h 407396"/>
                <a:gd name="connsiteX1" fmla="*/ 50035 w 1748260"/>
                <a:gd name="connsiteY1" fmla="*/ 0 h 407396"/>
                <a:gd name="connsiteX2" fmla="*/ 1698225 w 1748260"/>
                <a:gd name="connsiteY2" fmla="*/ 0 h 407396"/>
                <a:gd name="connsiteX3" fmla="*/ 1748260 w 1748260"/>
                <a:gd name="connsiteY3" fmla="*/ 50035 h 407396"/>
                <a:gd name="connsiteX4" fmla="*/ 1748260 w 1748260"/>
                <a:gd name="connsiteY4" fmla="*/ 250169 h 407396"/>
                <a:gd name="connsiteX5" fmla="*/ 1698225 w 1748260"/>
                <a:gd name="connsiteY5" fmla="*/ 300204 h 407396"/>
                <a:gd name="connsiteX6" fmla="*/ 50035 w 1748260"/>
                <a:gd name="connsiteY6" fmla="*/ 300204 h 407396"/>
                <a:gd name="connsiteX7" fmla="*/ 0 w 1748260"/>
                <a:gd name="connsiteY7" fmla="*/ 250169 h 407396"/>
                <a:gd name="connsiteX8" fmla="*/ 0 w 1748260"/>
                <a:gd name="connsiteY8" fmla="*/ 50035 h 407396"/>
                <a:gd name="connsiteX0" fmla="*/ 0 w 1748260"/>
                <a:gd name="connsiteY0" fmla="*/ 133393 h 490754"/>
                <a:gd name="connsiteX1" fmla="*/ 50035 w 1748260"/>
                <a:gd name="connsiteY1" fmla="*/ 83358 h 490754"/>
                <a:gd name="connsiteX2" fmla="*/ 1698225 w 1748260"/>
                <a:gd name="connsiteY2" fmla="*/ 83358 h 490754"/>
                <a:gd name="connsiteX3" fmla="*/ 1748260 w 1748260"/>
                <a:gd name="connsiteY3" fmla="*/ 133393 h 490754"/>
                <a:gd name="connsiteX4" fmla="*/ 1748260 w 1748260"/>
                <a:gd name="connsiteY4" fmla="*/ 333527 h 490754"/>
                <a:gd name="connsiteX5" fmla="*/ 1698225 w 1748260"/>
                <a:gd name="connsiteY5" fmla="*/ 383562 h 490754"/>
                <a:gd name="connsiteX6" fmla="*/ 50035 w 1748260"/>
                <a:gd name="connsiteY6" fmla="*/ 383562 h 490754"/>
                <a:gd name="connsiteX7" fmla="*/ 0 w 1748260"/>
                <a:gd name="connsiteY7" fmla="*/ 333527 h 490754"/>
                <a:gd name="connsiteX8" fmla="*/ 0 w 1748260"/>
                <a:gd name="connsiteY8" fmla="*/ 133393 h 4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0" h="490754">
                  <a:moveTo>
                    <a:pt x="0" y="133393"/>
                  </a:moveTo>
                  <a:cubicBezTo>
                    <a:pt x="0" y="105759"/>
                    <a:pt x="22401" y="83358"/>
                    <a:pt x="50035" y="83358"/>
                  </a:cubicBezTo>
                  <a:cubicBezTo>
                    <a:pt x="599432" y="83358"/>
                    <a:pt x="1182181" y="-104199"/>
                    <a:pt x="1698225" y="83358"/>
                  </a:cubicBezTo>
                  <a:cubicBezTo>
                    <a:pt x="1725859" y="83358"/>
                    <a:pt x="1748260" y="105759"/>
                    <a:pt x="1748260" y="133393"/>
                  </a:cubicBezTo>
                  <a:lnTo>
                    <a:pt x="1748260" y="333527"/>
                  </a:lnTo>
                  <a:cubicBezTo>
                    <a:pt x="1748260" y="361161"/>
                    <a:pt x="1725859" y="383562"/>
                    <a:pt x="1698225" y="383562"/>
                  </a:cubicBezTo>
                  <a:cubicBezTo>
                    <a:pt x="1054342" y="624745"/>
                    <a:pt x="599432" y="383562"/>
                    <a:pt x="50035" y="383562"/>
                  </a:cubicBezTo>
                  <a:cubicBezTo>
                    <a:pt x="22401" y="383562"/>
                    <a:pt x="0" y="361161"/>
                    <a:pt x="0" y="333527"/>
                  </a:cubicBezTo>
                  <a:lnTo>
                    <a:pt x="0" y="133393"/>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386"/>
            <p:cNvSpPr/>
            <p:nvPr/>
          </p:nvSpPr>
          <p:spPr>
            <a:xfrm rot="6313599">
              <a:off x="3236401" y="2129247"/>
              <a:ext cx="2391184" cy="682674"/>
            </a:xfrm>
            <a:custGeom>
              <a:avLst/>
              <a:gdLst>
                <a:gd name="connsiteX0" fmla="*/ 0 w 1748260"/>
                <a:gd name="connsiteY0" fmla="*/ 50035 h 300204"/>
                <a:gd name="connsiteX1" fmla="*/ 50035 w 1748260"/>
                <a:gd name="connsiteY1" fmla="*/ 0 h 300204"/>
                <a:gd name="connsiteX2" fmla="*/ 1698225 w 1748260"/>
                <a:gd name="connsiteY2" fmla="*/ 0 h 300204"/>
                <a:gd name="connsiteX3" fmla="*/ 1748260 w 1748260"/>
                <a:gd name="connsiteY3" fmla="*/ 50035 h 300204"/>
                <a:gd name="connsiteX4" fmla="*/ 1748260 w 1748260"/>
                <a:gd name="connsiteY4" fmla="*/ 250169 h 300204"/>
                <a:gd name="connsiteX5" fmla="*/ 1698225 w 1748260"/>
                <a:gd name="connsiteY5" fmla="*/ 300204 h 300204"/>
                <a:gd name="connsiteX6" fmla="*/ 50035 w 1748260"/>
                <a:gd name="connsiteY6" fmla="*/ 300204 h 300204"/>
                <a:gd name="connsiteX7" fmla="*/ 0 w 1748260"/>
                <a:gd name="connsiteY7" fmla="*/ 250169 h 300204"/>
                <a:gd name="connsiteX8" fmla="*/ 0 w 1748260"/>
                <a:gd name="connsiteY8" fmla="*/ 50035 h 300204"/>
                <a:gd name="connsiteX0" fmla="*/ 0 w 1748260"/>
                <a:gd name="connsiteY0" fmla="*/ 50035 h 407396"/>
                <a:gd name="connsiteX1" fmla="*/ 50035 w 1748260"/>
                <a:gd name="connsiteY1" fmla="*/ 0 h 407396"/>
                <a:gd name="connsiteX2" fmla="*/ 1698225 w 1748260"/>
                <a:gd name="connsiteY2" fmla="*/ 0 h 407396"/>
                <a:gd name="connsiteX3" fmla="*/ 1748260 w 1748260"/>
                <a:gd name="connsiteY3" fmla="*/ 50035 h 407396"/>
                <a:gd name="connsiteX4" fmla="*/ 1748260 w 1748260"/>
                <a:gd name="connsiteY4" fmla="*/ 250169 h 407396"/>
                <a:gd name="connsiteX5" fmla="*/ 1698225 w 1748260"/>
                <a:gd name="connsiteY5" fmla="*/ 300204 h 407396"/>
                <a:gd name="connsiteX6" fmla="*/ 50035 w 1748260"/>
                <a:gd name="connsiteY6" fmla="*/ 300204 h 407396"/>
                <a:gd name="connsiteX7" fmla="*/ 0 w 1748260"/>
                <a:gd name="connsiteY7" fmla="*/ 250169 h 407396"/>
                <a:gd name="connsiteX8" fmla="*/ 0 w 1748260"/>
                <a:gd name="connsiteY8" fmla="*/ 50035 h 407396"/>
                <a:gd name="connsiteX0" fmla="*/ 0 w 1748260"/>
                <a:gd name="connsiteY0" fmla="*/ 133393 h 490754"/>
                <a:gd name="connsiteX1" fmla="*/ 50035 w 1748260"/>
                <a:gd name="connsiteY1" fmla="*/ 83358 h 490754"/>
                <a:gd name="connsiteX2" fmla="*/ 1698225 w 1748260"/>
                <a:gd name="connsiteY2" fmla="*/ 83358 h 490754"/>
                <a:gd name="connsiteX3" fmla="*/ 1748260 w 1748260"/>
                <a:gd name="connsiteY3" fmla="*/ 133393 h 490754"/>
                <a:gd name="connsiteX4" fmla="*/ 1748260 w 1748260"/>
                <a:gd name="connsiteY4" fmla="*/ 333527 h 490754"/>
                <a:gd name="connsiteX5" fmla="*/ 1698225 w 1748260"/>
                <a:gd name="connsiteY5" fmla="*/ 383562 h 490754"/>
                <a:gd name="connsiteX6" fmla="*/ 50035 w 1748260"/>
                <a:gd name="connsiteY6" fmla="*/ 383562 h 490754"/>
                <a:gd name="connsiteX7" fmla="*/ 0 w 1748260"/>
                <a:gd name="connsiteY7" fmla="*/ 333527 h 490754"/>
                <a:gd name="connsiteX8" fmla="*/ 0 w 1748260"/>
                <a:gd name="connsiteY8" fmla="*/ 133393 h 4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0" h="490754">
                  <a:moveTo>
                    <a:pt x="0" y="133393"/>
                  </a:moveTo>
                  <a:cubicBezTo>
                    <a:pt x="0" y="105759"/>
                    <a:pt x="22401" y="83358"/>
                    <a:pt x="50035" y="83358"/>
                  </a:cubicBezTo>
                  <a:cubicBezTo>
                    <a:pt x="599432" y="83358"/>
                    <a:pt x="1182181" y="-104199"/>
                    <a:pt x="1698225" y="83358"/>
                  </a:cubicBezTo>
                  <a:cubicBezTo>
                    <a:pt x="1725859" y="83358"/>
                    <a:pt x="1748260" y="105759"/>
                    <a:pt x="1748260" y="133393"/>
                  </a:cubicBezTo>
                  <a:lnTo>
                    <a:pt x="1748260" y="333527"/>
                  </a:lnTo>
                  <a:cubicBezTo>
                    <a:pt x="1748260" y="361161"/>
                    <a:pt x="1725859" y="383562"/>
                    <a:pt x="1698225" y="383562"/>
                  </a:cubicBezTo>
                  <a:cubicBezTo>
                    <a:pt x="1054342" y="624745"/>
                    <a:pt x="599432" y="383562"/>
                    <a:pt x="50035" y="383562"/>
                  </a:cubicBezTo>
                  <a:cubicBezTo>
                    <a:pt x="22401" y="383562"/>
                    <a:pt x="0" y="361161"/>
                    <a:pt x="0" y="333527"/>
                  </a:cubicBezTo>
                  <a:lnTo>
                    <a:pt x="0" y="133393"/>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2348521">
              <a:off x="5221705" y="4952884"/>
              <a:ext cx="744528" cy="305781"/>
            </a:xfrm>
            <a:prstGeom prst="ellipse">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0950279">
              <a:off x="4651210" y="5025572"/>
              <a:ext cx="661038" cy="244167"/>
            </a:xfrm>
            <a:prstGeom prst="ellipse">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9937424">
              <a:off x="3939864" y="3885093"/>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2297214" flipH="1">
              <a:off x="5939230" y="3848758"/>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217087" flipH="1">
              <a:off x="4305098" y="2362435"/>
              <a:ext cx="725928" cy="1719824"/>
            </a:xfrm>
            <a:prstGeom prst="trapezoid">
              <a:avLst>
                <a:gd name="adj" fmla="val 45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382913">
              <a:off x="5727528" y="2361600"/>
              <a:ext cx="666873" cy="1659668"/>
            </a:xfrm>
            <a:prstGeom prst="trapezoid">
              <a:avLst>
                <a:gd name="adj" fmla="val 4061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0800000">
              <a:off x="4548987" y="2284503"/>
              <a:ext cx="1613307" cy="104487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671737">
              <a:off x="4442565" y="1298300"/>
              <a:ext cx="576116" cy="2013069"/>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928263" flipH="1">
              <a:off x="5534489" y="1165642"/>
              <a:ext cx="802651" cy="2152383"/>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
            <p:cNvSpPr/>
            <p:nvPr/>
          </p:nvSpPr>
          <p:spPr>
            <a:xfrm rot="10800000">
              <a:off x="4785862" y="1442134"/>
              <a:ext cx="1142998" cy="1201136"/>
            </a:xfrm>
            <a:custGeom>
              <a:avLst/>
              <a:gdLst>
                <a:gd name="connsiteX0" fmla="*/ 1 w 1143000"/>
                <a:gd name="connsiteY0" fmla="*/ 507303 h 1328139"/>
                <a:gd name="connsiteX1" fmla="*/ 571500 w 1143000"/>
                <a:gd name="connsiteY1" fmla="*/ 0 h 1328139"/>
                <a:gd name="connsiteX2" fmla="*/ 1142999 w 1143000"/>
                <a:gd name="connsiteY2" fmla="*/ 507303 h 1328139"/>
                <a:gd name="connsiteX3" fmla="*/ 924706 w 1143000"/>
                <a:gd name="connsiteY3" fmla="*/ 1328136 h 1328139"/>
                <a:gd name="connsiteX4" fmla="*/ 218294 w 1143000"/>
                <a:gd name="connsiteY4" fmla="*/ 1328136 h 1328139"/>
                <a:gd name="connsiteX5" fmla="*/ 1 w 1143000"/>
                <a:gd name="connsiteY5" fmla="*/ 507303 h 1328139"/>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 name="connsiteX0" fmla="*/ 0 w 1142998"/>
                <a:gd name="connsiteY0" fmla="*/ 380303 h 1201136"/>
                <a:gd name="connsiteX1" fmla="*/ 584199 w 1142998"/>
                <a:gd name="connsiteY1" fmla="*/ 0 h 1201136"/>
                <a:gd name="connsiteX2" fmla="*/ 1142998 w 1142998"/>
                <a:gd name="connsiteY2" fmla="*/ 380303 h 1201136"/>
                <a:gd name="connsiteX3" fmla="*/ 924705 w 1142998"/>
                <a:gd name="connsiteY3" fmla="*/ 1201136 h 1201136"/>
                <a:gd name="connsiteX4" fmla="*/ 218293 w 1142998"/>
                <a:gd name="connsiteY4" fmla="*/ 1201136 h 1201136"/>
                <a:gd name="connsiteX5" fmla="*/ 0 w 1142998"/>
                <a:gd name="connsiteY5" fmla="*/ 380303 h 120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98" h="1201136">
                  <a:moveTo>
                    <a:pt x="0" y="380303"/>
                  </a:moveTo>
                  <a:cubicBezTo>
                    <a:pt x="165100" y="58802"/>
                    <a:pt x="393699" y="169101"/>
                    <a:pt x="584199" y="0"/>
                  </a:cubicBezTo>
                  <a:cubicBezTo>
                    <a:pt x="774699" y="169101"/>
                    <a:pt x="1041398" y="96902"/>
                    <a:pt x="1142998" y="380303"/>
                  </a:cubicBezTo>
                  <a:lnTo>
                    <a:pt x="924705" y="1201136"/>
                  </a:lnTo>
                  <a:lnTo>
                    <a:pt x="218293" y="1201136"/>
                  </a:lnTo>
                  <a:lnTo>
                    <a:pt x="0" y="380303"/>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4497622" y="761999"/>
              <a:ext cx="1702155" cy="711354"/>
              <a:chOff x="851285" y="1743411"/>
              <a:chExt cx="1352835" cy="711354"/>
            </a:xfrm>
            <a:solidFill>
              <a:schemeClr val="accent2">
                <a:lumMod val="20000"/>
                <a:lumOff val="80000"/>
              </a:schemeClr>
            </a:solidFill>
          </p:grpSpPr>
          <p:sp>
            <p:nvSpPr>
              <p:cNvPr id="276" name="Moon 275"/>
              <p:cNvSpPr/>
              <p:nvPr/>
            </p:nvSpPr>
            <p:spPr>
              <a:xfrm rot="5245308">
                <a:off x="1177326" y="1417370"/>
                <a:ext cx="694609" cy="1346692"/>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5400000">
                <a:off x="1308309" y="1558955"/>
                <a:ext cx="489663" cy="13019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ounded Rectangle 164"/>
            <p:cNvSpPr/>
            <p:nvPr/>
          </p:nvSpPr>
          <p:spPr>
            <a:xfrm>
              <a:off x="4518993" y="1293057"/>
              <a:ext cx="1748260" cy="30020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0800000" flipH="1">
              <a:off x="4839173" y="3329382"/>
              <a:ext cx="1039293" cy="1719824"/>
            </a:xfrm>
            <a:prstGeom prst="trapezoid">
              <a:avLst>
                <a:gd name="adj" fmla="val 3499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flipH="1">
              <a:off x="5500681" y="3329382"/>
              <a:ext cx="725928" cy="1719824"/>
            </a:xfrm>
            <a:prstGeom prst="trapezoid">
              <a:avLst>
                <a:gd name="adj" fmla="val 45477"/>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flipH="1">
              <a:off x="4510084" y="3322099"/>
              <a:ext cx="725928" cy="1719824"/>
            </a:xfrm>
            <a:prstGeom prst="trapezoid">
              <a:avLst>
                <a:gd name="adj" fmla="val 45477"/>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20021837" flipH="1">
              <a:off x="4674119" y="3377820"/>
              <a:ext cx="517673" cy="1088578"/>
              <a:chOff x="8036029" y="3583911"/>
              <a:chExt cx="1233035" cy="1297248"/>
            </a:xfrm>
          </p:grpSpPr>
          <p:grpSp>
            <p:nvGrpSpPr>
              <p:cNvPr id="261" name="Group 77"/>
              <p:cNvGrpSpPr/>
              <p:nvPr/>
            </p:nvGrpSpPr>
            <p:grpSpPr>
              <a:xfrm rot="2702830">
                <a:off x="8070382" y="3549558"/>
                <a:ext cx="510914" cy="579620"/>
                <a:chOff x="6955436" y="1150495"/>
                <a:chExt cx="870679" cy="880673"/>
              </a:xfrm>
              <a:solidFill>
                <a:srgbClr val="FFC000"/>
              </a:solidFill>
            </p:grpSpPr>
            <p:sp>
              <p:nvSpPr>
                <p:cNvPr id="272" name="Oval 271"/>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77"/>
              <p:cNvGrpSpPr/>
              <p:nvPr/>
            </p:nvGrpSpPr>
            <p:grpSpPr>
              <a:xfrm rot="2702830">
                <a:off x="8414179" y="3944441"/>
                <a:ext cx="510914" cy="579620"/>
                <a:chOff x="6955436" y="1150495"/>
                <a:chExt cx="870679" cy="880673"/>
              </a:xfrm>
              <a:solidFill>
                <a:srgbClr val="FFC000"/>
              </a:solidFill>
            </p:grpSpPr>
            <p:sp>
              <p:nvSpPr>
                <p:cNvPr id="268" name="Oval 267"/>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77"/>
              <p:cNvGrpSpPr/>
              <p:nvPr/>
            </p:nvGrpSpPr>
            <p:grpSpPr>
              <a:xfrm rot="2702830">
                <a:off x="8723797" y="4335892"/>
                <a:ext cx="510914" cy="579620"/>
                <a:chOff x="6955436" y="1150495"/>
                <a:chExt cx="870679" cy="880673"/>
              </a:xfrm>
              <a:solidFill>
                <a:srgbClr val="FFC000"/>
              </a:solidFill>
            </p:grpSpPr>
            <p:sp>
              <p:nvSpPr>
                <p:cNvPr id="264" name="Oval 263"/>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rot="20021837" flipH="1">
              <a:off x="5108294" y="3377821"/>
              <a:ext cx="517673" cy="1088578"/>
              <a:chOff x="8036029" y="3583911"/>
              <a:chExt cx="1233035" cy="1297248"/>
            </a:xfrm>
          </p:grpSpPr>
          <p:grpSp>
            <p:nvGrpSpPr>
              <p:cNvPr id="246" name="Group 77"/>
              <p:cNvGrpSpPr/>
              <p:nvPr/>
            </p:nvGrpSpPr>
            <p:grpSpPr>
              <a:xfrm rot="2702830">
                <a:off x="8070382" y="3549558"/>
                <a:ext cx="510914" cy="579620"/>
                <a:chOff x="6955436" y="1150495"/>
                <a:chExt cx="870679" cy="880673"/>
              </a:xfrm>
              <a:solidFill>
                <a:srgbClr val="FFC000"/>
              </a:solidFill>
            </p:grpSpPr>
            <p:sp>
              <p:nvSpPr>
                <p:cNvPr id="257" name="Oval 256"/>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77"/>
              <p:cNvGrpSpPr/>
              <p:nvPr/>
            </p:nvGrpSpPr>
            <p:grpSpPr>
              <a:xfrm rot="2702830">
                <a:off x="8414179" y="3944441"/>
                <a:ext cx="510914" cy="579620"/>
                <a:chOff x="6955436" y="1150495"/>
                <a:chExt cx="870679" cy="880673"/>
              </a:xfrm>
              <a:solidFill>
                <a:srgbClr val="FFC000"/>
              </a:solidFill>
            </p:grpSpPr>
            <p:sp>
              <p:nvSpPr>
                <p:cNvPr id="253" name="Oval 252"/>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77"/>
              <p:cNvGrpSpPr/>
              <p:nvPr/>
            </p:nvGrpSpPr>
            <p:grpSpPr>
              <a:xfrm rot="2702830">
                <a:off x="8723797" y="4335892"/>
                <a:ext cx="510914" cy="579620"/>
                <a:chOff x="6955436" y="1150495"/>
                <a:chExt cx="870679" cy="880673"/>
              </a:xfrm>
              <a:solidFill>
                <a:srgbClr val="FFC000"/>
              </a:solidFill>
            </p:grpSpPr>
            <p:sp>
              <p:nvSpPr>
                <p:cNvPr id="249" name="Oval 248"/>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rot="20021837" flipH="1">
              <a:off x="5497874" y="3403224"/>
              <a:ext cx="517673" cy="1088578"/>
              <a:chOff x="8036029" y="3583911"/>
              <a:chExt cx="1233035" cy="1297248"/>
            </a:xfrm>
          </p:grpSpPr>
          <p:grpSp>
            <p:nvGrpSpPr>
              <p:cNvPr id="231" name="Group 77"/>
              <p:cNvGrpSpPr/>
              <p:nvPr/>
            </p:nvGrpSpPr>
            <p:grpSpPr>
              <a:xfrm rot="2702830">
                <a:off x="8070382" y="3549558"/>
                <a:ext cx="510914" cy="579620"/>
                <a:chOff x="6955436" y="1150495"/>
                <a:chExt cx="870679" cy="880673"/>
              </a:xfrm>
              <a:solidFill>
                <a:srgbClr val="FFC000"/>
              </a:solidFill>
            </p:grpSpPr>
            <p:sp>
              <p:nvSpPr>
                <p:cNvPr id="242" name="Oval 241"/>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77"/>
              <p:cNvGrpSpPr/>
              <p:nvPr/>
            </p:nvGrpSpPr>
            <p:grpSpPr>
              <a:xfrm rot="2702830">
                <a:off x="8414179" y="3944441"/>
                <a:ext cx="510914" cy="579620"/>
                <a:chOff x="6955436" y="1150495"/>
                <a:chExt cx="870679" cy="880673"/>
              </a:xfrm>
              <a:solidFill>
                <a:srgbClr val="FFC000"/>
              </a:solidFill>
            </p:grpSpPr>
            <p:sp>
              <p:nvSpPr>
                <p:cNvPr id="238" name="Oval 237"/>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77"/>
              <p:cNvGrpSpPr/>
              <p:nvPr/>
            </p:nvGrpSpPr>
            <p:grpSpPr>
              <a:xfrm rot="2702830">
                <a:off x="8723797" y="4335892"/>
                <a:ext cx="510914" cy="579620"/>
                <a:chOff x="6955436" y="1150495"/>
                <a:chExt cx="870679" cy="880673"/>
              </a:xfrm>
              <a:solidFill>
                <a:srgbClr val="FFC000"/>
              </a:solidFill>
            </p:grpSpPr>
            <p:sp>
              <p:nvSpPr>
                <p:cNvPr id="234" name="Oval 233"/>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ounded Rectangle 171"/>
            <p:cNvSpPr/>
            <p:nvPr/>
          </p:nvSpPr>
          <p:spPr>
            <a:xfrm>
              <a:off x="4765358" y="3191434"/>
              <a:ext cx="1180564" cy="31376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4812869" y="1180144"/>
              <a:ext cx="1189463" cy="420056"/>
              <a:chOff x="7060201" y="2780344"/>
              <a:chExt cx="2904743" cy="1159621"/>
            </a:xfrm>
            <a:solidFill>
              <a:schemeClr val="accent1">
                <a:lumMod val="40000"/>
                <a:lumOff val="60000"/>
              </a:schemeClr>
            </a:solidFill>
          </p:grpSpPr>
          <p:grpSp>
            <p:nvGrpSpPr>
              <p:cNvPr id="219" name="Group 218"/>
              <p:cNvGrpSpPr/>
              <p:nvPr/>
            </p:nvGrpSpPr>
            <p:grpSpPr>
              <a:xfrm>
                <a:off x="7060201" y="2780344"/>
                <a:ext cx="741285" cy="1133023"/>
                <a:chOff x="8089256" y="1533977"/>
                <a:chExt cx="152581" cy="1133023"/>
              </a:xfrm>
              <a:grpFill/>
            </p:grpSpPr>
            <p:sp>
              <p:nvSpPr>
                <p:cNvPr id="229" name="Diamond 228"/>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7773203" y="2780344"/>
                <a:ext cx="741285" cy="1133023"/>
                <a:chOff x="8089256" y="1533977"/>
                <a:chExt cx="152581" cy="1133023"/>
              </a:xfrm>
              <a:grpFill/>
            </p:grpSpPr>
            <p:sp>
              <p:nvSpPr>
                <p:cNvPr id="227" name="Diamond 226"/>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482374" y="2795972"/>
                <a:ext cx="741285" cy="1133023"/>
                <a:chOff x="8089256" y="1533977"/>
                <a:chExt cx="152581" cy="1133023"/>
              </a:xfrm>
              <a:grpFill/>
            </p:grpSpPr>
            <p:sp>
              <p:nvSpPr>
                <p:cNvPr id="225" name="Diamond 224"/>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9223659" y="2806942"/>
                <a:ext cx="741285" cy="1133023"/>
                <a:chOff x="8089256" y="1533977"/>
                <a:chExt cx="152581" cy="1133023"/>
              </a:xfrm>
              <a:grpFill/>
            </p:grpSpPr>
            <p:sp>
              <p:nvSpPr>
                <p:cNvPr id="223" name="Diamond 222"/>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a:off x="4760908" y="3148207"/>
              <a:ext cx="1189463" cy="420056"/>
              <a:chOff x="7060201" y="2780344"/>
              <a:chExt cx="2904743" cy="1159621"/>
            </a:xfrm>
            <a:solidFill>
              <a:schemeClr val="accent1">
                <a:lumMod val="40000"/>
                <a:lumOff val="60000"/>
              </a:schemeClr>
            </a:solidFill>
          </p:grpSpPr>
          <p:grpSp>
            <p:nvGrpSpPr>
              <p:cNvPr id="207" name="Group 206"/>
              <p:cNvGrpSpPr/>
              <p:nvPr/>
            </p:nvGrpSpPr>
            <p:grpSpPr>
              <a:xfrm>
                <a:off x="7060201" y="2780344"/>
                <a:ext cx="741285" cy="1133023"/>
                <a:chOff x="8089256" y="1533977"/>
                <a:chExt cx="152581" cy="1133023"/>
              </a:xfrm>
              <a:grpFill/>
            </p:grpSpPr>
            <p:sp>
              <p:nvSpPr>
                <p:cNvPr id="217" name="Diamond 216"/>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7773203" y="2780344"/>
                <a:ext cx="741285" cy="1133023"/>
                <a:chOff x="8089256" y="1533977"/>
                <a:chExt cx="152581" cy="1133023"/>
              </a:xfrm>
              <a:grpFill/>
            </p:grpSpPr>
            <p:sp>
              <p:nvSpPr>
                <p:cNvPr id="215" name="Diamond 214"/>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8482374" y="2795972"/>
                <a:ext cx="741285" cy="1133023"/>
                <a:chOff x="8089256" y="1533977"/>
                <a:chExt cx="152581" cy="1133023"/>
              </a:xfrm>
              <a:grpFill/>
            </p:grpSpPr>
            <p:sp>
              <p:nvSpPr>
                <p:cNvPr id="213" name="Diamond 212"/>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9223659" y="2806942"/>
                <a:ext cx="741285" cy="1133023"/>
                <a:chOff x="8089256" y="1533977"/>
                <a:chExt cx="152581" cy="1133023"/>
              </a:xfrm>
              <a:grpFill/>
            </p:grpSpPr>
            <p:sp>
              <p:nvSpPr>
                <p:cNvPr id="211" name="Diamond 210"/>
                <p:cNvSpPr/>
                <p:nvPr/>
              </p:nvSpPr>
              <p:spPr>
                <a:xfrm>
                  <a:off x="8089256" y="1533977"/>
                  <a:ext cx="152581" cy="1133023"/>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8122108" y="1873990"/>
                  <a:ext cx="88850" cy="4369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rot="20698930" flipH="1">
              <a:off x="4265807" y="1498947"/>
              <a:ext cx="517673" cy="1088578"/>
              <a:chOff x="8036029" y="3583911"/>
              <a:chExt cx="1233035" cy="1297248"/>
            </a:xfrm>
          </p:grpSpPr>
          <p:grpSp>
            <p:nvGrpSpPr>
              <p:cNvPr id="192" name="Group 77"/>
              <p:cNvGrpSpPr/>
              <p:nvPr/>
            </p:nvGrpSpPr>
            <p:grpSpPr>
              <a:xfrm rot="2702830">
                <a:off x="8070382" y="3549558"/>
                <a:ext cx="510914" cy="579620"/>
                <a:chOff x="6955436" y="1150495"/>
                <a:chExt cx="870679" cy="880673"/>
              </a:xfrm>
              <a:solidFill>
                <a:srgbClr val="FFC000"/>
              </a:solidFill>
            </p:grpSpPr>
            <p:sp>
              <p:nvSpPr>
                <p:cNvPr id="203" name="Oval 202"/>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77"/>
              <p:cNvGrpSpPr/>
              <p:nvPr/>
            </p:nvGrpSpPr>
            <p:grpSpPr>
              <a:xfrm rot="2702830">
                <a:off x="8414179" y="3944441"/>
                <a:ext cx="510914" cy="579620"/>
                <a:chOff x="6955436" y="1150495"/>
                <a:chExt cx="870679" cy="880673"/>
              </a:xfrm>
              <a:solidFill>
                <a:srgbClr val="FFC000"/>
              </a:solidFill>
            </p:grpSpPr>
            <p:sp>
              <p:nvSpPr>
                <p:cNvPr id="199" name="Oval 198"/>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77"/>
              <p:cNvGrpSpPr/>
              <p:nvPr/>
            </p:nvGrpSpPr>
            <p:grpSpPr>
              <a:xfrm rot="2702830">
                <a:off x="8723797" y="4335892"/>
                <a:ext cx="510914" cy="579620"/>
                <a:chOff x="6955436" y="1150495"/>
                <a:chExt cx="870679" cy="880673"/>
              </a:xfrm>
              <a:solidFill>
                <a:srgbClr val="FFC000"/>
              </a:solidFill>
            </p:grpSpPr>
            <p:sp>
              <p:nvSpPr>
                <p:cNvPr id="195" name="Oval 194"/>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rot="901070">
              <a:off x="6005699" y="1485593"/>
              <a:ext cx="517673" cy="1088578"/>
              <a:chOff x="8036029" y="3583911"/>
              <a:chExt cx="1233035" cy="1297248"/>
            </a:xfrm>
          </p:grpSpPr>
          <p:grpSp>
            <p:nvGrpSpPr>
              <p:cNvPr id="177" name="Group 77"/>
              <p:cNvGrpSpPr/>
              <p:nvPr/>
            </p:nvGrpSpPr>
            <p:grpSpPr>
              <a:xfrm rot="2702830">
                <a:off x="8070382" y="3549558"/>
                <a:ext cx="510914" cy="579620"/>
                <a:chOff x="6955436" y="1150495"/>
                <a:chExt cx="870679" cy="880673"/>
              </a:xfrm>
              <a:solidFill>
                <a:srgbClr val="FFC000"/>
              </a:solidFill>
            </p:grpSpPr>
            <p:sp>
              <p:nvSpPr>
                <p:cNvPr id="188" name="Oval 187"/>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77"/>
              <p:cNvGrpSpPr/>
              <p:nvPr/>
            </p:nvGrpSpPr>
            <p:grpSpPr>
              <a:xfrm rot="2702830">
                <a:off x="8414179" y="3944441"/>
                <a:ext cx="510914" cy="579620"/>
                <a:chOff x="6955436" y="1150495"/>
                <a:chExt cx="870679" cy="880673"/>
              </a:xfrm>
              <a:solidFill>
                <a:srgbClr val="FFC000"/>
              </a:solidFill>
            </p:grpSpPr>
            <p:sp>
              <p:nvSpPr>
                <p:cNvPr id="184" name="Oval 183"/>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77"/>
              <p:cNvGrpSpPr/>
              <p:nvPr/>
            </p:nvGrpSpPr>
            <p:grpSpPr>
              <a:xfrm rot="2702830">
                <a:off x="8723797" y="4335892"/>
                <a:ext cx="510914" cy="579620"/>
                <a:chOff x="6955436" y="1150495"/>
                <a:chExt cx="870679" cy="880673"/>
              </a:xfrm>
              <a:solidFill>
                <a:srgbClr val="FFC000"/>
              </a:solidFill>
            </p:grpSpPr>
            <p:sp>
              <p:nvSpPr>
                <p:cNvPr id="180" name="Oval 179"/>
                <p:cNvSpPr/>
                <p:nvPr/>
              </p:nvSpPr>
              <p:spPr>
                <a:xfrm>
                  <a:off x="6955436" y="1184224"/>
                  <a:ext cx="765748" cy="8469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7010400" y="1371600"/>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190282" y="1150495"/>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267731" y="1389088"/>
                  <a:ext cx="558384" cy="5071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4" name="Rectangle 323"/>
          <p:cNvSpPr/>
          <p:nvPr/>
        </p:nvSpPr>
        <p:spPr>
          <a:xfrm>
            <a:off x="8483683" y="5797196"/>
            <a:ext cx="5478436" cy="523220"/>
          </a:xfrm>
          <a:prstGeom prst="rect">
            <a:avLst/>
          </a:prstGeom>
        </p:spPr>
        <p:txBody>
          <a:bodyPr wrap="square">
            <a:spAutoFit/>
          </a:bodyPr>
          <a:lstStyle/>
          <a:p>
            <a:r>
              <a:rPr lang="en-US" sz="2800" dirty="0">
                <a:solidFill>
                  <a:schemeClr val="bg1"/>
                </a:solidFill>
              </a:rPr>
              <a:t>Wife of Felix</a:t>
            </a:r>
          </a:p>
        </p:txBody>
      </p:sp>
      <p:grpSp>
        <p:nvGrpSpPr>
          <p:cNvPr id="325" name="Group 4"/>
          <p:cNvGrpSpPr/>
          <p:nvPr/>
        </p:nvGrpSpPr>
        <p:grpSpPr>
          <a:xfrm flipH="1">
            <a:off x="9374595" y="2472828"/>
            <a:ext cx="1916773" cy="3209480"/>
            <a:chOff x="4953000" y="838200"/>
            <a:chExt cx="2286001" cy="4038600"/>
          </a:xfrm>
        </p:grpSpPr>
        <p:sp>
          <p:nvSpPr>
            <p:cNvPr id="326" name="Rounded Rectangle 325"/>
            <p:cNvSpPr/>
            <p:nvPr/>
          </p:nvSpPr>
          <p:spPr>
            <a:xfrm>
              <a:off x="5486400" y="1143000"/>
              <a:ext cx="1371600" cy="1143000"/>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4"/>
            <p:cNvSpPr/>
            <p:nvPr/>
          </p:nvSpPr>
          <p:spPr>
            <a:xfrm>
              <a:off x="6770078" y="3143915"/>
              <a:ext cx="468923" cy="566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5"/>
            <p:cNvSpPr/>
            <p:nvPr/>
          </p:nvSpPr>
          <p:spPr>
            <a:xfrm>
              <a:off x="4953000" y="3030067"/>
              <a:ext cx="468923" cy="6288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6"/>
            <p:cNvSpPr/>
            <p:nvPr/>
          </p:nvSpPr>
          <p:spPr>
            <a:xfrm>
              <a:off x="5656384" y="4319802"/>
              <a:ext cx="586153" cy="556998"/>
            </a:xfrm>
            <a:prstGeom prst="ellipse">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7"/>
            <p:cNvSpPr/>
            <p:nvPr/>
          </p:nvSpPr>
          <p:spPr>
            <a:xfrm>
              <a:off x="6066692" y="4319802"/>
              <a:ext cx="586153" cy="556998"/>
            </a:xfrm>
            <a:prstGeom prst="ellipse">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8"/>
            <p:cNvSpPr/>
            <p:nvPr/>
          </p:nvSpPr>
          <p:spPr>
            <a:xfrm rot="1996156">
              <a:off x="5110043" y="2309779"/>
              <a:ext cx="776816" cy="1172276"/>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9"/>
            <p:cNvSpPr/>
            <p:nvPr/>
          </p:nvSpPr>
          <p:spPr>
            <a:xfrm rot="2041752">
              <a:off x="5226690" y="2167206"/>
              <a:ext cx="772230" cy="106108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10"/>
            <p:cNvSpPr/>
            <p:nvPr/>
          </p:nvSpPr>
          <p:spPr>
            <a:xfrm rot="19870960">
              <a:off x="6390729" y="2313036"/>
              <a:ext cx="729664" cy="1172276"/>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11"/>
            <p:cNvSpPr/>
            <p:nvPr/>
          </p:nvSpPr>
          <p:spPr>
            <a:xfrm rot="20036208">
              <a:off x="6248199" y="2185037"/>
              <a:ext cx="772230" cy="106108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12"/>
            <p:cNvSpPr/>
            <p:nvPr/>
          </p:nvSpPr>
          <p:spPr>
            <a:xfrm>
              <a:off x="5597769" y="2215585"/>
              <a:ext cx="1113692" cy="2351772"/>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13"/>
            <p:cNvSpPr/>
            <p:nvPr/>
          </p:nvSpPr>
          <p:spPr>
            <a:xfrm>
              <a:off x="5906220" y="2029919"/>
              <a:ext cx="461235" cy="4951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14"/>
            <p:cNvSpPr/>
            <p:nvPr/>
          </p:nvSpPr>
          <p:spPr>
            <a:xfrm rot="21335299">
              <a:off x="6205232" y="2172252"/>
              <a:ext cx="537769" cy="221593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15"/>
            <p:cNvSpPr/>
            <p:nvPr/>
          </p:nvSpPr>
          <p:spPr>
            <a:xfrm rot="353417">
              <a:off x="5584641" y="2152982"/>
              <a:ext cx="537769" cy="225059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16"/>
            <p:cNvSpPr/>
            <p:nvPr/>
          </p:nvSpPr>
          <p:spPr>
            <a:xfrm>
              <a:off x="5562600" y="838200"/>
              <a:ext cx="1148861" cy="1515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17"/>
            <p:cNvGrpSpPr/>
            <p:nvPr/>
          </p:nvGrpSpPr>
          <p:grpSpPr>
            <a:xfrm rot="5400000">
              <a:off x="6420179" y="3938539"/>
              <a:ext cx="234666" cy="533400"/>
              <a:chOff x="7107920" y="443752"/>
              <a:chExt cx="410342" cy="762808"/>
            </a:xfrm>
          </p:grpSpPr>
          <p:grpSp>
            <p:nvGrpSpPr>
              <p:cNvPr id="367" name="Group 63"/>
              <p:cNvGrpSpPr/>
              <p:nvPr/>
            </p:nvGrpSpPr>
            <p:grpSpPr>
              <a:xfrm rot="5201482">
                <a:off x="6832778" y="737323"/>
                <a:ext cx="744379" cy="194096"/>
                <a:chOff x="3886200" y="6096000"/>
                <a:chExt cx="3124200" cy="533400"/>
              </a:xfrm>
            </p:grpSpPr>
            <p:sp>
              <p:nvSpPr>
                <p:cNvPr id="372" name="Left-Right Arrow 37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Left-Right Arrow 37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Left-Right Arrow 37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71"/>
              <p:cNvGrpSpPr/>
              <p:nvPr/>
            </p:nvGrpSpPr>
            <p:grpSpPr>
              <a:xfrm rot="5241472">
                <a:off x="7049024" y="718894"/>
                <a:ext cx="744379" cy="194096"/>
                <a:chOff x="3886200" y="6096000"/>
                <a:chExt cx="3124200" cy="533400"/>
              </a:xfrm>
            </p:grpSpPr>
            <p:sp>
              <p:nvSpPr>
                <p:cNvPr id="369"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 Arrow 37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1" name="Teardrop 340"/>
            <p:cNvSpPr/>
            <p:nvPr/>
          </p:nvSpPr>
          <p:spPr>
            <a:xfrm>
              <a:off x="5486400" y="838200"/>
              <a:ext cx="990600" cy="381000"/>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ardrop 341"/>
            <p:cNvSpPr/>
            <p:nvPr/>
          </p:nvSpPr>
          <p:spPr>
            <a:xfrm rot="13866878">
              <a:off x="6230887" y="997857"/>
              <a:ext cx="707380" cy="408441"/>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6096000" y="914400"/>
              <a:ext cx="381000" cy="2286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44" name="Group 118"/>
            <p:cNvGrpSpPr/>
            <p:nvPr/>
          </p:nvGrpSpPr>
          <p:grpSpPr>
            <a:xfrm rot="6034792">
              <a:off x="5635767" y="3965433"/>
              <a:ext cx="234666" cy="533400"/>
              <a:chOff x="7107920" y="443752"/>
              <a:chExt cx="410342" cy="762808"/>
            </a:xfrm>
          </p:grpSpPr>
          <p:grpSp>
            <p:nvGrpSpPr>
              <p:cNvPr id="359" name="Group 63"/>
              <p:cNvGrpSpPr/>
              <p:nvPr/>
            </p:nvGrpSpPr>
            <p:grpSpPr>
              <a:xfrm rot="5201482">
                <a:off x="6832778" y="737323"/>
                <a:ext cx="744379" cy="194096"/>
                <a:chOff x="3886200" y="6096000"/>
                <a:chExt cx="3124200" cy="533400"/>
              </a:xfrm>
            </p:grpSpPr>
            <p:sp>
              <p:nvSpPr>
                <p:cNvPr id="364" name="Left-Right Arrow 3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Left-Right Arrow 3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Left-Right Arrow 3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71"/>
              <p:cNvGrpSpPr/>
              <p:nvPr/>
            </p:nvGrpSpPr>
            <p:grpSpPr>
              <a:xfrm rot="5241472">
                <a:off x="7049024" y="718894"/>
                <a:ext cx="744379" cy="194096"/>
                <a:chOff x="3886200" y="6096000"/>
                <a:chExt cx="3124200" cy="533400"/>
              </a:xfrm>
            </p:grpSpPr>
            <p:sp>
              <p:nvSpPr>
                <p:cNvPr id="36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Left-Right Arrow 3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5" name="Moon 344"/>
            <p:cNvSpPr/>
            <p:nvPr/>
          </p:nvSpPr>
          <p:spPr>
            <a:xfrm rot="16200000">
              <a:off x="6057900" y="3390900"/>
              <a:ext cx="228600" cy="762000"/>
            </a:xfrm>
            <a:prstGeom prst="moon">
              <a:avLst>
                <a:gd name="adj" fmla="val 7353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16200000">
              <a:off x="6057900" y="2781300"/>
              <a:ext cx="228600" cy="762000"/>
            </a:xfrm>
            <a:prstGeom prst="moon">
              <a:avLst>
                <a:gd name="adj" fmla="val 7353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131"/>
            <p:cNvGrpSpPr/>
            <p:nvPr/>
          </p:nvGrpSpPr>
          <p:grpSpPr>
            <a:xfrm>
              <a:off x="6400800" y="2971800"/>
              <a:ext cx="228600" cy="228600"/>
              <a:chOff x="7391400" y="685800"/>
              <a:chExt cx="381000" cy="381000"/>
            </a:xfrm>
          </p:grpSpPr>
          <p:sp>
            <p:nvSpPr>
              <p:cNvPr id="357" name="Rectangle 356"/>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32"/>
            <p:cNvGrpSpPr/>
            <p:nvPr/>
          </p:nvGrpSpPr>
          <p:grpSpPr>
            <a:xfrm>
              <a:off x="5715000" y="2971800"/>
              <a:ext cx="228600" cy="228600"/>
              <a:chOff x="7391400" y="685800"/>
              <a:chExt cx="381000" cy="381000"/>
            </a:xfrm>
          </p:grpSpPr>
          <p:sp>
            <p:nvSpPr>
              <p:cNvPr id="355" name="Rectangle 354"/>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135"/>
            <p:cNvGrpSpPr/>
            <p:nvPr/>
          </p:nvGrpSpPr>
          <p:grpSpPr>
            <a:xfrm>
              <a:off x="6459071" y="3590365"/>
              <a:ext cx="228600" cy="228600"/>
              <a:chOff x="7391400" y="685800"/>
              <a:chExt cx="381000" cy="381000"/>
            </a:xfrm>
          </p:grpSpPr>
          <p:sp>
            <p:nvSpPr>
              <p:cNvPr id="353" name="Rectangle 352"/>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38"/>
            <p:cNvGrpSpPr/>
            <p:nvPr/>
          </p:nvGrpSpPr>
          <p:grpSpPr>
            <a:xfrm>
              <a:off x="5674659" y="3599329"/>
              <a:ext cx="228600" cy="228600"/>
              <a:chOff x="7391400" y="685800"/>
              <a:chExt cx="381000" cy="381000"/>
            </a:xfrm>
          </p:grpSpPr>
          <p:sp>
            <p:nvSpPr>
              <p:cNvPr id="351" name="Rectangle 350"/>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5" name="Group 374"/>
          <p:cNvGrpSpPr/>
          <p:nvPr/>
        </p:nvGrpSpPr>
        <p:grpSpPr>
          <a:xfrm>
            <a:off x="4130609" y="1603039"/>
            <a:ext cx="1844952" cy="3363480"/>
            <a:chOff x="4251048" y="527747"/>
            <a:chExt cx="1844952" cy="3363480"/>
          </a:xfrm>
        </p:grpSpPr>
        <p:sp>
          <p:nvSpPr>
            <p:cNvPr id="376" name="Oval 375"/>
            <p:cNvSpPr/>
            <p:nvPr/>
          </p:nvSpPr>
          <p:spPr>
            <a:xfrm rot="19336703">
              <a:off x="5191909" y="3491748"/>
              <a:ext cx="341586" cy="399479"/>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2192056">
              <a:off x="4885479" y="3491579"/>
              <a:ext cx="341586" cy="39791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5830614" y="2438400"/>
              <a:ext cx="265386" cy="372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8419806">
              <a:off x="4200345" y="2483587"/>
              <a:ext cx="394437" cy="2930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rot="19984891">
              <a:off x="5489531" y="1730308"/>
              <a:ext cx="478221" cy="969967"/>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rot="2090544">
              <a:off x="4433909" y="1765608"/>
              <a:ext cx="478221" cy="919011"/>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a:off x="4669221" y="1802120"/>
              <a:ext cx="1093076" cy="1855480"/>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Isosceles Triangle 382"/>
            <p:cNvSpPr/>
            <p:nvPr/>
          </p:nvSpPr>
          <p:spPr>
            <a:xfrm rot="10800000">
              <a:off x="5010807" y="1855217"/>
              <a:ext cx="409903" cy="21238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290"/>
            <p:cNvSpPr/>
            <p:nvPr/>
          </p:nvSpPr>
          <p:spPr>
            <a:xfrm rot="657615">
              <a:off x="4480462" y="1822619"/>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290"/>
            <p:cNvSpPr/>
            <p:nvPr/>
          </p:nvSpPr>
          <p:spPr>
            <a:xfrm rot="20942385" flipH="1">
              <a:off x="5293605" y="1787345"/>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Pentagon 188"/>
            <p:cNvSpPr/>
            <p:nvPr/>
          </p:nvSpPr>
          <p:spPr>
            <a:xfrm rot="5400000">
              <a:off x="4648880" y="989922"/>
              <a:ext cx="1065439" cy="914400"/>
            </a:xfrm>
            <a:custGeom>
              <a:avLst/>
              <a:gdLst>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111" h="985331">
                  <a:moveTo>
                    <a:pt x="0" y="0"/>
                  </a:moveTo>
                  <a:cubicBezTo>
                    <a:pt x="283240" y="69668"/>
                    <a:pt x="549061" y="0"/>
                    <a:pt x="823592" y="0"/>
                  </a:cubicBezTo>
                  <a:cubicBezTo>
                    <a:pt x="1045643" y="164222"/>
                    <a:pt x="1041271" y="328444"/>
                    <a:pt x="1150111" y="492666"/>
                  </a:cubicBezTo>
                  <a:cubicBezTo>
                    <a:pt x="1041271" y="656888"/>
                    <a:pt x="1045643" y="916904"/>
                    <a:pt x="823592" y="985331"/>
                  </a:cubicBezTo>
                  <a:cubicBezTo>
                    <a:pt x="549061" y="985331"/>
                    <a:pt x="274531" y="924371"/>
                    <a:pt x="0" y="985331"/>
                  </a:cubicBezTo>
                  <a:lnTo>
                    <a:pt x="0" y="0"/>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rot="4006606" flipH="1">
              <a:off x="4351070" y="488147"/>
              <a:ext cx="1645908" cy="1725108"/>
            </a:xfrm>
            <a:custGeom>
              <a:avLst/>
              <a:gdLst>
                <a:gd name="connsiteX0" fmla="*/ 1557686 w 1645908"/>
                <a:gd name="connsiteY0" fmla="*/ 253197 h 1725108"/>
                <a:gd name="connsiteX1" fmla="*/ 1317005 w 1645908"/>
                <a:gd name="connsiteY1" fmla="*/ 98240 h 1725108"/>
                <a:gd name="connsiteX2" fmla="*/ 817635 w 1645908"/>
                <a:gd name="connsiteY2" fmla="*/ 56527 h 1725108"/>
                <a:gd name="connsiteX3" fmla="*/ 808648 w 1645908"/>
                <a:gd name="connsiteY3" fmla="*/ 54933 h 1725108"/>
                <a:gd name="connsiteX4" fmla="*/ 800470 w 1645908"/>
                <a:gd name="connsiteY4" fmla="*/ 55093 h 1725108"/>
                <a:gd name="connsiteX5" fmla="*/ 785456 w 1645908"/>
                <a:gd name="connsiteY5" fmla="*/ 53839 h 1725108"/>
                <a:gd name="connsiteX6" fmla="*/ 785326 w 1645908"/>
                <a:gd name="connsiteY6" fmla="*/ 55389 h 1725108"/>
                <a:gd name="connsiteX7" fmla="*/ 756779 w 1645908"/>
                <a:gd name="connsiteY7" fmla="*/ 55947 h 1725108"/>
                <a:gd name="connsiteX8" fmla="*/ 212741 w 1645908"/>
                <a:gd name="connsiteY8" fmla="*/ 129895 h 1725108"/>
                <a:gd name="connsiteX9" fmla="*/ 0 w 1645908"/>
                <a:gd name="connsiteY9" fmla="*/ 360895 h 1725108"/>
                <a:gd name="connsiteX10" fmla="*/ 0 w 1645908"/>
                <a:gd name="connsiteY10" fmla="*/ 591894 h 1725108"/>
                <a:gd name="connsiteX11" fmla="*/ 552287 w 1645908"/>
                <a:gd name="connsiteY11" fmla="*/ 591895 h 1725108"/>
                <a:gd name="connsiteX12" fmla="*/ 748310 w 1645908"/>
                <a:gd name="connsiteY12" fmla="*/ 450811 h 1725108"/>
                <a:gd name="connsiteX13" fmla="*/ 760220 w 1645908"/>
                <a:gd name="connsiteY13" fmla="*/ 386757 h 1725108"/>
                <a:gd name="connsiteX14" fmla="*/ 760336 w 1645908"/>
                <a:gd name="connsiteY14" fmla="*/ 411744 h 1725108"/>
                <a:gd name="connsiteX15" fmla="*/ 977754 w 1645908"/>
                <a:gd name="connsiteY15" fmla="*/ 675411 h 1725108"/>
                <a:gd name="connsiteX16" fmla="*/ 1029380 w 1645908"/>
                <a:gd name="connsiteY16" fmla="*/ 685009 h 1725108"/>
                <a:gd name="connsiteX17" fmla="*/ 1025926 w 1645908"/>
                <a:gd name="connsiteY17" fmla="*/ 693316 h 1725108"/>
                <a:gd name="connsiteX18" fmla="*/ 1014336 w 1645908"/>
                <a:gd name="connsiteY18" fmla="*/ 813796 h 1725108"/>
                <a:gd name="connsiteX19" fmla="*/ 1050057 w 1645908"/>
                <a:gd name="connsiteY19" fmla="*/ 1158355 h 1725108"/>
                <a:gd name="connsiteX20" fmla="*/ 989031 w 1645908"/>
                <a:gd name="connsiteY20" fmla="*/ 1159294 h 1725108"/>
                <a:gd name="connsiteX21" fmla="*/ 917737 w 1645908"/>
                <a:gd name="connsiteY21" fmla="*/ 1190228 h 1725108"/>
                <a:gd name="connsiteX22" fmla="*/ 500884 w 1645908"/>
                <a:gd name="connsiteY22" fmla="*/ 1480700 h 1725108"/>
                <a:gd name="connsiteX23" fmla="*/ 612773 w 1645908"/>
                <a:gd name="connsiteY23" fmla="*/ 1641271 h 1725108"/>
                <a:gd name="connsiteX24" fmla="*/ 885233 w 1645908"/>
                <a:gd name="connsiteY24" fmla="*/ 1689952 h 1725108"/>
                <a:gd name="connsiteX25" fmla="*/ 1302087 w 1645908"/>
                <a:gd name="connsiteY25" fmla="*/ 1399481 h 1725108"/>
                <a:gd name="connsiteX26" fmla="*/ 1412819 w 1645908"/>
                <a:gd name="connsiteY26" fmla="*/ 1304592 h 1725108"/>
                <a:gd name="connsiteX27" fmla="*/ 1432977 w 1645908"/>
                <a:gd name="connsiteY27" fmla="*/ 1300427 h 1725108"/>
                <a:gd name="connsiteX28" fmla="*/ 1644260 w 1645908"/>
                <a:gd name="connsiteY28" fmla="*/ 978315 h 1725108"/>
                <a:gd name="connsiteX29" fmla="*/ 1591700 w 1645908"/>
                <a:gd name="connsiteY29" fmla="*/ 471344 h 1725108"/>
                <a:gd name="connsiteX30" fmla="*/ 1595375 w 1645908"/>
                <a:gd name="connsiteY30" fmla="*/ 427355 h 1725108"/>
                <a:gd name="connsiteX31" fmla="*/ 1557686 w 1645908"/>
                <a:gd name="connsiteY31" fmla="*/ 253197 h 17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5908" h="1725108">
                  <a:moveTo>
                    <a:pt x="1557686" y="253197"/>
                  </a:moveTo>
                  <a:cubicBezTo>
                    <a:pt x="1509851" y="167841"/>
                    <a:pt x="1421849" y="106998"/>
                    <a:pt x="1317005" y="98240"/>
                  </a:cubicBezTo>
                  <a:lnTo>
                    <a:pt x="817635" y="56527"/>
                  </a:lnTo>
                  <a:lnTo>
                    <a:pt x="808648" y="54933"/>
                  </a:lnTo>
                  <a:lnTo>
                    <a:pt x="800470" y="55093"/>
                  </a:lnTo>
                  <a:lnTo>
                    <a:pt x="785456" y="53839"/>
                  </a:lnTo>
                  <a:lnTo>
                    <a:pt x="785326" y="55389"/>
                  </a:lnTo>
                  <a:lnTo>
                    <a:pt x="756779" y="55947"/>
                  </a:lnTo>
                  <a:cubicBezTo>
                    <a:pt x="618426" y="-104018"/>
                    <a:pt x="396836" y="129895"/>
                    <a:pt x="212741" y="129895"/>
                  </a:cubicBezTo>
                  <a:cubicBezTo>
                    <a:pt x="95247" y="129895"/>
                    <a:pt x="0" y="233317"/>
                    <a:pt x="0" y="360895"/>
                  </a:cubicBezTo>
                  <a:lnTo>
                    <a:pt x="0" y="591894"/>
                  </a:lnTo>
                  <a:lnTo>
                    <a:pt x="552287" y="591895"/>
                  </a:lnTo>
                  <a:cubicBezTo>
                    <a:pt x="640408" y="591895"/>
                    <a:pt x="716014" y="533720"/>
                    <a:pt x="748310" y="450811"/>
                  </a:cubicBezTo>
                  <a:lnTo>
                    <a:pt x="760220" y="386757"/>
                  </a:lnTo>
                  <a:lnTo>
                    <a:pt x="760336" y="411744"/>
                  </a:lnTo>
                  <a:cubicBezTo>
                    <a:pt x="771953" y="535728"/>
                    <a:pt x="858716" y="640512"/>
                    <a:pt x="977754" y="675411"/>
                  </a:cubicBezTo>
                  <a:lnTo>
                    <a:pt x="1029380" y="685009"/>
                  </a:lnTo>
                  <a:lnTo>
                    <a:pt x="1025926" y="693316"/>
                  </a:lnTo>
                  <a:cubicBezTo>
                    <a:pt x="1014345" y="731178"/>
                    <a:pt x="1009996" y="771936"/>
                    <a:pt x="1014336" y="813796"/>
                  </a:cubicBezTo>
                  <a:lnTo>
                    <a:pt x="1050057" y="1158355"/>
                  </a:lnTo>
                  <a:lnTo>
                    <a:pt x="989031" y="1159294"/>
                  </a:lnTo>
                  <a:cubicBezTo>
                    <a:pt x="964159" y="1164555"/>
                    <a:pt x="939907" y="1174779"/>
                    <a:pt x="917737" y="1190228"/>
                  </a:cubicBezTo>
                  <a:lnTo>
                    <a:pt x="500884" y="1480700"/>
                  </a:lnTo>
                  <a:lnTo>
                    <a:pt x="612773" y="1641271"/>
                  </a:lnTo>
                  <a:cubicBezTo>
                    <a:pt x="674568" y="1729952"/>
                    <a:pt x="796552" y="1751747"/>
                    <a:pt x="885233" y="1689952"/>
                  </a:cubicBezTo>
                  <a:lnTo>
                    <a:pt x="1302087" y="1399481"/>
                  </a:lnTo>
                  <a:lnTo>
                    <a:pt x="1412819" y="1304592"/>
                  </a:lnTo>
                  <a:lnTo>
                    <a:pt x="1432977" y="1300427"/>
                  </a:lnTo>
                  <a:cubicBezTo>
                    <a:pt x="1568198" y="1257835"/>
                    <a:pt x="1659448" y="1124823"/>
                    <a:pt x="1644260" y="978315"/>
                  </a:cubicBezTo>
                  <a:lnTo>
                    <a:pt x="1591700" y="471344"/>
                  </a:lnTo>
                  <a:lnTo>
                    <a:pt x="1595375" y="427355"/>
                  </a:lnTo>
                  <a:cubicBezTo>
                    <a:pt x="1600630" y="364448"/>
                    <a:pt x="1586387" y="304410"/>
                    <a:pt x="1557686" y="253197"/>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p:cNvGrpSpPr/>
            <p:nvPr/>
          </p:nvGrpSpPr>
          <p:grpSpPr>
            <a:xfrm>
              <a:off x="4724400" y="2286000"/>
              <a:ext cx="914400" cy="609600"/>
              <a:chOff x="4648200" y="2362200"/>
              <a:chExt cx="1061853" cy="538503"/>
            </a:xfrm>
          </p:grpSpPr>
          <p:grpSp>
            <p:nvGrpSpPr>
              <p:cNvPr id="428" name="Group 427"/>
              <p:cNvGrpSpPr/>
              <p:nvPr/>
            </p:nvGrpSpPr>
            <p:grpSpPr>
              <a:xfrm>
                <a:off x="4648200" y="2362200"/>
                <a:ext cx="528453" cy="538503"/>
                <a:chOff x="5283925" y="2161902"/>
                <a:chExt cx="914400" cy="914400"/>
              </a:xfrm>
            </p:grpSpPr>
            <p:sp>
              <p:nvSpPr>
                <p:cNvPr id="435" name="Quad Arrow Callout 434"/>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Callout 435"/>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58"/>
                <p:cNvGrpSpPr/>
                <p:nvPr/>
              </p:nvGrpSpPr>
              <p:grpSpPr>
                <a:xfrm>
                  <a:off x="5606142" y="2504802"/>
                  <a:ext cx="250188" cy="228600"/>
                  <a:chOff x="5847812" y="3296093"/>
                  <a:chExt cx="384964" cy="361507"/>
                </a:xfrm>
              </p:grpSpPr>
              <p:sp>
                <p:nvSpPr>
                  <p:cNvPr id="438" name="Hexagon 437"/>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9" name="Hexagon 438"/>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429" name="Group 428"/>
              <p:cNvGrpSpPr/>
              <p:nvPr/>
            </p:nvGrpSpPr>
            <p:grpSpPr>
              <a:xfrm>
                <a:off x="5181600" y="2362200"/>
                <a:ext cx="528453" cy="538503"/>
                <a:chOff x="5283925" y="2161902"/>
                <a:chExt cx="914400" cy="914400"/>
              </a:xfrm>
            </p:grpSpPr>
            <p:sp>
              <p:nvSpPr>
                <p:cNvPr id="430" name="Quad Arrow Callout 429"/>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58"/>
                <p:cNvGrpSpPr/>
                <p:nvPr/>
              </p:nvGrpSpPr>
              <p:grpSpPr>
                <a:xfrm>
                  <a:off x="5606142" y="2504802"/>
                  <a:ext cx="250188" cy="228600"/>
                  <a:chOff x="5847812" y="3296093"/>
                  <a:chExt cx="384964" cy="361507"/>
                </a:xfrm>
              </p:grpSpPr>
              <p:sp>
                <p:nvSpPr>
                  <p:cNvPr id="433" name="Hexagon 432"/>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4" name="Hexagon 433"/>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389" name="Group 388"/>
            <p:cNvGrpSpPr/>
            <p:nvPr/>
          </p:nvGrpSpPr>
          <p:grpSpPr>
            <a:xfrm>
              <a:off x="4724400" y="2971800"/>
              <a:ext cx="914400" cy="609600"/>
              <a:chOff x="4648200" y="2362200"/>
              <a:chExt cx="1061853" cy="538503"/>
            </a:xfrm>
          </p:grpSpPr>
          <p:grpSp>
            <p:nvGrpSpPr>
              <p:cNvPr id="416" name="Group 415"/>
              <p:cNvGrpSpPr/>
              <p:nvPr/>
            </p:nvGrpSpPr>
            <p:grpSpPr>
              <a:xfrm>
                <a:off x="4648200" y="2362200"/>
                <a:ext cx="528453" cy="538503"/>
                <a:chOff x="5283925" y="2161902"/>
                <a:chExt cx="914400" cy="914400"/>
              </a:xfrm>
            </p:grpSpPr>
            <p:sp>
              <p:nvSpPr>
                <p:cNvPr id="423" name="Quad Arrow Callout 422"/>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Callout 423"/>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5" name="Group 58"/>
                <p:cNvGrpSpPr/>
                <p:nvPr/>
              </p:nvGrpSpPr>
              <p:grpSpPr>
                <a:xfrm>
                  <a:off x="5606142" y="2504802"/>
                  <a:ext cx="250188" cy="228600"/>
                  <a:chOff x="5847812" y="3296093"/>
                  <a:chExt cx="384964" cy="361507"/>
                </a:xfrm>
              </p:grpSpPr>
              <p:sp>
                <p:nvSpPr>
                  <p:cNvPr id="426" name="Hexagon 425"/>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7" name="Hexagon 426"/>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417" name="Group 416"/>
              <p:cNvGrpSpPr/>
              <p:nvPr/>
            </p:nvGrpSpPr>
            <p:grpSpPr>
              <a:xfrm>
                <a:off x="5181600" y="2362200"/>
                <a:ext cx="528453" cy="538503"/>
                <a:chOff x="5283925" y="2161902"/>
                <a:chExt cx="914400" cy="914400"/>
              </a:xfrm>
            </p:grpSpPr>
            <p:sp>
              <p:nvSpPr>
                <p:cNvPr id="418" name="Quad Arrow Callout 417"/>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Callout 418"/>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58"/>
                <p:cNvGrpSpPr/>
                <p:nvPr/>
              </p:nvGrpSpPr>
              <p:grpSpPr>
                <a:xfrm>
                  <a:off x="5606142" y="2504802"/>
                  <a:ext cx="250188" cy="228600"/>
                  <a:chOff x="5847812" y="3296093"/>
                  <a:chExt cx="384964" cy="361507"/>
                </a:xfrm>
              </p:grpSpPr>
              <p:sp>
                <p:nvSpPr>
                  <p:cNvPr id="421" name="Hexagon 420"/>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2" name="Hexagon 421"/>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390" name="Moon 389"/>
            <p:cNvSpPr/>
            <p:nvPr/>
          </p:nvSpPr>
          <p:spPr>
            <a:xfrm rot="5400000">
              <a:off x="5143500" y="22479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5400000">
              <a:off x="5143500" y="29337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p:cNvGrpSpPr/>
            <p:nvPr/>
          </p:nvGrpSpPr>
          <p:grpSpPr>
            <a:xfrm>
              <a:off x="4495800" y="533400"/>
              <a:ext cx="1434662" cy="584071"/>
              <a:chOff x="5943600" y="533400"/>
              <a:chExt cx="1578128" cy="630488"/>
            </a:xfrm>
          </p:grpSpPr>
          <p:grpSp>
            <p:nvGrpSpPr>
              <p:cNvPr id="405" name="Group 7"/>
              <p:cNvGrpSpPr/>
              <p:nvPr/>
            </p:nvGrpSpPr>
            <p:grpSpPr>
              <a:xfrm>
                <a:off x="5943600" y="533400"/>
                <a:ext cx="1578128" cy="630488"/>
                <a:chOff x="5486400" y="1371600"/>
                <a:chExt cx="1143000" cy="762000"/>
              </a:xfrm>
            </p:grpSpPr>
            <p:sp>
              <p:nvSpPr>
                <p:cNvPr id="412"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6522720" y="705394"/>
                <a:ext cx="428898" cy="428898"/>
                <a:chOff x="5283925" y="2161902"/>
                <a:chExt cx="914400" cy="914400"/>
              </a:xfrm>
            </p:grpSpPr>
            <p:sp>
              <p:nvSpPr>
                <p:cNvPr id="407" name="Quad Arrow Callout 406"/>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Callout 407"/>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 name="Group 58"/>
                <p:cNvGrpSpPr/>
                <p:nvPr/>
              </p:nvGrpSpPr>
              <p:grpSpPr>
                <a:xfrm>
                  <a:off x="5606142" y="2504802"/>
                  <a:ext cx="250188" cy="228600"/>
                  <a:chOff x="5847812" y="3296093"/>
                  <a:chExt cx="384964" cy="361507"/>
                </a:xfrm>
              </p:grpSpPr>
              <p:sp>
                <p:nvSpPr>
                  <p:cNvPr id="410" name="Hexagon 409"/>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1" name="Hexagon 410"/>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393" name="Group 392"/>
            <p:cNvGrpSpPr/>
            <p:nvPr/>
          </p:nvGrpSpPr>
          <p:grpSpPr>
            <a:xfrm>
              <a:off x="4641668" y="796836"/>
              <a:ext cx="299853" cy="305556"/>
              <a:chOff x="5283925" y="2161902"/>
              <a:chExt cx="914400" cy="914400"/>
            </a:xfrm>
          </p:grpSpPr>
          <p:sp>
            <p:nvSpPr>
              <p:cNvPr id="400" name="Quad Arrow Callout 399"/>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Callout 400"/>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58"/>
              <p:cNvGrpSpPr/>
              <p:nvPr/>
            </p:nvGrpSpPr>
            <p:grpSpPr>
              <a:xfrm>
                <a:off x="5606142" y="2504802"/>
                <a:ext cx="250188" cy="228600"/>
                <a:chOff x="5847812" y="3296093"/>
                <a:chExt cx="384964" cy="361507"/>
              </a:xfrm>
            </p:grpSpPr>
            <p:sp>
              <p:nvSpPr>
                <p:cNvPr id="403" name="Hexagon 402"/>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4" name="Hexagon 403"/>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94" name="Group 393"/>
            <p:cNvGrpSpPr/>
            <p:nvPr/>
          </p:nvGrpSpPr>
          <p:grpSpPr>
            <a:xfrm>
              <a:off x="5525588" y="818608"/>
              <a:ext cx="299853" cy="305556"/>
              <a:chOff x="5283925" y="2161902"/>
              <a:chExt cx="914400" cy="914400"/>
            </a:xfrm>
          </p:grpSpPr>
          <p:sp>
            <p:nvSpPr>
              <p:cNvPr id="395" name="Quad Arrow Callout 394"/>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Callout 395"/>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7" name="Group 58"/>
              <p:cNvGrpSpPr/>
              <p:nvPr/>
            </p:nvGrpSpPr>
            <p:grpSpPr>
              <a:xfrm>
                <a:off x="5606142" y="2504802"/>
                <a:ext cx="250188" cy="228600"/>
                <a:chOff x="5847812" y="3296093"/>
                <a:chExt cx="384964" cy="361507"/>
              </a:xfrm>
            </p:grpSpPr>
            <p:sp>
              <p:nvSpPr>
                <p:cNvPr id="398" name="Hexagon 397"/>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9" name="Hexagon 398"/>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4" name="Rectangle 3"/>
          <p:cNvSpPr/>
          <p:nvPr/>
        </p:nvSpPr>
        <p:spPr>
          <a:xfrm>
            <a:off x="3836574" y="1012485"/>
            <a:ext cx="3071546" cy="461665"/>
          </a:xfrm>
          <a:prstGeom prst="rect">
            <a:avLst/>
          </a:prstGeom>
        </p:spPr>
        <p:txBody>
          <a:bodyPr wrap="none">
            <a:spAutoFit/>
          </a:bodyPr>
          <a:lstStyle/>
          <a:p>
            <a:r>
              <a:rPr lang="en-US" sz="2400" dirty="0">
                <a:solidFill>
                  <a:schemeClr val="bg1"/>
                </a:solidFill>
              </a:rPr>
              <a:t>Son of Herod Agrippa I </a:t>
            </a:r>
            <a:endParaRPr lang="en-US" sz="2400" dirty="0"/>
          </a:p>
        </p:txBody>
      </p:sp>
      <p:sp>
        <p:nvSpPr>
          <p:cNvPr id="440" name="Rectangle 439"/>
          <p:cNvSpPr/>
          <p:nvPr/>
        </p:nvSpPr>
        <p:spPr>
          <a:xfrm>
            <a:off x="5531765" y="5444485"/>
            <a:ext cx="2277735" cy="523220"/>
          </a:xfrm>
          <a:prstGeom prst="rect">
            <a:avLst/>
          </a:prstGeom>
        </p:spPr>
        <p:txBody>
          <a:bodyPr wrap="square">
            <a:spAutoFit/>
          </a:bodyPr>
          <a:lstStyle/>
          <a:p>
            <a:r>
              <a:rPr lang="en-US" sz="2800" dirty="0">
                <a:solidFill>
                  <a:schemeClr val="bg1"/>
                </a:solidFill>
              </a:rPr>
              <a:t>Drusilla--sister</a:t>
            </a:r>
          </a:p>
        </p:txBody>
      </p:sp>
    </p:spTree>
    <p:extLst>
      <p:ext uri="{BB962C8B-B14F-4D97-AF65-F5344CB8AC3E}">
        <p14:creationId xmlns:p14="http://schemas.microsoft.com/office/powerpoint/2010/main" val="37628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wipe(down)">
                                      <p:cBhvr>
                                        <p:cTn id="23" dur="580">
                                          <p:stCondLst>
                                            <p:cond delay="0"/>
                                          </p:stCondLst>
                                        </p:cTn>
                                        <p:tgtEl>
                                          <p:spTgt spid="375"/>
                                        </p:tgtEl>
                                      </p:cBhvr>
                                    </p:animEffect>
                                    <p:anim calcmode="lin" valueType="num">
                                      <p:cBhvr>
                                        <p:cTn id="24" dur="1822" tmFilter="0,0; 0.14,0.36; 0.43,0.73; 0.71,0.91; 1.0,1.0">
                                          <p:stCondLst>
                                            <p:cond delay="0"/>
                                          </p:stCondLst>
                                        </p:cTn>
                                        <p:tgtEl>
                                          <p:spTgt spid="37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7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7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7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75"/>
                                        </p:tgtEl>
                                        <p:attrNameLst>
                                          <p:attrName>ppt_y</p:attrName>
                                        </p:attrNameLst>
                                      </p:cBhvr>
                                      <p:tavLst>
                                        <p:tav tm="0" fmla="#ppt_y-sin(pi*$)/81">
                                          <p:val>
                                            <p:fltVal val="0"/>
                                          </p:val>
                                        </p:tav>
                                        <p:tav tm="100000">
                                          <p:val>
                                            <p:fltVal val="1"/>
                                          </p:val>
                                        </p:tav>
                                      </p:tavLst>
                                    </p:anim>
                                    <p:animScale>
                                      <p:cBhvr>
                                        <p:cTn id="29" dur="26">
                                          <p:stCondLst>
                                            <p:cond delay="650"/>
                                          </p:stCondLst>
                                        </p:cTn>
                                        <p:tgtEl>
                                          <p:spTgt spid="375"/>
                                        </p:tgtEl>
                                      </p:cBhvr>
                                      <p:to x="100000" y="60000"/>
                                    </p:animScale>
                                    <p:animScale>
                                      <p:cBhvr>
                                        <p:cTn id="30" dur="166" decel="50000">
                                          <p:stCondLst>
                                            <p:cond delay="676"/>
                                          </p:stCondLst>
                                        </p:cTn>
                                        <p:tgtEl>
                                          <p:spTgt spid="375"/>
                                        </p:tgtEl>
                                      </p:cBhvr>
                                      <p:to x="100000" y="100000"/>
                                    </p:animScale>
                                    <p:animScale>
                                      <p:cBhvr>
                                        <p:cTn id="31" dur="26">
                                          <p:stCondLst>
                                            <p:cond delay="1312"/>
                                          </p:stCondLst>
                                        </p:cTn>
                                        <p:tgtEl>
                                          <p:spTgt spid="375"/>
                                        </p:tgtEl>
                                      </p:cBhvr>
                                      <p:to x="100000" y="80000"/>
                                    </p:animScale>
                                    <p:animScale>
                                      <p:cBhvr>
                                        <p:cTn id="32" dur="166" decel="50000">
                                          <p:stCondLst>
                                            <p:cond delay="1338"/>
                                          </p:stCondLst>
                                        </p:cTn>
                                        <p:tgtEl>
                                          <p:spTgt spid="375"/>
                                        </p:tgtEl>
                                      </p:cBhvr>
                                      <p:to x="100000" y="100000"/>
                                    </p:animScale>
                                    <p:animScale>
                                      <p:cBhvr>
                                        <p:cTn id="33" dur="26">
                                          <p:stCondLst>
                                            <p:cond delay="1642"/>
                                          </p:stCondLst>
                                        </p:cTn>
                                        <p:tgtEl>
                                          <p:spTgt spid="375"/>
                                        </p:tgtEl>
                                      </p:cBhvr>
                                      <p:to x="100000" y="90000"/>
                                    </p:animScale>
                                    <p:animScale>
                                      <p:cBhvr>
                                        <p:cTn id="34" dur="166" decel="50000">
                                          <p:stCondLst>
                                            <p:cond delay="1668"/>
                                          </p:stCondLst>
                                        </p:cTn>
                                        <p:tgtEl>
                                          <p:spTgt spid="375"/>
                                        </p:tgtEl>
                                      </p:cBhvr>
                                      <p:to x="100000" y="100000"/>
                                    </p:animScale>
                                    <p:animScale>
                                      <p:cBhvr>
                                        <p:cTn id="35" dur="26">
                                          <p:stCondLst>
                                            <p:cond delay="1808"/>
                                          </p:stCondLst>
                                        </p:cTn>
                                        <p:tgtEl>
                                          <p:spTgt spid="375"/>
                                        </p:tgtEl>
                                      </p:cBhvr>
                                      <p:to x="100000" y="95000"/>
                                    </p:animScale>
                                    <p:animScale>
                                      <p:cBhvr>
                                        <p:cTn id="36" dur="166" decel="50000">
                                          <p:stCondLst>
                                            <p:cond delay="1834"/>
                                          </p:stCondLst>
                                        </p:cTn>
                                        <p:tgtEl>
                                          <p:spTgt spid="37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wipe(down)">
                                      <p:cBhvr>
                                        <p:cTn id="41" dur="580">
                                          <p:stCondLst>
                                            <p:cond delay="0"/>
                                          </p:stCondLst>
                                        </p:cTn>
                                        <p:tgtEl>
                                          <p:spTgt spid="151"/>
                                        </p:tgtEl>
                                      </p:cBhvr>
                                    </p:animEffect>
                                    <p:anim calcmode="lin" valueType="num">
                                      <p:cBhvr>
                                        <p:cTn id="42" dur="1822" tmFilter="0,0; 0.14,0.36; 0.43,0.73; 0.71,0.91; 1.0,1.0">
                                          <p:stCondLst>
                                            <p:cond delay="0"/>
                                          </p:stCondLst>
                                        </p:cTn>
                                        <p:tgtEl>
                                          <p:spTgt spid="15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1"/>
                                        </p:tgtEl>
                                        <p:attrNameLst>
                                          <p:attrName>ppt_y</p:attrName>
                                        </p:attrNameLst>
                                      </p:cBhvr>
                                      <p:tavLst>
                                        <p:tav tm="0" fmla="#ppt_y-sin(pi*$)/81">
                                          <p:val>
                                            <p:fltVal val="0"/>
                                          </p:val>
                                        </p:tav>
                                        <p:tav tm="100000">
                                          <p:val>
                                            <p:fltVal val="1"/>
                                          </p:val>
                                        </p:tav>
                                      </p:tavLst>
                                    </p:anim>
                                    <p:animScale>
                                      <p:cBhvr>
                                        <p:cTn id="47" dur="26">
                                          <p:stCondLst>
                                            <p:cond delay="650"/>
                                          </p:stCondLst>
                                        </p:cTn>
                                        <p:tgtEl>
                                          <p:spTgt spid="151"/>
                                        </p:tgtEl>
                                      </p:cBhvr>
                                      <p:to x="100000" y="60000"/>
                                    </p:animScale>
                                    <p:animScale>
                                      <p:cBhvr>
                                        <p:cTn id="48" dur="166" decel="50000">
                                          <p:stCondLst>
                                            <p:cond delay="676"/>
                                          </p:stCondLst>
                                        </p:cTn>
                                        <p:tgtEl>
                                          <p:spTgt spid="151"/>
                                        </p:tgtEl>
                                      </p:cBhvr>
                                      <p:to x="100000" y="100000"/>
                                    </p:animScale>
                                    <p:animScale>
                                      <p:cBhvr>
                                        <p:cTn id="49" dur="26">
                                          <p:stCondLst>
                                            <p:cond delay="1312"/>
                                          </p:stCondLst>
                                        </p:cTn>
                                        <p:tgtEl>
                                          <p:spTgt spid="151"/>
                                        </p:tgtEl>
                                      </p:cBhvr>
                                      <p:to x="100000" y="80000"/>
                                    </p:animScale>
                                    <p:animScale>
                                      <p:cBhvr>
                                        <p:cTn id="50" dur="166" decel="50000">
                                          <p:stCondLst>
                                            <p:cond delay="1338"/>
                                          </p:stCondLst>
                                        </p:cTn>
                                        <p:tgtEl>
                                          <p:spTgt spid="151"/>
                                        </p:tgtEl>
                                      </p:cBhvr>
                                      <p:to x="100000" y="100000"/>
                                    </p:animScale>
                                    <p:animScale>
                                      <p:cBhvr>
                                        <p:cTn id="51" dur="26">
                                          <p:stCondLst>
                                            <p:cond delay="1642"/>
                                          </p:stCondLst>
                                        </p:cTn>
                                        <p:tgtEl>
                                          <p:spTgt spid="151"/>
                                        </p:tgtEl>
                                      </p:cBhvr>
                                      <p:to x="100000" y="90000"/>
                                    </p:animScale>
                                    <p:animScale>
                                      <p:cBhvr>
                                        <p:cTn id="52" dur="166" decel="50000">
                                          <p:stCondLst>
                                            <p:cond delay="1668"/>
                                          </p:stCondLst>
                                        </p:cTn>
                                        <p:tgtEl>
                                          <p:spTgt spid="151"/>
                                        </p:tgtEl>
                                      </p:cBhvr>
                                      <p:to x="100000" y="100000"/>
                                    </p:animScale>
                                    <p:animScale>
                                      <p:cBhvr>
                                        <p:cTn id="53" dur="26">
                                          <p:stCondLst>
                                            <p:cond delay="1808"/>
                                          </p:stCondLst>
                                        </p:cTn>
                                        <p:tgtEl>
                                          <p:spTgt spid="151"/>
                                        </p:tgtEl>
                                      </p:cBhvr>
                                      <p:to x="100000" y="95000"/>
                                    </p:animScale>
                                    <p:animScale>
                                      <p:cBhvr>
                                        <p:cTn id="54" dur="166" decel="50000">
                                          <p:stCondLst>
                                            <p:cond delay="1834"/>
                                          </p:stCondLst>
                                        </p:cTn>
                                        <p:tgtEl>
                                          <p:spTgt spid="15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80">
                                          <p:stCondLst>
                                            <p:cond delay="0"/>
                                          </p:stCondLst>
                                        </p:cTn>
                                        <p:tgtEl>
                                          <p:spTgt spid="2"/>
                                        </p:tgtEl>
                                      </p:cBhvr>
                                    </p:animEffect>
                                    <p:anim calcmode="lin" valueType="num">
                                      <p:cBhvr>
                                        <p:cTn id="5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gtEl>
                                      </p:cBhvr>
                                      <p:to x="100000" y="60000"/>
                                    </p:animScale>
                                    <p:animScale>
                                      <p:cBhvr>
                                        <p:cTn id="64" dur="166" decel="50000">
                                          <p:stCondLst>
                                            <p:cond delay="676"/>
                                          </p:stCondLst>
                                        </p:cTn>
                                        <p:tgtEl>
                                          <p:spTgt spid="2"/>
                                        </p:tgtEl>
                                      </p:cBhvr>
                                      <p:to x="100000" y="100000"/>
                                    </p:animScale>
                                    <p:animScale>
                                      <p:cBhvr>
                                        <p:cTn id="65" dur="26">
                                          <p:stCondLst>
                                            <p:cond delay="1312"/>
                                          </p:stCondLst>
                                        </p:cTn>
                                        <p:tgtEl>
                                          <p:spTgt spid="2"/>
                                        </p:tgtEl>
                                      </p:cBhvr>
                                      <p:to x="100000" y="80000"/>
                                    </p:animScale>
                                    <p:animScale>
                                      <p:cBhvr>
                                        <p:cTn id="66" dur="166" decel="50000">
                                          <p:stCondLst>
                                            <p:cond delay="1338"/>
                                          </p:stCondLst>
                                        </p:cTn>
                                        <p:tgtEl>
                                          <p:spTgt spid="2"/>
                                        </p:tgtEl>
                                      </p:cBhvr>
                                      <p:to x="100000" y="100000"/>
                                    </p:animScale>
                                    <p:animScale>
                                      <p:cBhvr>
                                        <p:cTn id="67" dur="26">
                                          <p:stCondLst>
                                            <p:cond delay="1642"/>
                                          </p:stCondLst>
                                        </p:cTn>
                                        <p:tgtEl>
                                          <p:spTgt spid="2"/>
                                        </p:tgtEl>
                                      </p:cBhvr>
                                      <p:to x="100000" y="90000"/>
                                    </p:animScale>
                                    <p:animScale>
                                      <p:cBhvr>
                                        <p:cTn id="68" dur="166" decel="50000">
                                          <p:stCondLst>
                                            <p:cond delay="1668"/>
                                          </p:stCondLst>
                                        </p:cTn>
                                        <p:tgtEl>
                                          <p:spTgt spid="2"/>
                                        </p:tgtEl>
                                      </p:cBhvr>
                                      <p:to x="100000" y="100000"/>
                                    </p:animScale>
                                    <p:animScale>
                                      <p:cBhvr>
                                        <p:cTn id="69" dur="26">
                                          <p:stCondLst>
                                            <p:cond delay="1808"/>
                                          </p:stCondLst>
                                        </p:cTn>
                                        <p:tgtEl>
                                          <p:spTgt spid="2"/>
                                        </p:tgtEl>
                                      </p:cBhvr>
                                      <p:to x="100000" y="95000"/>
                                    </p:animScale>
                                    <p:animScale>
                                      <p:cBhvr>
                                        <p:cTn id="70" dur="166" decel="50000">
                                          <p:stCondLst>
                                            <p:cond delay="1834"/>
                                          </p:stCondLst>
                                        </p:cTn>
                                        <p:tgtEl>
                                          <p:spTgt spid="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80">
                                          <p:stCondLst>
                                            <p:cond delay="0"/>
                                          </p:stCondLst>
                                        </p:cTn>
                                        <p:tgtEl>
                                          <p:spTgt spid="52"/>
                                        </p:tgtEl>
                                      </p:cBhvr>
                                    </p:animEffect>
                                    <p:anim calcmode="lin" valueType="num">
                                      <p:cBhvr>
                                        <p:cTn id="7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81" dur="26">
                                          <p:stCondLst>
                                            <p:cond delay="650"/>
                                          </p:stCondLst>
                                        </p:cTn>
                                        <p:tgtEl>
                                          <p:spTgt spid="52"/>
                                        </p:tgtEl>
                                      </p:cBhvr>
                                      <p:to x="100000" y="60000"/>
                                    </p:animScale>
                                    <p:animScale>
                                      <p:cBhvr>
                                        <p:cTn id="82" dur="166" decel="50000">
                                          <p:stCondLst>
                                            <p:cond delay="676"/>
                                          </p:stCondLst>
                                        </p:cTn>
                                        <p:tgtEl>
                                          <p:spTgt spid="52"/>
                                        </p:tgtEl>
                                      </p:cBhvr>
                                      <p:to x="100000" y="100000"/>
                                    </p:animScale>
                                    <p:animScale>
                                      <p:cBhvr>
                                        <p:cTn id="83" dur="26">
                                          <p:stCondLst>
                                            <p:cond delay="1312"/>
                                          </p:stCondLst>
                                        </p:cTn>
                                        <p:tgtEl>
                                          <p:spTgt spid="52"/>
                                        </p:tgtEl>
                                      </p:cBhvr>
                                      <p:to x="100000" y="80000"/>
                                    </p:animScale>
                                    <p:animScale>
                                      <p:cBhvr>
                                        <p:cTn id="84" dur="166" decel="50000">
                                          <p:stCondLst>
                                            <p:cond delay="1338"/>
                                          </p:stCondLst>
                                        </p:cTn>
                                        <p:tgtEl>
                                          <p:spTgt spid="52"/>
                                        </p:tgtEl>
                                      </p:cBhvr>
                                      <p:to x="100000" y="100000"/>
                                    </p:animScale>
                                    <p:animScale>
                                      <p:cBhvr>
                                        <p:cTn id="85" dur="26">
                                          <p:stCondLst>
                                            <p:cond delay="1642"/>
                                          </p:stCondLst>
                                        </p:cTn>
                                        <p:tgtEl>
                                          <p:spTgt spid="52"/>
                                        </p:tgtEl>
                                      </p:cBhvr>
                                      <p:to x="100000" y="90000"/>
                                    </p:animScale>
                                    <p:animScale>
                                      <p:cBhvr>
                                        <p:cTn id="86" dur="166" decel="50000">
                                          <p:stCondLst>
                                            <p:cond delay="1668"/>
                                          </p:stCondLst>
                                        </p:cTn>
                                        <p:tgtEl>
                                          <p:spTgt spid="52"/>
                                        </p:tgtEl>
                                      </p:cBhvr>
                                      <p:to x="100000" y="100000"/>
                                    </p:animScale>
                                    <p:animScale>
                                      <p:cBhvr>
                                        <p:cTn id="87" dur="26">
                                          <p:stCondLst>
                                            <p:cond delay="1808"/>
                                          </p:stCondLst>
                                        </p:cTn>
                                        <p:tgtEl>
                                          <p:spTgt spid="52"/>
                                        </p:tgtEl>
                                      </p:cBhvr>
                                      <p:to x="100000" y="95000"/>
                                    </p:animScale>
                                    <p:animScale>
                                      <p:cBhvr>
                                        <p:cTn id="88" dur="166" decel="50000">
                                          <p:stCondLst>
                                            <p:cond delay="1834"/>
                                          </p:stCondLst>
                                        </p:cTn>
                                        <p:tgtEl>
                                          <p:spTgt spid="5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440"/>
                                        </p:tgtEl>
                                        <p:attrNameLst>
                                          <p:attrName>style.visibility</p:attrName>
                                        </p:attrNameLst>
                                      </p:cBhvr>
                                      <p:to>
                                        <p:strVal val="visible"/>
                                      </p:to>
                                    </p:set>
                                    <p:animEffect transition="in" filter="wipe(down)">
                                      <p:cBhvr>
                                        <p:cTn id="91" dur="580">
                                          <p:stCondLst>
                                            <p:cond delay="0"/>
                                          </p:stCondLst>
                                        </p:cTn>
                                        <p:tgtEl>
                                          <p:spTgt spid="440"/>
                                        </p:tgtEl>
                                      </p:cBhvr>
                                    </p:animEffect>
                                    <p:anim calcmode="lin" valueType="num">
                                      <p:cBhvr>
                                        <p:cTn id="92" dur="1822" tmFilter="0,0; 0.14,0.36; 0.43,0.73; 0.71,0.91; 1.0,1.0">
                                          <p:stCondLst>
                                            <p:cond delay="0"/>
                                          </p:stCondLst>
                                        </p:cTn>
                                        <p:tgtEl>
                                          <p:spTgt spid="44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4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4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4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40"/>
                                        </p:tgtEl>
                                        <p:attrNameLst>
                                          <p:attrName>ppt_y</p:attrName>
                                        </p:attrNameLst>
                                      </p:cBhvr>
                                      <p:tavLst>
                                        <p:tav tm="0" fmla="#ppt_y-sin(pi*$)/81">
                                          <p:val>
                                            <p:fltVal val="0"/>
                                          </p:val>
                                        </p:tav>
                                        <p:tav tm="100000">
                                          <p:val>
                                            <p:fltVal val="1"/>
                                          </p:val>
                                        </p:tav>
                                      </p:tavLst>
                                    </p:anim>
                                    <p:animScale>
                                      <p:cBhvr>
                                        <p:cTn id="97" dur="26">
                                          <p:stCondLst>
                                            <p:cond delay="650"/>
                                          </p:stCondLst>
                                        </p:cTn>
                                        <p:tgtEl>
                                          <p:spTgt spid="440"/>
                                        </p:tgtEl>
                                      </p:cBhvr>
                                      <p:to x="100000" y="60000"/>
                                    </p:animScale>
                                    <p:animScale>
                                      <p:cBhvr>
                                        <p:cTn id="98" dur="166" decel="50000">
                                          <p:stCondLst>
                                            <p:cond delay="676"/>
                                          </p:stCondLst>
                                        </p:cTn>
                                        <p:tgtEl>
                                          <p:spTgt spid="440"/>
                                        </p:tgtEl>
                                      </p:cBhvr>
                                      <p:to x="100000" y="100000"/>
                                    </p:animScale>
                                    <p:animScale>
                                      <p:cBhvr>
                                        <p:cTn id="99" dur="26">
                                          <p:stCondLst>
                                            <p:cond delay="1312"/>
                                          </p:stCondLst>
                                        </p:cTn>
                                        <p:tgtEl>
                                          <p:spTgt spid="440"/>
                                        </p:tgtEl>
                                      </p:cBhvr>
                                      <p:to x="100000" y="80000"/>
                                    </p:animScale>
                                    <p:animScale>
                                      <p:cBhvr>
                                        <p:cTn id="100" dur="166" decel="50000">
                                          <p:stCondLst>
                                            <p:cond delay="1338"/>
                                          </p:stCondLst>
                                        </p:cTn>
                                        <p:tgtEl>
                                          <p:spTgt spid="440"/>
                                        </p:tgtEl>
                                      </p:cBhvr>
                                      <p:to x="100000" y="100000"/>
                                    </p:animScale>
                                    <p:animScale>
                                      <p:cBhvr>
                                        <p:cTn id="101" dur="26">
                                          <p:stCondLst>
                                            <p:cond delay="1642"/>
                                          </p:stCondLst>
                                        </p:cTn>
                                        <p:tgtEl>
                                          <p:spTgt spid="440"/>
                                        </p:tgtEl>
                                      </p:cBhvr>
                                      <p:to x="100000" y="90000"/>
                                    </p:animScale>
                                    <p:animScale>
                                      <p:cBhvr>
                                        <p:cTn id="102" dur="166" decel="50000">
                                          <p:stCondLst>
                                            <p:cond delay="1668"/>
                                          </p:stCondLst>
                                        </p:cTn>
                                        <p:tgtEl>
                                          <p:spTgt spid="440"/>
                                        </p:tgtEl>
                                      </p:cBhvr>
                                      <p:to x="100000" y="100000"/>
                                    </p:animScale>
                                    <p:animScale>
                                      <p:cBhvr>
                                        <p:cTn id="103" dur="26">
                                          <p:stCondLst>
                                            <p:cond delay="1808"/>
                                          </p:stCondLst>
                                        </p:cTn>
                                        <p:tgtEl>
                                          <p:spTgt spid="440"/>
                                        </p:tgtEl>
                                      </p:cBhvr>
                                      <p:to x="100000" y="95000"/>
                                    </p:animScale>
                                    <p:animScale>
                                      <p:cBhvr>
                                        <p:cTn id="104" dur="166" decel="50000">
                                          <p:stCondLst>
                                            <p:cond delay="1834"/>
                                          </p:stCondLst>
                                        </p:cTn>
                                        <p:tgtEl>
                                          <p:spTgt spid="440"/>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324"/>
                                        </p:tgtEl>
                                        <p:attrNameLst>
                                          <p:attrName>style.visibility</p:attrName>
                                        </p:attrNameLst>
                                      </p:cBhvr>
                                      <p:to>
                                        <p:strVal val="visible"/>
                                      </p:to>
                                    </p:set>
                                    <p:animEffect transition="in" filter="wipe(down)">
                                      <p:cBhvr>
                                        <p:cTn id="107" dur="580">
                                          <p:stCondLst>
                                            <p:cond delay="0"/>
                                          </p:stCondLst>
                                        </p:cTn>
                                        <p:tgtEl>
                                          <p:spTgt spid="324"/>
                                        </p:tgtEl>
                                      </p:cBhvr>
                                    </p:animEffect>
                                    <p:anim calcmode="lin" valueType="num">
                                      <p:cBhvr>
                                        <p:cTn id="108" dur="1822" tmFilter="0,0; 0.14,0.36; 0.43,0.73; 0.71,0.91; 1.0,1.0">
                                          <p:stCondLst>
                                            <p:cond delay="0"/>
                                          </p:stCondLst>
                                        </p:cTn>
                                        <p:tgtEl>
                                          <p:spTgt spid="324"/>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24"/>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24"/>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24"/>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24"/>
                                        </p:tgtEl>
                                        <p:attrNameLst>
                                          <p:attrName>ppt_y</p:attrName>
                                        </p:attrNameLst>
                                      </p:cBhvr>
                                      <p:tavLst>
                                        <p:tav tm="0" fmla="#ppt_y-sin(pi*$)/81">
                                          <p:val>
                                            <p:fltVal val="0"/>
                                          </p:val>
                                        </p:tav>
                                        <p:tav tm="100000">
                                          <p:val>
                                            <p:fltVal val="1"/>
                                          </p:val>
                                        </p:tav>
                                      </p:tavLst>
                                    </p:anim>
                                    <p:animScale>
                                      <p:cBhvr>
                                        <p:cTn id="113" dur="26">
                                          <p:stCondLst>
                                            <p:cond delay="650"/>
                                          </p:stCondLst>
                                        </p:cTn>
                                        <p:tgtEl>
                                          <p:spTgt spid="324"/>
                                        </p:tgtEl>
                                      </p:cBhvr>
                                      <p:to x="100000" y="60000"/>
                                    </p:animScale>
                                    <p:animScale>
                                      <p:cBhvr>
                                        <p:cTn id="114" dur="166" decel="50000">
                                          <p:stCondLst>
                                            <p:cond delay="676"/>
                                          </p:stCondLst>
                                        </p:cTn>
                                        <p:tgtEl>
                                          <p:spTgt spid="324"/>
                                        </p:tgtEl>
                                      </p:cBhvr>
                                      <p:to x="100000" y="100000"/>
                                    </p:animScale>
                                    <p:animScale>
                                      <p:cBhvr>
                                        <p:cTn id="115" dur="26">
                                          <p:stCondLst>
                                            <p:cond delay="1312"/>
                                          </p:stCondLst>
                                        </p:cTn>
                                        <p:tgtEl>
                                          <p:spTgt spid="324"/>
                                        </p:tgtEl>
                                      </p:cBhvr>
                                      <p:to x="100000" y="80000"/>
                                    </p:animScale>
                                    <p:animScale>
                                      <p:cBhvr>
                                        <p:cTn id="116" dur="166" decel="50000">
                                          <p:stCondLst>
                                            <p:cond delay="1338"/>
                                          </p:stCondLst>
                                        </p:cTn>
                                        <p:tgtEl>
                                          <p:spTgt spid="324"/>
                                        </p:tgtEl>
                                      </p:cBhvr>
                                      <p:to x="100000" y="100000"/>
                                    </p:animScale>
                                    <p:animScale>
                                      <p:cBhvr>
                                        <p:cTn id="117" dur="26">
                                          <p:stCondLst>
                                            <p:cond delay="1642"/>
                                          </p:stCondLst>
                                        </p:cTn>
                                        <p:tgtEl>
                                          <p:spTgt spid="324"/>
                                        </p:tgtEl>
                                      </p:cBhvr>
                                      <p:to x="100000" y="90000"/>
                                    </p:animScale>
                                    <p:animScale>
                                      <p:cBhvr>
                                        <p:cTn id="118" dur="166" decel="50000">
                                          <p:stCondLst>
                                            <p:cond delay="1668"/>
                                          </p:stCondLst>
                                        </p:cTn>
                                        <p:tgtEl>
                                          <p:spTgt spid="324"/>
                                        </p:tgtEl>
                                      </p:cBhvr>
                                      <p:to x="100000" y="100000"/>
                                    </p:animScale>
                                    <p:animScale>
                                      <p:cBhvr>
                                        <p:cTn id="119" dur="26">
                                          <p:stCondLst>
                                            <p:cond delay="1808"/>
                                          </p:stCondLst>
                                        </p:cTn>
                                        <p:tgtEl>
                                          <p:spTgt spid="324"/>
                                        </p:tgtEl>
                                      </p:cBhvr>
                                      <p:to x="100000" y="95000"/>
                                    </p:animScale>
                                    <p:animScale>
                                      <p:cBhvr>
                                        <p:cTn id="120" dur="166" decel="50000">
                                          <p:stCondLst>
                                            <p:cond delay="1834"/>
                                          </p:stCondLst>
                                        </p:cTn>
                                        <p:tgtEl>
                                          <p:spTgt spid="324"/>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325"/>
                                        </p:tgtEl>
                                        <p:attrNameLst>
                                          <p:attrName>style.visibility</p:attrName>
                                        </p:attrNameLst>
                                      </p:cBhvr>
                                      <p:to>
                                        <p:strVal val="visible"/>
                                      </p:to>
                                    </p:set>
                                    <p:animEffect transition="in" filter="wipe(down)">
                                      <p:cBhvr>
                                        <p:cTn id="123" dur="580">
                                          <p:stCondLst>
                                            <p:cond delay="0"/>
                                          </p:stCondLst>
                                        </p:cTn>
                                        <p:tgtEl>
                                          <p:spTgt spid="325"/>
                                        </p:tgtEl>
                                      </p:cBhvr>
                                    </p:animEffect>
                                    <p:anim calcmode="lin" valueType="num">
                                      <p:cBhvr>
                                        <p:cTn id="124" dur="1822" tmFilter="0,0; 0.14,0.36; 0.43,0.73; 0.71,0.91; 1.0,1.0">
                                          <p:stCondLst>
                                            <p:cond delay="0"/>
                                          </p:stCondLst>
                                        </p:cTn>
                                        <p:tgtEl>
                                          <p:spTgt spid="325"/>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25"/>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25"/>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25"/>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25"/>
                                        </p:tgtEl>
                                        <p:attrNameLst>
                                          <p:attrName>ppt_y</p:attrName>
                                        </p:attrNameLst>
                                      </p:cBhvr>
                                      <p:tavLst>
                                        <p:tav tm="0" fmla="#ppt_y-sin(pi*$)/81">
                                          <p:val>
                                            <p:fltVal val="0"/>
                                          </p:val>
                                        </p:tav>
                                        <p:tav tm="100000">
                                          <p:val>
                                            <p:fltVal val="1"/>
                                          </p:val>
                                        </p:tav>
                                      </p:tavLst>
                                    </p:anim>
                                    <p:animScale>
                                      <p:cBhvr>
                                        <p:cTn id="129" dur="26">
                                          <p:stCondLst>
                                            <p:cond delay="650"/>
                                          </p:stCondLst>
                                        </p:cTn>
                                        <p:tgtEl>
                                          <p:spTgt spid="325"/>
                                        </p:tgtEl>
                                      </p:cBhvr>
                                      <p:to x="100000" y="60000"/>
                                    </p:animScale>
                                    <p:animScale>
                                      <p:cBhvr>
                                        <p:cTn id="130" dur="166" decel="50000">
                                          <p:stCondLst>
                                            <p:cond delay="676"/>
                                          </p:stCondLst>
                                        </p:cTn>
                                        <p:tgtEl>
                                          <p:spTgt spid="325"/>
                                        </p:tgtEl>
                                      </p:cBhvr>
                                      <p:to x="100000" y="100000"/>
                                    </p:animScale>
                                    <p:animScale>
                                      <p:cBhvr>
                                        <p:cTn id="131" dur="26">
                                          <p:stCondLst>
                                            <p:cond delay="1312"/>
                                          </p:stCondLst>
                                        </p:cTn>
                                        <p:tgtEl>
                                          <p:spTgt spid="325"/>
                                        </p:tgtEl>
                                      </p:cBhvr>
                                      <p:to x="100000" y="80000"/>
                                    </p:animScale>
                                    <p:animScale>
                                      <p:cBhvr>
                                        <p:cTn id="132" dur="166" decel="50000">
                                          <p:stCondLst>
                                            <p:cond delay="1338"/>
                                          </p:stCondLst>
                                        </p:cTn>
                                        <p:tgtEl>
                                          <p:spTgt spid="325"/>
                                        </p:tgtEl>
                                      </p:cBhvr>
                                      <p:to x="100000" y="100000"/>
                                    </p:animScale>
                                    <p:animScale>
                                      <p:cBhvr>
                                        <p:cTn id="133" dur="26">
                                          <p:stCondLst>
                                            <p:cond delay="1642"/>
                                          </p:stCondLst>
                                        </p:cTn>
                                        <p:tgtEl>
                                          <p:spTgt spid="325"/>
                                        </p:tgtEl>
                                      </p:cBhvr>
                                      <p:to x="100000" y="90000"/>
                                    </p:animScale>
                                    <p:animScale>
                                      <p:cBhvr>
                                        <p:cTn id="134" dur="166" decel="50000">
                                          <p:stCondLst>
                                            <p:cond delay="1668"/>
                                          </p:stCondLst>
                                        </p:cTn>
                                        <p:tgtEl>
                                          <p:spTgt spid="325"/>
                                        </p:tgtEl>
                                      </p:cBhvr>
                                      <p:to x="100000" y="100000"/>
                                    </p:animScale>
                                    <p:animScale>
                                      <p:cBhvr>
                                        <p:cTn id="135" dur="26">
                                          <p:stCondLst>
                                            <p:cond delay="1808"/>
                                          </p:stCondLst>
                                        </p:cTn>
                                        <p:tgtEl>
                                          <p:spTgt spid="325"/>
                                        </p:tgtEl>
                                      </p:cBhvr>
                                      <p:to x="100000" y="95000"/>
                                    </p:animScale>
                                    <p:animScale>
                                      <p:cBhvr>
                                        <p:cTn id="136" dur="166" decel="50000">
                                          <p:stCondLst>
                                            <p:cond delay="1834"/>
                                          </p:stCondLst>
                                        </p:cTn>
                                        <p:tgtEl>
                                          <p:spTgt spid="3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4" grpId="0"/>
      <p:bldP spid="4" grpId="0"/>
      <p:bldP spid="4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3932" y="4327170"/>
            <a:ext cx="9135035" cy="2308324"/>
          </a:xfrm>
          <a:prstGeom prst="rect">
            <a:avLst/>
          </a:prstGeom>
          <a:noFill/>
        </p:spPr>
        <p:txBody>
          <a:bodyPr wrap="square" rtlCol="0">
            <a:spAutoFit/>
          </a:bodyPr>
          <a:lstStyle/>
          <a:p>
            <a:r>
              <a:rPr lang="en-US" sz="2400" dirty="0">
                <a:solidFill>
                  <a:schemeClr val="bg1"/>
                </a:solidFill>
              </a:rPr>
              <a:t>Festus--Took Felix’s place as governor of Judaea. Finding Paul in prison at Caesarea, he proposed to try him in Jerusalem. To avoid such a trial, Paul appealed to Caesar. While waiting for an opportunity to send Paul to Rome, Festus was visited by Herod Agrippa. Paul was brought before them and made a speech in his own 	defense. Festus died 2 years after his appointment to Judaea.</a:t>
            </a:r>
            <a:endParaRPr lang="en-US" sz="2400" dirty="0"/>
          </a:p>
        </p:txBody>
      </p:sp>
      <p:grpSp>
        <p:nvGrpSpPr>
          <p:cNvPr id="2" name="Group 4"/>
          <p:cNvGrpSpPr/>
          <p:nvPr/>
        </p:nvGrpSpPr>
        <p:grpSpPr>
          <a:xfrm flipH="1">
            <a:off x="2223932" y="372274"/>
            <a:ext cx="1501775" cy="2514600"/>
            <a:chOff x="4953000" y="838200"/>
            <a:chExt cx="2286001" cy="4038600"/>
          </a:xfrm>
        </p:grpSpPr>
        <p:sp>
          <p:nvSpPr>
            <p:cNvPr id="7" name="Rounded Rectangle 6"/>
            <p:cNvSpPr/>
            <p:nvPr/>
          </p:nvSpPr>
          <p:spPr>
            <a:xfrm>
              <a:off x="5486400" y="1143000"/>
              <a:ext cx="1371600" cy="1143000"/>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p:nvPr/>
          </p:nvSpPr>
          <p:spPr>
            <a:xfrm>
              <a:off x="6770078" y="3143915"/>
              <a:ext cx="468923" cy="566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
            <p:cNvSpPr/>
            <p:nvPr/>
          </p:nvSpPr>
          <p:spPr>
            <a:xfrm>
              <a:off x="4953000" y="3030067"/>
              <a:ext cx="468923" cy="6288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6"/>
            <p:cNvSpPr/>
            <p:nvPr/>
          </p:nvSpPr>
          <p:spPr>
            <a:xfrm>
              <a:off x="5656384" y="4319802"/>
              <a:ext cx="586153" cy="556998"/>
            </a:xfrm>
            <a:prstGeom prst="ellipse">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p:cNvSpPr/>
            <p:nvPr/>
          </p:nvSpPr>
          <p:spPr>
            <a:xfrm>
              <a:off x="6066692" y="4319802"/>
              <a:ext cx="586153" cy="556998"/>
            </a:xfrm>
            <a:prstGeom prst="ellipse">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8"/>
            <p:cNvSpPr/>
            <p:nvPr/>
          </p:nvSpPr>
          <p:spPr>
            <a:xfrm rot="1996156">
              <a:off x="5110043" y="2309779"/>
              <a:ext cx="776816" cy="1172276"/>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9"/>
            <p:cNvSpPr/>
            <p:nvPr/>
          </p:nvSpPr>
          <p:spPr>
            <a:xfrm rot="2041752">
              <a:off x="5226690" y="2167206"/>
              <a:ext cx="772230" cy="106108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0"/>
            <p:cNvSpPr/>
            <p:nvPr/>
          </p:nvSpPr>
          <p:spPr>
            <a:xfrm rot="19870960">
              <a:off x="6390729" y="2313036"/>
              <a:ext cx="729664" cy="1172276"/>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1"/>
            <p:cNvSpPr/>
            <p:nvPr/>
          </p:nvSpPr>
          <p:spPr>
            <a:xfrm rot="20036208">
              <a:off x="6248199" y="2185037"/>
              <a:ext cx="772230" cy="106108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2"/>
            <p:cNvSpPr/>
            <p:nvPr/>
          </p:nvSpPr>
          <p:spPr>
            <a:xfrm>
              <a:off x="5597769" y="2215585"/>
              <a:ext cx="1113692" cy="2351772"/>
            </a:xfrm>
            <a:prstGeom prst="trapezoid">
              <a:avLst/>
            </a:prstGeom>
            <a:solidFill>
              <a:srgbClr val="FFD0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3"/>
            <p:cNvSpPr/>
            <p:nvPr/>
          </p:nvSpPr>
          <p:spPr>
            <a:xfrm>
              <a:off x="5906220" y="2029919"/>
              <a:ext cx="461235" cy="4951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4"/>
            <p:cNvSpPr/>
            <p:nvPr/>
          </p:nvSpPr>
          <p:spPr>
            <a:xfrm rot="21335299">
              <a:off x="6205232" y="2172252"/>
              <a:ext cx="537769" cy="221593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5"/>
            <p:cNvSpPr/>
            <p:nvPr/>
          </p:nvSpPr>
          <p:spPr>
            <a:xfrm rot="353417">
              <a:off x="5584641" y="2152982"/>
              <a:ext cx="537769" cy="225059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p:cNvSpPr/>
            <p:nvPr/>
          </p:nvSpPr>
          <p:spPr>
            <a:xfrm>
              <a:off x="5562600" y="838200"/>
              <a:ext cx="1148861" cy="1515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7"/>
            <p:cNvGrpSpPr/>
            <p:nvPr/>
          </p:nvGrpSpPr>
          <p:grpSpPr>
            <a:xfrm rot="5400000">
              <a:off x="6420179" y="3938539"/>
              <a:ext cx="234666" cy="533400"/>
              <a:chOff x="7107920" y="443752"/>
              <a:chExt cx="410342" cy="762808"/>
            </a:xfrm>
          </p:grpSpPr>
          <p:grpSp>
            <p:nvGrpSpPr>
              <p:cNvPr id="4" name="Group 63"/>
              <p:cNvGrpSpPr/>
              <p:nvPr/>
            </p:nvGrpSpPr>
            <p:grpSpPr>
              <a:xfrm rot="5201482">
                <a:off x="6832778" y="737323"/>
                <a:ext cx="744379" cy="194096"/>
                <a:chOff x="3886200" y="6096000"/>
                <a:chExt cx="3124200" cy="533400"/>
              </a:xfrm>
            </p:grpSpPr>
            <p:sp>
              <p:nvSpPr>
                <p:cNvPr id="53" name="Left-Right Arrow 5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5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1"/>
              <p:cNvGrpSpPr/>
              <p:nvPr/>
            </p:nvGrpSpPr>
            <p:grpSpPr>
              <a:xfrm rot="5241472">
                <a:off x="7049024" y="718894"/>
                <a:ext cx="744379" cy="194096"/>
                <a:chOff x="3886200" y="6096000"/>
                <a:chExt cx="3124200" cy="533400"/>
              </a:xfrm>
            </p:grpSpPr>
            <p:sp>
              <p:nvSpPr>
                <p:cNvPr id="5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ardrop 21"/>
            <p:cNvSpPr/>
            <p:nvPr/>
          </p:nvSpPr>
          <p:spPr>
            <a:xfrm>
              <a:off x="5486400" y="838200"/>
              <a:ext cx="990600" cy="381000"/>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13866878">
              <a:off x="6230887" y="997857"/>
              <a:ext cx="707380" cy="408441"/>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96000" y="914400"/>
              <a:ext cx="381000" cy="2286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1" name="Group 118"/>
            <p:cNvGrpSpPr/>
            <p:nvPr/>
          </p:nvGrpSpPr>
          <p:grpSpPr>
            <a:xfrm rot="6034792">
              <a:off x="5635767" y="3965433"/>
              <a:ext cx="234666" cy="533400"/>
              <a:chOff x="7107920" y="443752"/>
              <a:chExt cx="410342" cy="762808"/>
            </a:xfrm>
          </p:grpSpPr>
          <p:grpSp>
            <p:nvGrpSpPr>
              <p:cNvPr id="25" name="Group 63"/>
              <p:cNvGrpSpPr/>
              <p:nvPr/>
            </p:nvGrpSpPr>
            <p:grpSpPr>
              <a:xfrm rot="5201482">
                <a:off x="6832778" y="737323"/>
                <a:ext cx="744379" cy="194096"/>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71"/>
              <p:cNvGrpSpPr/>
              <p:nvPr/>
            </p:nvGrpSpPr>
            <p:grpSpPr>
              <a:xfrm rot="5241472">
                <a:off x="7049024" y="718894"/>
                <a:ext cx="744379" cy="194096"/>
                <a:chOff x="3886200" y="6096000"/>
                <a:chExt cx="3124200" cy="533400"/>
              </a:xfrm>
            </p:grpSpPr>
            <p:sp>
              <p:nvSpPr>
                <p:cNvPr id="4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Moon 25"/>
            <p:cNvSpPr/>
            <p:nvPr/>
          </p:nvSpPr>
          <p:spPr>
            <a:xfrm rot="16200000">
              <a:off x="6057900" y="3390900"/>
              <a:ext cx="228600" cy="762000"/>
            </a:xfrm>
            <a:prstGeom prst="moon">
              <a:avLst>
                <a:gd name="adj" fmla="val 7353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200000">
              <a:off x="6057900" y="2781300"/>
              <a:ext cx="228600" cy="762000"/>
            </a:xfrm>
            <a:prstGeom prst="moon">
              <a:avLst>
                <a:gd name="adj" fmla="val 7353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31"/>
            <p:cNvGrpSpPr/>
            <p:nvPr/>
          </p:nvGrpSpPr>
          <p:grpSpPr>
            <a:xfrm>
              <a:off x="6400800" y="2971800"/>
              <a:ext cx="228600" cy="228600"/>
              <a:chOff x="7391400" y="685800"/>
              <a:chExt cx="381000" cy="381000"/>
            </a:xfrm>
          </p:grpSpPr>
          <p:sp>
            <p:nvSpPr>
              <p:cNvPr id="38" name="Rectangle 37"/>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2"/>
            <p:cNvGrpSpPr/>
            <p:nvPr/>
          </p:nvGrpSpPr>
          <p:grpSpPr>
            <a:xfrm>
              <a:off x="5715000" y="2971800"/>
              <a:ext cx="228600" cy="228600"/>
              <a:chOff x="7391400" y="685800"/>
              <a:chExt cx="381000" cy="381000"/>
            </a:xfrm>
          </p:grpSpPr>
          <p:sp>
            <p:nvSpPr>
              <p:cNvPr id="36" name="Rectangle 35"/>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5"/>
            <p:cNvGrpSpPr/>
            <p:nvPr/>
          </p:nvGrpSpPr>
          <p:grpSpPr>
            <a:xfrm>
              <a:off x="6459071" y="3590365"/>
              <a:ext cx="228600" cy="228600"/>
              <a:chOff x="7391400" y="685800"/>
              <a:chExt cx="381000" cy="381000"/>
            </a:xfrm>
          </p:grpSpPr>
          <p:sp>
            <p:nvSpPr>
              <p:cNvPr id="34" name="Rectangle 33"/>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8"/>
            <p:cNvGrpSpPr/>
            <p:nvPr/>
          </p:nvGrpSpPr>
          <p:grpSpPr>
            <a:xfrm>
              <a:off x="5674659" y="3599329"/>
              <a:ext cx="228600" cy="228600"/>
              <a:chOff x="7391400" y="685800"/>
              <a:chExt cx="381000" cy="381000"/>
            </a:xfrm>
          </p:grpSpPr>
          <p:sp>
            <p:nvSpPr>
              <p:cNvPr id="32" name="Rectangle 31"/>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8932855">
                <a:off x="7461155" y="764873"/>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55"/>
          <p:cNvGrpSpPr/>
          <p:nvPr/>
        </p:nvGrpSpPr>
        <p:grpSpPr>
          <a:xfrm flipH="1">
            <a:off x="569259" y="3701219"/>
            <a:ext cx="1447800" cy="2672862"/>
            <a:chOff x="6477000" y="2971800"/>
            <a:chExt cx="1676399" cy="2819400"/>
          </a:xfrm>
        </p:grpSpPr>
        <p:sp>
          <p:nvSpPr>
            <p:cNvPr id="57" name="Cloud 56"/>
            <p:cNvSpPr/>
            <p:nvPr/>
          </p:nvSpPr>
          <p:spPr>
            <a:xfrm rot="2806997">
              <a:off x="6736053" y="2924340"/>
              <a:ext cx="1103513" cy="123729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4"/>
            <p:cNvSpPr/>
            <p:nvPr/>
          </p:nvSpPr>
          <p:spPr>
            <a:xfrm>
              <a:off x="7809522" y="4581450"/>
              <a:ext cx="343877" cy="395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
            <p:cNvSpPr/>
            <p:nvPr/>
          </p:nvSpPr>
          <p:spPr>
            <a:xfrm>
              <a:off x="6477000" y="4501971"/>
              <a:ext cx="343877" cy="4389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
            <p:cNvSpPr/>
            <p:nvPr/>
          </p:nvSpPr>
          <p:spPr>
            <a:xfrm>
              <a:off x="6992814" y="5402352"/>
              <a:ext cx="429845" cy="388848"/>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
            <p:cNvSpPr/>
            <p:nvPr/>
          </p:nvSpPr>
          <p:spPr>
            <a:xfrm>
              <a:off x="7293707" y="5402352"/>
              <a:ext cx="429845" cy="388848"/>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8"/>
            <p:cNvSpPr/>
            <p:nvPr/>
          </p:nvSpPr>
          <p:spPr>
            <a:xfrm rot="1996156">
              <a:off x="6592165" y="3999129"/>
              <a:ext cx="569664" cy="818381"/>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9"/>
            <p:cNvSpPr/>
            <p:nvPr/>
          </p:nvSpPr>
          <p:spPr>
            <a:xfrm rot="2041752">
              <a:off x="6677706" y="3899597"/>
              <a:ext cx="566301" cy="740757"/>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10"/>
            <p:cNvSpPr/>
            <p:nvPr/>
          </p:nvSpPr>
          <p:spPr>
            <a:xfrm rot="19870960">
              <a:off x="7531334" y="4001402"/>
              <a:ext cx="535086" cy="818381"/>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11"/>
            <p:cNvSpPr/>
            <p:nvPr/>
          </p:nvSpPr>
          <p:spPr>
            <a:xfrm rot="20036208">
              <a:off x="7426812" y="3912045"/>
              <a:ext cx="566301" cy="740757"/>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2"/>
            <p:cNvSpPr/>
            <p:nvPr/>
          </p:nvSpPr>
          <p:spPr>
            <a:xfrm>
              <a:off x="6949830" y="3933371"/>
              <a:ext cx="816707" cy="1641803"/>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3"/>
            <p:cNvSpPr/>
            <p:nvPr/>
          </p:nvSpPr>
          <p:spPr>
            <a:xfrm>
              <a:off x="7176027" y="3803755"/>
              <a:ext cx="338239" cy="3456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4"/>
            <p:cNvSpPr/>
            <p:nvPr/>
          </p:nvSpPr>
          <p:spPr>
            <a:xfrm rot="21335299">
              <a:off x="7395303" y="3903119"/>
              <a:ext cx="394364" cy="1546971"/>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5"/>
            <p:cNvSpPr/>
            <p:nvPr/>
          </p:nvSpPr>
          <p:spPr>
            <a:xfrm rot="353417">
              <a:off x="6937580" y="3902288"/>
              <a:ext cx="394364" cy="1571170"/>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6"/>
            <p:cNvSpPr/>
            <p:nvPr/>
          </p:nvSpPr>
          <p:spPr>
            <a:xfrm>
              <a:off x="6924040" y="2971800"/>
              <a:ext cx="842497" cy="1057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rot="1047626">
              <a:off x="6999486" y="3632015"/>
              <a:ext cx="690443" cy="54119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6"/>
            <p:cNvSpPr/>
            <p:nvPr/>
          </p:nvSpPr>
          <p:spPr>
            <a:xfrm>
              <a:off x="7248335" y="3733800"/>
              <a:ext cx="295466" cy="120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05"/>
            <p:cNvGrpSpPr/>
            <p:nvPr/>
          </p:nvGrpSpPr>
          <p:grpSpPr>
            <a:xfrm>
              <a:off x="7010400" y="4191000"/>
              <a:ext cx="266749" cy="1262177"/>
              <a:chOff x="5753051" y="4833823"/>
              <a:chExt cx="495349" cy="1566978"/>
            </a:xfrm>
          </p:grpSpPr>
          <p:grpSp>
            <p:nvGrpSpPr>
              <p:cNvPr id="49" name="Group 118"/>
              <p:cNvGrpSpPr/>
              <p:nvPr/>
            </p:nvGrpSpPr>
            <p:grpSpPr>
              <a:xfrm rot="380276">
                <a:off x="5798245" y="4833823"/>
                <a:ext cx="450155" cy="796492"/>
                <a:chOff x="7107920" y="443752"/>
                <a:chExt cx="410356" cy="762808"/>
              </a:xfrm>
            </p:grpSpPr>
            <p:grpSp>
              <p:nvGrpSpPr>
                <p:cNvPr id="56" name="Group 63"/>
                <p:cNvGrpSpPr/>
                <p:nvPr/>
              </p:nvGrpSpPr>
              <p:grpSpPr>
                <a:xfrm rot="5201482">
                  <a:off x="6832778" y="737323"/>
                  <a:ext cx="744379" cy="194096"/>
                  <a:chOff x="3886200" y="6096000"/>
                  <a:chExt cx="3124200" cy="533400"/>
                </a:xfrm>
              </p:grpSpPr>
              <p:sp>
                <p:nvSpPr>
                  <p:cNvPr id="118" name="Left-Right Arrow 11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11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11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13"/>
                <p:cNvGrpSpPr/>
                <p:nvPr/>
              </p:nvGrpSpPr>
              <p:grpSpPr>
                <a:xfrm rot="5241472">
                  <a:off x="7049030" y="718885"/>
                  <a:ext cx="744379" cy="194113"/>
                  <a:chOff x="3886200" y="6095954"/>
                  <a:chExt cx="3124200" cy="533446"/>
                </a:xfrm>
              </p:grpSpPr>
              <p:sp>
                <p:nvSpPr>
                  <p:cNvPr id="11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 Arrow 11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118"/>
              <p:cNvGrpSpPr/>
              <p:nvPr/>
            </p:nvGrpSpPr>
            <p:grpSpPr>
              <a:xfrm rot="466432">
                <a:off x="5753051" y="5604309"/>
                <a:ext cx="450155" cy="796492"/>
                <a:chOff x="7107920" y="443752"/>
                <a:chExt cx="410342" cy="762808"/>
              </a:xfrm>
            </p:grpSpPr>
            <p:grpSp>
              <p:nvGrpSpPr>
                <p:cNvPr id="76" name="Group 63"/>
                <p:cNvGrpSpPr/>
                <p:nvPr/>
              </p:nvGrpSpPr>
              <p:grpSpPr>
                <a:xfrm rot="5201482">
                  <a:off x="6832778" y="737323"/>
                  <a:ext cx="744379" cy="194096"/>
                  <a:chOff x="3886200" y="6096000"/>
                  <a:chExt cx="3124200" cy="533400"/>
                </a:xfrm>
              </p:grpSpPr>
              <p:sp>
                <p:nvSpPr>
                  <p:cNvPr id="110" name="Left-Right Arrow 10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1"/>
                <p:cNvGrpSpPr/>
                <p:nvPr/>
              </p:nvGrpSpPr>
              <p:grpSpPr>
                <a:xfrm rot="5241472">
                  <a:off x="7049024" y="718894"/>
                  <a:ext cx="744379" cy="194096"/>
                  <a:chOff x="3886200" y="6096000"/>
                  <a:chExt cx="3124200" cy="533400"/>
                </a:xfrm>
              </p:grpSpPr>
              <p:sp>
                <p:nvSpPr>
                  <p:cNvPr id="10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206"/>
            <p:cNvGrpSpPr/>
            <p:nvPr/>
          </p:nvGrpSpPr>
          <p:grpSpPr>
            <a:xfrm rot="21077279">
              <a:off x="7467600" y="4191000"/>
              <a:ext cx="266749" cy="1262177"/>
              <a:chOff x="5753051" y="4833823"/>
              <a:chExt cx="495349" cy="1566978"/>
            </a:xfrm>
          </p:grpSpPr>
          <p:grpSp>
            <p:nvGrpSpPr>
              <p:cNvPr id="85" name="Group 118"/>
              <p:cNvGrpSpPr/>
              <p:nvPr/>
            </p:nvGrpSpPr>
            <p:grpSpPr>
              <a:xfrm rot="380276">
                <a:off x="5798245" y="4833823"/>
                <a:ext cx="450155" cy="796492"/>
                <a:chOff x="7107920" y="443752"/>
                <a:chExt cx="410356" cy="762808"/>
              </a:xfrm>
            </p:grpSpPr>
            <p:grpSp>
              <p:nvGrpSpPr>
                <p:cNvPr id="86" name="Group 63"/>
                <p:cNvGrpSpPr/>
                <p:nvPr/>
              </p:nvGrpSpPr>
              <p:grpSpPr>
                <a:xfrm rot="5201482">
                  <a:off x="6832778" y="737323"/>
                  <a:ext cx="744379" cy="194096"/>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71"/>
                <p:cNvGrpSpPr/>
                <p:nvPr/>
              </p:nvGrpSpPr>
              <p:grpSpPr>
                <a:xfrm rot="5241472">
                  <a:off x="7049030" y="718885"/>
                  <a:ext cx="744379" cy="194113"/>
                  <a:chOff x="3886200" y="6095954"/>
                  <a:chExt cx="3124200" cy="533446"/>
                </a:xfrm>
              </p:grpSpPr>
              <p:sp>
                <p:nvSpPr>
                  <p:cNvPr id="9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9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18"/>
              <p:cNvGrpSpPr/>
              <p:nvPr/>
            </p:nvGrpSpPr>
            <p:grpSpPr>
              <a:xfrm rot="466432">
                <a:off x="5753051" y="5604309"/>
                <a:ext cx="450155" cy="796492"/>
                <a:chOff x="7107920" y="443752"/>
                <a:chExt cx="410342" cy="762808"/>
              </a:xfrm>
            </p:grpSpPr>
            <p:grpSp>
              <p:nvGrpSpPr>
                <p:cNvPr id="95" name="Group 63"/>
                <p:cNvGrpSpPr/>
                <p:nvPr/>
              </p:nvGrpSpPr>
              <p:grpSpPr>
                <a:xfrm rot="5201482">
                  <a:off x="6832778" y="737323"/>
                  <a:ext cx="744379" cy="194096"/>
                  <a:chOff x="3886200" y="6096000"/>
                  <a:chExt cx="3124200" cy="533400"/>
                </a:xfrm>
              </p:grpSpPr>
              <p:sp>
                <p:nvSpPr>
                  <p:cNvPr id="92" name="Left-Right Arrow 9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 Arrow 9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71"/>
                <p:cNvGrpSpPr/>
                <p:nvPr/>
              </p:nvGrpSpPr>
              <p:grpSpPr>
                <a:xfrm rot="5241472">
                  <a:off x="7049024" y="718894"/>
                  <a:ext cx="744379" cy="194096"/>
                  <a:chOff x="3886200" y="6096000"/>
                  <a:chExt cx="3124200" cy="533400"/>
                </a:xfrm>
              </p:grpSpPr>
              <p:sp>
                <p:nvSpPr>
                  <p:cNvPr id="89"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 Arrow 9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5" name="Moon 74"/>
            <p:cNvSpPr/>
            <p:nvPr/>
          </p:nvSpPr>
          <p:spPr>
            <a:xfrm rot="12864855">
              <a:off x="7256869" y="3918570"/>
              <a:ext cx="311937" cy="1508097"/>
            </a:xfrm>
            <a:prstGeom prst="moon">
              <a:avLst>
                <a:gd name="adj" fmla="val 8314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35"/>
            <p:cNvGrpSpPr/>
            <p:nvPr/>
          </p:nvGrpSpPr>
          <p:grpSpPr>
            <a:xfrm>
              <a:off x="6853518" y="5060577"/>
              <a:ext cx="228600" cy="228600"/>
              <a:chOff x="7391400" y="685800"/>
              <a:chExt cx="381000" cy="381000"/>
            </a:xfrm>
          </p:grpSpPr>
          <p:sp>
            <p:nvSpPr>
              <p:cNvPr id="83" name="Rectangle 82"/>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49"/>
            <p:cNvGrpSpPr/>
            <p:nvPr/>
          </p:nvGrpSpPr>
          <p:grpSpPr>
            <a:xfrm rot="20783092">
              <a:off x="7673740" y="3978197"/>
              <a:ext cx="191440" cy="479433"/>
              <a:chOff x="7768720" y="990600"/>
              <a:chExt cx="548133" cy="1373642"/>
            </a:xfrm>
          </p:grpSpPr>
          <p:sp>
            <p:nvSpPr>
              <p:cNvPr id="78" name="Moon 77"/>
              <p:cNvSpPr/>
              <p:nvPr/>
            </p:nvSpPr>
            <p:spPr>
              <a:xfrm rot="20619226">
                <a:off x="7932253" y="1173046"/>
                <a:ext cx="384600" cy="1191196"/>
              </a:xfrm>
              <a:prstGeom prst="mo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428287">
                <a:off x="7768720" y="1162279"/>
                <a:ext cx="384600" cy="1191196"/>
              </a:xfrm>
              <a:prstGeom prst="mo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35"/>
              <p:cNvGrpSpPr/>
              <p:nvPr/>
            </p:nvGrpSpPr>
            <p:grpSpPr>
              <a:xfrm>
                <a:off x="7772400" y="990600"/>
                <a:ext cx="533400" cy="533400"/>
                <a:chOff x="7391400" y="685800"/>
                <a:chExt cx="381000" cy="381000"/>
              </a:xfrm>
            </p:grpSpPr>
            <p:sp>
              <p:nvSpPr>
                <p:cNvPr id="81" name="Rectangle 80"/>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6" name="Rectangle 105"/>
          <p:cNvSpPr/>
          <p:nvPr/>
        </p:nvSpPr>
        <p:spPr>
          <a:xfrm>
            <a:off x="4253669" y="409358"/>
            <a:ext cx="6096000" cy="2677656"/>
          </a:xfrm>
          <a:prstGeom prst="rect">
            <a:avLst/>
          </a:prstGeom>
        </p:spPr>
        <p:txBody>
          <a:bodyPr>
            <a:spAutoFit/>
          </a:bodyPr>
          <a:lstStyle/>
          <a:p>
            <a:r>
              <a:rPr lang="en-US" sz="2400" dirty="0">
                <a:solidFill>
                  <a:schemeClr val="bg1"/>
                </a:solidFill>
              </a:rPr>
              <a:t>Felix--Procurator (governor) of Judaea at the time of Paul’s arrest by Roman military authorities. He investigated the case and heard Paul speak in his own defense but put off giving any decision. He hoped Paul would have offered him a bribe, but when there was no bribe offered he left Paul still in prison. </a:t>
            </a:r>
            <a:endParaRPr lang="en-US" sz="2400" dirty="0"/>
          </a:p>
        </p:txBody>
      </p:sp>
    </p:spTree>
    <p:extLst>
      <p:ext uri="{BB962C8B-B14F-4D97-AF65-F5344CB8AC3E}">
        <p14:creationId xmlns:p14="http://schemas.microsoft.com/office/powerpoint/2010/main" val="5309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304800"/>
            <a:ext cx="8915400" cy="2677656"/>
          </a:xfrm>
          <a:prstGeom prst="rect">
            <a:avLst/>
          </a:prstGeom>
          <a:noFill/>
        </p:spPr>
        <p:txBody>
          <a:bodyPr wrap="square" rtlCol="0">
            <a:spAutoFit/>
          </a:bodyPr>
          <a:lstStyle/>
          <a:p>
            <a:endParaRPr lang="en-US" sz="2400" dirty="0"/>
          </a:p>
          <a:p>
            <a:r>
              <a:rPr lang="en-US" sz="2400" dirty="0">
                <a:solidFill>
                  <a:schemeClr val="bg1"/>
                </a:solidFill>
              </a:rPr>
              <a:t>Caesarea		An important seaport town of Palestine, on the 			main road from </a:t>
            </a:r>
            <a:r>
              <a:rPr lang="en-US" sz="2400" dirty="0" err="1">
                <a:solidFill>
                  <a:schemeClr val="bg1"/>
                </a:solidFill>
              </a:rPr>
              <a:t>Tyre</a:t>
            </a:r>
            <a:r>
              <a:rPr lang="en-US" sz="2400" dirty="0">
                <a:solidFill>
                  <a:schemeClr val="bg1"/>
                </a:solidFill>
              </a:rPr>
              <a:t> to Egypt, 33 miles north of 			Joppa, and about 60 miles from Jerusalem. </a:t>
            </a:r>
          </a:p>
          <a:p>
            <a:endParaRPr lang="en-US" sz="2400" dirty="0">
              <a:solidFill>
                <a:schemeClr val="bg1"/>
              </a:solidFill>
            </a:endParaRPr>
          </a:p>
          <a:p>
            <a:r>
              <a:rPr lang="en-US" sz="2400" dirty="0">
                <a:solidFill>
                  <a:schemeClr val="bg1"/>
                </a:solidFill>
              </a:rPr>
              <a:t>It 			It was the official residence of Festus, Felix, and 			other Roman procurators of Judaea. </a:t>
            </a:r>
          </a:p>
        </p:txBody>
      </p:sp>
      <p:grpSp>
        <p:nvGrpSpPr>
          <p:cNvPr id="2" name="Group 3"/>
          <p:cNvGrpSpPr/>
          <p:nvPr/>
        </p:nvGrpSpPr>
        <p:grpSpPr>
          <a:xfrm>
            <a:off x="893619" y="1347355"/>
            <a:ext cx="2978726" cy="2234045"/>
            <a:chOff x="0" y="0"/>
            <a:chExt cx="9144000" cy="6858000"/>
          </a:xfrm>
        </p:grpSpPr>
        <p:sp>
          <p:nvSpPr>
            <p:cNvPr id="5" name="Rectangle 4"/>
            <p:cNvSpPr/>
            <p:nvPr/>
          </p:nvSpPr>
          <p:spPr>
            <a:xfrm>
              <a:off x="0" y="0"/>
              <a:ext cx="9144000" cy="3962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1"/>
            <p:cNvGrpSpPr/>
            <p:nvPr/>
          </p:nvGrpSpPr>
          <p:grpSpPr>
            <a:xfrm>
              <a:off x="2133600" y="762000"/>
              <a:ext cx="1066800" cy="2611821"/>
              <a:chOff x="1747738" y="1143000"/>
              <a:chExt cx="2675816" cy="5410200"/>
            </a:xfrm>
          </p:grpSpPr>
          <p:sp>
            <p:nvSpPr>
              <p:cNvPr id="200" name="Wave 14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Wave 14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p:nvPr/>
            </p:nvGrpSpPr>
            <p:grpSpPr>
              <a:xfrm>
                <a:off x="2468899" y="3115235"/>
                <a:ext cx="1004332" cy="932329"/>
                <a:chOff x="3253121" y="1066802"/>
                <a:chExt cx="2384351" cy="1922552"/>
              </a:xfrm>
              <a:solidFill>
                <a:schemeClr val="bg2">
                  <a:lumMod val="50000"/>
                </a:schemeClr>
              </a:solidFill>
            </p:grpSpPr>
            <p:sp>
              <p:nvSpPr>
                <p:cNvPr id="248" name="Teardrop 24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
              <p:cNvGrpSpPr/>
              <p:nvPr/>
            </p:nvGrpSpPr>
            <p:grpSpPr>
              <a:xfrm rot="3249924">
                <a:off x="1735936" y="2283796"/>
                <a:ext cx="1118259" cy="1094656"/>
                <a:chOff x="3253123" y="1066800"/>
                <a:chExt cx="2384352" cy="1922552"/>
              </a:xfrm>
            </p:grpSpPr>
            <p:sp>
              <p:nvSpPr>
                <p:cNvPr id="240" name="Teardrop 23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2"/>
              <p:cNvGrpSpPr/>
              <p:nvPr/>
            </p:nvGrpSpPr>
            <p:grpSpPr>
              <a:xfrm rot="5400000">
                <a:off x="2045598" y="1154802"/>
                <a:ext cx="1118259" cy="1094656"/>
                <a:chOff x="3253123" y="1066800"/>
                <a:chExt cx="2384352" cy="1922552"/>
              </a:xfrm>
            </p:grpSpPr>
            <p:sp>
              <p:nvSpPr>
                <p:cNvPr id="232" name="Teardrop 23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1"/>
              <p:cNvGrpSpPr/>
              <p:nvPr/>
            </p:nvGrpSpPr>
            <p:grpSpPr>
              <a:xfrm rot="18371763">
                <a:off x="3184558" y="1293913"/>
                <a:ext cx="1118259" cy="1094656"/>
                <a:chOff x="3253123" y="1066800"/>
                <a:chExt cx="2384352" cy="1922552"/>
              </a:xfrm>
            </p:grpSpPr>
            <p:sp>
              <p:nvSpPr>
                <p:cNvPr id="224" name="Teardrop 22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0"/>
              <p:cNvGrpSpPr/>
              <p:nvPr/>
            </p:nvGrpSpPr>
            <p:grpSpPr>
              <a:xfrm rot="19164313">
                <a:off x="3150199" y="2320851"/>
                <a:ext cx="1273355" cy="1253498"/>
                <a:chOff x="3253123" y="1066800"/>
                <a:chExt cx="2384352" cy="1922552"/>
              </a:xfrm>
            </p:grpSpPr>
            <p:sp>
              <p:nvSpPr>
                <p:cNvPr id="216" name="Teardrop 21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9"/>
              <p:cNvGrpSpPr/>
              <p:nvPr/>
            </p:nvGrpSpPr>
            <p:grpSpPr>
              <a:xfrm rot="1063382">
                <a:off x="2473119" y="2046587"/>
                <a:ext cx="1069843" cy="895533"/>
                <a:chOff x="3253123" y="1066800"/>
                <a:chExt cx="2384352" cy="1922552"/>
              </a:xfrm>
            </p:grpSpPr>
            <p:sp>
              <p:nvSpPr>
                <p:cNvPr id="208" name="Teardrop 1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1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98"/>
            <p:cNvGrpSpPr/>
            <p:nvPr/>
          </p:nvGrpSpPr>
          <p:grpSpPr>
            <a:xfrm>
              <a:off x="2895600" y="1143000"/>
              <a:ext cx="1066800" cy="2611821"/>
              <a:chOff x="1747738" y="1143000"/>
              <a:chExt cx="2675816" cy="5410200"/>
            </a:xfrm>
          </p:grpSpPr>
          <p:sp>
            <p:nvSpPr>
              <p:cNvPr id="144" name="Wave 143"/>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Wave 144"/>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
              <p:cNvGrpSpPr/>
              <p:nvPr/>
            </p:nvGrpSpPr>
            <p:grpSpPr>
              <a:xfrm>
                <a:off x="2468899" y="3115235"/>
                <a:ext cx="1004332" cy="932329"/>
                <a:chOff x="3253121" y="1066802"/>
                <a:chExt cx="2384351" cy="1922552"/>
              </a:xfrm>
              <a:solidFill>
                <a:schemeClr val="bg2">
                  <a:lumMod val="50000"/>
                </a:schemeClr>
              </a:solidFill>
            </p:grpSpPr>
            <p:sp>
              <p:nvSpPr>
                <p:cNvPr id="192" name="Teardrop 191"/>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3249924">
                <a:off x="1735936" y="2283796"/>
                <a:ext cx="1118259" cy="1094656"/>
                <a:chOff x="3253123" y="1066800"/>
                <a:chExt cx="2384352" cy="1922552"/>
              </a:xfrm>
            </p:grpSpPr>
            <p:sp>
              <p:nvSpPr>
                <p:cNvPr id="184" name="Teardrop 18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2"/>
              <p:cNvGrpSpPr/>
              <p:nvPr/>
            </p:nvGrpSpPr>
            <p:grpSpPr>
              <a:xfrm rot="5400000">
                <a:off x="2045598" y="1154802"/>
                <a:ext cx="1118259" cy="1094656"/>
                <a:chOff x="3253123" y="1066800"/>
                <a:chExt cx="2384352" cy="1922552"/>
              </a:xfrm>
            </p:grpSpPr>
            <p:sp>
              <p:nvSpPr>
                <p:cNvPr id="176" name="Teardrop 17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1"/>
              <p:cNvGrpSpPr/>
              <p:nvPr/>
            </p:nvGrpSpPr>
            <p:grpSpPr>
              <a:xfrm rot="18371763">
                <a:off x="3184558" y="1293913"/>
                <a:ext cx="1118259" cy="1094656"/>
                <a:chOff x="3253123" y="1066800"/>
                <a:chExt cx="2384352" cy="1922552"/>
              </a:xfrm>
            </p:grpSpPr>
            <p:sp>
              <p:nvSpPr>
                <p:cNvPr id="168" name="Teardrop 1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0"/>
              <p:cNvGrpSpPr/>
              <p:nvPr/>
            </p:nvGrpSpPr>
            <p:grpSpPr>
              <a:xfrm rot="19164313">
                <a:off x="3150199" y="2320851"/>
                <a:ext cx="1273355" cy="1253498"/>
                <a:chOff x="3253123" y="1066800"/>
                <a:chExt cx="2384352" cy="1922552"/>
              </a:xfrm>
            </p:grpSpPr>
            <p:sp>
              <p:nvSpPr>
                <p:cNvPr id="160" name="Teardrop 15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9"/>
              <p:cNvGrpSpPr/>
              <p:nvPr/>
            </p:nvGrpSpPr>
            <p:grpSpPr>
              <a:xfrm rot="1063382">
                <a:off x="2473119" y="2046587"/>
                <a:ext cx="1069843" cy="895533"/>
                <a:chOff x="3253123" y="1066800"/>
                <a:chExt cx="2384352" cy="1922552"/>
              </a:xfrm>
            </p:grpSpPr>
            <p:sp>
              <p:nvSpPr>
                <p:cNvPr id="152" name="Teardrop 1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Double Wave 8"/>
            <p:cNvSpPr/>
            <p:nvPr/>
          </p:nvSpPr>
          <p:spPr>
            <a:xfrm>
              <a:off x="0" y="4572000"/>
              <a:ext cx="9144000" cy="914400"/>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p:nvPr/>
          </p:nvSpPr>
          <p:spPr>
            <a:xfrm>
              <a:off x="0" y="5562600"/>
              <a:ext cx="9144000" cy="1295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
            <p:cNvSpPr/>
            <p:nvPr/>
          </p:nvSpPr>
          <p:spPr>
            <a:xfrm>
              <a:off x="0" y="5257800"/>
              <a:ext cx="9144000" cy="1600200"/>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4"/>
            <p:cNvSpPr/>
            <p:nvPr/>
          </p:nvSpPr>
          <p:spPr>
            <a:xfrm flipV="1">
              <a:off x="0" y="5486400"/>
              <a:ext cx="9144000" cy="6858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Wave 6"/>
            <p:cNvSpPr/>
            <p:nvPr/>
          </p:nvSpPr>
          <p:spPr>
            <a:xfrm>
              <a:off x="0" y="3581400"/>
              <a:ext cx="9144000" cy="1219200"/>
            </a:xfrm>
            <a:prstGeom prst="doubleWave">
              <a:avLst/>
            </a:prstGeom>
            <a:solidFill>
              <a:srgbClr val="E6D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9"/>
            <p:cNvGrpSpPr/>
            <p:nvPr/>
          </p:nvGrpSpPr>
          <p:grpSpPr>
            <a:xfrm>
              <a:off x="259830" y="1981200"/>
              <a:ext cx="1842541" cy="1737610"/>
              <a:chOff x="3231630" y="2133600"/>
              <a:chExt cx="1842541" cy="1737610"/>
            </a:xfrm>
          </p:grpSpPr>
          <p:sp>
            <p:nvSpPr>
              <p:cNvPr id="135"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9"/>
              <p:cNvGrpSpPr/>
              <p:nvPr/>
            </p:nvGrpSpPr>
            <p:grpSpPr>
              <a:xfrm>
                <a:off x="3733800" y="2819400"/>
                <a:ext cx="898161" cy="1051810"/>
                <a:chOff x="1752600" y="1600200"/>
                <a:chExt cx="1905000" cy="2895600"/>
              </a:xfrm>
            </p:grpSpPr>
            <p:sp>
              <p:nvSpPr>
                <p:cNvPr id="142"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21"/>
            <p:cNvGrpSpPr/>
            <p:nvPr/>
          </p:nvGrpSpPr>
          <p:grpSpPr>
            <a:xfrm>
              <a:off x="7391400" y="3276600"/>
              <a:ext cx="1524000" cy="914400"/>
              <a:chOff x="1524000" y="1905000"/>
              <a:chExt cx="3429000" cy="2057400"/>
            </a:xfrm>
          </p:grpSpPr>
          <p:sp>
            <p:nvSpPr>
              <p:cNvPr id="127"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40"/>
            <p:cNvGrpSpPr/>
            <p:nvPr/>
          </p:nvGrpSpPr>
          <p:grpSpPr>
            <a:xfrm>
              <a:off x="5257800" y="685800"/>
              <a:ext cx="2057400" cy="3123848"/>
              <a:chOff x="4724400" y="1825788"/>
              <a:chExt cx="2410918" cy="3660612"/>
            </a:xfrm>
          </p:grpSpPr>
          <p:sp>
            <p:nvSpPr>
              <p:cNvPr id="109" name="Rounded Rectangle 108"/>
              <p:cNvSpPr/>
              <p:nvPr/>
            </p:nvSpPr>
            <p:spPr>
              <a:xfrm>
                <a:off x="4724400" y="2819400"/>
                <a:ext cx="2362200" cy="26670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5638800" y="1752600"/>
                <a:ext cx="571500" cy="2400300"/>
              </a:xfrm>
              <a:prstGeom prst="flowChartDelay">
                <a:avLst/>
              </a:prstGeom>
              <a:solidFill>
                <a:srgbClr val="C49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hord 110"/>
              <p:cNvSpPr/>
              <p:nvPr/>
            </p:nvSpPr>
            <p:spPr>
              <a:xfrm rot="5216037">
                <a:off x="4809477" y="1895398"/>
                <a:ext cx="2214057" cy="2074837"/>
              </a:xfrm>
              <a:prstGeom prst="chord">
                <a:avLst>
                  <a:gd name="adj1" fmla="val 5821066"/>
                  <a:gd name="adj2" fmla="val 16200000"/>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
              <p:cNvGrpSpPr/>
              <p:nvPr/>
            </p:nvGrpSpPr>
            <p:grpSpPr>
              <a:xfrm>
                <a:off x="4953000" y="4038600"/>
                <a:ext cx="898161" cy="1432810"/>
                <a:chOff x="1752600" y="1600200"/>
                <a:chExt cx="1905000" cy="2895600"/>
              </a:xfrm>
            </p:grpSpPr>
            <p:sp>
              <p:nvSpPr>
                <p:cNvPr id="125" name="Flowchart: Delay 124"/>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Delay 125"/>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0"/>
              <p:cNvGrpSpPr/>
              <p:nvPr/>
            </p:nvGrpSpPr>
            <p:grpSpPr>
              <a:xfrm>
                <a:off x="5943600" y="4038600"/>
                <a:ext cx="898161" cy="1432810"/>
                <a:chOff x="1752600" y="1600200"/>
                <a:chExt cx="1905000" cy="2895600"/>
              </a:xfrm>
            </p:grpSpPr>
            <p:sp>
              <p:nvSpPr>
                <p:cNvPr id="123" name="Flowchart: Delay 122"/>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ounded Rectangle 113"/>
              <p:cNvSpPr/>
              <p:nvPr/>
            </p:nvSpPr>
            <p:spPr>
              <a:xfrm>
                <a:off x="4876800" y="335280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5687518" y="3365291"/>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6427033" y="336779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32"/>
              <p:cNvGrpSpPr/>
              <p:nvPr/>
            </p:nvGrpSpPr>
            <p:grpSpPr>
              <a:xfrm>
                <a:off x="4724400" y="2595459"/>
                <a:ext cx="2410918" cy="432553"/>
                <a:chOff x="3810000" y="419724"/>
                <a:chExt cx="4596984" cy="951876"/>
              </a:xfrm>
            </p:grpSpPr>
            <p:sp>
              <p:nvSpPr>
                <p:cNvPr id="118" name="Left-Right-Up Arrow 117"/>
                <p:cNvSpPr/>
                <p:nvPr/>
              </p:nvSpPr>
              <p:spPr>
                <a:xfrm>
                  <a:off x="38100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Up Arrow 118"/>
                <p:cNvSpPr/>
                <p:nvPr/>
              </p:nvSpPr>
              <p:spPr>
                <a:xfrm>
                  <a:off x="46482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Up Arrow 119"/>
                <p:cNvSpPr/>
                <p:nvPr/>
              </p:nvSpPr>
              <p:spPr>
                <a:xfrm>
                  <a:off x="5520128" y="444708"/>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eft-Right-Up Arrow 120"/>
                <p:cNvSpPr/>
                <p:nvPr/>
              </p:nvSpPr>
              <p:spPr>
                <a:xfrm>
                  <a:off x="6392056" y="432216"/>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Left-Right-Up Arrow 121"/>
                <p:cNvSpPr/>
                <p:nvPr/>
              </p:nvSpPr>
              <p:spPr>
                <a:xfrm>
                  <a:off x="7263984" y="419724"/>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61"/>
            <p:cNvGrpSpPr/>
            <p:nvPr/>
          </p:nvGrpSpPr>
          <p:grpSpPr>
            <a:xfrm>
              <a:off x="3200400" y="1905000"/>
              <a:ext cx="1860030" cy="2347210"/>
              <a:chOff x="1066800" y="3581400"/>
              <a:chExt cx="1860030" cy="2347210"/>
            </a:xfrm>
          </p:grpSpPr>
          <p:sp>
            <p:nvSpPr>
              <p:cNvPr id="92" name="Oval 91"/>
              <p:cNvSpPr/>
              <p:nvPr/>
            </p:nvSpPr>
            <p:spPr>
              <a:xfrm>
                <a:off x="1066800" y="3581400"/>
                <a:ext cx="1828800" cy="2209800"/>
              </a:xfrm>
              <a:prstGeom prst="ellipse">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36"/>
              <p:cNvGrpSpPr/>
              <p:nvPr/>
            </p:nvGrpSpPr>
            <p:grpSpPr>
              <a:xfrm>
                <a:off x="1066800" y="4191000"/>
                <a:ext cx="1860030" cy="1737610"/>
                <a:chOff x="3200400" y="2133600"/>
                <a:chExt cx="1860030" cy="1737610"/>
              </a:xfrm>
            </p:grpSpPr>
            <p:sp>
              <p:nvSpPr>
                <p:cNvPr id="100" name="Rounded Rectangle 99"/>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200400"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3"/>
                <p:cNvGrpSpPr/>
                <p:nvPr/>
              </p:nvGrpSpPr>
              <p:grpSpPr>
                <a:xfrm>
                  <a:off x="3733800" y="2819400"/>
                  <a:ext cx="898161" cy="1051810"/>
                  <a:chOff x="1752600" y="1600200"/>
                  <a:chExt cx="1905000" cy="2895600"/>
                </a:xfrm>
              </p:grpSpPr>
              <p:sp>
                <p:nvSpPr>
                  <p:cNvPr id="107" name="Flowchart: Delay 106"/>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50"/>
              <p:cNvGrpSpPr/>
              <p:nvPr/>
            </p:nvGrpSpPr>
            <p:grpSpPr>
              <a:xfrm>
                <a:off x="1143000" y="4038600"/>
                <a:ext cx="1600200" cy="414137"/>
                <a:chOff x="4191000" y="381000"/>
                <a:chExt cx="3533186" cy="914400"/>
              </a:xfrm>
            </p:grpSpPr>
            <p:sp>
              <p:nvSpPr>
                <p:cNvPr id="95" name="Quad Arrow Callout 94"/>
                <p:cNvSpPr/>
                <p:nvPr/>
              </p:nvSpPr>
              <p:spPr>
                <a:xfrm>
                  <a:off x="41910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48768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55626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62484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69342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79"/>
            <p:cNvGrpSpPr/>
            <p:nvPr/>
          </p:nvGrpSpPr>
          <p:grpSpPr>
            <a:xfrm>
              <a:off x="228600" y="1981200"/>
              <a:ext cx="1752600" cy="381000"/>
              <a:chOff x="4038600" y="287312"/>
              <a:chExt cx="5102902" cy="474688"/>
            </a:xfrm>
          </p:grpSpPr>
          <p:sp>
            <p:nvSpPr>
              <p:cNvPr id="88" name="Quad Arrow Callout 87"/>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1"/>
            <p:cNvSpPr/>
            <p:nvPr/>
          </p:nvSpPr>
          <p:spPr>
            <a:xfrm>
              <a:off x="1817557" y="2946816"/>
              <a:ext cx="12192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2058059" y="3567002"/>
              <a:ext cx="667231" cy="51614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30"/>
            <p:cNvGrpSpPr/>
            <p:nvPr/>
          </p:nvGrpSpPr>
          <p:grpSpPr>
            <a:xfrm flipH="1">
              <a:off x="0" y="3505200"/>
              <a:ext cx="1524000" cy="914400"/>
              <a:chOff x="1524000" y="1905000"/>
              <a:chExt cx="3429000" cy="2057400"/>
            </a:xfrm>
          </p:grpSpPr>
          <p:sp>
            <p:nvSpPr>
              <p:cNvPr id="80" name="Rounded Rectangle 79"/>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2219325" y="2200275"/>
              <a:ext cx="381000" cy="1314450"/>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84"/>
            <p:cNvGrpSpPr/>
            <p:nvPr/>
          </p:nvGrpSpPr>
          <p:grpSpPr>
            <a:xfrm>
              <a:off x="7463307" y="609600"/>
              <a:ext cx="1680693" cy="4114800"/>
              <a:chOff x="1747738" y="1143000"/>
              <a:chExt cx="2675816" cy="5410200"/>
            </a:xfrm>
          </p:grpSpPr>
          <p:sp>
            <p:nvSpPr>
              <p:cNvPr id="24" name="Wave 23"/>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2"/>
              <p:cNvGrpSpPr/>
              <p:nvPr/>
            </p:nvGrpSpPr>
            <p:grpSpPr>
              <a:xfrm>
                <a:off x="2468899" y="3115235"/>
                <a:ext cx="1004332" cy="932329"/>
                <a:chOff x="3253121" y="1066802"/>
                <a:chExt cx="2384351" cy="1922552"/>
              </a:xfrm>
              <a:solidFill>
                <a:schemeClr val="bg2">
                  <a:lumMod val="50000"/>
                </a:schemeClr>
              </a:solidFill>
            </p:grpSpPr>
            <p:sp>
              <p:nvSpPr>
                <p:cNvPr id="72" name="Teardrop 71"/>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1"/>
              <p:cNvGrpSpPr/>
              <p:nvPr/>
            </p:nvGrpSpPr>
            <p:grpSpPr>
              <a:xfrm rot="3249924">
                <a:off x="1735936" y="2283796"/>
                <a:ext cx="1118259" cy="1094656"/>
                <a:chOff x="3253123" y="1066800"/>
                <a:chExt cx="2384352" cy="1922552"/>
              </a:xfrm>
            </p:grpSpPr>
            <p:sp>
              <p:nvSpPr>
                <p:cNvPr id="64" name="Teardrop 6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2"/>
              <p:cNvGrpSpPr/>
              <p:nvPr/>
            </p:nvGrpSpPr>
            <p:grpSpPr>
              <a:xfrm rot="5400000">
                <a:off x="2045598" y="1154802"/>
                <a:ext cx="1118259" cy="1094656"/>
                <a:chOff x="3253123" y="1066800"/>
                <a:chExt cx="2384352" cy="1922552"/>
              </a:xfrm>
            </p:grpSpPr>
            <p:sp>
              <p:nvSpPr>
                <p:cNvPr id="56" name="Teardrop 5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31"/>
              <p:cNvGrpSpPr/>
              <p:nvPr/>
            </p:nvGrpSpPr>
            <p:grpSpPr>
              <a:xfrm rot="18371763">
                <a:off x="3184558" y="1293913"/>
                <a:ext cx="1118259" cy="1094656"/>
                <a:chOff x="3253123" y="1066800"/>
                <a:chExt cx="2384352" cy="1922552"/>
              </a:xfrm>
            </p:grpSpPr>
            <p:sp>
              <p:nvSpPr>
                <p:cNvPr id="48" name="Teardrop 4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0"/>
              <p:cNvGrpSpPr/>
              <p:nvPr/>
            </p:nvGrpSpPr>
            <p:grpSpPr>
              <a:xfrm rot="19164313">
                <a:off x="3150199" y="2320851"/>
                <a:ext cx="1273355" cy="1253498"/>
                <a:chOff x="3253123" y="1066800"/>
                <a:chExt cx="2384352" cy="1922552"/>
              </a:xfrm>
            </p:grpSpPr>
            <p:sp>
              <p:nvSpPr>
                <p:cNvPr id="40" name="Teardrop 3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9"/>
              <p:cNvGrpSpPr/>
              <p:nvPr/>
            </p:nvGrpSpPr>
            <p:grpSpPr>
              <a:xfrm rot="1063382">
                <a:off x="2473119" y="2046587"/>
                <a:ext cx="1069843" cy="895533"/>
                <a:chOff x="3253123" y="1066800"/>
                <a:chExt cx="2384352" cy="1922552"/>
              </a:xfrm>
            </p:grpSpPr>
            <p:sp>
              <p:nvSpPr>
                <p:cNvPr id="32" name="Teardrop 3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2290" name="Picture 2" descr="Image result for ancient caesar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008" y="3210791"/>
            <a:ext cx="3355975" cy="2237317"/>
          </a:xfrm>
          <a:prstGeom prst="rect">
            <a:avLst/>
          </a:prstGeom>
          <a:noFill/>
          <a:extLst>
            <a:ext uri="{909E8E84-426E-40DD-AFC4-6F175D3DCCD1}">
              <a14:hiddenFill xmlns:a14="http://schemas.microsoft.com/office/drawing/2010/main">
                <a:solidFill>
                  <a:srgbClr val="FFFFFF"/>
                </a:solidFill>
              </a14:hiddenFill>
            </a:ext>
          </a:extLst>
        </p:spPr>
      </p:pic>
      <p:grpSp>
        <p:nvGrpSpPr>
          <p:cNvPr id="258" name="Group 257"/>
          <p:cNvGrpSpPr/>
          <p:nvPr/>
        </p:nvGrpSpPr>
        <p:grpSpPr>
          <a:xfrm>
            <a:off x="3667991" y="4120204"/>
            <a:ext cx="3543300" cy="2587583"/>
            <a:chOff x="3667991" y="4120204"/>
            <a:chExt cx="3543300" cy="2587583"/>
          </a:xfrm>
        </p:grpSpPr>
        <p:pic>
          <p:nvPicPr>
            <p:cNvPr id="12292" name="Picture 4" descr="Image result for ancient caesare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24" b="5657"/>
            <a:stretch/>
          </p:blipFill>
          <p:spPr bwMode="auto">
            <a:xfrm>
              <a:off x="3667991" y="4120204"/>
              <a:ext cx="3543300" cy="2249423"/>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5008418" y="6338455"/>
              <a:ext cx="1091045" cy="369332"/>
            </a:xfrm>
            <a:prstGeom prst="rect">
              <a:avLst/>
            </a:prstGeom>
            <a:noFill/>
          </p:spPr>
          <p:txBody>
            <a:bodyPr wrap="square" rtlCol="0">
              <a:spAutoFit/>
            </a:bodyPr>
            <a:lstStyle/>
            <a:p>
              <a:r>
                <a:rPr lang="en-US" dirty="0">
                  <a:solidFill>
                    <a:schemeClr val="bg1"/>
                  </a:solidFill>
                </a:rPr>
                <a:t>Ruins</a:t>
              </a:r>
            </a:p>
          </p:txBody>
        </p:sp>
      </p:grpSp>
      <p:sp>
        <p:nvSpPr>
          <p:cNvPr id="259" name="Rectangle 258"/>
          <p:cNvSpPr/>
          <p:nvPr/>
        </p:nvSpPr>
        <p:spPr>
          <a:xfrm>
            <a:off x="8054769" y="5457597"/>
            <a:ext cx="2896049" cy="369332"/>
          </a:xfrm>
          <a:prstGeom prst="rect">
            <a:avLst/>
          </a:prstGeom>
        </p:spPr>
        <p:txBody>
          <a:bodyPr wrap="none">
            <a:spAutoFit/>
          </a:bodyPr>
          <a:lstStyle/>
          <a:p>
            <a:r>
              <a:rPr lang="en-US" dirty="0">
                <a:solidFill>
                  <a:schemeClr val="bg1"/>
                </a:solidFill>
              </a:rPr>
              <a:t>Typical Roman Amphitheater</a:t>
            </a:r>
          </a:p>
        </p:txBody>
      </p:sp>
    </p:spTree>
    <p:extLst>
      <p:ext uri="{BB962C8B-B14F-4D97-AF65-F5344CB8AC3E}">
        <p14:creationId xmlns:p14="http://schemas.microsoft.com/office/powerpoint/2010/main" val="104497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“The Way”</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24:14-15; 22; Acts 26:6-8; 28:20</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3" name="Rectangle 2"/>
          <p:cNvSpPr/>
          <p:nvPr/>
        </p:nvSpPr>
        <p:spPr>
          <a:xfrm>
            <a:off x="672268" y="1684391"/>
            <a:ext cx="6441225" cy="4093428"/>
          </a:xfrm>
          <a:prstGeom prst="rect">
            <a:avLst/>
          </a:prstGeom>
        </p:spPr>
        <p:txBody>
          <a:bodyPr wrap="square">
            <a:spAutoFit/>
          </a:bodyPr>
          <a:lstStyle/>
          <a:p>
            <a:r>
              <a:rPr lang="en-US" sz="2000" dirty="0">
                <a:solidFill>
                  <a:schemeClr val="bg1"/>
                </a:solidFill>
              </a:rPr>
              <a:t>Often used to refer to Christianity; it denotes the path or course of Christians.</a:t>
            </a:r>
          </a:p>
          <a:p>
            <a:endParaRPr lang="en-US" sz="2000" dirty="0">
              <a:solidFill>
                <a:schemeClr val="bg1"/>
              </a:solidFill>
            </a:endParaRPr>
          </a:p>
          <a:p>
            <a:r>
              <a:rPr lang="en-US" sz="2000" dirty="0">
                <a:solidFill>
                  <a:schemeClr val="bg1"/>
                </a:solidFill>
              </a:rPr>
              <a:t>Central to Christian belief is the doctrine that Jesus Christ is “the way” of salvation and that through Him all will be resurrected.</a:t>
            </a:r>
          </a:p>
          <a:p>
            <a:endParaRPr lang="en-US" sz="2000" dirty="0">
              <a:solidFill>
                <a:schemeClr val="bg1"/>
              </a:solidFill>
            </a:endParaRPr>
          </a:p>
          <a:p>
            <a:r>
              <a:rPr lang="en-US" sz="2000" dirty="0">
                <a:solidFill>
                  <a:schemeClr val="bg1"/>
                </a:solidFill>
              </a:rPr>
              <a:t>Paul declared that the real reason the Jews opposed him was his belief in the Resurrection.</a:t>
            </a:r>
          </a:p>
          <a:p>
            <a:endParaRPr lang="en-US" sz="2000" dirty="0">
              <a:solidFill>
                <a:schemeClr val="bg1"/>
              </a:solidFill>
            </a:endParaRPr>
          </a:p>
          <a:p>
            <a:r>
              <a:rPr lang="en-US" sz="2000" dirty="0">
                <a:solidFill>
                  <a:schemeClr val="bg1"/>
                </a:solidFill>
              </a:rPr>
              <a:t>However, he asserted that his message of the Resurrection was not heresy but was identical to the long-held hope of the Jewish nation. </a:t>
            </a:r>
          </a:p>
        </p:txBody>
      </p:sp>
      <p:sp>
        <p:nvSpPr>
          <p:cNvPr id="5" name="Rectangle 4"/>
          <p:cNvSpPr/>
          <p:nvPr/>
        </p:nvSpPr>
        <p:spPr>
          <a:xfrm>
            <a:off x="8102632" y="1052828"/>
            <a:ext cx="2891204" cy="1477328"/>
          </a:xfrm>
          <a:prstGeom prst="rect">
            <a:avLst/>
          </a:prstGeom>
        </p:spPr>
        <p:txBody>
          <a:bodyPr wrap="square">
            <a:spAutoFit/>
          </a:bodyPr>
          <a:lstStyle/>
          <a:p>
            <a:r>
              <a:rPr lang="en-US" i="1" dirty="0">
                <a:solidFill>
                  <a:srgbClr val="FFFF00"/>
                </a:solidFill>
                <a:latin typeface="Palatino"/>
              </a:rPr>
              <a:t>Jesus </a:t>
            </a:r>
            <a:r>
              <a:rPr lang="en-US" i="1" dirty="0" err="1">
                <a:solidFill>
                  <a:srgbClr val="FFFF00"/>
                </a:solidFill>
                <a:latin typeface="Palatino"/>
              </a:rPr>
              <a:t>saith</a:t>
            </a:r>
            <a:r>
              <a:rPr lang="en-US" i="1" dirty="0">
                <a:solidFill>
                  <a:srgbClr val="FFFF00"/>
                </a:solidFill>
                <a:latin typeface="Palatino"/>
              </a:rPr>
              <a:t> unto him, I am the way, the truth, and the life: no man cometh unto the Father, but by me.</a:t>
            </a:r>
          </a:p>
          <a:p>
            <a:r>
              <a:rPr lang="en-US" i="1" dirty="0">
                <a:solidFill>
                  <a:srgbClr val="FFFF00"/>
                </a:solidFill>
                <a:latin typeface="Palatino"/>
              </a:rPr>
              <a:t>John 14:6</a:t>
            </a:r>
            <a:endParaRPr lang="en-US" i="1" dirty="0">
              <a:solidFill>
                <a:srgbClr val="FFFF00"/>
              </a:solidFill>
            </a:endParaRPr>
          </a:p>
        </p:txBody>
      </p:sp>
      <p:grpSp>
        <p:nvGrpSpPr>
          <p:cNvPr id="2" name="Group 1"/>
          <p:cNvGrpSpPr/>
          <p:nvPr/>
        </p:nvGrpSpPr>
        <p:grpSpPr>
          <a:xfrm>
            <a:off x="7867600" y="2806574"/>
            <a:ext cx="2706848" cy="3731757"/>
            <a:chOff x="8238792" y="3576134"/>
            <a:chExt cx="2020827" cy="2844502"/>
          </a:xfrm>
        </p:grpSpPr>
        <p:pic>
          <p:nvPicPr>
            <p:cNvPr id="1026" name="Picture 2" descr="Image result for Jesus is the way ld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19" y="3576134"/>
              <a:ext cx="2019300" cy="26098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38792" y="6174415"/>
              <a:ext cx="1004796" cy="246221"/>
            </a:xfrm>
            <a:prstGeom prst="rect">
              <a:avLst/>
            </a:prstGeom>
            <a:noFill/>
          </p:spPr>
          <p:txBody>
            <a:bodyPr wrap="square" rtlCol="0">
              <a:spAutoFit/>
            </a:bodyPr>
            <a:lstStyle/>
            <a:p>
              <a:r>
                <a:rPr lang="en-US" sz="1000" dirty="0">
                  <a:solidFill>
                    <a:schemeClr val="bg1"/>
                  </a:solidFill>
                </a:rPr>
                <a:t>Simon Dewey</a:t>
              </a:r>
            </a:p>
          </p:txBody>
        </p:sp>
      </p:grpSp>
    </p:spTree>
    <p:extLst>
      <p:ext uri="{BB962C8B-B14F-4D97-AF65-F5344CB8AC3E}">
        <p14:creationId xmlns:p14="http://schemas.microsoft.com/office/powerpoint/2010/main" val="4747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Testimony to King Agrippa</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26:4-14</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(5)</a:t>
            </a:r>
          </a:p>
        </p:txBody>
      </p:sp>
      <p:sp>
        <p:nvSpPr>
          <p:cNvPr id="5" name="Rectangle 4"/>
          <p:cNvSpPr/>
          <p:nvPr/>
        </p:nvSpPr>
        <p:spPr>
          <a:xfrm>
            <a:off x="4381657" y="1460234"/>
            <a:ext cx="6138470" cy="4524315"/>
          </a:xfrm>
          <a:prstGeom prst="rect">
            <a:avLst/>
          </a:prstGeom>
        </p:spPr>
        <p:txBody>
          <a:bodyPr wrap="square">
            <a:spAutoFit/>
          </a:bodyPr>
          <a:lstStyle/>
          <a:p>
            <a:pPr fontAlgn="base"/>
            <a:r>
              <a:rPr lang="en-US" dirty="0">
                <a:solidFill>
                  <a:schemeClr val="bg1"/>
                </a:solidFill>
              </a:rPr>
              <a:t>"There are things we can do that will help us to consistently have the Spirit of the Lord in our homes, especially during scripture reading time.</a:t>
            </a:r>
          </a:p>
          <a:p>
            <a:pPr fontAlgn="base"/>
            <a:endParaRPr lang="en-US" dirty="0">
              <a:solidFill>
                <a:schemeClr val="bg1"/>
              </a:solidFill>
            </a:endParaRPr>
          </a:p>
          <a:p>
            <a:pPr fontAlgn="base"/>
            <a:r>
              <a:rPr lang="en-US" dirty="0">
                <a:solidFill>
                  <a:schemeClr val="bg1"/>
                </a:solidFill>
              </a:rPr>
              <a:t>And if we have that Spirit, both the parents and children can be touched, blessed, and changed-and each family member can be strengthened every day we read the words of the Lord together...</a:t>
            </a:r>
          </a:p>
          <a:p>
            <a:pPr fontAlgn="base"/>
            <a:endParaRPr lang="en-US" i="1" dirty="0">
              <a:solidFill>
                <a:schemeClr val="bg1"/>
              </a:solidFill>
            </a:endParaRPr>
          </a:p>
          <a:p>
            <a:pPr fontAlgn="base"/>
            <a:r>
              <a:rPr lang="en-US" i="1" dirty="0">
                <a:solidFill>
                  <a:schemeClr val="bg1"/>
                </a:solidFill>
              </a:rPr>
              <a:t>If you use spiritual examples from your own life</a:t>
            </a:r>
            <a:r>
              <a:rPr lang="en-US" dirty="0">
                <a:solidFill>
                  <a:schemeClr val="bg1"/>
                </a:solidFill>
              </a:rPr>
              <a:t>, you will invite the Spirit into your home and will help bring about the conversion of all present.</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"We see a classic example of this principle-and its power-in Paul's testimony to King Agrippa."</a:t>
            </a:r>
          </a:p>
        </p:txBody>
      </p:sp>
      <p:pic>
        <p:nvPicPr>
          <p:cNvPr id="3074" name="Picture 2" descr="Image result for Gene r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806" y="5415860"/>
            <a:ext cx="950582" cy="12167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cripture reading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88" y="1608924"/>
            <a:ext cx="4099934" cy="327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Inheritance</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26:6-8</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(6)</a:t>
            </a:r>
          </a:p>
        </p:txBody>
      </p:sp>
      <p:sp>
        <p:nvSpPr>
          <p:cNvPr id="3" name="Rectangle 2"/>
          <p:cNvSpPr/>
          <p:nvPr/>
        </p:nvSpPr>
        <p:spPr>
          <a:xfrm>
            <a:off x="3750446" y="978221"/>
            <a:ext cx="6441225" cy="400110"/>
          </a:xfrm>
          <a:prstGeom prst="rect">
            <a:avLst/>
          </a:prstGeom>
        </p:spPr>
        <p:txBody>
          <a:bodyPr wrap="square">
            <a:spAutoFit/>
          </a:bodyPr>
          <a:lstStyle/>
          <a:p>
            <a:r>
              <a:rPr lang="en-US" sz="2000" dirty="0">
                <a:solidFill>
                  <a:schemeClr val="bg1"/>
                </a:solidFill>
              </a:rPr>
              <a:t>An entrance into the celestial kingdom of God</a:t>
            </a:r>
          </a:p>
        </p:txBody>
      </p:sp>
      <p:sp>
        <p:nvSpPr>
          <p:cNvPr id="2" name="Rectangle 1"/>
          <p:cNvSpPr/>
          <p:nvPr/>
        </p:nvSpPr>
        <p:spPr>
          <a:xfrm>
            <a:off x="802739" y="2333003"/>
            <a:ext cx="4909997" cy="3139321"/>
          </a:xfrm>
          <a:prstGeom prst="rect">
            <a:avLst/>
          </a:prstGeom>
        </p:spPr>
        <p:txBody>
          <a:bodyPr wrap="square">
            <a:spAutoFit/>
          </a:bodyPr>
          <a:lstStyle/>
          <a:p>
            <a:pPr fontAlgn="base"/>
            <a:r>
              <a:rPr lang="en-US" dirty="0">
                <a:solidFill>
                  <a:schemeClr val="bg1"/>
                </a:solidFill>
                <a:latin typeface="Abadi" panose="020B0604020104020204" pitchFamily="34" charset="0"/>
              </a:rPr>
              <a:t>"An eternal inheritance in an eternal promised land was the hope of Israel.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Abraham, Israel's father, was promised the land of Canaan for himself and his posterity forever, but during his lifetime Abraham never actually received his inheritance.</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hope of Israel was that Abraham and his posterity would yet enter into their promised inheritance.” </a:t>
            </a:r>
            <a:endParaRPr lang="en-US" b="0" i="0" dirty="0">
              <a:solidFill>
                <a:schemeClr val="bg1"/>
              </a:solidFill>
              <a:effectLst/>
              <a:latin typeface="Abadi" panose="020B0604020104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70" y="124674"/>
            <a:ext cx="1089434" cy="1520668"/>
          </a:xfrm>
          <a:prstGeom prst="rect">
            <a:avLst/>
          </a:prstGeom>
        </p:spPr>
      </p:pic>
      <p:pic>
        <p:nvPicPr>
          <p:cNvPr id="2050" name="Picture 2" descr="Image result for ab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763" y="1634543"/>
            <a:ext cx="3167047" cy="445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9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Overcoming Satan’s Power</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26:19-23</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(7)</a:t>
            </a:r>
          </a:p>
        </p:txBody>
      </p:sp>
      <p:sp>
        <p:nvSpPr>
          <p:cNvPr id="3" name="Rectangle 2"/>
          <p:cNvSpPr/>
          <p:nvPr/>
        </p:nvSpPr>
        <p:spPr>
          <a:xfrm>
            <a:off x="2743200" y="1068755"/>
            <a:ext cx="7448471" cy="400110"/>
          </a:xfrm>
          <a:prstGeom prst="rect">
            <a:avLst/>
          </a:prstGeom>
        </p:spPr>
        <p:txBody>
          <a:bodyPr wrap="square">
            <a:spAutoFit/>
          </a:bodyPr>
          <a:lstStyle/>
          <a:p>
            <a:r>
              <a:rPr lang="en-US" sz="2000" dirty="0">
                <a:solidFill>
                  <a:schemeClr val="bg1"/>
                </a:solidFill>
              </a:rPr>
              <a:t>Live righteously in order to demonstrate you have truly repented.</a:t>
            </a:r>
          </a:p>
        </p:txBody>
      </p:sp>
      <p:sp>
        <p:nvSpPr>
          <p:cNvPr id="2" name="Rectangle 1"/>
          <p:cNvSpPr/>
          <p:nvPr/>
        </p:nvSpPr>
        <p:spPr>
          <a:xfrm>
            <a:off x="3720975" y="4379085"/>
            <a:ext cx="8193385" cy="2308324"/>
          </a:xfrm>
          <a:prstGeom prst="rect">
            <a:avLst/>
          </a:prstGeom>
        </p:spPr>
        <p:txBody>
          <a:bodyPr wrap="square">
            <a:spAutoFit/>
          </a:bodyPr>
          <a:lstStyle/>
          <a:p>
            <a:pPr fontAlgn="base"/>
            <a:r>
              <a:rPr lang="en-US" dirty="0">
                <a:solidFill>
                  <a:schemeClr val="bg1"/>
                </a:solidFill>
              </a:rPr>
              <a:t>“When we sin, we turn away from God. When we repent, we turn back toward God.</a:t>
            </a:r>
          </a:p>
          <a:p>
            <a:pPr fontAlgn="base"/>
            <a:endParaRPr lang="en-US" dirty="0">
              <a:solidFill>
                <a:schemeClr val="bg1"/>
              </a:solidFill>
            </a:endParaRPr>
          </a:p>
          <a:p>
            <a:pPr fontAlgn="base"/>
            <a:r>
              <a:rPr lang="en-US" dirty="0">
                <a:solidFill>
                  <a:schemeClr val="bg1"/>
                </a:solidFill>
              </a:rPr>
              <a:t>“The invitation to repent is rarely a voice of chastisement but rather a loving appeal to turn around and to ‘re-turn’ toward God.</a:t>
            </a:r>
          </a:p>
          <a:p>
            <a:pPr fontAlgn="base"/>
            <a:endParaRPr lang="en-US" dirty="0">
              <a:solidFill>
                <a:schemeClr val="bg1"/>
              </a:solidFill>
            </a:endParaRPr>
          </a:p>
          <a:p>
            <a:pPr fontAlgn="base"/>
            <a:r>
              <a:rPr lang="en-US" dirty="0">
                <a:solidFill>
                  <a:schemeClr val="bg1"/>
                </a:solidFill>
              </a:rPr>
              <a:t>It is the beckoning of a loving Father and His Only Begotten Son to be more than we are, to reach up to a higher way of life, to change, and to feel the happiness of keeping the commandments.”</a:t>
            </a:r>
          </a:p>
        </p:txBody>
      </p:sp>
      <p:grpSp>
        <p:nvGrpSpPr>
          <p:cNvPr id="9" name="Group 8"/>
          <p:cNvGrpSpPr/>
          <p:nvPr/>
        </p:nvGrpSpPr>
        <p:grpSpPr>
          <a:xfrm>
            <a:off x="787652" y="1378945"/>
            <a:ext cx="3600986" cy="2616817"/>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1000869"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65332" y="4630183"/>
              <a:ext cx="2437759" cy="1569660"/>
            </a:xfrm>
            <a:prstGeom prst="rect">
              <a:avLst/>
            </a:prstGeom>
          </p:spPr>
          <p:txBody>
            <a:bodyPr wrap="square">
              <a:spAutoFit/>
            </a:bodyPr>
            <a:lstStyle/>
            <a:p>
              <a:pPr algn="ctr"/>
              <a:r>
                <a:rPr lang="en-US" sz="1600" dirty="0"/>
                <a:t> </a:t>
              </a:r>
              <a:r>
                <a:rPr lang="en-US" sz="1600" b="1" dirty="0"/>
                <a:t>If we repent and turn to God, we can overcome Satan’s power in our lives, receive forgiveness for our sins, and qualify for the celestial kingdom.</a:t>
              </a:r>
              <a:endParaRPr lang="en-US" sz="1600"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491" y="4669702"/>
            <a:ext cx="1085850" cy="1447800"/>
          </a:xfrm>
          <a:prstGeom prst="rect">
            <a:avLst/>
          </a:prstGeom>
        </p:spPr>
      </p:pic>
      <p:pic>
        <p:nvPicPr>
          <p:cNvPr id="4098" name="Picture 2" descr="Image result for teens in pencil draw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384" y="1546288"/>
            <a:ext cx="2812103" cy="27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3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err="1">
                <a:solidFill>
                  <a:schemeClr val="bg1"/>
                </a:solidFill>
                <a:latin typeface="Elephant" panose="02020904090505020303" pitchFamily="18" charset="0"/>
              </a:rPr>
              <a:t>Believest</a:t>
            </a:r>
            <a:r>
              <a:rPr lang="en-US" sz="6000" dirty="0">
                <a:solidFill>
                  <a:schemeClr val="bg1"/>
                </a:solidFill>
                <a:latin typeface="Elephant" panose="02020904090505020303" pitchFamily="18" charset="0"/>
              </a:rPr>
              <a:t> Thou the Prophets?</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26:27</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(8)</a:t>
            </a:r>
          </a:p>
        </p:txBody>
      </p:sp>
      <p:grpSp>
        <p:nvGrpSpPr>
          <p:cNvPr id="31" name="Group 30"/>
          <p:cNvGrpSpPr/>
          <p:nvPr/>
        </p:nvGrpSpPr>
        <p:grpSpPr>
          <a:xfrm>
            <a:off x="4137435" y="2175650"/>
            <a:ext cx="3600986" cy="2616817"/>
            <a:chOff x="384206" y="4158361"/>
            <a:chExt cx="3289208" cy="2390250"/>
          </a:xfrm>
        </p:grpSpPr>
        <p:grpSp>
          <p:nvGrpSpPr>
            <p:cNvPr id="32" name="Group 31"/>
            <p:cNvGrpSpPr/>
            <p:nvPr/>
          </p:nvGrpSpPr>
          <p:grpSpPr>
            <a:xfrm>
              <a:off x="384206" y="4158361"/>
              <a:ext cx="3289208" cy="2390250"/>
              <a:chOff x="609599" y="833642"/>
              <a:chExt cx="7941747" cy="5771225"/>
            </a:xfrm>
          </p:grpSpPr>
          <p:grpSp>
            <p:nvGrpSpPr>
              <p:cNvPr id="34" name="Group 14"/>
              <p:cNvGrpSpPr/>
              <p:nvPr/>
            </p:nvGrpSpPr>
            <p:grpSpPr>
              <a:xfrm rot="10800000">
                <a:off x="7696200" y="5257800"/>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1"/>
              <p:cNvGrpSpPr/>
              <p:nvPr/>
            </p:nvGrpSpPr>
            <p:grpSpPr>
              <a:xfrm rot="10800000">
                <a:off x="939238" y="4923502"/>
                <a:ext cx="621450" cy="1347067"/>
                <a:chOff x="7010400" y="381000"/>
                <a:chExt cx="762000" cy="2033666"/>
              </a:xfrm>
            </p:grpSpPr>
            <p:sp>
              <p:nvSpPr>
                <p:cNvPr id="45" name="Rounded Rectangle 4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Wave 2"/>
              <p:cNvSpPr/>
              <p:nvPr/>
            </p:nvSpPr>
            <p:spPr>
              <a:xfrm>
                <a:off x="1000869"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899460" y="833642"/>
                <a:ext cx="621450" cy="986197"/>
                <a:chOff x="7031201" y="834275"/>
                <a:chExt cx="762000" cy="1488861"/>
              </a:xfrm>
            </p:grpSpPr>
            <p:sp>
              <p:nvSpPr>
                <p:cNvPr id="43" name="Rounded Rectangle 4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46520" y="1148254"/>
                <a:ext cx="621450" cy="1017899"/>
                <a:chOff x="7087348" y="824753"/>
                <a:chExt cx="762000" cy="1536722"/>
              </a:xfrm>
            </p:grpSpPr>
            <p:sp>
              <p:nvSpPr>
                <p:cNvPr id="41" name="Rounded Rectangle 4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ectangle 32"/>
            <p:cNvSpPr/>
            <p:nvPr/>
          </p:nvSpPr>
          <p:spPr>
            <a:xfrm>
              <a:off x="880381" y="4770766"/>
              <a:ext cx="2289632" cy="1208854"/>
            </a:xfrm>
            <a:prstGeom prst="rect">
              <a:avLst/>
            </a:prstGeom>
          </p:spPr>
          <p:txBody>
            <a:bodyPr wrap="square">
              <a:spAutoFit/>
            </a:bodyPr>
            <a:lstStyle/>
            <a:p>
              <a:pPr algn="ctr"/>
              <a:r>
                <a:rPr lang="en-US" sz="1600" b="1" dirty="0"/>
                <a:t>To become converted to Jesus Christ, we must choose to believe in and be fully committed to living the gospel</a:t>
              </a:r>
              <a:endParaRPr lang="en-US" sz="1600" dirty="0"/>
            </a:p>
          </p:txBody>
        </p:sp>
      </p:grpSp>
    </p:spTree>
    <p:extLst>
      <p:ext uri="{BB962C8B-B14F-4D97-AF65-F5344CB8AC3E}">
        <p14:creationId xmlns:p14="http://schemas.microsoft.com/office/powerpoint/2010/main" val="2692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(8)</a:t>
            </a:r>
          </a:p>
        </p:txBody>
      </p:sp>
      <p:sp>
        <p:nvSpPr>
          <p:cNvPr id="2" name="Rectangle 1"/>
          <p:cNvSpPr/>
          <p:nvPr/>
        </p:nvSpPr>
        <p:spPr>
          <a:xfrm>
            <a:off x="467763" y="1151247"/>
            <a:ext cx="5190653" cy="1477328"/>
          </a:xfrm>
          <a:prstGeom prst="rect">
            <a:avLst/>
          </a:prstGeom>
        </p:spPr>
        <p:txBody>
          <a:bodyPr wrap="square">
            <a:spAutoFit/>
          </a:bodyPr>
          <a:lstStyle/>
          <a:p>
            <a:r>
              <a:rPr lang="en-US" dirty="0">
                <a:solidFill>
                  <a:schemeClr val="bg1"/>
                </a:solidFill>
                <a:latin typeface="Open Sans"/>
              </a:rPr>
              <a:t>“Two young brothers stood atop a small cliff that overlooked the pristine waters of a blue lake. This was a popular diving spot, and the brothers had often talked about making the jump—something they had seen others do.</a:t>
            </a:r>
            <a:endParaRPr lang="en-US" dirty="0">
              <a:solidFill>
                <a:schemeClr val="bg1"/>
              </a:solidFill>
            </a:endParaRPr>
          </a:p>
        </p:txBody>
      </p:sp>
      <p:sp>
        <p:nvSpPr>
          <p:cNvPr id="3" name="Rectangle 2"/>
          <p:cNvSpPr/>
          <p:nvPr/>
        </p:nvSpPr>
        <p:spPr>
          <a:xfrm>
            <a:off x="3066106" y="4736419"/>
            <a:ext cx="6965133" cy="1200329"/>
          </a:xfrm>
          <a:prstGeom prst="rect">
            <a:avLst/>
          </a:prstGeom>
        </p:spPr>
        <p:txBody>
          <a:bodyPr wrap="square">
            <a:spAutoFit/>
          </a:bodyPr>
          <a:lstStyle/>
          <a:p>
            <a:r>
              <a:rPr lang="en-US" dirty="0">
                <a:solidFill>
                  <a:schemeClr val="bg1"/>
                </a:solidFill>
                <a:latin typeface="Open Sans"/>
              </a:rPr>
              <a:t>“Although they both wanted to make the jump, neither one wanted to be first. The height of the cliff wasn’t that great, but to the two young boys, it seemed the distance increased whenever they started to lean forward—and their courage was fading fast.</a:t>
            </a:r>
            <a:endParaRPr lang="en-US" dirty="0">
              <a:solidFill>
                <a:schemeClr val="bg1"/>
              </a:solidFill>
            </a:endParaRPr>
          </a:p>
        </p:txBody>
      </p:sp>
      <p:sp>
        <p:nvSpPr>
          <p:cNvPr id="5" name="Freeform 4"/>
          <p:cNvSpPr/>
          <p:nvPr/>
        </p:nvSpPr>
        <p:spPr>
          <a:xfrm>
            <a:off x="4825149" y="3684760"/>
            <a:ext cx="5006914" cy="604997"/>
          </a:xfrm>
          <a:custGeom>
            <a:avLst/>
            <a:gdLst>
              <a:gd name="connsiteX0" fmla="*/ 3359183 w 5006914"/>
              <a:gd name="connsiteY0" fmla="*/ 27161 h 604997"/>
              <a:gd name="connsiteX1" fmla="*/ 3359183 w 5006914"/>
              <a:gd name="connsiteY1" fmla="*/ 27161 h 604997"/>
              <a:gd name="connsiteX2" fmla="*/ 3141900 w 5006914"/>
              <a:gd name="connsiteY2" fmla="*/ 18107 h 604997"/>
              <a:gd name="connsiteX3" fmla="*/ 3087579 w 5006914"/>
              <a:gd name="connsiteY3" fmla="*/ 9054 h 604997"/>
              <a:gd name="connsiteX4" fmla="*/ 1566597 w 5006914"/>
              <a:gd name="connsiteY4" fmla="*/ 0 h 604997"/>
              <a:gd name="connsiteX5" fmla="*/ 1231619 w 5006914"/>
              <a:gd name="connsiteY5" fmla="*/ 9054 h 604997"/>
              <a:gd name="connsiteX6" fmla="*/ 1213512 w 5006914"/>
              <a:gd name="connsiteY6" fmla="*/ 36214 h 604997"/>
              <a:gd name="connsiteX7" fmla="*/ 1177298 w 5006914"/>
              <a:gd name="connsiteY7" fmla="*/ 54321 h 604997"/>
              <a:gd name="connsiteX8" fmla="*/ 1068657 w 5006914"/>
              <a:gd name="connsiteY8" fmla="*/ 72428 h 604997"/>
              <a:gd name="connsiteX9" fmla="*/ 1005282 w 5006914"/>
              <a:gd name="connsiteY9" fmla="*/ 90535 h 604997"/>
              <a:gd name="connsiteX10" fmla="*/ 950962 w 5006914"/>
              <a:gd name="connsiteY10" fmla="*/ 99588 h 604997"/>
              <a:gd name="connsiteX11" fmla="*/ 833266 w 5006914"/>
              <a:gd name="connsiteY11" fmla="*/ 117695 h 604997"/>
              <a:gd name="connsiteX12" fmla="*/ 778946 w 5006914"/>
              <a:gd name="connsiteY12" fmla="*/ 126749 h 604997"/>
              <a:gd name="connsiteX13" fmla="*/ 317219 w 5006914"/>
              <a:gd name="connsiteY13" fmla="*/ 144856 h 604997"/>
              <a:gd name="connsiteX14" fmla="*/ 290059 w 5006914"/>
              <a:gd name="connsiteY14" fmla="*/ 153909 h 604997"/>
              <a:gd name="connsiteX15" fmla="*/ 199524 w 5006914"/>
              <a:gd name="connsiteY15" fmla="*/ 172016 h 604997"/>
              <a:gd name="connsiteX16" fmla="*/ 99936 w 5006914"/>
              <a:gd name="connsiteY16" fmla="*/ 217283 h 604997"/>
              <a:gd name="connsiteX17" fmla="*/ 72775 w 5006914"/>
              <a:gd name="connsiteY17" fmla="*/ 235390 h 604997"/>
              <a:gd name="connsiteX18" fmla="*/ 45615 w 5006914"/>
              <a:gd name="connsiteY18" fmla="*/ 262551 h 604997"/>
              <a:gd name="connsiteX19" fmla="*/ 36562 w 5006914"/>
              <a:gd name="connsiteY19" fmla="*/ 289711 h 604997"/>
              <a:gd name="connsiteX20" fmla="*/ 9401 w 5006914"/>
              <a:gd name="connsiteY20" fmla="*/ 344032 h 604997"/>
              <a:gd name="connsiteX21" fmla="*/ 348 w 5006914"/>
              <a:gd name="connsiteY21" fmla="*/ 407406 h 604997"/>
              <a:gd name="connsiteX22" fmla="*/ 18455 w 5006914"/>
              <a:gd name="connsiteY22" fmla="*/ 434566 h 604997"/>
              <a:gd name="connsiteX23" fmla="*/ 136150 w 5006914"/>
              <a:gd name="connsiteY23" fmla="*/ 461727 h 604997"/>
              <a:gd name="connsiteX24" fmla="*/ 172363 w 5006914"/>
              <a:gd name="connsiteY24" fmla="*/ 470780 h 604997"/>
              <a:gd name="connsiteX25" fmla="*/ 833266 w 5006914"/>
              <a:gd name="connsiteY25" fmla="*/ 488887 h 604997"/>
              <a:gd name="connsiteX26" fmla="*/ 1675239 w 5006914"/>
              <a:gd name="connsiteY26" fmla="*/ 506994 h 604997"/>
              <a:gd name="connsiteX27" fmla="*/ 1792934 w 5006914"/>
              <a:gd name="connsiteY27" fmla="*/ 516048 h 604997"/>
              <a:gd name="connsiteX28" fmla="*/ 1838201 w 5006914"/>
              <a:gd name="connsiteY28" fmla="*/ 525101 h 604997"/>
              <a:gd name="connsiteX29" fmla="*/ 2028324 w 5006914"/>
              <a:gd name="connsiteY29" fmla="*/ 534155 h 604997"/>
              <a:gd name="connsiteX30" fmla="*/ 2327088 w 5006914"/>
              <a:gd name="connsiteY30" fmla="*/ 552262 h 604997"/>
              <a:gd name="connsiteX31" fmla="*/ 2354249 w 5006914"/>
              <a:gd name="connsiteY31" fmla="*/ 561315 h 604997"/>
              <a:gd name="connsiteX32" fmla="*/ 2399516 w 5006914"/>
              <a:gd name="connsiteY32" fmla="*/ 570368 h 604997"/>
              <a:gd name="connsiteX33" fmla="*/ 2653013 w 5006914"/>
              <a:gd name="connsiteY33" fmla="*/ 579422 h 604997"/>
              <a:gd name="connsiteX34" fmla="*/ 3169061 w 5006914"/>
              <a:gd name="connsiteY34" fmla="*/ 579422 h 604997"/>
              <a:gd name="connsiteX35" fmla="*/ 3377290 w 5006914"/>
              <a:gd name="connsiteY35" fmla="*/ 561315 h 604997"/>
              <a:gd name="connsiteX36" fmla="*/ 4527080 w 5006914"/>
              <a:gd name="connsiteY36" fmla="*/ 534155 h 604997"/>
              <a:gd name="connsiteX37" fmla="*/ 4608562 w 5006914"/>
              <a:gd name="connsiteY37" fmla="*/ 525101 h 604997"/>
              <a:gd name="connsiteX38" fmla="*/ 4644775 w 5006914"/>
              <a:gd name="connsiteY38" fmla="*/ 506994 h 604997"/>
              <a:gd name="connsiteX39" fmla="*/ 4699096 w 5006914"/>
              <a:gd name="connsiteY39" fmla="*/ 497941 h 604997"/>
              <a:gd name="connsiteX40" fmla="*/ 4771524 w 5006914"/>
              <a:gd name="connsiteY40" fmla="*/ 479834 h 604997"/>
              <a:gd name="connsiteX41" fmla="*/ 4798684 w 5006914"/>
              <a:gd name="connsiteY41" fmla="*/ 461727 h 604997"/>
              <a:gd name="connsiteX42" fmla="*/ 4825845 w 5006914"/>
              <a:gd name="connsiteY42" fmla="*/ 452673 h 604997"/>
              <a:gd name="connsiteX43" fmla="*/ 4925433 w 5006914"/>
              <a:gd name="connsiteY43" fmla="*/ 425513 h 604997"/>
              <a:gd name="connsiteX44" fmla="*/ 4961647 w 5006914"/>
              <a:gd name="connsiteY44" fmla="*/ 398353 h 604997"/>
              <a:gd name="connsiteX45" fmla="*/ 4988807 w 5006914"/>
              <a:gd name="connsiteY45" fmla="*/ 389299 h 604997"/>
              <a:gd name="connsiteX46" fmla="*/ 5006914 w 5006914"/>
              <a:gd name="connsiteY46" fmla="*/ 362139 h 604997"/>
              <a:gd name="connsiteX47" fmla="*/ 4979754 w 5006914"/>
              <a:gd name="connsiteY47" fmla="*/ 334978 h 604997"/>
              <a:gd name="connsiteX48" fmla="*/ 4916379 w 5006914"/>
              <a:gd name="connsiteY48" fmla="*/ 289711 h 604997"/>
              <a:gd name="connsiteX49" fmla="*/ 4880165 w 5006914"/>
              <a:gd name="connsiteY49" fmla="*/ 271604 h 604997"/>
              <a:gd name="connsiteX50" fmla="*/ 4834898 w 5006914"/>
              <a:gd name="connsiteY50" fmla="*/ 244444 h 604997"/>
              <a:gd name="connsiteX51" fmla="*/ 4807738 w 5006914"/>
              <a:gd name="connsiteY51" fmla="*/ 226337 h 604997"/>
              <a:gd name="connsiteX52" fmla="*/ 4780577 w 5006914"/>
              <a:gd name="connsiteY52" fmla="*/ 217283 h 604997"/>
              <a:gd name="connsiteX53" fmla="*/ 4744363 w 5006914"/>
              <a:gd name="connsiteY53" fmla="*/ 199176 h 604997"/>
              <a:gd name="connsiteX54" fmla="*/ 4671936 w 5006914"/>
              <a:gd name="connsiteY54" fmla="*/ 172016 h 604997"/>
              <a:gd name="connsiteX55" fmla="*/ 4617615 w 5006914"/>
              <a:gd name="connsiteY55" fmla="*/ 162963 h 604997"/>
              <a:gd name="connsiteX56" fmla="*/ 4518027 w 5006914"/>
              <a:gd name="connsiteY56" fmla="*/ 135802 h 604997"/>
              <a:gd name="connsiteX57" fmla="*/ 4490866 w 5006914"/>
              <a:gd name="connsiteY57" fmla="*/ 126749 h 604997"/>
              <a:gd name="connsiteX58" fmla="*/ 4427492 w 5006914"/>
              <a:gd name="connsiteY58" fmla="*/ 108642 h 604997"/>
              <a:gd name="connsiteX59" fmla="*/ 4373171 w 5006914"/>
              <a:gd name="connsiteY59" fmla="*/ 99588 h 604997"/>
              <a:gd name="connsiteX60" fmla="*/ 4336958 w 5006914"/>
              <a:gd name="connsiteY60" fmla="*/ 90535 h 604997"/>
              <a:gd name="connsiteX61" fmla="*/ 4300744 w 5006914"/>
              <a:gd name="connsiteY61" fmla="*/ 72428 h 604997"/>
              <a:gd name="connsiteX62" fmla="*/ 4264530 w 5006914"/>
              <a:gd name="connsiteY62" fmla="*/ 63374 h 604997"/>
              <a:gd name="connsiteX63" fmla="*/ 4092514 w 5006914"/>
              <a:gd name="connsiteY63" fmla="*/ 36214 h 604997"/>
              <a:gd name="connsiteX64" fmla="*/ 3829963 w 5006914"/>
              <a:gd name="connsiteY64" fmla="*/ 18107 h 604997"/>
              <a:gd name="connsiteX65" fmla="*/ 3667001 w 5006914"/>
              <a:gd name="connsiteY65" fmla="*/ 9054 h 604997"/>
              <a:gd name="connsiteX66" fmla="*/ 3359183 w 5006914"/>
              <a:gd name="connsiteY66" fmla="*/ 27161 h 6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06914" h="604997">
                <a:moveTo>
                  <a:pt x="3359183" y="27161"/>
                </a:moveTo>
                <a:lnTo>
                  <a:pt x="3359183" y="27161"/>
                </a:lnTo>
                <a:cubicBezTo>
                  <a:pt x="3286755" y="24143"/>
                  <a:pt x="3214230" y="22929"/>
                  <a:pt x="3141900" y="18107"/>
                </a:cubicBezTo>
                <a:cubicBezTo>
                  <a:pt x="3123584" y="16886"/>
                  <a:pt x="3105935" y="9265"/>
                  <a:pt x="3087579" y="9054"/>
                </a:cubicBezTo>
                <a:lnTo>
                  <a:pt x="1566597" y="0"/>
                </a:lnTo>
                <a:cubicBezTo>
                  <a:pt x="1454938" y="3018"/>
                  <a:pt x="1342736" y="-2343"/>
                  <a:pt x="1231619" y="9054"/>
                </a:cubicBezTo>
                <a:cubicBezTo>
                  <a:pt x="1220795" y="10164"/>
                  <a:pt x="1221871" y="29248"/>
                  <a:pt x="1213512" y="36214"/>
                </a:cubicBezTo>
                <a:cubicBezTo>
                  <a:pt x="1203144" y="44854"/>
                  <a:pt x="1190102" y="50053"/>
                  <a:pt x="1177298" y="54321"/>
                </a:cubicBezTo>
                <a:cubicBezTo>
                  <a:pt x="1157445" y="60938"/>
                  <a:pt x="1083003" y="70378"/>
                  <a:pt x="1068657" y="72428"/>
                </a:cubicBezTo>
                <a:cubicBezTo>
                  <a:pt x="1042776" y="81054"/>
                  <a:pt x="1033695" y="84852"/>
                  <a:pt x="1005282" y="90535"/>
                </a:cubicBezTo>
                <a:cubicBezTo>
                  <a:pt x="987282" y="94135"/>
                  <a:pt x="969069" y="96570"/>
                  <a:pt x="950962" y="99588"/>
                </a:cubicBezTo>
                <a:cubicBezTo>
                  <a:pt x="891251" y="119492"/>
                  <a:pt x="945303" y="103690"/>
                  <a:pt x="833266" y="117695"/>
                </a:cubicBezTo>
                <a:cubicBezTo>
                  <a:pt x="815051" y="119972"/>
                  <a:pt x="797256" y="125441"/>
                  <a:pt x="778946" y="126749"/>
                </a:cubicBezTo>
                <a:cubicBezTo>
                  <a:pt x="693850" y="132827"/>
                  <a:pt x="380617" y="142670"/>
                  <a:pt x="317219" y="144856"/>
                </a:cubicBezTo>
                <a:cubicBezTo>
                  <a:pt x="308166" y="147874"/>
                  <a:pt x="299375" y="151839"/>
                  <a:pt x="290059" y="153909"/>
                </a:cubicBezTo>
                <a:cubicBezTo>
                  <a:pt x="210024" y="171695"/>
                  <a:pt x="262657" y="153979"/>
                  <a:pt x="199524" y="172016"/>
                </a:cubicBezTo>
                <a:cubicBezTo>
                  <a:pt x="165873" y="181630"/>
                  <a:pt x="126829" y="199355"/>
                  <a:pt x="99936" y="217283"/>
                </a:cubicBezTo>
                <a:cubicBezTo>
                  <a:pt x="90882" y="223319"/>
                  <a:pt x="81134" y="228424"/>
                  <a:pt x="72775" y="235390"/>
                </a:cubicBezTo>
                <a:cubicBezTo>
                  <a:pt x="62939" y="243587"/>
                  <a:pt x="54668" y="253497"/>
                  <a:pt x="45615" y="262551"/>
                </a:cubicBezTo>
                <a:cubicBezTo>
                  <a:pt x="42597" y="271604"/>
                  <a:pt x="40830" y="281175"/>
                  <a:pt x="36562" y="289711"/>
                </a:cubicBezTo>
                <a:cubicBezTo>
                  <a:pt x="1459" y="359917"/>
                  <a:pt x="32160" y="275758"/>
                  <a:pt x="9401" y="344032"/>
                </a:cubicBezTo>
                <a:cubicBezTo>
                  <a:pt x="6383" y="365157"/>
                  <a:pt x="-1775" y="386173"/>
                  <a:pt x="348" y="407406"/>
                </a:cubicBezTo>
                <a:cubicBezTo>
                  <a:pt x="1431" y="418233"/>
                  <a:pt x="10096" y="427600"/>
                  <a:pt x="18455" y="434566"/>
                </a:cubicBezTo>
                <a:cubicBezTo>
                  <a:pt x="51116" y="461784"/>
                  <a:pt x="97940" y="457481"/>
                  <a:pt x="136150" y="461727"/>
                </a:cubicBezTo>
                <a:cubicBezTo>
                  <a:pt x="148221" y="464745"/>
                  <a:pt x="160217" y="468081"/>
                  <a:pt x="172363" y="470780"/>
                </a:cubicBezTo>
                <a:cubicBezTo>
                  <a:pt x="392893" y="519787"/>
                  <a:pt x="548819" y="483587"/>
                  <a:pt x="833266" y="488887"/>
                </a:cubicBezTo>
                <a:lnTo>
                  <a:pt x="1675239" y="506994"/>
                </a:lnTo>
                <a:cubicBezTo>
                  <a:pt x="1714471" y="510012"/>
                  <a:pt x="1753827" y="511703"/>
                  <a:pt x="1792934" y="516048"/>
                </a:cubicBezTo>
                <a:cubicBezTo>
                  <a:pt x="1808228" y="517747"/>
                  <a:pt x="1822859" y="523921"/>
                  <a:pt x="1838201" y="525101"/>
                </a:cubicBezTo>
                <a:cubicBezTo>
                  <a:pt x="1901460" y="529967"/>
                  <a:pt x="1964950" y="531137"/>
                  <a:pt x="2028324" y="534155"/>
                </a:cubicBezTo>
                <a:cubicBezTo>
                  <a:pt x="2180603" y="559533"/>
                  <a:pt x="1986436" y="529552"/>
                  <a:pt x="2327088" y="552262"/>
                </a:cubicBezTo>
                <a:cubicBezTo>
                  <a:pt x="2336610" y="552897"/>
                  <a:pt x="2344991" y="559001"/>
                  <a:pt x="2354249" y="561315"/>
                </a:cubicBezTo>
                <a:cubicBezTo>
                  <a:pt x="2369177" y="565047"/>
                  <a:pt x="2384156" y="569437"/>
                  <a:pt x="2399516" y="570368"/>
                </a:cubicBezTo>
                <a:cubicBezTo>
                  <a:pt x="2483914" y="575483"/>
                  <a:pt x="2568514" y="576404"/>
                  <a:pt x="2653013" y="579422"/>
                </a:cubicBezTo>
                <a:cubicBezTo>
                  <a:pt x="2841698" y="626591"/>
                  <a:pt x="2711831" y="597470"/>
                  <a:pt x="3169061" y="579422"/>
                </a:cubicBezTo>
                <a:cubicBezTo>
                  <a:pt x="3238678" y="576674"/>
                  <a:pt x="3307880" y="567351"/>
                  <a:pt x="3377290" y="561315"/>
                </a:cubicBezTo>
                <a:cubicBezTo>
                  <a:pt x="3772036" y="482371"/>
                  <a:pt x="3934147" y="539266"/>
                  <a:pt x="4527080" y="534155"/>
                </a:cubicBezTo>
                <a:cubicBezTo>
                  <a:pt x="4554241" y="531137"/>
                  <a:pt x="4581934" y="531246"/>
                  <a:pt x="4608562" y="525101"/>
                </a:cubicBezTo>
                <a:cubicBezTo>
                  <a:pt x="4621712" y="522066"/>
                  <a:pt x="4631848" y="510872"/>
                  <a:pt x="4644775" y="506994"/>
                </a:cubicBezTo>
                <a:cubicBezTo>
                  <a:pt x="4662358" y="501719"/>
                  <a:pt x="4681147" y="501787"/>
                  <a:pt x="4699096" y="497941"/>
                </a:cubicBezTo>
                <a:cubicBezTo>
                  <a:pt x="4723429" y="492727"/>
                  <a:pt x="4771524" y="479834"/>
                  <a:pt x="4771524" y="479834"/>
                </a:cubicBezTo>
                <a:cubicBezTo>
                  <a:pt x="4780577" y="473798"/>
                  <a:pt x="4788952" y="466593"/>
                  <a:pt x="4798684" y="461727"/>
                </a:cubicBezTo>
                <a:cubicBezTo>
                  <a:pt x="4807220" y="457459"/>
                  <a:pt x="4816638" y="455184"/>
                  <a:pt x="4825845" y="452673"/>
                </a:cubicBezTo>
                <a:cubicBezTo>
                  <a:pt x="4938182" y="422035"/>
                  <a:pt x="4862909" y="446353"/>
                  <a:pt x="4925433" y="425513"/>
                </a:cubicBezTo>
                <a:cubicBezTo>
                  <a:pt x="4937504" y="416460"/>
                  <a:pt x="4948546" y="405839"/>
                  <a:pt x="4961647" y="398353"/>
                </a:cubicBezTo>
                <a:cubicBezTo>
                  <a:pt x="4969933" y="393618"/>
                  <a:pt x="4981355" y="395261"/>
                  <a:pt x="4988807" y="389299"/>
                </a:cubicBezTo>
                <a:cubicBezTo>
                  <a:pt x="4997303" y="382502"/>
                  <a:pt x="5000878" y="371192"/>
                  <a:pt x="5006914" y="362139"/>
                </a:cubicBezTo>
                <a:cubicBezTo>
                  <a:pt x="4997861" y="353085"/>
                  <a:pt x="4989475" y="343310"/>
                  <a:pt x="4979754" y="334978"/>
                </a:cubicBezTo>
                <a:cubicBezTo>
                  <a:pt x="4970038" y="326650"/>
                  <a:pt x="4930709" y="297900"/>
                  <a:pt x="4916379" y="289711"/>
                </a:cubicBezTo>
                <a:cubicBezTo>
                  <a:pt x="4904661" y="283015"/>
                  <a:pt x="4891963" y="278158"/>
                  <a:pt x="4880165" y="271604"/>
                </a:cubicBezTo>
                <a:cubicBezTo>
                  <a:pt x="4864783" y="263058"/>
                  <a:pt x="4849820" y="253770"/>
                  <a:pt x="4834898" y="244444"/>
                </a:cubicBezTo>
                <a:cubicBezTo>
                  <a:pt x="4825671" y="238677"/>
                  <a:pt x="4817470" y="231203"/>
                  <a:pt x="4807738" y="226337"/>
                </a:cubicBezTo>
                <a:cubicBezTo>
                  <a:pt x="4799202" y="222069"/>
                  <a:pt x="4789349" y="221042"/>
                  <a:pt x="4780577" y="217283"/>
                </a:cubicBezTo>
                <a:cubicBezTo>
                  <a:pt x="4768172" y="211967"/>
                  <a:pt x="4756696" y="204657"/>
                  <a:pt x="4744363" y="199176"/>
                </a:cubicBezTo>
                <a:cubicBezTo>
                  <a:pt x="4737311" y="196042"/>
                  <a:pt x="4686870" y="175335"/>
                  <a:pt x="4671936" y="172016"/>
                </a:cubicBezTo>
                <a:cubicBezTo>
                  <a:pt x="4654016" y="168034"/>
                  <a:pt x="4635722" y="165981"/>
                  <a:pt x="4617615" y="162963"/>
                </a:cubicBezTo>
                <a:cubicBezTo>
                  <a:pt x="4565850" y="128452"/>
                  <a:pt x="4611003" y="152707"/>
                  <a:pt x="4518027" y="135802"/>
                </a:cubicBezTo>
                <a:cubicBezTo>
                  <a:pt x="4508638" y="134095"/>
                  <a:pt x="4500007" y="129491"/>
                  <a:pt x="4490866" y="126749"/>
                </a:cubicBezTo>
                <a:cubicBezTo>
                  <a:pt x="4469823" y="120436"/>
                  <a:pt x="4448899" y="113582"/>
                  <a:pt x="4427492" y="108642"/>
                </a:cubicBezTo>
                <a:cubicBezTo>
                  <a:pt x="4409605" y="104514"/>
                  <a:pt x="4391171" y="103188"/>
                  <a:pt x="4373171" y="99588"/>
                </a:cubicBezTo>
                <a:cubicBezTo>
                  <a:pt x="4360970" y="97148"/>
                  <a:pt x="4349029" y="93553"/>
                  <a:pt x="4336958" y="90535"/>
                </a:cubicBezTo>
                <a:cubicBezTo>
                  <a:pt x="4324887" y="84499"/>
                  <a:pt x="4313381" y="77167"/>
                  <a:pt x="4300744" y="72428"/>
                </a:cubicBezTo>
                <a:cubicBezTo>
                  <a:pt x="4289093" y="68059"/>
                  <a:pt x="4276789" y="65506"/>
                  <a:pt x="4264530" y="63374"/>
                </a:cubicBezTo>
                <a:cubicBezTo>
                  <a:pt x="4207339" y="53428"/>
                  <a:pt x="4149436" y="47598"/>
                  <a:pt x="4092514" y="36214"/>
                </a:cubicBezTo>
                <a:cubicBezTo>
                  <a:pt x="3974235" y="12559"/>
                  <a:pt x="4071707" y="29619"/>
                  <a:pt x="3829963" y="18107"/>
                </a:cubicBezTo>
                <a:lnTo>
                  <a:pt x="3667001" y="9054"/>
                </a:lnTo>
                <a:cubicBezTo>
                  <a:pt x="3532308" y="-13396"/>
                  <a:pt x="3410486" y="24143"/>
                  <a:pt x="3359183" y="27161"/>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7957718" y="1113578"/>
            <a:ext cx="2734425" cy="2942376"/>
          </a:xfrm>
          <a:custGeom>
            <a:avLst/>
            <a:gdLst>
              <a:gd name="connsiteX0" fmla="*/ 416737 w 2734425"/>
              <a:gd name="connsiteY0" fmla="*/ 2933323 h 2942376"/>
              <a:gd name="connsiteX1" fmla="*/ 416737 w 2734425"/>
              <a:gd name="connsiteY1" fmla="*/ 2933323 h 2942376"/>
              <a:gd name="connsiteX2" fmla="*/ 561593 w 2734425"/>
              <a:gd name="connsiteY2" fmla="*/ 2815628 h 2942376"/>
              <a:gd name="connsiteX3" fmla="*/ 606860 w 2734425"/>
              <a:gd name="connsiteY3" fmla="*/ 2761307 h 2942376"/>
              <a:gd name="connsiteX4" fmla="*/ 615914 w 2734425"/>
              <a:gd name="connsiteY4" fmla="*/ 2734146 h 2942376"/>
              <a:gd name="connsiteX5" fmla="*/ 606860 w 2734425"/>
              <a:gd name="connsiteY5" fmla="*/ 2580238 h 2942376"/>
              <a:gd name="connsiteX6" fmla="*/ 579700 w 2734425"/>
              <a:gd name="connsiteY6" fmla="*/ 2489703 h 2942376"/>
              <a:gd name="connsiteX7" fmla="*/ 570646 w 2734425"/>
              <a:gd name="connsiteY7" fmla="*/ 2462543 h 2942376"/>
              <a:gd name="connsiteX8" fmla="*/ 552539 w 2734425"/>
              <a:gd name="connsiteY8" fmla="*/ 2372008 h 2942376"/>
              <a:gd name="connsiteX9" fmla="*/ 543486 w 2734425"/>
              <a:gd name="connsiteY9" fmla="*/ 2344847 h 2942376"/>
              <a:gd name="connsiteX10" fmla="*/ 525379 w 2734425"/>
              <a:gd name="connsiteY10" fmla="*/ 2317687 h 2942376"/>
              <a:gd name="connsiteX11" fmla="*/ 516326 w 2734425"/>
              <a:gd name="connsiteY11" fmla="*/ 2290527 h 2942376"/>
              <a:gd name="connsiteX12" fmla="*/ 480112 w 2734425"/>
              <a:gd name="connsiteY12" fmla="*/ 2236206 h 2942376"/>
              <a:gd name="connsiteX13" fmla="*/ 462005 w 2734425"/>
              <a:gd name="connsiteY13" fmla="*/ 2181885 h 2942376"/>
              <a:gd name="connsiteX14" fmla="*/ 452951 w 2734425"/>
              <a:gd name="connsiteY14" fmla="*/ 2109457 h 2942376"/>
              <a:gd name="connsiteX15" fmla="*/ 434844 w 2734425"/>
              <a:gd name="connsiteY15" fmla="*/ 2027976 h 2942376"/>
              <a:gd name="connsiteX16" fmla="*/ 443898 w 2734425"/>
              <a:gd name="connsiteY16" fmla="*/ 1747319 h 2942376"/>
              <a:gd name="connsiteX17" fmla="*/ 452951 w 2734425"/>
              <a:gd name="connsiteY17" fmla="*/ 1720158 h 2942376"/>
              <a:gd name="connsiteX18" fmla="*/ 462005 w 2734425"/>
              <a:gd name="connsiteY18" fmla="*/ 1683944 h 2942376"/>
              <a:gd name="connsiteX19" fmla="*/ 480112 w 2734425"/>
              <a:gd name="connsiteY19" fmla="*/ 1656784 h 2942376"/>
              <a:gd name="connsiteX20" fmla="*/ 516326 w 2734425"/>
              <a:gd name="connsiteY20" fmla="*/ 1575303 h 2942376"/>
              <a:gd name="connsiteX21" fmla="*/ 525379 w 2734425"/>
              <a:gd name="connsiteY21" fmla="*/ 1539089 h 2942376"/>
              <a:gd name="connsiteX22" fmla="*/ 543486 w 2734425"/>
              <a:gd name="connsiteY22" fmla="*/ 1484768 h 2942376"/>
              <a:gd name="connsiteX23" fmla="*/ 552539 w 2734425"/>
              <a:gd name="connsiteY23" fmla="*/ 1457608 h 2942376"/>
              <a:gd name="connsiteX24" fmla="*/ 561593 w 2734425"/>
              <a:gd name="connsiteY24" fmla="*/ 1421394 h 2942376"/>
              <a:gd name="connsiteX25" fmla="*/ 579700 w 2734425"/>
              <a:gd name="connsiteY25" fmla="*/ 1367073 h 2942376"/>
              <a:gd name="connsiteX26" fmla="*/ 588753 w 2734425"/>
              <a:gd name="connsiteY26" fmla="*/ 1339913 h 2942376"/>
              <a:gd name="connsiteX27" fmla="*/ 597807 w 2734425"/>
              <a:gd name="connsiteY27" fmla="*/ 1312752 h 2942376"/>
              <a:gd name="connsiteX28" fmla="*/ 606860 w 2734425"/>
              <a:gd name="connsiteY28" fmla="*/ 1258432 h 2942376"/>
              <a:gd name="connsiteX29" fmla="*/ 615914 w 2734425"/>
              <a:gd name="connsiteY29" fmla="*/ 1231271 h 2942376"/>
              <a:gd name="connsiteX30" fmla="*/ 606860 w 2734425"/>
              <a:gd name="connsiteY30" fmla="*/ 959667 h 2942376"/>
              <a:gd name="connsiteX31" fmla="*/ 552539 w 2734425"/>
              <a:gd name="connsiteY31" fmla="*/ 923453 h 2942376"/>
              <a:gd name="connsiteX32" fmla="*/ 525379 w 2734425"/>
              <a:gd name="connsiteY32" fmla="*/ 905346 h 2942376"/>
              <a:gd name="connsiteX33" fmla="*/ 443898 w 2734425"/>
              <a:gd name="connsiteY33" fmla="*/ 823865 h 2942376"/>
              <a:gd name="connsiteX34" fmla="*/ 416737 w 2734425"/>
              <a:gd name="connsiteY34" fmla="*/ 796705 h 2942376"/>
              <a:gd name="connsiteX35" fmla="*/ 371470 w 2734425"/>
              <a:gd name="connsiteY35" fmla="*/ 769544 h 2942376"/>
              <a:gd name="connsiteX36" fmla="*/ 317149 w 2734425"/>
              <a:gd name="connsiteY36" fmla="*/ 733331 h 2942376"/>
              <a:gd name="connsiteX37" fmla="*/ 289989 w 2734425"/>
              <a:gd name="connsiteY37" fmla="*/ 642796 h 2942376"/>
              <a:gd name="connsiteX38" fmla="*/ 271882 w 2734425"/>
              <a:gd name="connsiteY38" fmla="*/ 606582 h 2942376"/>
              <a:gd name="connsiteX39" fmla="*/ 244722 w 2734425"/>
              <a:gd name="connsiteY39" fmla="*/ 579422 h 2942376"/>
              <a:gd name="connsiteX40" fmla="*/ 226615 w 2734425"/>
              <a:gd name="connsiteY40" fmla="*/ 199176 h 2942376"/>
              <a:gd name="connsiteX41" fmla="*/ 199454 w 2734425"/>
              <a:gd name="connsiteY41" fmla="*/ 181069 h 2942376"/>
              <a:gd name="connsiteX42" fmla="*/ 90813 w 2734425"/>
              <a:gd name="connsiteY42" fmla="*/ 153909 h 2942376"/>
              <a:gd name="connsiteX43" fmla="*/ 54599 w 2734425"/>
              <a:gd name="connsiteY43" fmla="*/ 144855 h 2942376"/>
              <a:gd name="connsiteX44" fmla="*/ 18385 w 2734425"/>
              <a:gd name="connsiteY44" fmla="*/ 126748 h 2942376"/>
              <a:gd name="connsiteX45" fmla="*/ 278 w 2734425"/>
              <a:gd name="connsiteY45" fmla="*/ 99588 h 2942376"/>
              <a:gd name="connsiteX46" fmla="*/ 9332 w 2734425"/>
              <a:gd name="connsiteY46" fmla="*/ 72428 h 2942376"/>
              <a:gd name="connsiteX47" fmla="*/ 63652 w 2734425"/>
              <a:gd name="connsiteY47" fmla="*/ 27160 h 2942376"/>
              <a:gd name="connsiteX48" fmla="*/ 452951 w 2734425"/>
              <a:gd name="connsiteY48" fmla="*/ 36214 h 2942376"/>
              <a:gd name="connsiteX49" fmla="*/ 552539 w 2734425"/>
              <a:gd name="connsiteY49" fmla="*/ 45267 h 2942376"/>
              <a:gd name="connsiteX50" fmla="*/ 661181 w 2734425"/>
              <a:gd name="connsiteY50" fmla="*/ 63374 h 2942376"/>
              <a:gd name="connsiteX51" fmla="*/ 851304 w 2734425"/>
              <a:gd name="connsiteY51" fmla="*/ 72428 h 2942376"/>
              <a:gd name="connsiteX52" fmla="*/ 1005213 w 2734425"/>
              <a:gd name="connsiteY52" fmla="*/ 81481 h 2942376"/>
              <a:gd name="connsiteX53" fmla="*/ 1131961 w 2734425"/>
              <a:gd name="connsiteY53" fmla="*/ 72428 h 2942376"/>
              <a:gd name="connsiteX54" fmla="*/ 1195335 w 2734425"/>
              <a:gd name="connsiteY54" fmla="*/ 36214 h 2942376"/>
              <a:gd name="connsiteX55" fmla="*/ 1222496 w 2734425"/>
              <a:gd name="connsiteY55" fmla="*/ 27160 h 2942376"/>
              <a:gd name="connsiteX56" fmla="*/ 1276817 w 2734425"/>
              <a:gd name="connsiteY56" fmla="*/ 0 h 2942376"/>
              <a:gd name="connsiteX57" fmla="*/ 1475993 w 2734425"/>
              <a:gd name="connsiteY57" fmla="*/ 9053 h 2942376"/>
              <a:gd name="connsiteX58" fmla="*/ 1548421 w 2734425"/>
              <a:gd name="connsiteY58" fmla="*/ 27160 h 2942376"/>
              <a:gd name="connsiteX59" fmla="*/ 1611795 w 2734425"/>
              <a:gd name="connsiteY59" fmla="*/ 54321 h 2942376"/>
              <a:gd name="connsiteX60" fmla="*/ 1657062 w 2734425"/>
              <a:gd name="connsiteY60" fmla="*/ 63374 h 2942376"/>
              <a:gd name="connsiteX61" fmla="*/ 1684223 w 2734425"/>
              <a:gd name="connsiteY61" fmla="*/ 72428 h 2942376"/>
              <a:gd name="connsiteX62" fmla="*/ 1747597 w 2734425"/>
              <a:gd name="connsiteY62" fmla="*/ 90535 h 2942376"/>
              <a:gd name="connsiteX63" fmla="*/ 1820025 w 2734425"/>
              <a:gd name="connsiteY63" fmla="*/ 126748 h 2942376"/>
              <a:gd name="connsiteX64" fmla="*/ 1856238 w 2734425"/>
              <a:gd name="connsiteY64" fmla="*/ 153909 h 2942376"/>
              <a:gd name="connsiteX65" fmla="*/ 1937720 w 2734425"/>
              <a:gd name="connsiteY65" fmla="*/ 181069 h 2942376"/>
              <a:gd name="connsiteX66" fmla="*/ 2019201 w 2734425"/>
              <a:gd name="connsiteY66" fmla="*/ 217283 h 2942376"/>
              <a:gd name="connsiteX67" fmla="*/ 2046361 w 2734425"/>
              <a:gd name="connsiteY67" fmla="*/ 244444 h 2942376"/>
              <a:gd name="connsiteX68" fmla="*/ 2073522 w 2734425"/>
              <a:gd name="connsiteY68" fmla="*/ 253497 h 2942376"/>
              <a:gd name="connsiteX69" fmla="*/ 2127842 w 2734425"/>
              <a:gd name="connsiteY69" fmla="*/ 289711 h 2942376"/>
              <a:gd name="connsiteX70" fmla="*/ 2173110 w 2734425"/>
              <a:gd name="connsiteY70" fmla="*/ 334978 h 2942376"/>
              <a:gd name="connsiteX71" fmla="*/ 2236484 w 2734425"/>
              <a:gd name="connsiteY71" fmla="*/ 407406 h 2942376"/>
              <a:gd name="connsiteX72" fmla="*/ 2254591 w 2734425"/>
              <a:gd name="connsiteY72" fmla="*/ 434566 h 2942376"/>
              <a:gd name="connsiteX73" fmla="*/ 2281751 w 2734425"/>
              <a:gd name="connsiteY73" fmla="*/ 452673 h 2942376"/>
              <a:gd name="connsiteX74" fmla="*/ 2354179 w 2734425"/>
              <a:gd name="connsiteY74" fmla="*/ 506994 h 2942376"/>
              <a:gd name="connsiteX75" fmla="*/ 2372286 w 2734425"/>
              <a:gd name="connsiteY75" fmla="*/ 760491 h 2942376"/>
              <a:gd name="connsiteX76" fmla="*/ 2390393 w 2734425"/>
              <a:gd name="connsiteY76" fmla="*/ 796705 h 2942376"/>
              <a:gd name="connsiteX77" fmla="*/ 2453767 w 2734425"/>
              <a:gd name="connsiteY77" fmla="*/ 887240 h 2942376"/>
              <a:gd name="connsiteX78" fmla="*/ 2471874 w 2734425"/>
              <a:gd name="connsiteY78" fmla="*/ 914400 h 2942376"/>
              <a:gd name="connsiteX79" fmla="*/ 2480928 w 2734425"/>
              <a:gd name="connsiteY79" fmla="*/ 941560 h 2942376"/>
              <a:gd name="connsiteX80" fmla="*/ 2508088 w 2734425"/>
              <a:gd name="connsiteY80" fmla="*/ 968721 h 2942376"/>
              <a:gd name="connsiteX81" fmla="*/ 2526195 w 2734425"/>
              <a:gd name="connsiteY81" fmla="*/ 995881 h 2942376"/>
              <a:gd name="connsiteX82" fmla="*/ 2553355 w 2734425"/>
              <a:gd name="connsiteY82" fmla="*/ 1023042 h 2942376"/>
              <a:gd name="connsiteX83" fmla="*/ 2580516 w 2734425"/>
              <a:gd name="connsiteY83" fmla="*/ 1077362 h 2942376"/>
              <a:gd name="connsiteX84" fmla="*/ 2598623 w 2734425"/>
              <a:gd name="connsiteY84" fmla="*/ 1104523 h 2942376"/>
              <a:gd name="connsiteX85" fmla="*/ 2616730 w 2734425"/>
              <a:gd name="connsiteY85" fmla="*/ 1158844 h 2942376"/>
              <a:gd name="connsiteX86" fmla="*/ 2643890 w 2734425"/>
              <a:gd name="connsiteY86" fmla="*/ 1276539 h 2942376"/>
              <a:gd name="connsiteX87" fmla="*/ 2652943 w 2734425"/>
              <a:gd name="connsiteY87" fmla="*/ 1303699 h 2942376"/>
              <a:gd name="connsiteX88" fmla="*/ 2661997 w 2734425"/>
              <a:gd name="connsiteY88" fmla="*/ 1376127 h 2942376"/>
              <a:gd name="connsiteX89" fmla="*/ 2671050 w 2734425"/>
              <a:gd name="connsiteY89" fmla="*/ 1403287 h 2942376"/>
              <a:gd name="connsiteX90" fmla="*/ 2698211 w 2734425"/>
              <a:gd name="connsiteY90" fmla="*/ 1566249 h 2942376"/>
              <a:gd name="connsiteX91" fmla="*/ 2716318 w 2734425"/>
              <a:gd name="connsiteY91" fmla="*/ 1620570 h 2942376"/>
              <a:gd name="connsiteX92" fmla="*/ 2734425 w 2734425"/>
              <a:gd name="connsiteY92" fmla="*/ 1647731 h 2942376"/>
              <a:gd name="connsiteX93" fmla="*/ 2725371 w 2734425"/>
              <a:gd name="connsiteY93" fmla="*/ 2227152 h 2942376"/>
              <a:gd name="connsiteX94" fmla="*/ 2707264 w 2734425"/>
              <a:gd name="connsiteY94" fmla="*/ 2362954 h 2942376"/>
              <a:gd name="connsiteX95" fmla="*/ 2689157 w 2734425"/>
              <a:gd name="connsiteY95" fmla="*/ 2489703 h 2942376"/>
              <a:gd name="connsiteX96" fmla="*/ 2671050 w 2734425"/>
              <a:gd name="connsiteY96" fmla="*/ 2634558 h 2942376"/>
              <a:gd name="connsiteX97" fmla="*/ 2661997 w 2734425"/>
              <a:gd name="connsiteY97" fmla="*/ 2661719 h 2942376"/>
              <a:gd name="connsiteX98" fmla="*/ 2634836 w 2734425"/>
              <a:gd name="connsiteY98" fmla="*/ 2688879 h 2942376"/>
              <a:gd name="connsiteX99" fmla="*/ 2607676 w 2734425"/>
              <a:gd name="connsiteY99" fmla="*/ 2743200 h 2942376"/>
              <a:gd name="connsiteX100" fmla="*/ 2598623 w 2734425"/>
              <a:gd name="connsiteY100" fmla="*/ 2779414 h 2942376"/>
              <a:gd name="connsiteX101" fmla="*/ 2580516 w 2734425"/>
              <a:gd name="connsiteY101" fmla="*/ 2806574 h 2942376"/>
              <a:gd name="connsiteX102" fmla="*/ 2571462 w 2734425"/>
              <a:gd name="connsiteY102" fmla="*/ 2833735 h 2942376"/>
              <a:gd name="connsiteX103" fmla="*/ 2508088 w 2734425"/>
              <a:gd name="connsiteY103" fmla="*/ 2851842 h 2942376"/>
              <a:gd name="connsiteX104" fmla="*/ 2200270 w 2734425"/>
              <a:gd name="connsiteY104" fmla="*/ 2879002 h 2942376"/>
              <a:gd name="connsiteX105" fmla="*/ 2136896 w 2734425"/>
              <a:gd name="connsiteY105" fmla="*/ 2888055 h 2942376"/>
              <a:gd name="connsiteX106" fmla="*/ 1847185 w 2734425"/>
              <a:gd name="connsiteY106" fmla="*/ 2906162 h 2942376"/>
              <a:gd name="connsiteX107" fmla="*/ 1702330 w 2734425"/>
              <a:gd name="connsiteY107" fmla="*/ 2915216 h 2942376"/>
              <a:gd name="connsiteX108" fmla="*/ 987106 w 2734425"/>
              <a:gd name="connsiteY108" fmla="*/ 2933323 h 2942376"/>
              <a:gd name="connsiteX109" fmla="*/ 869411 w 2734425"/>
              <a:gd name="connsiteY109" fmla="*/ 2942376 h 2942376"/>
              <a:gd name="connsiteX110" fmla="*/ 416737 w 2734425"/>
              <a:gd name="connsiteY110" fmla="*/ 2933323 h 29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734425" h="2942376">
                <a:moveTo>
                  <a:pt x="416737" y="2933323"/>
                </a:moveTo>
                <a:lnTo>
                  <a:pt x="416737" y="2933323"/>
                </a:lnTo>
                <a:cubicBezTo>
                  <a:pt x="523073" y="2862433"/>
                  <a:pt x="475140" y="2902082"/>
                  <a:pt x="561593" y="2815628"/>
                </a:cubicBezTo>
                <a:cubicBezTo>
                  <a:pt x="581613" y="2795607"/>
                  <a:pt x="594257" y="2786514"/>
                  <a:pt x="606860" y="2761307"/>
                </a:cubicBezTo>
                <a:cubicBezTo>
                  <a:pt x="611128" y="2752771"/>
                  <a:pt x="612896" y="2743200"/>
                  <a:pt x="615914" y="2734146"/>
                </a:cubicBezTo>
                <a:cubicBezTo>
                  <a:pt x="612896" y="2682843"/>
                  <a:pt x="611732" y="2631398"/>
                  <a:pt x="606860" y="2580238"/>
                </a:cubicBezTo>
                <a:cubicBezTo>
                  <a:pt x="605035" y="2561079"/>
                  <a:pt x="583554" y="2501263"/>
                  <a:pt x="579700" y="2489703"/>
                </a:cubicBezTo>
                <a:cubicBezTo>
                  <a:pt x="576682" y="2480650"/>
                  <a:pt x="572518" y="2471901"/>
                  <a:pt x="570646" y="2462543"/>
                </a:cubicBezTo>
                <a:cubicBezTo>
                  <a:pt x="564610" y="2432365"/>
                  <a:pt x="562271" y="2401205"/>
                  <a:pt x="552539" y="2372008"/>
                </a:cubicBezTo>
                <a:cubicBezTo>
                  <a:pt x="549521" y="2362954"/>
                  <a:pt x="547754" y="2353383"/>
                  <a:pt x="543486" y="2344847"/>
                </a:cubicBezTo>
                <a:cubicBezTo>
                  <a:pt x="538620" y="2335115"/>
                  <a:pt x="531415" y="2326740"/>
                  <a:pt x="525379" y="2317687"/>
                </a:cubicBezTo>
                <a:cubicBezTo>
                  <a:pt x="522361" y="2308634"/>
                  <a:pt x="520960" y="2298869"/>
                  <a:pt x="516326" y="2290527"/>
                </a:cubicBezTo>
                <a:cubicBezTo>
                  <a:pt x="505758" y="2271504"/>
                  <a:pt x="486994" y="2256851"/>
                  <a:pt x="480112" y="2236206"/>
                </a:cubicBezTo>
                <a:lnTo>
                  <a:pt x="462005" y="2181885"/>
                </a:lnTo>
                <a:cubicBezTo>
                  <a:pt x="458987" y="2157742"/>
                  <a:pt x="456651" y="2133505"/>
                  <a:pt x="452951" y="2109457"/>
                </a:cubicBezTo>
                <a:cubicBezTo>
                  <a:pt x="448352" y="2079564"/>
                  <a:pt x="442055" y="2056820"/>
                  <a:pt x="434844" y="2027976"/>
                </a:cubicBezTo>
                <a:cubicBezTo>
                  <a:pt x="437862" y="1934424"/>
                  <a:pt x="438402" y="1840758"/>
                  <a:pt x="443898" y="1747319"/>
                </a:cubicBezTo>
                <a:cubicBezTo>
                  <a:pt x="444458" y="1737792"/>
                  <a:pt x="450329" y="1729334"/>
                  <a:pt x="452951" y="1720158"/>
                </a:cubicBezTo>
                <a:cubicBezTo>
                  <a:pt x="456369" y="1708194"/>
                  <a:pt x="457103" y="1695381"/>
                  <a:pt x="462005" y="1683944"/>
                </a:cubicBezTo>
                <a:cubicBezTo>
                  <a:pt x="466291" y="1673943"/>
                  <a:pt x="474076" y="1665837"/>
                  <a:pt x="480112" y="1656784"/>
                </a:cubicBezTo>
                <a:cubicBezTo>
                  <a:pt x="501660" y="1592141"/>
                  <a:pt x="487632" y="1618344"/>
                  <a:pt x="516326" y="1575303"/>
                </a:cubicBezTo>
                <a:cubicBezTo>
                  <a:pt x="519344" y="1563232"/>
                  <a:pt x="521804" y="1551007"/>
                  <a:pt x="525379" y="1539089"/>
                </a:cubicBezTo>
                <a:cubicBezTo>
                  <a:pt x="530863" y="1520807"/>
                  <a:pt x="537450" y="1502875"/>
                  <a:pt x="543486" y="1484768"/>
                </a:cubicBezTo>
                <a:cubicBezTo>
                  <a:pt x="546504" y="1475715"/>
                  <a:pt x="550224" y="1466866"/>
                  <a:pt x="552539" y="1457608"/>
                </a:cubicBezTo>
                <a:cubicBezTo>
                  <a:pt x="555557" y="1445537"/>
                  <a:pt x="558018" y="1433312"/>
                  <a:pt x="561593" y="1421394"/>
                </a:cubicBezTo>
                <a:cubicBezTo>
                  <a:pt x="567078" y="1403113"/>
                  <a:pt x="573664" y="1385180"/>
                  <a:pt x="579700" y="1367073"/>
                </a:cubicBezTo>
                <a:lnTo>
                  <a:pt x="588753" y="1339913"/>
                </a:lnTo>
                <a:lnTo>
                  <a:pt x="597807" y="1312752"/>
                </a:lnTo>
                <a:cubicBezTo>
                  <a:pt x="600825" y="1294645"/>
                  <a:pt x="602878" y="1276351"/>
                  <a:pt x="606860" y="1258432"/>
                </a:cubicBezTo>
                <a:cubicBezTo>
                  <a:pt x="608930" y="1249116"/>
                  <a:pt x="615914" y="1240814"/>
                  <a:pt x="615914" y="1231271"/>
                </a:cubicBezTo>
                <a:cubicBezTo>
                  <a:pt x="615914" y="1140686"/>
                  <a:pt x="625127" y="1048391"/>
                  <a:pt x="606860" y="959667"/>
                </a:cubicBezTo>
                <a:cubicBezTo>
                  <a:pt x="602472" y="938352"/>
                  <a:pt x="570646" y="935524"/>
                  <a:pt x="552539" y="923453"/>
                </a:cubicBezTo>
                <a:cubicBezTo>
                  <a:pt x="543486" y="917417"/>
                  <a:pt x="533073" y="913040"/>
                  <a:pt x="525379" y="905346"/>
                </a:cubicBezTo>
                <a:lnTo>
                  <a:pt x="443898" y="823865"/>
                </a:lnTo>
                <a:cubicBezTo>
                  <a:pt x="434844" y="814811"/>
                  <a:pt x="427716" y="803293"/>
                  <a:pt x="416737" y="796705"/>
                </a:cubicBezTo>
                <a:cubicBezTo>
                  <a:pt x="401648" y="787651"/>
                  <a:pt x="386316" y="778991"/>
                  <a:pt x="371470" y="769544"/>
                </a:cubicBezTo>
                <a:cubicBezTo>
                  <a:pt x="353110" y="757861"/>
                  <a:pt x="317149" y="733331"/>
                  <a:pt x="317149" y="733331"/>
                </a:cubicBezTo>
                <a:cubicBezTo>
                  <a:pt x="310651" y="707338"/>
                  <a:pt x="301011" y="664840"/>
                  <a:pt x="289989" y="642796"/>
                </a:cubicBezTo>
                <a:cubicBezTo>
                  <a:pt x="283953" y="630725"/>
                  <a:pt x="279726" y="617564"/>
                  <a:pt x="271882" y="606582"/>
                </a:cubicBezTo>
                <a:cubicBezTo>
                  <a:pt x="264440" y="596163"/>
                  <a:pt x="253775" y="588475"/>
                  <a:pt x="244722" y="579422"/>
                </a:cubicBezTo>
                <a:cubicBezTo>
                  <a:pt x="195447" y="431603"/>
                  <a:pt x="272785" y="672413"/>
                  <a:pt x="226615" y="199176"/>
                </a:cubicBezTo>
                <a:cubicBezTo>
                  <a:pt x="225558" y="188346"/>
                  <a:pt x="209680" y="184788"/>
                  <a:pt x="199454" y="181069"/>
                </a:cubicBezTo>
                <a:cubicBezTo>
                  <a:pt x="199437" y="181063"/>
                  <a:pt x="108928" y="158438"/>
                  <a:pt x="90813" y="153909"/>
                </a:cubicBezTo>
                <a:cubicBezTo>
                  <a:pt x="78742" y="150891"/>
                  <a:pt x="65728" y="150420"/>
                  <a:pt x="54599" y="144855"/>
                </a:cubicBezTo>
                <a:lnTo>
                  <a:pt x="18385" y="126748"/>
                </a:lnTo>
                <a:cubicBezTo>
                  <a:pt x="12349" y="117695"/>
                  <a:pt x="2067" y="110321"/>
                  <a:pt x="278" y="99588"/>
                </a:cubicBezTo>
                <a:cubicBezTo>
                  <a:pt x="-1291" y="90175"/>
                  <a:pt x="4038" y="80368"/>
                  <a:pt x="9332" y="72428"/>
                </a:cubicBezTo>
                <a:cubicBezTo>
                  <a:pt x="23275" y="51514"/>
                  <a:pt x="43610" y="40522"/>
                  <a:pt x="63652" y="27160"/>
                </a:cubicBezTo>
                <a:lnTo>
                  <a:pt x="452951" y="36214"/>
                </a:lnTo>
                <a:cubicBezTo>
                  <a:pt x="486261" y="37448"/>
                  <a:pt x="519464" y="41133"/>
                  <a:pt x="552539" y="45267"/>
                </a:cubicBezTo>
                <a:cubicBezTo>
                  <a:pt x="635839" y="55679"/>
                  <a:pt x="558851" y="56065"/>
                  <a:pt x="661181" y="63374"/>
                </a:cubicBezTo>
                <a:cubicBezTo>
                  <a:pt x="724466" y="67894"/>
                  <a:pt x="787946" y="69093"/>
                  <a:pt x="851304" y="72428"/>
                </a:cubicBezTo>
                <a:lnTo>
                  <a:pt x="1005213" y="81481"/>
                </a:lnTo>
                <a:cubicBezTo>
                  <a:pt x="1047462" y="78463"/>
                  <a:pt x="1089894" y="77377"/>
                  <a:pt x="1131961" y="72428"/>
                </a:cubicBezTo>
                <a:cubicBezTo>
                  <a:pt x="1164635" y="68584"/>
                  <a:pt x="1165402" y="53319"/>
                  <a:pt x="1195335" y="36214"/>
                </a:cubicBezTo>
                <a:cubicBezTo>
                  <a:pt x="1203621" y="31479"/>
                  <a:pt x="1213960" y="31428"/>
                  <a:pt x="1222496" y="27160"/>
                </a:cubicBezTo>
                <a:cubicBezTo>
                  <a:pt x="1292691" y="-7938"/>
                  <a:pt x="1208553" y="22753"/>
                  <a:pt x="1276817" y="0"/>
                </a:cubicBezTo>
                <a:cubicBezTo>
                  <a:pt x="1343209" y="3018"/>
                  <a:pt x="1409714" y="4143"/>
                  <a:pt x="1475993" y="9053"/>
                </a:cubicBezTo>
                <a:cubicBezTo>
                  <a:pt x="1495733" y="10515"/>
                  <a:pt x="1528297" y="19110"/>
                  <a:pt x="1548421" y="27160"/>
                </a:cubicBezTo>
                <a:cubicBezTo>
                  <a:pt x="1569760" y="35696"/>
                  <a:pt x="1589991" y="47053"/>
                  <a:pt x="1611795" y="54321"/>
                </a:cubicBezTo>
                <a:cubicBezTo>
                  <a:pt x="1626393" y="59187"/>
                  <a:pt x="1642134" y="59642"/>
                  <a:pt x="1657062" y="63374"/>
                </a:cubicBezTo>
                <a:cubicBezTo>
                  <a:pt x="1666320" y="65689"/>
                  <a:pt x="1675082" y="69686"/>
                  <a:pt x="1684223" y="72428"/>
                </a:cubicBezTo>
                <a:cubicBezTo>
                  <a:pt x="1705266" y="78741"/>
                  <a:pt x="1726754" y="83587"/>
                  <a:pt x="1747597" y="90535"/>
                </a:cubicBezTo>
                <a:cubicBezTo>
                  <a:pt x="1785674" y="103227"/>
                  <a:pt x="1790920" y="105959"/>
                  <a:pt x="1820025" y="126748"/>
                </a:cubicBezTo>
                <a:cubicBezTo>
                  <a:pt x="1832303" y="135518"/>
                  <a:pt x="1842538" y="147586"/>
                  <a:pt x="1856238" y="153909"/>
                </a:cubicBezTo>
                <a:cubicBezTo>
                  <a:pt x="1882233" y="165907"/>
                  <a:pt x="1937720" y="181069"/>
                  <a:pt x="1937720" y="181069"/>
                </a:cubicBezTo>
                <a:cubicBezTo>
                  <a:pt x="2056924" y="270473"/>
                  <a:pt x="1887060" y="151212"/>
                  <a:pt x="2019201" y="217283"/>
                </a:cubicBezTo>
                <a:cubicBezTo>
                  <a:pt x="2030653" y="223009"/>
                  <a:pt x="2035708" y="237342"/>
                  <a:pt x="2046361" y="244444"/>
                </a:cubicBezTo>
                <a:cubicBezTo>
                  <a:pt x="2054302" y="249738"/>
                  <a:pt x="2064468" y="250479"/>
                  <a:pt x="2073522" y="253497"/>
                </a:cubicBezTo>
                <a:cubicBezTo>
                  <a:pt x="2091629" y="265568"/>
                  <a:pt x="2115771" y="271604"/>
                  <a:pt x="2127842" y="289711"/>
                </a:cubicBezTo>
                <a:cubicBezTo>
                  <a:pt x="2151985" y="325925"/>
                  <a:pt x="2136896" y="310835"/>
                  <a:pt x="2173110" y="334978"/>
                </a:cubicBezTo>
                <a:cubicBezTo>
                  <a:pt x="2215360" y="398352"/>
                  <a:pt x="2191217" y="377228"/>
                  <a:pt x="2236484" y="407406"/>
                </a:cubicBezTo>
                <a:cubicBezTo>
                  <a:pt x="2242520" y="416459"/>
                  <a:pt x="2246897" y="426872"/>
                  <a:pt x="2254591" y="434566"/>
                </a:cubicBezTo>
                <a:cubicBezTo>
                  <a:pt x="2262285" y="442260"/>
                  <a:pt x="2273046" y="446145"/>
                  <a:pt x="2281751" y="452673"/>
                </a:cubicBezTo>
                <a:cubicBezTo>
                  <a:pt x="2367773" y="517190"/>
                  <a:pt x="2292777" y="466059"/>
                  <a:pt x="2354179" y="506994"/>
                </a:cubicBezTo>
                <a:cubicBezTo>
                  <a:pt x="2360215" y="591493"/>
                  <a:pt x="2361778" y="676431"/>
                  <a:pt x="2372286" y="760491"/>
                </a:cubicBezTo>
                <a:cubicBezTo>
                  <a:pt x="2373960" y="773883"/>
                  <a:pt x="2383449" y="785132"/>
                  <a:pt x="2390393" y="796705"/>
                </a:cubicBezTo>
                <a:cubicBezTo>
                  <a:pt x="2421608" y="848730"/>
                  <a:pt x="2422820" y="843914"/>
                  <a:pt x="2453767" y="887240"/>
                </a:cubicBezTo>
                <a:cubicBezTo>
                  <a:pt x="2460091" y="896094"/>
                  <a:pt x="2467008" y="904668"/>
                  <a:pt x="2471874" y="914400"/>
                </a:cubicBezTo>
                <a:cubicBezTo>
                  <a:pt x="2476142" y="922936"/>
                  <a:pt x="2475634" y="933620"/>
                  <a:pt x="2480928" y="941560"/>
                </a:cubicBezTo>
                <a:cubicBezTo>
                  <a:pt x="2488030" y="952213"/>
                  <a:pt x="2499891" y="958885"/>
                  <a:pt x="2508088" y="968721"/>
                </a:cubicBezTo>
                <a:cubicBezTo>
                  <a:pt x="2515054" y="977080"/>
                  <a:pt x="2519229" y="987522"/>
                  <a:pt x="2526195" y="995881"/>
                </a:cubicBezTo>
                <a:cubicBezTo>
                  <a:pt x="2534392" y="1005717"/>
                  <a:pt x="2545158" y="1013206"/>
                  <a:pt x="2553355" y="1023042"/>
                </a:cubicBezTo>
                <a:cubicBezTo>
                  <a:pt x="2585787" y="1061961"/>
                  <a:pt x="2560100" y="1036531"/>
                  <a:pt x="2580516" y="1077362"/>
                </a:cubicBezTo>
                <a:cubicBezTo>
                  <a:pt x="2585382" y="1087094"/>
                  <a:pt x="2592587" y="1095469"/>
                  <a:pt x="2598623" y="1104523"/>
                </a:cubicBezTo>
                <a:cubicBezTo>
                  <a:pt x="2604659" y="1122630"/>
                  <a:pt x="2612987" y="1140128"/>
                  <a:pt x="2616730" y="1158844"/>
                </a:cubicBezTo>
                <a:cubicBezTo>
                  <a:pt x="2627288" y="1211637"/>
                  <a:pt x="2627509" y="1216475"/>
                  <a:pt x="2643890" y="1276539"/>
                </a:cubicBezTo>
                <a:cubicBezTo>
                  <a:pt x="2646401" y="1285746"/>
                  <a:pt x="2649925" y="1294646"/>
                  <a:pt x="2652943" y="1303699"/>
                </a:cubicBezTo>
                <a:cubicBezTo>
                  <a:pt x="2655961" y="1327842"/>
                  <a:pt x="2657645" y="1352189"/>
                  <a:pt x="2661997" y="1376127"/>
                </a:cubicBezTo>
                <a:cubicBezTo>
                  <a:pt x="2663704" y="1385516"/>
                  <a:pt x="2669343" y="1393898"/>
                  <a:pt x="2671050" y="1403287"/>
                </a:cubicBezTo>
                <a:cubicBezTo>
                  <a:pt x="2682321" y="1465279"/>
                  <a:pt x="2677356" y="1503685"/>
                  <a:pt x="2698211" y="1566249"/>
                </a:cubicBezTo>
                <a:cubicBezTo>
                  <a:pt x="2704247" y="1584356"/>
                  <a:pt x="2705731" y="1604689"/>
                  <a:pt x="2716318" y="1620570"/>
                </a:cubicBezTo>
                <a:lnTo>
                  <a:pt x="2734425" y="1647731"/>
                </a:lnTo>
                <a:cubicBezTo>
                  <a:pt x="2731407" y="1840871"/>
                  <a:pt x="2730590" y="2034059"/>
                  <a:pt x="2725371" y="2227152"/>
                </a:cubicBezTo>
                <a:cubicBezTo>
                  <a:pt x="2722819" y="2321558"/>
                  <a:pt x="2718191" y="2293752"/>
                  <a:pt x="2707264" y="2362954"/>
                </a:cubicBezTo>
                <a:cubicBezTo>
                  <a:pt x="2700608" y="2405110"/>
                  <a:pt x="2693870" y="2447285"/>
                  <a:pt x="2689157" y="2489703"/>
                </a:cubicBezTo>
                <a:cubicBezTo>
                  <a:pt x="2686017" y="2517964"/>
                  <a:pt x="2677512" y="2602250"/>
                  <a:pt x="2671050" y="2634558"/>
                </a:cubicBezTo>
                <a:cubicBezTo>
                  <a:pt x="2669178" y="2643916"/>
                  <a:pt x="2667291" y="2653778"/>
                  <a:pt x="2661997" y="2661719"/>
                </a:cubicBezTo>
                <a:cubicBezTo>
                  <a:pt x="2654895" y="2672372"/>
                  <a:pt x="2643890" y="2679826"/>
                  <a:pt x="2634836" y="2688879"/>
                </a:cubicBezTo>
                <a:cubicBezTo>
                  <a:pt x="2596693" y="2803316"/>
                  <a:pt x="2660321" y="2620361"/>
                  <a:pt x="2607676" y="2743200"/>
                </a:cubicBezTo>
                <a:cubicBezTo>
                  <a:pt x="2602775" y="2754637"/>
                  <a:pt x="2603524" y="2767977"/>
                  <a:pt x="2598623" y="2779414"/>
                </a:cubicBezTo>
                <a:cubicBezTo>
                  <a:pt x="2594337" y="2789415"/>
                  <a:pt x="2585382" y="2796842"/>
                  <a:pt x="2580516" y="2806574"/>
                </a:cubicBezTo>
                <a:cubicBezTo>
                  <a:pt x="2576248" y="2815110"/>
                  <a:pt x="2578210" y="2826987"/>
                  <a:pt x="2571462" y="2833735"/>
                </a:cubicBezTo>
                <a:cubicBezTo>
                  <a:pt x="2567117" y="2838080"/>
                  <a:pt x="2508421" y="2851742"/>
                  <a:pt x="2508088" y="2851842"/>
                </a:cubicBezTo>
                <a:cubicBezTo>
                  <a:pt x="2356590" y="2897290"/>
                  <a:pt x="2547985" y="2866583"/>
                  <a:pt x="2200270" y="2879002"/>
                </a:cubicBezTo>
                <a:cubicBezTo>
                  <a:pt x="2179145" y="2882020"/>
                  <a:pt x="2158129" y="2885932"/>
                  <a:pt x="2136896" y="2888055"/>
                </a:cubicBezTo>
                <a:cubicBezTo>
                  <a:pt x="2040883" y="2897656"/>
                  <a:pt x="1943315" y="2900669"/>
                  <a:pt x="1847185" y="2906162"/>
                </a:cubicBezTo>
                <a:lnTo>
                  <a:pt x="1702330" y="2915216"/>
                </a:lnTo>
                <a:cubicBezTo>
                  <a:pt x="1426913" y="2961116"/>
                  <a:pt x="1711631" y="2916474"/>
                  <a:pt x="987106" y="2933323"/>
                </a:cubicBezTo>
                <a:cubicBezTo>
                  <a:pt x="947769" y="2934238"/>
                  <a:pt x="908753" y="2941731"/>
                  <a:pt x="869411" y="2942376"/>
                </a:cubicBezTo>
                <a:lnTo>
                  <a:pt x="416737" y="293332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701059" y="310620"/>
            <a:ext cx="344942" cy="984025"/>
            <a:chOff x="3403738" y="1159418"/>
            <a:chExt cx="1265679" cy="3610637"/>
          </a:xfrm>
        </p:grpSpPr>
        <p:sp>
          <p:nvSpPr>
            <p:cNvPr id="29" name="Rounded Rectangle 2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29"/>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ounded Rectangle 48"/>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ounded Rectangle 49"/>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ounded Rectangle 50"/>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ounded Rectangle 52"/>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4" name="Group 53"/>
          <p:cNvGrpSpPr/>
          <p:nvPr/>
        </p:nvGrpSpPr>
        <p:grpSpPr>
          <a:xfrm>
            <a:off x="8380843" y="399647"/>
            <a:ext cx="310561" cy="885946"/>
            <a:chOff x="3403738" y="1159418"/>
            <a:chExt cx="1265679" cy="3610637"/>
          </a:xfrm>
        </p:grpSpPr>
        <p:sp>
          <p:nvSpPr>
            <p:cNvPr id="5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ounded Rectangle 55"/>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ounded Rectangle 56"/>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ounded Rectangle 57"/>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ounded Rectangle 58"/>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Oval 59"/>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ounded Rectangle 60"/>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2" y="3779936"/>
            <a:ext cx="1815518" cy="2267574"/>
          </a:xfrm>
          <a:prstGeom prst="rect">
            <a:avLst/>
          </a:prstGeom>
        </p:spPr>
      </p:pic>
    </p:spTree>
    <p:extLst>
      <p:ext uri="{BB962C8B-B14F-4D97-AF65-F5344CB8AC3E}">
        <p14:creationId xmlns:p14="http://schemas.microsoft.com/office/powerpoint/2010/main" val="25136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8"/>
          <p:cNvGrpSpPr/>
          <p:nvPr/>
        </p:nvGrpSpPr>
        <p:grpSpPr>
          <a:xfrm>
            <a:off x="808021" y="457200"/>
            <a:ext cx="10617451" cy="5916440"/>
            <a:chOff x="965200" y="2286000"/>
            <a:chExt cx="7302500" cy="2743200"/>
          </a:xfrm>
        </p:grpSpPr>
        <p:sp>
          <p:nvSpPr>
            <p:cNvPr id="18" name="Rectangle 17"/>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28" y="694613"/>
            <a:ext cx="10058400" cy="641770"/>
          </a:xfrm>
          <a:prstGeom prst="rect">
            <a:avLst/>
          </a:prstGeom>
        </p:spPr>
      </p:pic>
      <p:sp>
        <p:nvSpPr>
          <p:cNvPr id="44" name="Freeform 43"/>
          <p:cNvSpPr/>
          <p:nvPr/>
        </p:nvSpPr>
        <p:spPr>
          <a:xfrm flipH="1">
            <a:off x="8220547" y="3109484"/>
            <a:ext cx="1863762" cy="2282167"/>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1922468">
            <a:off x="8306442" y="3259761"/>
            <a:ext cx="152753" cy="274793"/>
            <a:chOff x="3107480" y="2927662"/>
            <a:chExt cx="475020" cy="729938"/>
          </a:xfrm>
          <a:solidFill>
            <a:schemeClr val="bg1"/>
          </a:solidFill>
        </p:grpSpPr>
        <p:sp>
          <p:nvSpPr>
            <p:cNvPr id="58" name="Moon 57"/>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9133131">
            <a:off x="8332946" y="3726340"/>
            <a:ext cx="152753" cy="274793"/>
            <a:chOff x="3107480" y="2927662"/>
            <a:chExt cx="475020" cy="729938"/>
          </a:xfrm>
          <a:solidFill>
            <a:schemeClr val="bg1"/>
          </a:solidFill>
        </p:grpSpPr>
        <p:sp>
          <p:nvSpPr>
            <p:cNvPr id="55" name="Moon 54"/>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1024"/>
          <p:cNvGrpSpPr/>
          <p:nvPr/>
        </p:nvGrpSpPr>
        <p:grpSpPr>
          <a:xfrm>
            <a:off x="9203600" y="1847222"/>
            <a:ext cx="747170" cy="1346989"/>
            <a:chOff x="8886729" y="1919649"/>
            <a:chExt cx="747170" cy="1346989"/>
          </a:xfrm>
        </p:grpSpPr>
        <p:grpSp>
          <p:nvGrpSpPr>
            <p:cNvPr id="47" name="Group 46"/>
            <p:cNvGrpSpPr/>
            <p:nvPr/>
          </p:nvGrpSpPr>
          <p:grpSpPr>
            <a:xfrm>
              <a:off x="9168247" y="2279976"/>
              <a:ext cx="323340" cy="986662"/>
              <a:chOff x="3771165" y="1851513"/>
              <a:chExt cx="857914" cy="2973960"/>
            </a:xfrm>
            <a:solidFill>
              <a:schemeClr val="bg1"/>
            </a:solidFill>
          </p:grpSpPr>
          <p:sp>
            <p:nvSpPr>
              <p:cNvPr id="49" name="Rounded Rectangle 48"/>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Isosceles Triangle 47"/>
            <p:cNvSpPr/>
            <p:nvPr/>
          </p:nvSpPr>
          <p:spPr>
            <a:xfrm>
              <a:off x="9064928" y="2306301"/>
              <a:ext cx="568971" cy="839274"/>
            </a:xfrm>
            <a:custGeom>
              <a:avLst/>
              <a:gdLst>
                <a:gd name="connsiteX0" fmla="*/ 0 w 400321"/>
                <a:gd name="connsiteY0" fmla="*/ 835251 h 835251"/>
                <a:gd name="connsiteX1" fmla="*/ 73415 w 400321"/>
                <a:gd name="connsiteY1" fmla="*/ 0 h 835251"/>
                <a:gd name="connsiteX2" fmla="*/ 400321 w 400321"/>
                <a:gd name="connsiteY2" fmla="*/ 835251 h 835251"/>
                <a:gd name="connsiteX3" fmla="*/ 0 w 400321"/>
                <a:gd name="connsiteY3" fmla="*/ 835251 h 835251"/>
                <a:gd name="connsiteX0" fmla="*/ 54429 w 454750"/>
                <a:gd name="connsiteY0" fmla="*/ 835251 h 835251"/>
                <a:gd name="connsiteX1" fmla="*/ 127844 w 454750"/>
                <a:gd name="connsiteY1" fmla="*/ 0 h 835251"/>
                <a:gd name="connsiteX2" fmla="*/ 454750 w 454750"/>
                <a:gd name="connsiteY2" fmla="*/ 835251 h 835251"/>
                <a:gd name="connsiteX3" fmla="*/ 54429 w 454750"/>
                <a:gd name="connsiteY3" fmla="*/ 835251 h 835251"/>
                <a:gd name="connsiteX0" fmla="*/ 46208 w 500850"/>
                <a:gd name="connsiteY0" fmla="*/ 835251 h 835251"/>
                <a:gd name="connsiteX1" fmla="*/ 173944 w 500850"/>
                <a:gd name="connsiteY1" fmla="*/ 0 h 835251"/>
                <a:gd name="connsiteX2" fmla="*/ 500850 w 500850"/>
                <a:gd name="connsiteY2" fmla="*/ 835251 h 835251"/>
                <a:gd name="connsiteX3" fmla="*/ 46208 w 500850"/>
                <a:gd name="connsiteY3" fmla="*/ 835251 h 835251"/>
                <a:gd name="connsiteX0" fmla="*/ 46208 w 500850"/>
                <a:gd name="connsiteY0" fmla="*/ 835251 h 839274"/>
                <a:gd name="connsiteX1" fmla="*/ 173944 w 500850"/>
                <a:gd name="connsiteY1" fmla="*/ 0 h 839274"/>
                <a:gd name="connsiteX2" fmla="*/ 500850 w 500850"/>
                <a:gd name="connsiteY2" fmla="*/ 835251 h 839274"/>
                <a:gd name="connsiteX3" fmla="*/ 46208 w 500850"/>
                <a:gd name="connsiteY3" fmla="*/ 835251 h 839274"/>
              </a:gdLst>
              <a:ahLst/>
              <a:cxnLst>
                <a:cxn ang="0">
                  <a:pos x="connsiteX0" y="connsiteY0"/>
                </a:cxn>
                <a:cxn ang="0">
                  <a:pos x="connsiteX1" y="connsiteY1"/>
                </a:cxn>
                <a:cxn ang="0">
                  <a:pos x="connsiteX2" y="connsiteY2"/>
                </a:cxn>
                <a:cxn ang="0">
                  <a:pos x="connsiteX3" y="connsiteY3"/>
                </a:cxn>
              </a:cxnLst>
              <a:rect l="l" t="t" r="r" b="b"/>
              <a:pathLst>
                <a:path w="500850" h="839274">
                  <a:moveTo>
                    <a:pt x="46208" y="835251"/>
                  </a:moveTo>
                  <a:cubicBezTo>
                    <a:pt x="-101336" y="529674"/>
                    <a:pt x="149472" y="278417"/>
                    <a:pt x="173944" y="0"/>
                  </a:cubicBezTo>
                  <a:lnTo>
                    <a:pt x="500850" y="835251"/>
                  </a:lnTo>
                  <a:cubicBezTo>
                    <a:pt x="349303" y="835251"/>
                    <a:pt x="206808" y="844304"/>
                    <a:pt x="46208" y="83525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5848271">
              <a:off x="9131806" y="1960309"/>
              <a:ext cx="539553" cy="458233"/>
            </a:xfrm>
            <a:custGeom>
              <a:avLst/>
              <a:gdLst>
                <a:gd name="connsiteX0" fmla="*/ 768842 w 785447"/>
                <a:gd name="connsiteY0" fmla="*/ 153561 h 844620"/>
                <a:gd name="connsiteX1" fmla="*/ 766643 w 785447"/>
                <a:gd name="connsiteY1" fmla="*/ 231150 h 844620"/>
                <a:gd name="connsiteX2" fmla="*/ 782711 w 785447"/>
                <a:gd name="connsiteY2" fmla="*/ 349780 h 844620"/>
                <a:gd name="connsiteX3" fmla="*/ 707440 w 785447"/>
                <a:gd name="connsiteY3" fmla="*/ 453623 h 844620"/>
                <a:gd name="connsiteX4" fmla="*/ 680494 w 785447"/>
                <a:gd name="connsiteY4" fmla="*/ 542604 h 844620"/>
                <a:gd name="connsiteX5" fmla="*/ 588752 w 785447"/>
                <a:gd name="connsiteY5" fmla="*/ 553377 h 844620"/>
                <a:gd name="connsiteX6" fmla="*/ 523192 w 785447"/>
                <a:gd name="connsiteY6" fmla="*/ 648303 h 844620"/>
                <a:gd name="connsiteX7" fmla="*/ 501448 w 785447"/>
                <a:gd name="connsiteY7" fmla="*/ 651035 h 844620"/>
                <a:gd name="connsiteX8" fmla="*/ 494987 w 785447"/>
                <a:gd name="connsiteY8" fmla="*/ 695046 h 844620"/>
                <a:gd name="connsiteX9" fmla="*/ 475227 w 785447"/>
                <a:gd name="connsiteY9" fmla="*/ 735083 h 844620"/>
                <a:gd name="connsiteX10" fmla="*/ 383485 w 785447"/>
                <a:gd name="connsiteY10" fmla="*/ 745857 h 844620"/>
                <a:gd name="connsiteX11" fmla="*/ 317925 w 785447"/>
                <a:gd name="connsiteY11" fmla="*/ 840783 h 844620"/>
                <a:gd name="connsiteX12" fmla="*/ 221529 w 785447"/>
                <a:gd name="connsiteY12" fmla="*/ 782841 h 844620"/>
                <a:gd name="connsiteX13" fmla="*/ 78336 w 785447"/>
                <a:gd name="connsiteY13" fmla="*/ 725592 h 844620"/>
                <a:gd name="connsiteX14" fmla="*/ 15378 w 785447"/>
                <a:gd name="connsiteY14" fmla="*/ 661887 h 844620"/>
                <a:gd name="connsiteX15" fmla="*/ 28831 w 785447"/>
                <a:gd name="connsiteY15" fmla="*/ 575894 h 844620"/>
                <a:gd name="connsiteX16" fmla="*/ 423 w 785447"/>
                <a:gd name="connsiteY16" fmla="*/ 487668 h 844620"/>
                <a:gd name="connsiteX17" fmla="*/ 52302 w 785447"/>
                <a:gd name="connsiteY17" fmla="*/ 409249 h 844620"/>
                <a:gd name="connsiteX18" fmla="*/ 52799 w 785447"/>
                <a:gd name="connsiteY18" fmla="*/ 407183 h 844620"/>
                <a:gd name="connsiteX19" fmla="*/ 75909 w 785447"/>
                <a:gd name="connsiteY19" fmla="*/ 294572 h 844620"/>
                <a:gd name="connsiteX20" fmla="*/ 188333 w 785447"/>
                <a:gd name="connsiteY20" fmla="*/ 268846 h 844620"/>
                <a:gd name="connsiteX21" fmla="*/ 188358 w 785447"/>
                <a:gd name="connsiteY21" fmla="*/ 268803 h 844620"/>
                <a:gd name="connsiteX22" fmla="*/ 210716 w 785447"/>
                <a:gd name="connsiteY22" fmla="*/ 230108 h 844620"/>
                <a:gd name="connsiteX23" fmla="*/ 256751 w 785447"/>
                <a:gd name="connsiteY23" fmla="*/ 210896 h 844620"/>
                <a:gd name="connsiteX24" fmla="*/ 258245 w 785447"/>
                <a:gd name="connsiteY24" fmla="*/ 211466 h 844620"/>
                <a:gd name="connsiteX25" fmla="*/ 261407 w 785447"/>
                <a:gd name="connsiteY25" fmla="*/ 154442 h 844620"/>
                <a:gd name="connsiteX26" fmla="*/ 281176 w 785447"/>
                <a:gd name="connsiteY26" fmla="*/ 102092 h 844620"/>
                <a:gd name="connsiteX27" fmla="*/ 393600 w 785447"/>
                <a:gd name="connsiteY27" fmla="*/ 76366 h 844620"/>
                <a:gd name="connsiteX28" fmla="*/ 393625 w 785447"/>
                <a:gd name="connsiteY28" fmla="*/ 76323 h 844620"/>
                <a:gd name="connsiteX29" fmla="*/ 415983 w 785447"/>
                <a:gd name="connsiteY29" fmla="*/ 37629 h 844620"/>
                <a:gd name="connsiteX30" fmla="*/ 506949 w 785447"/>
                <a:gd name="connsiteY30" fmla="*/ 49658 h 844620"/>
                <a:gd name="connsiteX31" fmla="*/ 507353 w 785447"/>
                <a:gd name="connsiteY31" fmla="*/ 48929 h 844620"/>
                <a:gd name="connsiteX32" fmla="*/ 525110 w 785447"/>
                <a:gd name="connsiteY32" fmla="*/ 16928 h 844620"/>
                <a:gd name="connsiteX33" fmla="*/ 551117 w 785447"/>
                <a:gd name="connsiteY33" fmla="*/ 890 h 844620"/>
                <a:gd name="connsiteX34" fmla="*/ 581553 w 785447"/>
                <a:gd name="connsiteY34" fmla="*/ 6709 h 844620"/>
                <a:gd name="connsiteX35" fmla="*/ 605188 w 785447"/>
                <a:gd name="connsiteY35" fmla="*/ 34479 h 844620"/>
                <a:gd name="connsiteX36" fmla="*/ 605894 w 785447"/>
                <a:gd name="connsiteY36" fmla="*/ 35308 h 844620"/>
                <a:gd name="connsiteX37" fmla="*/ 661112 w 785447"/>
                <a:gd name="connsiteY37" fmla="*/ 488 h 844620"/>
                <a:gd name="connsiteX38" fmla="*/ 681406 w 785447"/>
                <a:gd name="connsiteY38" fmla="*/ 8284 h 844620"/>
                <a:gd name="connsiteX39" fmla="*/ 719699 w 785447"/>
                <a:gd name="connsiteY39" fmla="*/ 82009 h 844620"/>
                <a:gd name="connsiteX40" fmla="*/ 719910 w 785447"/>
                <a:gd name="connsiteY40" fmla="*/ 82191 h 844620"/>
                <a:gd name="connsiteX41" fmla="*/ 750145 w 785447"/>
                <a:gd name="connsiteY41" fmla="*/ 108290 h 844620"/>
                <a:gd name="connsiteX42" fmla="*/ 768842 w 785447"/>
                <a:gd name="connsiteY42" fmla="*/ 153561 h 84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5447" h="844620">
                  <a:moveTo>
                    <a:pt x="768842" y="153561"/>
                  </a:moveTo>
                  <a:cubicBezTo>
                    <a:pt x="774301" y="178971"/>
                    <a:pt x="773524" y="206569"/>
                    <a:pt x="766643" y="231150"/>
                  </a:cubicBezTo>
                  <a:cubicBezTo>
                    <a:pt x="783556" y="264859"/>
                    <a:pt x="789471" y="308557"/>
                    <a:pt x="782711" y="349780"/>
                  </a:cubicBezTo>
                  <a:cubicBezTo>
                    <a:pt x="773725" y="404584"/>
                    <a:pt x="743976" y="445626"/>
                    <a:pt x="707440" y="453623"/>
                  </a:cubicBezTo>
                  <a:cubicBezTo>
                    <a:pt x="707266" y="487830"/>
                    <a:pt x="697434" y="520272"/>
                    <a:pt x="680494" y="542604"/>
                  </a:cubicBezTo>
                  <a:cubicBezTo>
                    <a:pt x="654755" y="576539"/>
                    <a:pt x="617576" y="580900"/>
                    <a:pt x="588752" y="553377"/>
                  </a:cubicBezTo>
                  <a:cubicBezTo>
                    <a:pt x="579431" y="600652"/>
                    <a:pt x="554470" y="636790"/>
                    <a:pt x="523192" y="648303"/>
                  </a:cubicBezTo>
                  <a:lnTo>
                    <a:pt x="501448" y="651035"/>
                  </a:lnTo>
                  <a:lnTo>
                    <a:pt x="494987" y="695046"/>
                  </a:lnTo>
                  <a:cubicBezTo>
                    <a:pt x="490390" y="710224"/>
                    <a:pt x="483697" y="723918"/>
                    <a:pt x="475227" y="735083"/>
                  </a:cubicBezTo>
                  <a:cubicBezTo>
                    <a:pt x="449488" y="769019"/>
                    <a:pt x="412309" y="773379"/>
                    <a:pt x="383485" y="745857"/>
                  </a:cubicBezTo>
                  <a:cubicBezTo>
                    <a:pt x="374164" y="793132"/>
                    <a:pt x="349203" y="829270"/>
                    <a:pt x="317925" y="840783"/>
                  </a:cubicBezTo>
                  <a:cubicBezTo>
                    <a:pt x="281067" y="854347"/>
                    <a:pt x="242600" y="831232"/>
                    <a:pt x="221529" y="782841"/>
                  </a:cubicBezTo>
                  <a:cubicBezTo>
                    <a:pt x="171795" y="828772"/>
                    <a:pt x="107200" y="802954"/>
                    <a:pt x="78336" y="725592"/>
                  </a:cubicBezTo>
                  <a:cubicBezTo>
                    <a:pt x="49982" y="730677"/>
                    <a:pt x="23358" y="703743"/>
                    <a:pt x="15378" y="661887"/>
                  </a:cubicBezTo>
                  <a:cubicBezTo>
                    <a:pt x="9597" y="631603"/>
                    <a:pt x="14707" y="598919"/>
                    <a:pt x="28831" y="575894"/>
                  </a:cubicBezTo>
                  <a:cubicBezTo>
                    <a:pt x="8792" y="557832"/>
                    <a:pt x="-2367" y="523172"/>
                    <a:pt x="423" y="487668"/>
                  </a:cubicBezTo>
                  <a:cubicBezTo>
                    <a:pt x="3695" y="446097"/>
                    <a:pt x="25236" y="413534"/>
                    <a:pt x="52302" y="409249"/>
                  </a:cubicBezTo>
                  <a:cubicBezTo>
                    <a:pt x="52464" y="408555"/>
                    <a:pt x="52638" y="407877"/>
                    <a:pt x="52799" y="407183"/>
                  </a:cubicBezTo>
                  <a:cubicBezTo>
                    <a:pt x="49164" y="366245"/>
                    <a:pt x="57641" y="324962"/>
                    <a:pt x="75909" y="294572"/>
                  </a:cubicBezTo>
                  <a:cubicBezTo>
                    <a:pt x="104772" y="246574"/>
                    <a:pt x="151569" y="235875"/>
                    <a:pt x="188333" y="268846"/>
                  </a:cubicBezTo>
                  <a:lnTo>
                    <a:pt x="188358" y="268803"/>
                  </a:lnTo>
                  <a:lnTo>
                    <a:pt x="210716" y="230108"/>
                  </a:lnTo>
                  <a:cubicBezTo>
                    <a:pt x="224238" y="215769"/>
                    <a:pt x="240587" y="209128"/>
                    <a:pt x="256751" y="210896"/>
                  </a:cubicBezTo>
                  <a:lnTo>
                    <a:pt x="258245" y="211466"/>
                  </a:lnTo>
                  <a:lnTo>
                    <a:pt x="261407" y="154442"/>
                  </a:lnTo>
                  <a:cubicBezTo>
                    <a:pt x="265356" y="135206"/>
                    <a:pt x="272042" y="117288"/>
                    <a:pt x="281176" y="102092"/>
                  </a:cubicBezTo>
                  <a:cubicBezTo>
                    <a:pt x="310040" y="54094"/>
                    <a:pt x="356836" y="43396"/>
                    <a:pt x="393600" y="76366"/>
                  </a:cubicBezTo>
                  <a:lnTo>
                    <a:pt x="393625" y="76323"/>
                  </a:lnTo>
                  <a:lnTo>
                    <a:pt x="415983" y="37629"/>
                  </a:lnTo>
                  <a:cubicBezTo>
                    <a:pt x="443027" y="8949"/>
                    <a:pt x="481378" y="11067"/>
                    <a:pt x="506949" y="49658"/>
                  </a:cubicBezTo>
                  <a:lnTo>
                    <a:pt x="507353" y="48929"/>
                  </a:lnTo>
                  <a:lnTo>
                    <a:pt x="525110" y="16928"/>
                  </a:lnTo>
                  <a:cubicBezTo>
                    <a:pt x="532695" y="8552"/>
                    <a:pt x="541587" y="2957"/>
                    <a:pt x="551117" y="890"/>
                  </a:cubicBezTo>
                  <a:cubicBezTo>
                    <a:pt x="561605" y="-1389"/>
                    <a:pt x="572087" y="762"/>
                    <a:pt x="581553" y="6709"/>
                  </a:cubicBezTo>
                  <a:lnTo>
                    <a:pt x="605188" y="34479"/>
                  </a:lnTo>
                  <a:lnTo>
                    <a:pt x="605894" y="35308"/>
                  </a:lnTo>
                  <a:cubicBezTo>
                    <a:pt x="619796" y="10253"/>
                    <a:pt x="640518" y="-2181"/>
                    <a:pt x="661112" y="488"/>
                  </a:cubicBezTo>
                  <a:cubicBezTo>
                    <a:pt x="667977" y="1378"/>
                    <a:pt x="674827" y="3945"/>
                    <a:pt x="681406" y="8284"/>
                  </a:cubicBezTo>
                  <a:cubicBezTo>
                    <a:pt x="701458" y="21502"/>
                    <a:pt x="715836" y="49175"/>
                    <a:pt x="719699" y="82009"/>
                  </a:cubicBezTo>
                  <a:lnTo>
                    <a:pt x="719910" y="82191"/>
                  </a:lnTo>
                  <a:lnTo>
                    <a:pt x="750145" y="108290"/>
                  </a:lnTo>
                  <a:cubicBezTo>
                    <a:pt x="758596" y="120592"/>
                    <a:pt x="765087" y="136058"/>
                    <a:pt x="768842" y="15356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
            <p:cNvSpPr/>
            <p:nvPr/>
          </p:nvSpPr>
          <p:spPr>
            <a:xfrm rot="3581877">
              <a:off x="8981202" y="2231625"/>
              <a:ext cx="270218" cy="459163"/>
            </a:xfrm>
            <a:custGeom>
              <a:avLst/>
              <a:gdLst>
                <a:gd name="connsiteX0" fmla="*/ 0 w 751437"/>
                <a:gd name="connsiteY0" fmla="*/ 941561 h 941561"/>
                <a:gd name="connsiteX1" fmla="*/ 187859 w 751437"/>
                <a:gd name="connsiteY1" fmla="*/ 0 h 941561"/>
                <a:gd name="connsiteX2" fmla="*/ 563578 w 751437"/>
                <a:gd name="connsiteY2" fmla="*/ 0 h 941561"/>
                <a:gd name="connsiteX3" fmla="*/ 751437 w 751437"/>
                <a:gd name="connsiteY3" fmla="*/ 941561 h 941561"/>
                <a:gd name="connsiteX4" fmla="*/ 0 w 751437"/>
                <a:gd name="connsiteY4" fmla="*/ 941561 h 941561"/>
                <a:gd name="connsiteX0" fmla="*/ 49571 w 801008"/>
                <a:gd name="connsiteY0" fmla="*/ 941561 h 941561"/>
                <a:gd name="connsiteX1" fmla="*/ 237430 w 801008"/>
                <a:gd name="connsiteY1" fmla="*/ 0 h 941561"/>
                <a:gd name="connsiteX2" fmla="*/ 613149 w 801008"/>
                <a:gd name="connsiteY2" fmla="*/ 0 h 941561"/>
                <a:gd name="connsiteX3" fmla="*/ 801008 w 801008"/>
                <a:gd name="connsiteY3" fmla="*/ 941561 h 941561"/>
                <a:gd name="connsiteX4" fmla="*/ 49571 w 801008"/>
                <a:gd name="connsiteY4" fmla="*/ 941561 h 941561"/>
                <a:gd name="connsiteX0" fmla="*/ 49571 w 801008"/>
                <a:gd name="connsiteY0" fmla="*/ 941561 h 1013989"/>
                <a:gd name="connsiteX1" fmla="*/ 237430 w 801008"/>
                <a:gd name="connsiteY1" fmla="*/ 0 h 1013989"/>
                <a:gd name="connsiteX2" fmla="*/ 613149 w 801008"/>
                <a:gd name="connsiteY2" fmla="*/ 0 h 1013989"/>
                <a:gd name="connsiteX3" fmla="*/ 801008 w 801008"/>
                <a:gd name="connsiteY3" fmla="*/ 941561 h 1013989"/>
                <a:gd name="connsiteX4" fmla="*/ 49571 w 801008"/>
                <a:gd name="connsiteY4" fmla="*/ 941561 h 1013989"/>
                <a:gd name="connsiteX0" fmla="*/ 48511 w 809002"/>
                <a:gd name="connsiteY0" fmla="*/ 995882 h 1056488"/>
                <a:gd name="connsiteX1" fmla="*/ 245424 w 809002"/>
                <a:gd name="connsiteY1" fmla="*/ 0 h 1056488"/>
                <a:gd name="connsiteX2" fmla="*/ 621143 w 809002"/>
                <a:gd name="connsiteY2" fmla="*/ 0 h 1056488"/>
                <a:gd name="connsiteX3" fmla="*/ 809002 w 809002"/>
                <a:gd name="connsiteY3" fmla="*/ 941561 h 1056488"/>
                <a:gd name="connsiteX4" fmla="*/ 48511 w 809002"/>
                <a:gd name="connsiteY4" fmla="*/ 995882 h 105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2" h="1056488">
                  <a:moveTo>
                    <a:pt x="48511" y="995882"/>
                  </a:moveTo>
                  <a:cubicBezTo>
                    <a:pt x="-115205" y="654868"/>
                    <a:pt x="182804" y="313854"/>
                    <a:pt x="245424" y="0"/>
                  </a:cubicBezTo>
                  <a:lnTo>
                    <a:pt x="621143" y="0"/>
                  </a:lnTo>
                  <a:lnTo>
                    <a:pt x="809002" y="941561"/>
                  </a:lnTo>
                  <a:cubicBezTo>
                    <a:pt x="558523" y="941561"/>
                    <a:pt x="244669" y="1158845"/>
                    <a:pt x="48511" y="99588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
            <p:cNvSpPr/>
            <p:nvPr/>
          </p:nvSpPr>
          <p:spPr>
            <a:xfrm rot="19586664" flipH="1">
              <a:off x="9290226" y="2357191"/>
              <a:ext cx="306971" cy="404189"/>
            </a:xfrm>
            <a:custGeom>
              <a:avLst/>
              <a:gdLst>
                <a:gd name="connsiteX0" fmla="*/ 0 w 751437"/>
                <a:gd name="connsiteY0" fmla="*/ 941561 h 941561"/>
                <a:gd name="connsiteX1" fmla="*/ 187859 w 751437"/>
                <a:gd name="connsiteY1" fmla="*/ 0 h 941561"/>
                <a:gd name="connsiteX2" fmla="*/ 563578 w 751437"/>
                <a:gd name="connsiteY2" fmla="*/ 0 h 941561"/>
                <a:gd name="connsiteX3" fmla="*/ 751437 w 751437"/>
                <a:gd name="connsiteY3" fmla="*/ 941561 h 941561"/>
                <a:gd name="connsiteX4" fmla="*/ 0 w 751437"/>
                <a:gd name="connsiteY4" fmla="*/ 941561 h 941561"/>
                <a:gd name="connsiteX0" fmla="*/ 49571 w 801008"/>
                <a:gd name="connsiteY0" fmla="*/ 941561 h 941561"/>
                <a:gd name="connsiteX1" fmla="*/ 237430 w 801008"/>
                <a:gd name="connsiteY1" fmla="*/ 0 h 941561"/>
                <a:gd name="connsiteX2" fmla="*/ 613149 w 801008"/>
                <a:gd name="connsiteY2" fmla="*/ 0 h 941561"/>
                <a:gd name="connsiteX3" fmla="*/ 801008 w 801008"/>
                <a:gd name="connsiteY3" fmla="*/ 941561 h 941561"/>
                <a:gd name="connsiteX4" fmla="*/ 49571 w 801008"/>
                <a:gd name="connsiteY4" fmla="*/ 941561 h 941561"/>
                <a:gd name="connsiteX0" fmla="*/ 49571 w 801008"/>
                <a:gd name="connsiteY0" fmla="*/ 941561 h 1013989"/>
                <a:gd name="connsiteX1" fmla="*/ 237430 w 801008"/>
                <a:gd name="connsiteY1" fmla="*/ 0 h 1013989"/>
                <a:gd name="connsiteX2" fmla="*/ 613149 w 801008"/>
                <a:gd name="connsiteY2" fmla="*/ 0 h 1013989"/>
                <a:gd name="connsiteX3" fmla="*/ 801008 w 801008"/>
                <a:gd name="connsiteY3" fmla="*/ 941561 h 1013989"/>
                <a:gd name="connsiteX4" fmla="*/ 49571 w 801008"/>
                <a:gd name="connsiteY4" fmla="*/ 941561 h 1013989"/>
                <a:gd name="connsiteX0" fmla="*/ 48511 w 809002"/>
                <a:gd name="connsiteY0" fmla="*/ 995882 h 1056488"/>
                <a:gd name="connsiteX1" fmla="*/ 245424 w 809002"/>
                <a:gd name="connsiteY1" fmla="*/ 0 h 1056488"/>
                <a:gd name="connsiteX2" fmla="*/ 621143 w 809002"/>
                <a:gd name="connsiteY2" fmla="*/ 0 h 1056488"/>
                <a:gd name="connsiteX3" fmla="*/ 809002 w 809002"/>
                <a:gd name="connsiteY3" fmla="*/ 941561 h 1056488"/>
                <a:gd name="connsiteX4" fmla="*/ 48511 w 809002"/>
                <a:gd name="connsiteY4" fmla="*/ 995882 h 105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2" h="1056488">
                  <a:moveTo>
                    <a:pt x="48511" y="995882"/>
                  </a:moveTo>
                  <a:cubicBezTo>
                    <a:pt x="-115205" y="654868"/>
                    <a:pt x="182804" y="313854"/>
                    <a:pt x="245424" y="0"/>
                  </a:cubicBezTo>
                  <a:lnTo>
                    <a:pt x="621143" y="0"/>
                  </a:lnTo>
                  <a:lnTo>
                    <a:pt x="809002" y="941561"/>
                  </a:lnTo>
                  <a:cubicBezTo>
                    <a:pt x="558523" y="941561"/>
                    <a:pt x="244669" y="1158845"/>
                    <a:pt x="48511" y="99588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1023"/>
          <p:cNvGrpSpPr/>
          <p:nvPr/>
        </p:nvGrpSpPr>
        <p:grpSpPr>
          <a:xfrm>
            <a:off x="1921507" y="1849711"/>
            <a:ext cx="1640620" cy="3518990"/>
            <a:chOff x="1921507" y="1849711"/>
            <a:chExt cx="1640620" cy="3518990"/>
          </a:xfrm>
        </p:grpSpPr>
        <p:grpSp>
          <p:nvGrpSpPr>
            <p:cNvPr id="23" name="Group 22"/>
            <p:cNvGrpSpPr/>
            <p:nvPr/>
          </p:nvGrpSpPr>
          <p:grpSpPr>
            <a:xfrm>
              <a:off x="1921507" y="3086535"/>
              <a:ext cx="1640620" cy="2282166"/>
              <a:chOff x="-152400" y="2819400"/>
              <a:chExt cx="2993181" cy="4163634"/>
            </a:xfrm>
            <a:solidFill>
              <a:schemeClr val="bg1"/>
            </a:solidFill>
          </p:grpSpPr>
          <p:sp>
            <p:nvSpPr>
              <p:cNvPr id="24" name="Freeform 23"/>
              <p:cNvSpPr/>
              <p:nvPr/>
            </p:nvSpPr>
            <p:spPr>
              <a:xfrm>
                <a:off x="-152400" y="2819400"/>
                <a:ext cx="2993181" cy="4163634"/>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922468">
                <a:off x="2571225" y="3110688"/>
                <a:ext cx="245320" cy="501338"/>
                <a:chOff x="3107480" y="2927662"/>
                <a:chExt cx="475020" cy="729938"/>
              </a:xfrm>
              <a:grpFill/>
            </p:grpSpPr>
            <p:sp>
              <p:nvSpPr>
                <p:cNvPr id="31" name="Moon 30"/>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922468">
                <a:off x="2350231" y="3813977"/>
                <a:ext cx="245320" cy="501338"/>
                <a:chOff x="3107480" y="2927662"/>
                <a:chExt cx="475020" cy="729938"/>
              </a:xfrm>
              <a:grpFill/>
            </p:grpSpPr>
            <p:sp>
              <p:nvSpPr>
                <p:cNvPr id="28" name="Moon 27"/>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2414117" y="1849711"/>
              <a:ext cx="484580" cy="1382376"/>
              <a:chOff x="3403738" y="1159418"/>
              <a:chExt cx="1265679" cy="3610637"/>
            </a:xfrm>
            <a:solidFill>
              <a:schemeClr val="bg1"/>
            </a:solidFill>
          </p:grpSpPr>
          <p:sp>
            <p:nvSpPr>
              <p:cNvPr id="67" name="Rounded Rectangle 66"/>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ed Rectangle 67"/>
              <p:cNvSpPr/>
              <p:nvPr/>
            </p:nvSpPr>
            <p:spPr>
              <a:xfrm rot="6220982">
                <a:off x="4283510" y="2859537"/>
                <a:ext cx="561785" cy="21002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ounded Rectangle 68"/>
              <p:cNvSpPr/>
              <p:nvPr/>
            </p:nvSpPr>
            <p:spPr>
              <a:xfrm rot="20356230">
                <a:off x="4318730" y="1891268"/>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ounded Rectangle 69"/>
              <p:cNvSpPr/>
              <p:nvPr/>
            </p:nvSpPr>
            <p:spPr>
              <a:xfrm rot="1069183">
                <a:off x="3817347" y="3302077"/>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ounded Rectangle 70"/>
              <p:cNvSpPr/>
              <p:nvPr/>
            </p:nvSpPr>
            <p:spPr>
              <a:xfrm rot="10017092">
                <a:off x="4245417" y="3449161"/>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Oval 71"/>
              <p:cNvSpPr/>
              <p:nvPr/>
            </p:nvSpPr>
            <p:spPr>
              <a:xfrm>
                <a:off x="3403738" y="1159418"/>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ounded Rectangle 72"/>
              <p:cNvSpPr/>
              <p:nvPr/>
            </p:nvSpPr>
            <p:spPr>
              <a:xfrm rot="6345371">
                <a:off x="3237861" y="2468500"/>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65" name="Rectangle 64"/>
          <p:cNvSpPr/>
          <p:nvPr/>
        </p:nvSpPr>
        <p:spPr>
          <a:xfrm>
            <a:off x="4110272" y="1500673"/>
            <a:ext cx="3902044" cy="1477328"/>
          </a:xfrm>
          <a:prstGeom prst="rect">
            <a:avLst/>
          </a:prstGeom>
        </p:spPr>
        <p:txBody>
          <a:bodyPr wrap="square">
            <a:spAutoFit/>
          </a:bodyPr>
          <a:lstStyle/>
          <a:p>
            <a:pPr algn="ctr"/>
            <a:r>
              <a:rPr lang="en-US" dirty="0">
                <a:solidFill>
                  <a:srgbClr val="FFFF00"/>
                </a:solidFill>
                <a:latin typeface="Open Sans"/>
              </a:rPr>
              <a:t>What are some influences of the world that might entice someone to turn away from and stop living according to the commandments and teachings of God?</a:t>
            </a:r>
            <a:endParaRPr lang="en-US" dirty="0">
              <a:solidFill>
                <a:srgbClr val="FFFF00"/>
              </a:solidFill>
            </a:endParaRPr>
          </a:p>
        </p:txBody>
      </p:sp>
      <p:grpSp>
        <p:nvGrpSpPr>
          <p:cNvPr id="75" name="Group 74"/>
          <p:cNvGrpSpPr/>
          <p:nvPr/>
        </p:nvGrpSpPr>
        <p:grpSpPr>
          <a:xfrm>
            <a:off x="2100403" y="3286409"/>
            <a:ext cx="742386" cy="623712"/>
            <a:chOff x="1371600" y="1219200"/>
            <a:chExt cx="4800600" cy="3780503"/>
          </a:xfrm>
        </p:grpSpPr>
        <p:sp>
          <p:nvSpPr>
            <p:cNvPr id="76" name="Rounded Rectangle 75"/>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Freeform 79"/>
          <p:cNvSpPr/>
          <p:nvPr/>
        </p:nvSpPr>
        <p:spPr>
          <a:xfrm>
            <a:off x="3032911" y="3522552"/>
            <a:ext cx="246708" cy="756906"/>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2785282" y="4443821"/>
            <a:ext cx="412695" cy="807189"/>
            <a:chOff x="6237130" y="2918981"/>
            <a:chExt cx="1770869" cy="3463636"/>
          </a:xfrm>
          <a:solidFill>
            <a:schemeClr val="tx1"/>
          </a:solidFill>
        </p:grpSpPr>
        <p:grpSp>
          <p:nvGrpSpPr>
            <p:cNvPr id="84" name="Group 83"/>
            <p:cNvGrpSpPr/>
            <p:nvPr/>
          </p:nvGrpSpPr>
          <p:grpSpPr>
            <a:xfrm rot="1638786">
              <a:off x="6237130" y="2918981"/>
              <a:ext cx="685800" cy="3463636"/>
              <a:chOff x="609600" y="346364"/>
              <a:chExt cx="685800" cy="3463636"/>
            </a:xfrm>
            <a:grpFill/>
          </p:grpSpPr>
          <p:sp>
            <p:nvSpPr>
              <p:cNvPr id="98" name="Rounded Rectangle 97"/>
              <p:cNvSpPr/>
              <p:nvPr/>
            </p:nvSpPr>
            <p:spPr>
              <a:xfrm>
                <a:off x="838200" y="2057400"/>
                <a:ext cx="2286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Isosceles Triangle 98"/>
              <p:cNvSpPr/>
              <p:nvPr/>
            </p:nvSpPr>
            <p:spPr>
              <a:xfrm>
                <a:off x="914399" y="346364"/>
                <a:ext cx="103909" cy="11430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ounded Rectangle 99"/>
              <p:cNvSpPr/>
              <p:nvPr/>
            </p:nvSpPr>
            <p:spPr>
              <a:xfrm>
                <a:off x="609600" y="1371600"/>
                <a:ext cx="685800" cy="1524000"/>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ounded Rectangle 100"/>
              <p:cNvSpPr/>
              <p:nvPr/>
            </p:nvSpPr>
            <p:spPr>
              <a:xfrm>
                <a:off x="609600" y="1371600"/>
                <a:ext cx="685800" cy="609600"/>
              </a:xfrm>
              <a:prstGeom prst="roundRect">
                <a:avLst>
                  <a:gd name="adj" fmla="val 45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rot="5400000">
                <a:off x="800100" y="33909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5" name="Oval 84"/>
            <p:cNvSpPr/>
            <p:nvPr/>
          </p:nvSpPr>
          <p:spPr>
            <a:xfrm>
              <a:off x="7389078" y="5770418"/>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p:cNvSpPr/>
            <p:nvPr/>
          </p:nvSpPr>
          <p:spPr>
            <a:xfrm>
              <a:off x="7501362" y="5716081"/>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Oval 86"/>
            <p:cNvSpPr/>
            <p:nvPr/>
          </p:nvSpPr>
          <p:spPr>
            <a:xfrm>
              <a:off x="7543800" y="5846450"/>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Oval 87"/>
            <p:cNvSpPr/>
            <p:nvPr/>
          </p:nvSpPr>
          <p:spPr>
            <a:xfrm>
              <a:off x="7424001" y="5845537"/>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p:cNvSpPr/>
            <p:nvPr/>
          </p:nvSpPr>
          <p:spPr>
            <a:xfrm>
              <a:off x="7576401" y="5799816"/>
              <a:ext cx="157044" cy="1480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7621194" y="5903893"/>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Oval 90"/>
            <p:cNvSpPr/>
            <p:nvPr/>
          </p:nvSpPr>
          <p:spPr>
            <a:xfrm>
              <a:off x="7315475" y="5914124"/>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p:cNvSpPr/>
            <p:nvPr/>
          </p:nvSpPr>
          <p:spPr>
            <a:xfrm>
              <a:off x="7508877" y="5941438"/>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Oval 92"/>
            <p:cNvSpPr/>
            <p:nvPr/>
          </p:nvSpPr>
          <p:spPr>
            <a:xfrm>
              <a:off x="7733478" y="5914124"/>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Oval 93"/>
            <p:cNvSpPr/>
            <p:nvPr/>
          </p:nvSpPr>
          <p:spPr>
            <a:xfrm>
              <a:off x="7733445" y="5799770"/>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p:cNvSpPr/>
            <p:nvPr/>
          </p:nvSpPr>
          <p:spPr>
            <a:xfrm>
              <a:off x="7853277" y="5931000"/>
              <a:ext cx="154722" cy="1502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ounded Rectangle 95"/>
            <p:cNvSpPr/>
            <p:nvPr/>
          </p:nvSpPr>
          <p:spPr>
            <a:xfrm rot="20240275">
              <a:off x="6553200" y="5638800"/>
              <a:ext cx="505420" cy="26323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rot="2068382">
              <a:off x="6818614" y="5789038"/>
              <a:ext cx="505420" cy="26323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p:nvPr/>
        </p:nvGrpSpPr>
        <p:grpSpPr>
          <a:xfrm>
            <a:off x="2145670" y="4108803"/>
            <a:ext cx="602179" cy="723201"/>
            <a:chOff x="6937893" y="3158188"/>
            <a:chExt cx="1260144" cy="1513400"/>
          </a:xfrm>
        </p:grpSpPr>
        <p:grpSp>
          <p:nvGrpSpPr>
            <p:cNvPr id="103" name="Group 102"/>
            <p:cNvGrpSpPr/>
            <p:nvPr/>
          </p:nvGrpSpPr>
          <p:grpSpPr>
            <a:xfrm>
              <a:off x="7229113" y="3277392"/>
              <a:ext cx="318584" cy="1222181"/>
              <a:chOff x="3729193" y="976912"/>
              <a:chExt cx="1003199" cy="3848561"/>
            </a:xfrm>
          </p:grpSpPr>
          <p:sp>
            <p:nvSpPr>
              <p:cNvPr id="104" name="Rounded Rectangle 10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7508026" y="3254315"/>
              <a:ext cx="443480" cy="1417273"/>
              <a:chOff x="7205858" y="1350098"/>
              <a:chExt cx="1204256" cy="3848561"/>
            </a:xfrm>
          </p:grpSpPr>
          <p:grpSp>
            <p:nvGrpSpPr>
              <p:cNvPr id="111" name="Group 110"/>
              <p:cNvGrpSpPr/>
              <p:nvPr/>
            </p:nvGrpSpPr>
            <p:grpSpPr>
              <a:xfrm>
                <a:off x="7322943" y="1350098"/>
                <a:ext cx="1003199" cy="3848561"/>
                <a:chOff x="3729193" y="976912"/>
                <a:chExt cx="1003199" cy="3848561"/>
              </a:xfrm>
            </p:grpSpPr>
            <p:sp>
              <p:nvSpPr>
                <p:cNvPr id="113" name="Rounded Rectangle 11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Isosceles Triangle 111"/>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937893" y="3221562"/>
              <a:ext cx="318584" cy="1222181"/>
              <a:chOff x="3729193" y="976912"/>
              <a:chExt cx="1003199" cy="3848561"/>
            </a:xfrm>
          </p:grpSpPr>
          <p:sp>
            <p:nvSpPr>
              <p:cNvPr id="120" name="Rounded Rectangle 11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7879453" y="3158188"/>
              <a:ext cx="318584" cy="1222181"/>
              <a:chOff x="3729193" y="976912"/>
              <a:chExt cx="1003199" cy="3848561"/>
            </a:xfrm>
          </p:grpSpPr>
          <p:sp>
            <p:nvSpPr>
              <p:cNvPr id="127" name="Rounded Rectangle 12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4422051" y="3099106"/>
            <a:ext cx="3289208" cy="2390250"/>
            <a:chOff x="384206" y="4158361"/>
            <a:chExt cx="3289208" cy="2390250"/>
          </a:xfrm>
        </p:grpSpPr>
        <p:grpSp>
          <p:nvGrpSpPr>
            <p:cNvPr id="135" name="Group 134"/>
            <p:cNvGrpSpPr/>
            <p:nvPr/>
          </p:nvGrpSpPr>
          <p:grpSpPr>
            <a:xfrm>
              <a:off x="384206" y="4158361"/>
              <a:ext cx="3289208" cy="2390250"/>
              <a:chOff x="609599" y="833642"/>
              <a:chExt cx="7941747" cy="5771225"/>
            </a:xfrm>
          </p:grpSpPr>
          <p:grpSp>
            <p:nvGrpSpPr>
              <p:cNvPr id="137" name="Group 14"/>
              <p:cNvGrpSpPr/>
              <p:nvPr/>
            </p:nvGrpSpPr>
            <p:grpSpPr>
              <a:xfrm rot="10800000">
                <a:off x="7696200" y="5257800"/>
                <a:ext cx="621450" cy="1347067"/>
                <a:chOff x="7010400" y="381000"/>
                <a:chExt cx="762000" cy="2033666"/>
              </a:xfrm>
            </p:grpSpPr>
            <p:sp>
              <p:nvSpPr>
                <p:cNvPr id="150" name="Rounded Rectangle 14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1"/>
              <p:cNvGrpSpPr/>
              <p:nvPr/>
            </p:nvGrpSpPr>
            <p:grpSpPr>
              <a:xfrm rot="10800000">
                <a:off x="939238" y="4923502"/>
                <a:ext cx="621450" cy="1347067"/>
                <a:chOff x="7010400" y="381000"/>
                <a:chExt cx="762000" cy="2033666"/>
              </a:xfrm>
            </p:grpSpPr>
            <p:sp>
              <p:nvSpPr>
                <p:cNvPr id="148" name="Rounded Rectangle 14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899460" y="833642"/>
                <a:ext cx="621450" cy="986197"/>
                <a:chOff x="7031201" y="834275"/>
                <a:chExt cx="762000" cy="1488861"/>
              </a:xfrm>
            </p:grpSpPr>
            <p:sp>
              <p:nvSpPr>
                <p:cNvPr id="146" name="Rounded Rectangle 14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7646520" y="1148254"/>
                <a:ext cx="621450" cy="1017899"/>
                <a:chOff x="7087348" y="824753"/>
                <a:chExt cx="762000" cy="1536722"/>
              </a:xfrm>
            </p:grpSpPr>
            <p:sp>
              <p:nvSpPr>
                <p:cNvPr id="144" name="Rounded Rectangle 14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Rectangle 135"/>
            <p:cNvSpPr/>
            <p:nvPr/>
          </p:nvSpPr>
          <p:spPr>
            <a:xfrm>
              <a:off x="923454" y="4834063"/>
              <a:ext cx="2216263" cy="1077218"/>
            </a:xfrm>
            <a:prstGeom prst="rect">
              <a:avLst/>
            </a:prstGeom>
          </p:spPr>
          <p:txBody>
            <a:bodyPr wrap="square">
              <a:spAutoFit/>
            </a:bodyPr>
            <a:lstStyle/>
            <a:p>
              <a:pPr algn="ctr"/>
              <a:r>
                <a:rPr lang="en-US" sz="1600" dirty="0">
                  <a:solidFill>
                    <a:srgbClr val="333333"/>
                  </a:solidFill>
                  <a:latin typeface="Open Sans"/>
                </a:rPr>
                <a:t> </a:t>
              </a:r>
              <a:r>
                <a:rPr lang="en-US" sz="1600" b="1" dirty="0">
                  <a:solidFill>
                    <a:srgbClr val="333333"/>
                  </a:solidFill>
                  <a:latin typeface="Open Sans"/>
                </a:rPr>
                <a:t>As we come to closer to God we can receive blessings</a:t>
              </a:r>
              <a:endParaRPr lang="en-US" sz="1600" dirty="0"/>
            </a:p>
          </p:txBody>
        </p:sp>
      </p:grpSp>
      <p:grpSp>
        <p:nvGrpSpPr>
          <p:cNvPr id="160" name="Group 159"/>
          <p:cNvGrpSpPr/>
          <p:nvPr/>
        </p:nvGrpSpPr>
        <p:grpSpPr>
          <a:xfrm>
            <a:off x="3025448" y="1783145"/>
            <a:ext cx="740794" cy="1494209"/>
            <a:chOff x="3369330" y="990600"/>
            <a:chExt cx="1891155" cy="3847529"/>
          </a:xfrm>
          <a:solidFill>
            <a:schemeClr val="bg1"/>
          </a:solidFill>
        </p:grpSpPr>
        <p:sp>
          <p:nvSpPr>
            <p:cNvPr id="161" name="Rounded Rectangle 160"/>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2" name="Rounded Rectangle 161"/>
            <p:cNvSpPr/>
            <p:nvPr/>
          </p:nvSpPr>
          <p:spPr>
            <a:xfrm rot="5745961">
              <a:off x="4829111" y="2296036"/>
              <a:ext cx="221193" cy="64155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3" name="Rounded Rectangle 162"/>
            <p:cNvSpPr/>
            <p:nvPr/>
          </p:nvSpPr>
          <p:spPr>
            <a:xfrm rot="19242442">
              <a:off x="4383575" y="1823704"/>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Rounded Rectangle 163"/>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5" name="Rounded Rectangle 164"/>
            <p:cNvSpPr/>
            <p:nvPr/>
          </p:nvSpPr>
          <p:spPr>
            <a:xfrm rot="9295279">
              <a:off x="4266027" y="3422313"/>
              <a:ext cx="285031" cy="72072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6" name="Oval 165"/>
            <p:cNvSpPr/>
            <p:nvPr/>
          </p:nvSpPr>
          <p:spPr>
            <a:xfrm>
              <a:off x="3828296" y="990600"/>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7" name="Rounded Rectangle 166"/>
            <p:cNvSpPr/>
            <p:nvPr/>
          </p:nvSpPr>
          <p:spPr>
            <a:xfrm rot="8114643">
              <a:off x="3369330" y="2096811"/>
              <a:ext cx="1062605"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8" name="Rounded Rectangle 167"/>
            <p:cNvSpPr/>
            <p:nvPr/>
          </p:nvSpPr>
          <p:spPr>
            <a:xfrm>
              <a:off x="4402138" y="3967783"/>
              <a:ext cx="252342" cy="87034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9" name="Rounded Rectangle 168"/>
            <p:cNvSpPr/>
            <p:nvPr/>
          </p:nvSpPr>
          <p:spPr>
            <a:xfrm rot="240782">
              <a:off x="3453400" y="2446870"/>
              <a:ext cx="221193" cy="75330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19583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barn(outVertical)">
                                      <p:cBhvr>
                                        <p:cTn id="19" dur="500"/>
                                        <p:tgtEl>
                                          <p:spTgt spid="134"/>
                                        </p:tgtEl>
                                      </p:cBhvr>
                                    </p:animEffect>
                                  </p:childTnLst>
                                </p:cTn>
                              </p:par>
                              <p:par>
                                <p:cTn id="20" presetID="1" presetClass="entr" presetSubtype="0" fill="hold" nodeType="withEffect">
                                  <p:stCondLst>
                                    <p:cond delay="0"/>
                                  </p:stCondLst>
                                  <p:childTnLst>
                                    <p:set>
                                      <p:cBhvr>
                                        <p:cTn id="21" dur="1" fill="hold">
                                          <p:stCondLst>
                                            <p:cond delay="0"/>
                                          </p:stCondLst>
                                        </p:cTn>
                                        <p:tgtEl>
                                          <p:spTgt spid="160"/>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2.08333E-6 -3.33333E-6 L -2.08333E-6 -3.33333E-6 C 0.00416 -0.00393 0.0082 -0.00879 0.01276 -0.01203 C 0.01419 -0.01319 0.01562 -0.01389 0.01692 -0.01504 C 0.01992 -0.01759 0.02161 -0.02083 0.02461 -0.02268 C 0.02656 -0.02384 0.02864 -0.02477 0.0306 -0.02569 C 0.03867 -0.03518 0.03372 -0.03125 0.04596 -0.03472 L 0.05104 -0.03634 C 0.0569 -0.04143 0.05247 -0.03796 0.06041 -0.04236 C 0.06211 -0.04328 0.0638 -0.04467 0.06562 -0.04537 C 0.06953 -0.04676 0.07357 -0.04745 0.07747 -0.04838 C 0.097 -0.05324 0.06966 -0.04583 0.08945 -0.05301 C 0.09752 -0.05578 0.09453 -0.05301 0.10221 -0.05602 C 0.10872 -0.05856 0.10924 -0.06111 0.11666 -0.06203 L 0.12773 -0.06342 C 0.13034 -0.06389 0.13776 -0.06574 0.14062 -0.06666 C 0.14232 -0.06713 0.14401 -0.06759 0.1457 -0.06805 C 0.14765 -0.06852 0.14974 -0.06898 0.15169 -0.06967 C 0.15456 -0.07037 0.15742 -0.07129 0.16015 -0.07268 C 0.16133 -0.07314 0.16237 -0.07384 0.16354 -0.07407 C 0.16758 -0.075 0.17148 -0.07523 0.17552 -0.07569 C 0.17669 -0.07615 0.17773 -0.07685 0.1789 -0.07708 C 0.18112 -0.07777 0.19336 -0.07986 0.19518 -0.08009 C 0.19557 -0.08032 0.20442 -0.08449 0.20625 -0.08472 C 0.21354 -0.08564 0.22096 -0.08564 0.22838 -0.08611 L 0.30599 -0.08472 C 0.3069 -0.08472 0.30768 -0.08356 0.30846 -0.0831 C 0.31614 -0.08009 0.31666 -0.08032 0.32383 -0.0787 C 0.32669 -0.07662 0.32942 -0.0743 0.33242 -0.07268 L 0.3375 -0.06967 C 0.33919 -0.06852 0.34088 -0.06782 0.34258 -0.06666 C 0.34791 -0.06273 0.34531 -0.06412 0.35026 -0.06203 C 0.3526 -0.05926 0.35351 -0.05787 0.35625 -0.05602 C 0.35794 -0.05486 0.35989 -0.05463 0.36133 -0.05301 C 0.36692 -0.04629 0.36094 -0.05277 0.3664 -0.04838 C 0.36875 -0.04652 0.37083 -0.04375 0.37331 -0.04236 C 0.37695 -0.04027 0.375 -0.0412 0.37929 -0.03935 C 0.38138 -0.03703 0.3845 -0.03356 0.38698 -0.03171 C 0.38854 -0.03055 0.39049 -0.03055 0.39206 -0.0287 C 0.39831 -0.02129 0.39049 -0.03032 0.39804 -0.02268 C 0.40781 -0.01273 0.39258 -0.02754 0.40312 -0.01504 C 0.4039 -0.01412 0.40482 -0.01412 0.40573 -0.01365 C 0.4125 -0.00555 0.40429 -0.0162 0.40989 -0.00602 C 0.41067 -0.00486 0.41172 -0.00416 0.4125 -0.00301 C 0.41341 -0.00162 0.41406 0.00023 0.4151 0.00162 C 0.41588 0.00278 0.41679 0.00348 0.41758 0.00463 C 0.41849 0.00602 0.41914 0.00811 0.42018 0.00903 C 0.42174 0.01065 0.42357 0.01111 0.42526 0.01204 C 0.42617 0.01273 0.42708 0.01273 0.42786 0.01366 C 0.43086 0.01736 0.42942 0.01574 0.43216 0.01829 L 0.43216 0.01829 " pathEditMode="relative" ptsTypes="AAAAAAAAAAAAAAAAAAAAAAAAAAAAAAAAAAAAAAAAAAAAAAAAAAA">
                                      <p:cBhvr>
                                        <p:cTn id="23" dur="2000" fill="hold"/>
                                        <p:tgtEl>
                                          <p:spTgt spid="1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(8)</a:t>
            </a:r>
          </a:p>
        </p:txBody>
      </p:sp>
      <p:sp>
        <p:nvSpPr>
          <p:cNvPr id="2" name="Rectangle 1"/>
          <p:cNvSpPr/>
          <p:nvPr/>
        </p:nvSpPr>
        <p:spPr>
          <a:xfrm>
            <a:off x="787651" y="454131"/>
            <a:ext cx="4553893" cy="923330"/>
          </a:xfrm>
          <a:prstGeom prst="rect">
            <a:avLst/>
          </a:prstGeom>
        </p:spPr>
        <p:txBody>
          <a:bodyPr wrap="square">
            <a:spAutoFit/>
          </a:bodyPr>
          <a:lstStyle/>
          <a:p>
            <a:r>
              <a:rPr lang="en-US" dirty="0">
                <a:solidFill>
                  <a:schemeClr val="bg1"/>
                </a:solidFill>
              </a:rPr>
              <a:t>“Finally, one brother put one foot at the edge of the cliff and moved decisively forward. At that moment his brother whispered, </a:t>
            </a:r>
          </a:p>
        </p:txBody>
      </p:sp>
      <p:sp>
        <p:nvSpPr>
          <p:cNvPr id="3" name="Rectangle 2"/>
          <p:cNvSpPr/>
          <p:nvPr/>
        </p:nvSpPr>
        <p:spPr>
          <a:xfrm>
            <a:off x="1581339" y="2400625"/>
            <a:ext cx="4372652" cy="646331"/>
          </a:xfrm>
          <a:prstGeom prst="rect">
            <a:avLst/>
          </a:prstGeom>
        </p:spPr>
        <p:txBody>
          <a:bodyPr wrap="square">
            <a:spAutoFit/>
          </a:bodyPr>
          <a:lstStyle/>
          <a:p>
            <a:r>
              <a:rPr lang="en-US" dirty="0">
                <a:solidFill>
                  <a:schemeClr val="bg1"/>
                </a:solidFill>
              </a:rPr>
              <a:t>The first brother’s momentum, however, was already pulling him forward. </a:t>
            </a:r>
          </a:p>
        </p:txBody>
      </p:sp>
      <p:sp>
        <p:nvSpPr>
          <p:cNvPr id="4" name="Rectangle 3"/>
          <p:cNvSpPr/>
          <p:nvPr/>
        </p:nvSpPr>
        <p:spPr>
          <a:xfrm>
            <a:off x="413442" y="3794858"/>
            <a:ext cx="4928103" cy="646331"/>
          </a:xfrm>
          <a:prstGeom prst="rect">
            <a:avLst/>
          </a:prstGeom>
        </p:spPr>
        <p:txBody>
          <a:bodyPr wrap="square">
            <a:spAutoFit/>
          </a:bodyPr>
          <a:lstStyle/>
          <a:p>
            <a:r>
              <a:rPr lang="en-US" dirty="0">
                <a:solidFill>
                  <a:schemeClr val="bg1"/>
                </a:solidFill>
                <a:latin typeface="Open Sans"/>
              </a:rPr>
              <a:t>“He splashed into the water and surfaced quickly with a victorious shout. </a:t>
            </a:r>
          </a:p>
        </p:txBody>
      </p:sp>
      <p:sp>
        <p:nvSpPr>
          <p:cNvPr id="7" name="Freeform 6"/>
          <p:cNvSpPr/>
          <p:nvPr/>
        </p:nvSpPr>
        <p:spPr>
          <a:xfrm>
            <a:off x="5015272" y="4861710"/>
            <a:ext cx="5006914" cy="604997"/>
          </a:xfrm>
          <a:custGeom>
            <a:avLst/>
            <a:gdLst>
              <a:gd name="connsiteX0" fmla="*/ 3359183 w 5006914"/>
              <a:gd name="connsiteY0" fmla="*/ 27161 h 604997"/>
              <a:gd name="connsiteX1" fmla="*/ 3359183 w 5006914"/>
              <a:gd name="connsiteY1" fmla="*/ 27161 h 604997"/>
              <a:gd name="connsiteX2" fmla="*/ 3141900 w 5006914"/>
              <a:gd name="connsiteY2" fmla="*/ 18107 h 604997"/>
              <a:gd name="connsiteX3" fmla="*/ 3087579 w 5006914"/>
              <a:gd name="connsiteY3" fmla="*/ 9054 h 604997"/>
              <a:gd name="connsiteX4" fmla="*/ 1566597 w 5006914"/>
              <a:gd name="connsiteY4" fmla="*/ 0 h 604997"/>
              <a:gd name="connsiteX5" fmla="*/ 1231619 w 5006914"/>
              <a:gd name="connsiteY5" fmla="*/ 9054 h 604997"/>
              <a:gd name="connsiteX6" fmla="*/ 1213512 w 5006914"/>
              <a:gd name="connsiteY6" fmla="*/ 36214 h 604997"/>
              <a:gd name="connsiteX7" fmla="*/ 1177298 w 5006914"/>
              <a:gd name="connsiteY7" fmla="*/ 54321 h 604997"/>
              <a:gd name="connsiteX8" fmla="*/ 1068657 w 5006914"/>
              <a:gd name="connsiteY8" fmla="*/ 72428 h 604997"/>
              <a:gd name="connsiteX9" fmla="*/ 1005282 w 5006914"/>
              <a:gd name="connsiteY9" fmla="*/ 90535 h 604997"/>
              <a:gd name="connsiteX10" fmla="*/ 950962 w 5006914"/>
              <a:gd name="connsiteY10" fmla="*/ 99588 h 604997"/>
              <a:gd name="connsiteX11" fmla="*/ 833266 w 5006914"/>
              <a:gd name="connsiteY11" fmla="*/ 117695 h 604997"/>
              <a:gd name="connsiteX12" fmla="*/ 778946 w 5006914"/>
              <a:gd name="connsiteY12" fmla="*/ 126749 h 604997"/>
              <a:gd name="connsiteX13" fmla="*/ 317219 w 5006914"/>
              <a:gd name="connsiteY13" fmla="*/ 144856 h 604997"/>
              <a:gd name="connsiteX14" fmla="*/ 290059 w 5006914"/>
              <a:gd name="connsiteY14" fmla="*/ 153909 h 604997"/>
              <a:gd name="connsiteX15" fmla="*/ 199524 w 5006914"/>
              <a:gd name="connsiteY15" fmla="*/ 172016 h 604997"/>
              <a:gd name="connsiteX16" fmla="*/ 99936 w 5006914"/>
              <a:gd name="connsiteY16" fmla="*/ 217283 h 604997"/>
              <a:gd name="connsiteX17" fmla="*/ 72775 w 5006914"/>
              <a:gd name="connsiteY17" fmla="*/ 235390 h 604997"/>
              <a:gd name="connsiteX18" fmla="*/ 45615 w 5006914"/>
              <a:gd name="connsiteY18" fmla="*/ 262551 h 604997"/>
              <a:gd name="connsiteX19" fmla="*/ 36562 w 5006914"/>
              <a:gd name="connsiteY19" fmla="*/ 289711 h 604997"/>
              <a:gd name="connsiteX20" fmla="*/ 9401 w 5006914"/>
              <a:gd name="connsiteY20" fmla="*/ 344032 h 604997"/>
              <a:gd name="connsiteX21" fmla="*/ 348 w 5006914"/>
              <a:gd name="connsiteY21" fmla="*/ 407406 h 604997"/>
              <a:gd name="connsiteX22" fmla="*/ 18455 w 5006914"/>
              <a:gd name="connsiteY22" fmla="*/ 434566 h 604997"/>
              <a:gd name="connsiteX23" fmla="*/ 136150 w 5006914"/>
              <a:gd name="connsiteY23" fmla="*/ 461727 h 604997"/>
              <a:gd name="connsiteX24" fmla="*/ 172363 w 5006914"/>
              <a:gd name="connsiteY24" fmla="*/ 470780 h 604997"/>
              <a:gd name="connsiteX25" fmla="*/ 833266 w 5006914"/>
              <a:gd name="connsiteY25" fmla="*/ 488887 h 604997"/>
              <a:gd name="connsiteX26" fmla="*/ 1675239 w 5006914"/>
              <a:gd name="connsiteY26" fmla="*/ 506994 h 604997"/>
              <a:gd name="connsiteX27" fmla="*/ 1792934 w 5006914"/>
              <a:gd name="connsiteY27" fmla="*/ 516048 h 604997"/>
              <a:gd name="connsiteX28" fmla="*/ 1838201 w 5006914"/>
              <a:gd name="connsiteY28" fmla="*/ 525101 h 604997"/>
              <a:gd name="connsiteX29" fmla="*/ 2028324 w 5006914"/>
              <a:gd name="connsiteY29" fmla="*/ 534155 h 604997"/>
              <a:gd name="connsiteX30" fmla="*/ 2327088 w 5006914"/>
              <a:gd name="connsiteY30" fmla="*/ 552262 h 604997"/>
              <a:gd name="connsiteX31" fmla="*/ 2354249 w 5006914"/>
              <a:gd name="connsiteY31" fmla="*/ 561315 h 604997"/>
              <a:gd name="connsiteX32" fmla="*/ 2399516 w 5006914"/>
              <a:gd name="connsiteY32" fmla="*/ 570368 h 604997"/>
              <a:gd name="connsiteX33" fmla="*/ 2653013 w 5006914"/>
              <a:gd name="connsiteY33" fmla="*/ 579422 h 604997"/>
              <a:gd name="connsiteX34" fmla="*/ 3169061 w 5006914"/>
              <a:gd name="connsiteY34" fmla="*/ 579422 h 604997"/>
              <a:gd name="connsiteX35" fmla="*/ 3377290 w 5006914"/>
              <a:gd name="connsiteY35" fmla="*/ 561315 h 604997"/>
              <a:gd name="connsiteX36" fmla="*/ 4527080 w 5006914"/>
              <a:gd name="connsiteY36" fmla="*/ 534155 h 604997"/>
              <a:gd name="connsiteX37" fmla="*/ 4608562 w 5006914"/>
              <a:gd name="connsiteY37" fmla="*/ 525101 h 604997"/>
              <a:gd name="connsiteX38" fmla="*/ 4644775 w 5006914"/>
              <a:gd name="connsiteY38" fmla="*/ 506994 h 604997"/>
              <a:gd name="connsiteX39" fmla="*/ 4699096 w 5006914"/>
              <a:gd name="connsiteY39" fmla="*/ 497941 h 604997"/>
              <a:gd name="connsiteX40" fmla="*/ 4771524 w 5006914"/>
              <a:gd name="connsiteY40" fmla="*/ 479834 h 604997"/>
              <a:gd name="connsiteX41" fmla="*/ 4798684 w 5006914"/>
              <a:gd name="connsiteY41" fmla="*/ 461727 h 604997"/>
              <a:gd name="connsiteX42" fmla="*/ 4825845 w 5006914"/>
              <a:gd name="connsiteY42" fmla="*/ 452673 h 604997"/>
              <a:gd name="connsiteX43" fmla="*/ 4925433 w 5006914"/>
              <a:gd name="connsiteY43" fmla="*/ 425513 h 604997"/>
              <a:gd name="connsiteX44" fmla="*/ 4961647 w 5006914"/>
              <a:gd name="connsiteY44" fmla="*/ 398353 h 604997"/>
              <a:gd name="connsiteX45" fmla="*/ 4988807 w 5006914"/>
              <a:gd name="connsiteY45" fmla="*/ 389299 h 604997"/>
              <a:gd name="connsiteX46" fmla="*/ 5006914 w 5006914"/>
              <a:gd name="connsiteY46" fmla="*/ 362139 h 604997"/>
              <a:gd name="connsiteX47" fmla="*/ 4979754 w 5006914"/>
              <a:gd name="connsiteY47" fmla="*/ 334978 h 604997"/>
              <a:gd name="connsiteX48" fmla="*/ 4916379 w 5006914"/>
              <a:gd name="connsiteY48" fmla="*/ 289711 h 604997"/>
              <a:gd name="connsiteX49" fmla="*/ 4880165 w 5006914"/>
              <a:gd name="connsiteY49" fmla="*/ 271604 h 604997"/>
              <a:gd name="connsiteX50" fmla="*/ 4834898 w 5006914"/>
              <a:gd name="connsiteY50" fmla="*/ 244444 h 604997"/>
              <a:gd name="connsiteX51" fmla="*/ 4807738 w 5006914"/>
              <a:gd name="connsiteY51" fmla="*/ 226337 h 604997"/>
              <a:gd name="connsiteX52" fmla="*/ 4780577 w 5006914"/>
              <a:gd name="connsiteY52" fmla="*/ 217283 h 604997"/>
              <a:gd name="connsiteX53" fmla="*/ 4744363 w 5006914"/>
              <a:gd name="connsiteY53" fmla="*/ 199176 h 604997"/>
              <a:gd name="connsiteX54" fmla="*/ 4671936 w 5006914"/>
              <a:gd name="connsiteY54" fmla="*/ 172016 h 604997"/>
              <a:gd name="connsiteX55" fmla="*/ 4617615 w 5006914"/>
              <a:gd name="connsiteY55" fmla="*/ 162963 h 604997"/>
              <a:gd name="connsiteX56" fmla="*/ 4518027 w 5006914"/>
              <a:gd name="connsiteY56" fmla="*/ 135802 h 604997"/>
              <a:gd name="connsiteX57" fmla="*/ 4490866 w 5006914"/>
              <a:gd name="connsiteY57" fmla="*/ 126749 h 604997"/>
              <a:gd name="connsiteX58" fmla="*/ 4427492 w 5006914"/>
              <a:gd name="connsiteY58" fmla="*/ 108642 h 604997"/>
              <a:gd name="connsiteX59" fmla="*/ 4373171 w 5006914"/>
              <a:gd name="connsiteY59" fmla="*/ 99588 h 604997"/>
              <a:gd name="connsiteX60" fmla="*/ 4336958 w 5006914"/>
              <a:gd name="connsiteY60" fmla="*/ 90535 h 604997"/>
              <a:gd name="connsiteX61" fmla="*/ 4300744 w 5006914"/>
              <a:gd name="connsiteY61" fmla="*/ 72428 h 604997"/>
              <a:gd name="connsiteX62" fmla="*/ 4264530 w 5006914"/>
              <a:gd name="connsiteY62" fmla="*/ 63374 h 604997"/>
              <a:gd name="connsiteX63" fmla="*/ 4092514 w 5006914"/>
              <a:gd name="connsiteY63" fmla="*/ 36214 h 604997"/>
              <a:gd name="connsiteX64" fmla="*/ 3829963 w 5006914"/>
              <a:gd name="connsiteY64" fmla="*/ 18107 h 604997"/>
              <a:gd name="connsiteX65" fmla="*/ 3667001 w 5006914"/>
              <a:gd name="connsiteY65" fmla="*/ 9054 h 604997"/>
              <a:gd name="connsiteX66" fmla="*/ 3359183 w 5006914"/>
              <a:gd name="connsiteY66" fmla="*/ 27161 h 6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06914" h="604997">
                <a:moveTo>
                  <a:pt x="3359183" y="27161"/>
                </a:moveTo>
                <a:lnTo>
                  <a:pt x="3359183" y="27161"/>
                </a:lnTo>
                <a:cubicBezTo>
                  <a:pt x="3286755" y="24143"/>
                  <a:pt x="3214230" y="22929"/>
                  <a:pt x="3141900" y="18107"/>
                </a:cubicBezTo>
                <a:cubicBezTo>
                  <a:pt x="3123584" y="16886"/>
                  <a:pt x="3105935" y="9265"/>
                  <a:pt x="3087579" y="9054"/>
                </a:cubicBezTo>
                <a:lnTo>
                  <a:pt x="1566597" y="0"/>
                </a:lnTo>
                <a:cubicBezTo>
                  <a:pt x="1454938" y="3018"/>
                  <a:pt x="1342736" y="-2343"/>
                  <a:pt x="1231619" y="9054"/>
                </a:cubicBezTo>
                <a:cubicBezTo>
                  <a:pt x="1220795" y="10164"/>
                  <a:pt x="1221871" y="29248"/>
                  <a:pt x="1213512" y="36214"/>
                </a:cubicBezTo>
                <a:cubicBezTo>
                  <a:pt x="1203144" y="44854"/>
                  <a:pt x="1190102" y="50053"/>
                  <a:pt x="1177298" y="54321"/>
                </a:cubicBezTo>
                <a:cubicBezTo>
                  <a:pt x="1157445" y="60938"/>
                  <a:pt x="1083003" y="70378"/>
                  <a:pt x="1068657" y="72428"/>
                </a:cubicBezTo>
                <a:cubicBezTo>
                  <a:pt x="1042776" y="81054"/>
                  <a:pt x="1033695" y="84852"/>
                  <a:pt x="1005282" y="90535"/>
                </a:cubicBezTo>
                <a:cubicBezTo>
                  <a:pt x="987282" y="94135"/>
                  <a:pt x="969069" y="96570"/>
                  <a:pt x="950962" y="99588"/>
                </a:cubicBezTo>
                <a:cubicBezTo>
                  <a:pt x="891251" y="119492"/>
                  <a:pt x="945303" y="103690"/>
                  <a:pt x="833266" y="117695"/>
                </a:cubicBezTo>
                <a:cubicBezTo>
                  <a:pt x="815051" y="119972"/>
                  <a:pt x="797256" y="125441"/>
                  <a:pt x="778946" y="126749"/>
                </a:cubicBezTo>
                <a:cubicBezTo>
                  <a:pt x="693850" y="132827"/>
                  <a:pt x="380617" y="142670"/>
                  <a:pt x="317219" y="144856"/>
                </a:cubicBezTo>
                <a:cubicBezTo>
                  <a:pt x="308166" y="147874"/>
                  <a:pt x="299375" y="151839"/>
                  <a:pt x="290059" y="153909"/>
                </a:cubicBezTo>
                <a:cubicBezTo>
                  <a:pt x="210024" y="171695"/>
                  <a:pt x="262657" y="153979"/>
                  <a:pt x="199524" y="172016"/>
                </a:cubicBezTo>
                <a:cubicBezTo>
                  <a:pt x="165873" y="181630"/>
                  <a:pt x="126829" y="199355"/>
                  <a:pt x="99936" y="217283"/>
                </a:cubicBezTo>
                <a:cubicBezTo>
                  <a:pt x="90882" y="223319"/>
                  <a:pt x="81134" y="228424"/>
                  <a:pt x="72775" y="235390"/>
                </a:cubicBezTo>
                <a:cubicBezTo>
                  <a:pt x="62939" y="243587"/>
                  <a:pt x="54668" y="253497"/>
                  <a:pt x="45615" y="262551"/>
                </a:cubicBezTo>
                <a:cubicBezTo>
                  <a:pt x="42597" y="271604"/>
                  <a:pt x="40830" y="281175"/>
                  <a:pt x="36562" y="289711"/>
                </a:cubicBezTo>
                <a:cubicBezTo>
                  <a:pt x="1459" y="359917"/>
                  <a:pt x="32160" y="275758"/>
                  <a:pt x="9401" y="344032"/>
                </a:cubicBezTo>
                <a:cubicBezTo>
                  <a:pt x="6383" y="365157"/>
                  <a:pt x="-1775" y="386173"/>
                  <a:pt x="348" y="407406"/>
                </a:cubicBezTo>
                <a:cubicBezTo>
                  <a:pt x="1431" y="418233"/>
                  <a:pt x="10096" y="427600"/>
                  <a:pt x="18455" y="434566"/>
                </a:cubicBezTo>
                <a:cubicBezTo>
                  <a:pt x="51116" y="461784"/>
                  <a:pt x="97940" y="457481"/>
                  <a:pt x="136150" y="461727"/>
                </a:cubicBezTo>
                <a:cubicBezTo>
                  <a:pt x="148221" y="464745"/>
                  <a:pt x="160217" y="468081"/>
                  <a:pt x="172363" y="470780"/>
                </a:cubicBezTo>
                <a:cubicBezTo>
                  <a:pt x="392893" y="519787"/>
                  <a:pt x="548819" y="483587"/>
                  <a:pt x="833266" y="488887"/>
                </a:cubicBezTo>
                <a:lnTo>
                  <a:pt x="1675239" y="506994"/>
                </a:lnTo>
                <a:cubicBezTo>
                  <a:pt x="1714471" y="510012"/>
                  <a:pt x="1753827" y="511703"/>
                  <a:pt x="1792934" y="516048"/>
                </a:cubicBezTo>
                <a:cubicBezTo>
                  <a:pt x="1808228" y="517747"/>
                  <a:pt x="1822859" y="523921"/>
                  <a:pt x="1838201" y="525101"/>
                </a:cubicBezTo>
                <a:cubicBezTo>
                  <a:pt x="1901460" y="529967"/>
                  <a:pt x="1964950" y="531137"/>
                  <a:pt x="2028324" y="534155"/>
                </a:cubicBezTo>
                <a:cubicBezTo>
                  <a:pt x="2180603" y="559533"/>
                  <a:pt x="1986436" y="529552"/>
                  <a:pt x="2327088" y="552262"/>
                </a:cubicBezTo>
                <a:cubicBezTo>
                  <a:pt x="2336610" y="552897"/>
                  <a:pt x="2344991" y="559001"/>
                  <a:pt x="2354249" y="561315"/>
                </a:cubicBezTo>
                <a:cubicBezTo>
                  <a:pt x="2369177" y="565047"/>
                  <a:pt x="2384156" y="569437"/>
                  <a:pt x="2399516" y="570368"/>
                </a:cubicBezTo>
                <a:cubicBezTo>
                  <a:pt x="2483914" y="575483"/>
                  <a:pt x="2568514" y="576404"/>
                  <a:pt x="2653013" y="579422"/>
                </a:cubicBezTo>
                <a:cubicBezTo>
                  <a:pt x="2841698" y="626591"/>
                  <a:pt x="2711831" y="597470"/>
                  <a:pt x="3169061" y="579422"/>
                </a:cubicBezTo>
                <a:cubicBezTo>
                  <a:pt x="3238678" y="576674"/>
                  <a:pt x="3307880" y="567351"/>
                  <a:pt x="3377290" y="561315"/>
                </a:cubicBezTo>
                <a:cubicBezTo>
                  <a:pt x="3772036" y="482371"/>
                  <a:pt x="3934147" y="539266"/>
                  <a:pt x="4527080" y="534155"/>
                </a:cubicBezTo>
                <a:cubicBezTo>
                  <a:pt x="4554241" y="531137"/>
                  <a:pt x="4581934" y="531246"/>
                  <a:pt x="4608562" y="525101"/>
                </a:cubicBezTo>
                <a:cubicBezTo>
                  <a:pt x="4621712" y="522066"/>
                  <a:pt x="4631848" y="510872"/>
                  <a:pt x="4644775" y="506994"/>
                </a:cubicBezTo>
                <a:cubicBezTo>
                  <a:pt x="4662358" y="501719"/>
                  <a:pt x="4681147" y="501787"/>
                  <a:pt x="4699096" y="497941"/>
                </a:cubicBezTo>
                <a:cubicBezTo>
                  <a:pt x="4723429" y="492727"/>
                  <a:pt x="4771524" y="479834"/>
                  <a:pt x="4771524" y="479834"/>
                </a:cubicBezTo>
                <a:cubicBezTo>
                  <a:pt x="4780577" y="473798"/>
                  <a:pt x="4788952" y="466593"/>
                  <a:pt x="4798684" y="461727"/>
                </a:cubicBezTo>
                <a:cubicBezTo>
                  <a:pt x="4807220" y="457459"/>
                  <a:pt x="4816638" y="455184"/>
                  <a:pt x="4825845" y="452673"/>
                </a:cubicBezTo>
                <a:cubicBezTo>
                  <a:pt x="4938182" y="422035"/>
                  <a:pt x="4862909" y="446353"/>
                  <a:pt x="4925433" y="425513"/>
                </a:cubicBezTo>
                <a:cubicBezTo>
                  <a:pt x="4937504" y="416460"/>
                  <a:pt x="4948546" y="405839"/>
                  <a:pt x="4961647" y="398353"/>
                </a:cubicBezTo>
                <a:cubicBezTo>
                  <a:pt x="4969933" y="393618"/>
                  <a:pt x="4981355" y="395261"/>
                  <a:pt x="4988807" y="389299"/>
                </a:cubicBezTo>
                <a:cubicBezTo>
                  <a:pt x="4997303" y="382502"/>
                  <a:pt x="5000878" y="371192"/>
                  <a:pt x="5006914" y="362139"/>
                </a:cubicBezTo>
                <a:cubicBezTo>
                  <a:pt x="4997861" y="353085"/>
                  <a:pt x="4989475" y="343310"/>
                  <a:pt x="4979754" y="334978"/>
                </a:cubicBezTo>
                <a:cubicBezTo>
                  <a:pt x="4970038" y="326650"/>
                  <a:pt x="4930709" y="297900"/>
                  <a:pt x="4916379" y="289711"/>
                </a:cubicBezTo>
                <a:cubicBezTo>
                  <a:pt x="4904661" y="283015"/>
                  <a:pt x="4891963" y="278158"/>
                  <a:pt x="4880165" y="271604"/>
                </a:cubicBezTo>
                <a:cubicBezTo>
                  <a:pt x="4864783" y="263058"/>
                  <a:pt x="4849820" y="253770"/>
                  <a:pt x="4834898" y="244444"/>
                </a:cubicBezTo>
                <a:cubicBezTo>
                  <a:pt x="4825671" y="238677"/>
                  <a:pt x="4817470" y="231203"/>
                  <a:pt x="4807738" y="226337"/>
                </a:cubicBezTo>
                <a:cubicBezTo>
                  <a:pt x="4799202" y="222069"/>
                  <a:pt x="4789349" y="221042"/>
                  <a:pt x="4780577" y="217283"/>
                </a:cubicBezTo>
                <a:cubicBezTo>
                  <a:pt x="4768172" y="211967"/>
                  <a:pt x="4756696" y="204657"/>
                  <a:pt x="4744363" y="199176"/>
                </a:cubicBezTo>
                <a:cubicBezTo>
                  <a:pt x="4737311" y="196042"/>
                  <a:pt x="4686870" y="175335"/>
                  <a:pt x="4671936" y="172016"/>
                </a:cubicBezTo>
                <a:cubicBezTo>
                  <a:pt x="4654016" y="168034"/>
                  <a:pt x="4635722" y="165981"/>
                  <a:pt x="4617615" y="162963"/>
                </a:cubicBezTo>
                <a:cubicBezTo>
                  <a:pt x="4565850" y="128452"/>
                  <a:pt x="4611003" y="152707"/>
                  <a:pt x="4518027" y="135802"/>
                </a:cubicBezTo>
                <a:cubicBezTo>
                  <a:pt x="4508638" y="134095"/>
                  <a:pt x="4500007" y="129491"/>
                  <a:pt x="4490866" y="126749"/>
                </a:cubicBezTo>
                <a:cubicBezTo>
                  <a:pt x="4469823" y="120436"/>
                  <a:pt x="4448899" y="113582"/>
                  <a:pt x="4427492" y="108642"/>
                </a:cubicBezTo>
                <a:cubicBezTo>
                  <a:pt x="4409605" y="104514"/>
                  <a:pt x="4391171" y="103188"/>
                  <a:pt x="4373171" y="99588"/>
                </a:cubicBezTo>
                <a:cubicBezTo>
                  <a:pt x="4360970" y="97148"/>
                  <a:pt x="4349029" y="93553"/>
                  <a:pt x="4336958" y="90535"/>
                </a:cubicBezTo>
                <a:cubicBezTo>
                  <a:pt x="4324887" y="84499"/>
                  <a:pt x="4313381" y="77167"/>
                  <a:pt x="4300744" y="72428"/>
                </a:cubicBezTo>
                <a:cubicBezTo>
                  <a:pt x="4289093" y="68059"/>
                  <a:pt x="4276789" y="65506"/>
                  <a:pt x="4264530" y="63374"/>
                </a:cubicBezTo>
                <a:cubicBezTo>
                  <a:pt x="4207339" y="53428"/>
                  <a:pt x="4149436" y="47598"/>
                  <a:pt x="4092514" y="36214"/>
                </a:cubicBezTo>
                <a:cubicBezTo>
                  <a:pt x="3974235" y="12559"/>
                  <a:pt x="4071707" y="29619"/>
                  <a:pt x="3829963" y="18107"/>
                </a:cubicBezTo>
                <a:lnTo>
                  <a:pt x="3667001" y="9054"/>
                </a:lnTo>
                <a:cubicBezTo>
                  <a:pt x="3532308" y="-13396"/>
                  <a:pt x="3410486" y="24143"/>
                  <a:pt x="3359183" y="27161"/>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147841" y="2290528"/>
            <a:ext cx="2734425" cy="2942376"/>
          </a:xfrm>
          <a:custGeom>
            <a:avLst/>
            <a:gdLst>
              <a:gd name="connsiteX0" fmla="*/ 416737 w 2734425"/>
              <a:gd name="connsiteY0" fmla="*/ 2933323 h 2942376"/>
              <a:gd name="connsiteX1" fmla="*/ 416737 w 2734425"/>
              <a:gd name="connsiteY1" fmla="*/ 2933323 h 2942376"/>
              <a:gd name="connsiteX2" fmla="*/ 561593 w 2734425"/>
              <a:gd name="connsiteY2" fmla="*/ 2815628 h 2942376"/>
              <a:gd name="connsiteX3" fmla="*/ 606860 w 2734425"/>
              <a:gd name="connsiteY3" fmla="*/ 2761307 h 2942376"/>
              <a:gd name="connsiteX4" fmla="*/ 615914 w 2734425"/>
              <a:gd name="connsiteY4" fmla="*/ 2734146 h 2942376"/>
              <a:gd name="connsiteX5" fmla="*/ 606860 w 2734425"/>
              <a:gd name="connsiteY5" fmla="*/ 2580238 h 2942376"/>
              <a:gd name="connsiteX6" fmla="*/ 579700 w 2734425"/>
              <a:gd name="connsiteY6" fmla="*/ 2489703 h 2942376"/>
              <a:gd name="connsiteX7" fmla="*/ 570646 w 2734425"/>
              <a:gd name="connsiteY7" fmla="*/ 2462543 h 2942376"/>
              <a:gd name="connsiteX8" fmla="*/ 552539 w 2734425"/>
              <a:gd name="connsiteY8" fmla="*/ 2372008 h 2942376"/>
              <a:gd name="connsiteX9" fmla="*/ 543486 w 2734425"/>
              <a:gd name="connsiteY9" fmla="*/ 2344847 h 2942376"/>
              <a:gd name="connsiteX10" fmla="*/ 525379 w 2734425"/>
              <a:gd name="connsiteY10" fmla="*/ 2317687 h 2942376"/>
              <a:gd name="connsiteX11" fmla="*/ 516326 w 2734425"/>
              <a:gd name="connsiteY11" fmla="*/ 2290527 h 2942376"/>
              <a:gd name="connsiteX12" fmla="*/ 480112 w 2734425"/>
              <a:gd name="connsiteY12" fmla="*/ 2236206 h 2942376"/>
              <a:gd name="connsiteX13" fmla="*/ 462005 w 2734425"/>
              <a:gd name="connsiteY13" fmla="*/ 2181885 h 2942376"/>
              <a:gd name="connsiteX14" fmla="*/ 452951 w 2734425"/>
              <a:gd name="connsiteY14" fmla="*/ 2109457 h 2942376"/>
              <a:gd name="connsiteX15" fmla="*/ 434844 w 2734425"/>
              <a:gd name="connsiteY15" fmla="*/ 2027976 h 2942376"/>
              <a:gd name="connsiteX16" fmla="*/ 443898 w 2734425"/>
              <a:gd name="connsiteY16" fmla="*/ 1747319 h 2942376"/>
              <a:gd name="connsiteX17" fmla="*/ 452951 w 2734425"/>
              <a:gd name="connsiteY17" fmla="*/ 1720158 h 2942376"/>
              <a:gd name="connsiteX18" fmla="*/ 462005 w 2734425"/>
              <a:gd name="connsiteY18" fmla="*/ 1683944 h 2942376"/>
              <a:gd name="connsiteX19" fmla="*/ 480112 w 2734425"/>
              <a:gd name="connsiteY19" fmla="*/ 1656784 h 2942376"/>
              <a:gd name="connsiteX20" fmla="*/ 516326 w 2734425"/>
              <a:gd name="connsiteY20" fmla="*/ 1575303 h 2942376"/>
              <a:gd name="connsiteX21" fmla="*/ 525379 w 2734425"/>
              <a:gd name="connsiteY21" fmla="*/ 1539089 h 2942376"/>
              <a:gd name="connsiteX22" fmla="*/ 543486 w 2734425"/>
              <a:gd name="connsiteY22" fmla="*/ 1484768 h 2942376"/>
              <a:gd name="connsiteX23" fmla="*/ 552539 w 2734425"/>
              <a:gd name="connsiteY23" fmla="*/ 1457608 h 2942376"/>
              <a:gd name="connsiteX24" fmla="*/ 561593 w 2734425"/>
              <a:gd name="connsiteY24" fmla="*/ 1421394 h 2942376"/>
              <a:gd name="connsiteX25" fmla="*/ 579700 w 2734425"/>
              <a:gd name="connsiteY25" fmla="*/ 1367073 h 2942376"/>
              <a:gd name="connsiteX26" fmla="*/ 588753 w 2734425"/>
              <a:gd name="connsiteY26" fmla="*/ 1339913 h 2942376"/>
              <a:gd name="connsiteX27" fmla="*/ 597807 w 2734425"/>
              <a:gd name="connsiteY27" fmla="*/ 1312752 h 2942376"/>
              <a:gd name="connsiteX28" fmla="*/ 606860 w 2734425"/>
              <a:gd name="connsiteY28" fmla="*/ 1258432 h 2942376"/>
              <a:gd name="connsiteX29" fmla="*/ 615914 w 2734425"/>
              <a:gd name="connsiteY29" fmla="*/ 1231271 h 2942376"/>
              <a:gd name="connsiteX30" fmla="*/ 606860 w 2734425"/>
              <a:gd name="connsiteY30" fmla="*/ 959667 h 2942376"/>
              <a:gd name="connsiteX31" fmla="*/ 552539 w 2734425"/>
              <a:gd name="connsiteY31" fmla="*/ 923453 h 2942376"/>
              <a:gd name="connsiteX32" fmla="*/ 525379 w 2734425"/>
              <a:gd name="connsiteY32" fmla="*/ 905346 h 2942376"/>
              <a:gd name="connsiteX33" fmla="*/ 443898 w 2734425"/>
              <a:gd name="connsiteY33" fmla="*/ 823865 h 2942376"/>
              <a:gd name="connsiteX34" fmla="*/ 416737 w 2734425"/>
              <a:gd name="connsiteY34" fmla="*/ 796705 h 2942376"/>
              <a:gd name="connsiteX35" fmla="*/ 371470 w 2734425"/>
              <a:gd name="connsiteY35" fmla="*/ 769544 h 2942376"/>
              <a:gd name="connsiteX36" fmla="*/ 317149 w 2734425"/>
              <a:gd name="connsiteY36" fmla="*/ 733331 h 2942376"/>
              <a:gd name="connsiteX37" fmla="*/ 289989 w 2734425"/>
              <a:gd name="connsiteY37" fmla="*/ 642796 h 2942376"/>
              <a:gd name="connsiteX38" fmla="*/ 271882 w 2734425"/>
              <a:gd name="connsiteY38" fmla="*/ 606582 h 2942376"/>
              <a:gd name="connsiteX39" fmla="*/ 244722 w 2734425"/>
              <a:gd name="connsiteY39" fmla="*/ 579422 h 2942376"/>
              <a:gd name="connsiteX40" fmla="*/ 226615 w 2734425"/>
              <a:gd name="connsiteY40" fmla="*/ 199176 h 2942376"/>
              <a:gd name="connsiteX41" fmla="*/ 199454 w 2734425"/>
              <a:gd name="connsiteY41" fmla="*/ 181069 h 2942376"/>
              <a:gd name="connsiteX42" fmla="*/ 90813 w 2734425"/>
              <a:gd name="connsiteY42" fmla="*/ 153909 h 2942376"/>
              <a:gd name="connsiteX43" fmla="*/ 54599 w 2734425"/>
              <a:gd name="connsiteY43" fmla="*/ 144855 h 2942376"/>
              <a:gd name="connsiteX44" fmla="*/ 18385 w 2734425"/>
              <a:gd name="connsiteY44" fmla="*/ 126748 h 2942376"/>
              <a:gd name="connsiteX45" fmla="*/ 278 w 2734425"/>
              <a:gd name="connsiteY45" fmla="*/ 99588 h 2942376"/>
              <a:gd name="connsiteX46" fmla="*/ 9332 w 2734425"/>
              <a:gd name="connsiteY46" fmla="*/ 72428 h 2942376"/>
              <a:gd name="connsiteX47" fmla="*/ 63652 w 2734425"/>
              <a:gd name="connsiteY47" fmla="*/ 27160 h 2942376"/>
              <a:gd name="connsiteX48" fmla="*/ 452951 w 2734425"/>
              <a:gd name="connsiteY48" fmla="*/ 36214 h 2942376"/>
              <a:gd name="connsiteX49" fmla="*/ 552539 w 2734425"/>
              <a:gd name="connsiteY49" fmla="*/ 45267 h 2942376"/>
              <a:gd name="connsiteX50" fmla="*/ 661181 w 2734425"/>
              <a:gd name="connsiteY50" fmla="*/ 63374 h 2942376"/>
              <a:gd name="connsiteX51" fmla="*/ 851304 w 2734425"/>
              <a:gd name="connsiteY51" fmla="*/ 72428 h 2942376"/>
              <a:gd name="connsiteX52" fmla="*/ 1005213 w 2734425"/>
              <a:gd name="connsiteY52" fmla="*/ 81481 h 2942376"/>
              <a:gd name="connsiteX53" fmla="*/ 1131961 w 2734425"/>
              <a:gd name="connsiteY53" fmla="*/ 72428 h 2942376"/>
              <a:gd name="connsiteX54" fmla="*/ 1195335 w 2734425"/>
              <a:gd name="connsiteY54" fmla="*/ 36214 h 2942376"/>
              <a:gd name="connsiteX55" fmla="*/ 1222496 w 2734425"/>
              <a:gd name="connsiteY55" fmla="*/ 27160 h 2942376"/>
              <a:gd name="connsiteX56" fmla="*/ 1276817 w 2734425"/>
              <a:gd name="connsiteY56" fmla="*/ 0 h 2942376"/>
              <a:gd name="connsiteX57" fmla="*/ 1475993 w 2734425"/>
              <a:gd name="connsiteY57" fmla="*/ 9053 h 2942376"/>
              <a:gd name="connsiteX58" fmla="*/ 1548421 w 2734425"/>
              <a:gd name="connsiteY58" fmla="*/ 27160 h 2942376"/>
              <a:gd name="connsiteX59" fmla="*/ 1611795 w 2734425"/>
              <a:gd name="connsiteY59" fmla="*/ 54321 h 2942376"/>
              <a:gd name="connsiteX60" fmla="*/ 1657062 w 2734425"/>
              <a:gd name="connsiteY60" fmla="*/ 63374 h 2942376"/>
              <a:gd name="connsiteX61" fmla="*/ 1684223 w 2734425"/>
              <a:gd name="connsiteY61" fmla="*/ 72428 h 2942376"/>
              <a:gd name="connsiteX62" fmla="*/ 1747597 w 2734425"/>
              <a:gd name="connsiteY62" fmla="*/ 90535 h 2942376"/>
              <a:gd name="connsiteX63" fmla="*/ 1820025 w 2734425"/>
              <a:gd name="connsiteY63" fmla="*/ 126748 h 2942376"/>
              <a:gd name="connsiteX64" fmla="*/ 1856238 w 2734425"/>
              <a:gd name="connsiteY64" fmla="*/ 153909 h 2942376"/>
              <a:gd name="connsiteX65" fmla="*/ 1937720 w 2734425"/>
              <a:gd name="connsiteY65" fmla="*/ 181069 h 2942376"/>
              <a:gd name="connsiteX66" fmla="*/ 2019201 w 2734425"/>
              <a:gd name="connsiteY66" fmla="*/ 217283 h 2942376"/>
              <a:gd name="connsiteX67" fmla="*/ 2046361 w 2734425"/>
              <a:gd name="connsiteY67" fmla="*/ 244444 h 2942376"/>
              <a:gd name="connsiteX68" fmla="*/ 2073522 w 2734425"/>
              <a:gd name="connsiteY68" fmla="*/ 253497 h 2942376"/>
              <a:gd name="connsiteX69" fmla="*/ 2127842 w 2734425"/>
              <a:gd name="connsiteY69" fmla="*/ 289711 h 2942376"/>
              <a:gd name="connsiteX70" fmla="*/ 2173110 w 2734425"/>
              <a:gd name="connsiteY70" fmla="*/ 334978 h 2942376"/>
              <a:gd name="connsiteX71" fmla="*/ 2236484 w 2734425"/>
              <a:gd name="connsiteY71" fmla="*/ 407406 h 2942376"/>
              <a:gd name="connsiteX72" fmla="*/ 2254591 w 2734425"/>
              <a:gd name="connsiteY72" fmla="*/ 434566 h 2942376"/>
              <a:gd name="connsiteX73" fmla="*/ 2281751 w 2734425"/>
              <a:gd name="connsiteY73" fmla="*/ 452673 h 2942376"/>
              <a:gd name="connsiteX74" fmla="*/ 2354179 w 2734425"/>
              <a:gd name="connsiteY74" fmla="*/ 506994 h 2942376"/>
              <a:gd name="connsiteX75" fmla="*/ 2372286 w 2734425"/>
              <a:gd name="connsiteY75" fmla="*/ 760491 h 2942376"/>
              <a:gd name="connsiteX76" fmla="*/ 2390393 w 2734425"/>
              <a:gd name="connsiteY76" fmla="*/ 796705 h 2942376"/>
              <a:gd name="connsiteX77" fmla="*/ 2453767 w 2734425"/>
              <a:gd name="connsiteY77" fmla="*/ 887240 h 2942376"/>
              <a:gd name="connsiteX78" fmla="*/ 2471874 w 2734425"/>
              <a:gd name="connsiteY78" fmla="*/ 914400 h 2942376"/>
              <a:gd name="connsiteX79" fmla="*/ 2480928 w 2734425"/>
              <a:gd name="connsiteY79" fmla="*/ 941560 h 2942376"/>
              <a:gd name="connsiteX80" fmla="*/ 2508088 w 2734425"/>
              <a:gd name="connsiteY80" fmla="*/ 968721 h 2942376"/>
              <a:gd name="connsiteX81" fmla="*/ 2526195 w 2734425"/>
              <a:gd name="connsiteY81" fmla="*/ 995881 h 2942376"/>
              <a:gd name="connsiteX82" fmla="*/ 2553355 w 2734425"/>
              <a:gd name="connsiteY82" fmla="*/ 1023042 h 2942376"/>
              <a:gd name="connsiteX83" fmla="*/ 2580516 w 2734425"/>
              <a:gd name="connsiteY83" fmla="*/ 1077362 h 2942376"/>
              <a:gd name="connsiteX84" fmla="*/ 2598623 w 2734425"/>
              <a:gd name="connsiteY84" fmla="*/ 1104523 h 2942376"/>
              <a:gd name="connsiteX85" fmla="*/ 2616730 w 2734425"/>
              <a:gd name="connsiteY85" fmla="*/ 1158844 h 2942376"/>
              <a:gd name="connsiteX86" fmla="*/ 2643890 w 2734425"/>
              <a:gd name="connsiteY86" fmla="*/ 1276539 h 2942376"/>
              <a:gd name="connsiteX87" fmla="*/ 2652943 w 2734425"/>
              <a:gd name="connsiteY87" fmla="*/ 1303699 h 2942376"/>
              <a:gd name="connsiteX88" fmla="*/ 2661997 w 2734425"/>
              <a:gd name="connsiteY88" fmla="*/ 1376127 h 2942376"/>
              <a:gd name="connsiteX89" fmla="*/ 2671050 w 2734425"/>
              <a:gd name="connsiteY89" fmla="*/ 1403287 h 2942376"/>
              <a:gd name="connsiteX90" fmla="*/ 2698211 w 2734425"/>
              <a:gd name="connsiteY90" fmla="*/ 1566249 h 2942376"/>
              <a:gd name="connsiteX91" fmla="*/ 2716318 w 2734425"/>
              <a:gd name="connsiteY91" fmla="*/ 1620570 h 2942376"/>
              <a:gd name="connsiteX92" fmla="*/ 2734425 w 2734425"/>
              <a:gd name="connsiteY92" fmla="*/ 1647731 h 2942376"/>
              <a:gd name="connsiteX93" fmla="*/ 2725371 w 2734425"/>
              <a:gd name="connsiteY93" fmla="*/ 2227152 h 2942376"/>
              <a:gd name="connsiteX94" fmla="*/ 2707264 w 2734425"/>
              <a:gd name="connsiteY94" fmla="*/ 2362954 h 2942376"/>
              <a:gd name="connsiteX95" fmla="*/ 2689157 w 2734425"/>
              <a:gd name="connsiteY95" fmla="*/ 2489703 h 2942376"/>
              <a:gd name="connsiteX96" fmla="*/ 2671050 w 2734425"/>
              <a:gd name="connsiteY96" fmla="*/ 2634558 h 2942376"/>
              <a:gd name="connsiteX97" fmla="*/ 2661997 w 2734425"/>
              <a:gd name="connsiteY97" fmla="*/ 2661719 h 2942376"/>
              <a:gd name="connsiteX98" fmla="*/ 2634836 w 2734425"/>
              <a:gd name="connsiteY98" fmla="*/ 2688879 h 2942376"/>
              <a:gd name="connsiteX99" fmla="*/ 2607676 w 2734425"/>
              <a:gd name="connsiteY99" fmla="*/ 2743200 h 2942376"/>
              <a:gd name="connsiteX100" fmla="*/ 2598623 w 2734425"/>
              <a:gd name="connsiteY100" fmla="*/ 2779414 h 2942376"/>
              <a:gd name="connsiteX101" fmla="*/ 2580516 w 2734425"/>
              <a:gd name="connsiteY101" fmla="*/ 2806574 h 2942376"/>
              <a:gd name="connsiteX102" fmla="*/ 2571462 w 2734425"/>
              <a:gd name="connsiteY102" fmla="*/ 2833735 h 2942376"/>
              <a:gd name="connsiteX103" fmla="*/ 2508088 w 2734425"/>
              <a:gd name="connsiteY103" fmla="*/ 2851842 h 2942376"/>
              <a:gd name="connsiteX104" fmla="*/ 2200270 w 2734425"/>
              <a:gd name="connsiteY104" fmla="*/ 2879002 h 2942376"/>
              <a:gd name="connsiteX105" fmla="*/ 2136896 w 2734425"/>
              <a:gd name="connsiteY105" fmla="*/ 2888055 h 2942376"/>
              <a:gd name="connsiteX106" fmla="*/ 1847185 w 2734425"/>
              <a:gd name="connsiteY106" fmla="*/ 2906162 h 2942376"/>
              <a:gd name="connsiteX107" fmla="*/ 1702330 w 2734425"/>
              <a:gd name="connsiteY107" fmla="*/ 2915216 h 2942376"/>
              <a:gd name="connsiteX108" fmla="*/ 987106 w 2734425"/>
              <a:gd name="connsiteY108" fmla="*/ 2933323 h 2942376"/>
              <a:gd name="connsiteX109" fmla="*/ 869411 w 2734425"/>
              <a:gd name="connsiteY109" fmla="*/ 2942376 h 2942376"/>
              <a:gd name="connsiteX110" fmla="*/ 416737 w 2734425"/>
              <a:gd name="connsiteY110" fmla="*/ 2933323 h 29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734425" h="2942376">
                <a:moveTo>
                  <a:pt x="416737" y="2933323"/>
                </a:moveTo>
                <a:lnTo>
                  <a:pt x="416737" y="2933323"/>
                </a:lnTo>
                <a:cubicBezTo>
                  <a:pt x="523073" y="2862433"/>
                  <a:pt x="475140" y="2902082"/>
                  <a:pt x="561593" y="2815628"/>
                </a:cubicBezTo>
                <a:cubicBezTo>
                  <a:pt x="581613" y="2795607"/>
                  <a:pt x="594257" y="2786514"/>
                  <a:pt x="606860" y="2761307"/>
                </a:cubicBezTo>
                <a:cubicBezTo>
                  <a:pt x="611128" y="2752771"/>
                  <a:pt x="612896" y="2743200"/>
                  <a:pt x="615914" y="2734146"/>
                </a:cubicBezTo>
                <a:cubicBezTo>
                  <a:pt x="612896" y="2682843"/>
                  <a:pt x="611732" y="2631398"/>
                  <a:pt x="606860" y="2580238"/>
                </a:cubicBezTo>
                <a:cubicBezTo>
                  <a:pt x="605035" y="2561079"/>
                  <a:pt x="583554" y="2501263"/>
                  <a:pt x="579700" y="2489703"/>
                </a:cubicBezTo>
                <a:cubicBezTo>
                  <a:pt x="576682" y="2480650"/>
                  <a:pt x="572518" y="2471901"/>
                  <a:pt x="570646" y="2462543"/>
                </a:cubicBezTo>
                <a:cubicBezTo>
                  <a:pt x="564610" y="2432365"/>
                  <a:pt x="562271" y="2401205"/>
                  <a:pt x="552539" y="2372008"/>
                </a:cubicBezTo>
                <a:cubicBezTo>
                  <a:pt x="549521" y="2362954"/>
                  <a:pt x="547754" y="2353383"/>
                  <a:pt x="543486" y="2344847"/>
                </a:cubicBezTo>
                <a:cubicBezTo>
                  <a:pt x="538620" y="2335115"/>
                  <a:pt x="531415" y="2326740"/>
                  <a:pt x="525379" y="2317687"/>
                </a:cubicBezTo>
                <a:cubicBezTo>
                  <a:pt x="522361" y="2308634"/>
                  <a:pt x="520960" y="2298869"/>
                  <a:pt x="516326" y="2290527"/>
                </a:cubicBezTo>
                <a:cubicBezTo>
                  <a:pt x="505758" y="2271504"/>
                  <a:pt x="486994" y="2256851"/>
                  <a:pt x="480112" y="2236206"/>
                </a:cubicBezTo>
                <a:lnTo>
                  <a:pt x="462005" y="2181885"/>
                </a:lnTo>
                <a:cubicBezTo>
                  <a:pt x="458987" y="2157742"/>
                  <a:pt x="456651" y="2133505"/>
                  <a:pt x="452951" y="2109457"/>
                </a:cubicBezTo>
                <a:cubicBezTo>
                  <a:pt x="448352" y="2079564"/>
                  <a:pt x="442055" y="2056820"/>
                  <a:pt x="434844" y="2027976"/>
                </a:cubicBezTo>
                <a:cubicBezTo>
                  <a:pt x="437862" y="1934424"/>
                  <a:pt x="438402" y="1840758"/>
                  <a:pt x="443898" y="1747319"/>
                </a:cubicBezTo>
                <a:cubicBezTo>
                  <a:pt x="444458" y="1737792"/>
                  <a:pt x="450329" y="1729334"/>
                  <a:pt x="452951" y="1720158"/>
                </a:cubicBezTo>
                <a:cubicBezTo>
                  <a:pt x="456369" y="1708194"/>
                  <a:pt x="457103" y="1695381"/>
                  <a:pt x="462005" y="1683944"/>
                </a:cubicBezTo>
                <a:cubicBezTo>
                  <a:pt x="466291" y="1673943"/>
                  <a:pt x="474076" y="1665837"/>
                  <a:pt x="480112" y="1656784"/>
                </a:cubicBezTo>
                <a:cubicBezTo>
                  <a:pt x="501660" y="1592141"/>
                  <a:pt x="487632" y="1618344"/>
                  <a:pt x="516326" y="1575303"/>
                </a:cubicBezTo>
                <a:cubicBezTo>
                  <a:pt x="519344" y="1563232"/>
                  <a:pt x="521804" y="1551007"/>
                  <a:pt x="525379" y="1539089"/>
                </a:cubicBezTo>
                <a:cubicBezTo>
                  <a:pt x="530863" y="1520807"/>
                  <a:pt x="537450" y="1502875"/>
                  <a:pt x="543486" y="1484768"/>
                </a:cubicBezTo>
                <a:cubicBezTo>
                  <a:pt x="546504" y="1475715"/>
                  <a:pt x="550224" y="1466866"/>
                  <a:pt x="552539" y="1457608"/>
                </a:cubicBezTo>
                <a:cubicBezTo>
                  <a:pt x="555557" y="1445537"/>
                  <a:pt x="558018" y="1433312"/>
                  <a:pt x="561593" y="1421394"/>
                </a:cubicBezTo>
                <a:cubicBezTo>
                  <a:pt x="567078" y="1403113"/>
                  <a:pt x="573664" y="1385180"/>
                  <a:pt x="579700" y="1367073"/>
                </a:cubicBezTo>
                <a:lnTo>
                  <a:pt x="588753" y="1339913"/>
                </a:lnTo>
                <a:lnTo>
                  <a:pt x="597807" y="1312752"/>
                </a:lnTo>
                <a:cubicBezTo>
                  <a:pt x="600825" y="1294645"/>
                  <a:pt x="602878" y="1276351"/>
                  <a:pt x="606860" y="1258432"/>
                </a:cubicBezTo>
                <a:cubicBezTo>
                  <a:pt x="608930" y="1249116"/>
                  <a:pt x="615914" y="1240814"/>
                  <a:pt x="615914" y="1231271"/>
                </a:cubicBezTo>
                <a:cubicBezTo>
                  <a:pt x="615914" y="1140686"/>
                  <a:pt x="625127" y="1048391"/>
                  <a:pt x="606860" y="959667"/>
                </a:cubicBezTo>
                <a:cubicBezTo>
                  <a:pt x="602472" y="938352"/>
                  <a:pt x="570646" y="935524"/>
                  <a:pt x="552539" y="923453"/>
                </a:cubicBezTo>
                <a:cubicBezTo>
                  <a:pt x="543486" y="917417"/>
                  <a:pt x="533073" y="913040"/>
                  <a:pt x="525379" y="905346"/>
                </a:cubicBezTo>
                <a:lnTo>
                  <a:pt x="443898" y="823865"/>
                </a:lnTo>
                <a:cubicBezTo>
                  <a:pt x="434844" y="814811"/>
                  <a:pt x="427716" y="803293"/>
                  <a:pt x="416737" y="796705"/>
                </a:cubicBezTo>
                <a:cubicBezTo>
                  <a:pt x="401648" y="787651"/>
                  <a:pt x="386316" y="778991"/>
                  <a:pt x="371470" y="769544"/>
                </a:cubicBezTo>
                <a:cubicBezTo>
                  <a:pt x="353110" y="757861"/>
                  <a:pt x="317149" y="733331"/>
                  <a:pt x="317149" y="733331"/>
                </a:cubicBezTo>
                <a:cubicBezTo>
                  <a:pt x="310651" y="707338"/>
                  <a:pt x="301011" y="664840"/>
                  <a:pt x="289989" y="642796"/>
                </a:cubicBezTo>
                <a:cubicBezTo>
                  <a:pt x="283953" y="630725"/>
                  <a:pt x="279726" y="617564"/>
                  <a:pt x="271882" y="606582"/>
                </a:cubicBezTo>
                <a:cubicBezTo>
                  <a:pt x="264440" y="596163"/>
                  <a:pt x="253775" y="588475"/>
                  <a:pt x="244722" y="579422"/>
                </a:cubicBezTo>
                <a:cubicBezTo>
                  <a:pt x="195447" y="431603"/>
                  <a:pt x="272785" y="672413"/>
                  <a:pt x="226615" y="199176"/>
                </a:cubicBezTo>
                <a:cubicBezTo>
                  <a:pt x="225558" y="188346"/>
                  <a:pt x="209680" y="184788"/>
                  <a:pt x="199454" y="181069"/>
                </a:cubicBezTo>
                <a:cubicBezTo>
                  <a:pt x="199437" y="181063"/>
                  <a:pt x="108928" y="158438"/>
                  <a:pt x="90813" y="153909"/>
                </a:cubicBezTo>
                <a:cubicBezTo>
                  <a:pt x="78742" y="150891"/>
                  <a:pt x="65728" y="150420"/>
                  <a:pt x="54599" y="144855"/>
                </a:cubicBezTo>
                <a:lnTo>
                  <a:pt x="18385" y="126748"/>
                </a:lnTo>
                <a:cubicBezTo>
                  <a:pt x="12349" y="117695"/>
                  <a:pt x="2067" y="110321"/>
                  <a:pt x="278" y="99588"/>
                </a:cubicBezTo>
                <a:cubicBezTo>
                  <a:pt x="-1291" y="90175"/>
                  <a:pt x="4038" y="80368"/>
                  <a:pt x="9332" y="72428"/>
                </a:cubicBezTo>
                <a:cubicBezTo>
                  <a:pt x="23275" y="51514"/>
                  <a:pt x="43610" y="40522"/>
                  <a:pt x="63652" y="27160"/>
                </a:cubicBezTo>
                <a:lnTo>
                  <a:pt x="452951" y="36214"/>
                </a:lnTo>
                <a:cubicBezTo>
                  <a:pt x="486261" y="37448"/>
                  <a:pt x="519464" y="41133"/>
                  <a:pt x="552539" y="45267"/>
                </a:cubicBezTo>
                <a:cubicBezTo>
                  <a:pt x="635839" y="55679"/>
                  <a:pt x="558851" y="56065"/>
                  <a:pt x="661181" y="63374"/>
                </a:cubicBezTo>
                <a:cubicBezTo>
                  <a:pt x="724466" y="67894"/>
                  <a:pt x="787946" y="69093"/>
                  <a:pt x="851304" y="72428"/>
                </a:cubicBezTo>
                <a:lnTo>
                  <a:pt x="1005213" y="81481"/>
                </a:lnTo>
                <a:cubicBezTo>
                  <a:pt x="1047462" y="78463"/>
                  <a:pt x="1089894" y="77377"/>
                  <a:pt x="1131961" y="72428"/>
                </a:cubicBezTo>
                <a:cubicBezTo>
                  <a:pt x="1164635" y="68584"/>
                  <a:pt x="1165402" y="53319"/>
                  <a:pt x="1195335" y="36214"/>
                </a:cubicBezTo>
                <a:cubicBezTo>
                  <a:pt x="1203621" y="31479"/>
                  <a:pt x="1213960" y="31428"/>
                  <a:pt x="1222496" y="27160"/>
                </a:cubicBezTo>
                <a:cubicBezTo>
                  <a:pt x="1292691" y="-7938"/>
                  <a:pt x="1208553" y="22753"/>
                  <a:pt x="1276817" y="0"/>
                </a:cubicBezTo>
                <a:cubicBezTo>
                  <a:pt x="1343209" y="3018"/>
                  <a:pt x="1409714" y="4143"/>
                  <a:pt x="1475993" y="9053"/>
                </a:cubicBezTo>
                <a:cubicBezTo>
                  <a:pt x="1495733" y="10515"/>
                  <a:pt x="1528297" y="19110"/>
                  <a:pt x="1548421" y="27160"/>
                </a:cubicBezTo>
                <a:cubicBezTo>
                  <a:pt x="1569760" y="35696"/>
                  <a:pt x="1589991" y="47053"/>
                  <a:pt x="1611795" y="54321"/>
                </a:cubicBezTo>
                <a:cubicBezTo>
                  <a:pt x="1626393" y="59187"/>
                  <a:pt x="1642134" y="59642"/>
                  <a:pt x="1657062" y="63374"/>
                </a:cubicBezTo>
                <a:cubicBezTo>
                  <a:pt x="1666320" y="65689"/>
                  <a:pt x="1675082" y="69686"/>
                  <a:pt x="1684223" y="72428"/>
                </a:cubicBezTo>
                <a:cubicBezTo>
                  <a:pt x="1705266" y="78741"/>
                  <a:pt x="1726754" y="83587"/>
                  <a:pt x="1747597" y="90535"/>
                </a:cubicBezTo>
                <a:cubicBezTo>
                  <a:pt x="1785674" y="103227"/>
                  <a:pt x="1790920" y="105959"/>
                  <a:pt x="1820025" y="126748"/>
                </a:cubicBezTo>
                <a:cubicBezTo>
                  <a:pt x="1832303" y="135518"/>
                  <a:pt x="1842538" y="147586"/>
                  <a:pt x="1856238" y="153909"/>
                </a:cubicBezTo>
                <a:cubicBezTo>
                  <a:pt x="1882233" y="165907"/>
                  <a:pt x="1937720" y="181069"/>
                  <a:pt x="1937720" y="181069"/>
                </a:cubicBezTo>
                <a:cubicBezTo>
                  <a:pt x="2056924" y="270473"/>
                  <a:pt x="1887060" y="151212"/>
                  <a:pt x="2019201" y="217283"/>
                </a:cubicBezTo>
                <a:cubicBezTo>
                  <a:pt x="2030653" y="223009"/>
                  <a:pt x="2035708" y="237342"/>
                  <a:pt x="2046361" y="244444"/>
                </a:cubicBezTo>
                <a:cubicBezTo>
                  <a:pt x="2054302" y="249738"/>
                  <a:pt x="2064468" y="250479"/>
                  <a:pt x="2073522" y="253497"/>
                </a:cubicBezTo>
                <a:cubicBezTo>
                  <a:pt x="2091629" y="265568"/>
                  <a:pt x="2115771" y="271604"/>
                  <a:pt x="2127842" y="289711"/>
                </a:cubicBezTo>
                <a:cubicBezTo>
                  <a:pt x="2151985" y="325925"/>
                  <a:pt x="2136896" y="310835"/>
                  <a:pt x="2173110" y="334978"/>
                </a:cubicBezTo>
                <a:cubicBezTo>
                  <a:pt x="2215360" y="398352"/>
                  <a:pt x="2191217" y="377228"/>
                  <a:pt x="2236484" y="407406"/>
                </a:cubicBezTo>
                <a:cubicBezTo>
                  <a:pt x="2242520" y="416459"/>
                  <a:pt x="2246897" y="426872"/>
                  <a:pt x="2254591" y="434566"/>
                </a:cubicBezTo>
                <a:cubicBezTo>
                  <a:pt x="2262285" y="442260"/>
                  <a:pt x="2273046" y="446145"/>
                  <a:pt x="2281751" y="452673"/>
                </a:cubicBezTo>
                <a:cubicBezTo>
                  <a:pt x="2367773" y="517190"/>
                  <a:pt x="2292777" y="466059"/>
                  <a:pt x="2354179" y="506994"/>
                </a:cubicBezTo>
                <a:cubicBezTo>
                  <a:pt x="2360215" y="591493"/>
                  <a:pt x="2361778" y="676431"/>
                  <a:pt x="2372286" y="760491"/>
                </a:cubicBezTo>
                <a:cubicBezTo>
                  <a:pt x="2373960" y="773883"/>
                  <a:pt x="2383449" y="785132"/>
                  <a:pt x="2390393" y="796705"/>
                </a:cubicBezTo>
                <a:cubicBezTo>
                  <a:pt x="2421608" y="848730"/>
                  <a:pt x="2422820" y="843914"/>
                  <a:pt x="2453767" y="887240"/>
                </a:cubicBezTo>
                <a:cubicBezTo>
                  <a:pt x="2460091" y="896094"/>
                  <a:pt x="2467008" y="904668"/>
                  <a:pt x="2471874" y="914400"/>
                </a:cubicBezTo>
                <a:cubicBezTo>
                  <a:pt x="2476142" y="922936"/>
                  <a:pt x="2475634" y="933620"/>
                  <a:pt x="2480928" y="941560"/>
                </a:cubicBezTo>
                <a:cubicBezTo>
                  <a:pt x="2488030" y="952213"/>
                  <a:pt x="2499891" y="958885"/>
                  <a:pt x="2508088" y="968721"/>
                </a:cubicBezTo>
                <a:cubicBezTo>
                  <a:pt x="2515054" y="977080"/>
                  <a:pt x="2519229" y="987522"/>
                  <a:pt x="2526195" y="995881"/>
                </a:cubicBezTo>
                <a:cubicBezTo>
                  <a:pt x="2534392" y="1005717"/>
                  <a:pt x="2545158" y="1013206"/>
                  <a:pt x="2553355" y="1023042"/>
                </a:cubicBezTo>
                <a:cubicBezTo>
                  <a:pt x="2585787" y="1061961"/>
                  <a:pt x="2560100" y="1036531"/>
                  <a:pt x="2580516" y="1077362"/>
                </a:cubicBezTo>
                <a:cubicBezTo>
                  <a:pt x="2585382" y="1087094"/>
                  <a:pt x="2592587" y="1095469"/>
                  <a:pt x="2598623" y="1104523"/>
                </a:cubicBezTo>
                <a:cubicBezTo>
                  <a:pt x="2604659" y="1122630"/>
                  <a:pt x="2612987" y="1140128"/>
                  <a:pt x="2616730" y="1158844"/>
                </a:cubicBezTo>
                <a:cubicBezTo>
                  <a:pt x="2627288" y="1211637"/>
                  <a:pt x="2627509" y="1216475"/>
                  <a:pt x="2643890" y="1276539"/>
                </a:cubicBezTo>
                <a:cubicBezTo>
                  <a:pt x="2646401" y="1285746"/>
                  <a:pt x="2649925" y="1294646"/>
                  <a:pt x="2652943" y="1303699"/>
                </a:cubicBezTo>
                <a:cubicBezTo>
                  <a:pt x="2655961" y="1327842"/>
                  <a:pt x="2657645" y="1352189"/>
                  <a:pt x="2661997" y="1376127"/>
                </a:cubicBezTo>
                <a:cubicBezTo>
                  <a:pt x="2663704" y="1385516"/>
                  <a:pt x="2669343" y="1393898"/>
                  <a:pt x="2671050" y="1403287"/>
                </a:cubicBezTo>
                <a:cubicBezTo>
                  <a:pt x="2682321" y="1465279"/>
                  <a:pt x="2677356" y="1503685"/>
                  <a:pt x="2698211" y="1566249"/>
                </a:cubicBezTo>
                <a:cubicBezTo>
                  <a:pt x="2704247" y="1584356"/>
                  <a:pt x="2705731" y="1604689"/>
                  <a:pt x="2716318" y="1620570"/>
                </a:cubicBezTo>
                <a:lnTo>
                  <a:pt x="2734425" y="1647731"/>
                </a:lnTo>
                <a:cubicBezTo>
                  <a:pt x="2731407" y="1840871"/>
                  <a:pt x="2730590" y="2034059"/>
                  <a:pt x="2725371" y="2227152"/>
                </a:cubicBezTo>
                <a:cubicBezTo>
                  <a:pt x="2722819" y="2321558"/>
                  <a:pt x="2718191" y="2293752"/>
                  <a:pt x="2707264" y="2362954"/>
                </a:cubicBezTo>
                <a:cubicBezTo>
                  <a:pt x="2700608" y="2405110"/>
                  <a:pt x="2693870" y="2447285"/>
                  <a:pt x="2689157" y="2489703"/>
                </a:cubicBezTo>
                <a:cubicBezTo>
                  <a:pt x="2686017" y="2517964"/>
                  <a:pt x="2677512" y="2602250"/>
                  <a:pt x="2671050" y="2634558"/>
                </a:cubicBezTo>
                <a:cubicBezTo>
                  <a:pt x="2669178" y="2643916"/>
                  <a:pt x="2667291" y="2653778"/>
                  <a:pt x="2661997" y="2661719"/>
                </a:cubicBezTo>
                <a:cubicBezTo>
                  <a:pt x="2654895" y="2672372"/>
                  <a:pt x="2643890" y="2679826"/>
                  <a:pt x="2634836" y="2688879"/>
                </a:cubicBezTo>
                <a:cubicBezTo>
                  <a:pt x="2596693" y="2803316"/>
                  <a:pt x="2660321" y="2620361"/>
                  <a:pt x="2607676" y="2743200"/>
                </a:cubicBezTo>
                <a:cubicBezTo>
                  <a:pt x="2602775" y="2754637"/>
                  <a:pt x="2603524" y="2767977"/>
                  <a:pt x="2598623" y="2779414"/>
                </a:cubicBezTo>
                <a:cubicBezTo>
                  <a:pt x="2594337" y="2789415"/>
                  <a:pt x="2585382" y="2796842"/>
                  <a:pt x="2580516" y="2806574"/>
                </a:cubicBezTo>
                <a:cubicBezTo>
                  <a:pt x="2576248" y="2815110"/>
                  <a:pt x="2578210" y="2826987"/>
                  <a:pt x="2571462" y="2833735"/>
                </a:cubicBezTo>
                <a:cubicBezTo>
                  <a:pt x="2567117" y="2838080"/>
                  <a:pt x="2508421" y="2851742"/>
                  <a:pt x="2508088" y="2851842"/>
                </a:cubicBezTo>
                <a:cubicBezTo>
                  <a:pt x="2356590" y="2897290"/>
                  <a:pt x="2547985" y="2866583"/>
                  <a:pt x="2200270" y="2879002"/>
                </a:cubicBezTo>
                <a:cubicBezTo>
                  <a:pt x="2179145" y="2882020"/>
                  <a:pt x="2158129" y="2885932"/>
                  <a:pt x="2136896" y="2888055"/>
                </a:cubicBezTo>
                <a:cubicBezTo>
                  <a:pt x="2040883" y="2897656"/>
                  <a:pt x="1943315" y="2900669"/>
                  <a:pt x="1847185" y="2906162"/>
                </a:cubicBezTo>
                <a:lnTo>
                  <a:pt x="1702330" y="2915216"/>
                </a:lnTo>
                <a:cubicBezTo>
                  <a:pt x="1426913" y="2961116"/>
                  <a:pt x="1711631" y="2916474"/>
                  <a:pt x="987106" y="2933323"/>
                </a:cubicBezTo>
                <a:cubicBezTo>
                  <a:pt x="947769" y="2934238"/>
                  <a:pt x="908753" y="2941731"/>
                  <a:pt x="869411" y="2942376"/>
                </a:cubicBezTo>
                <a:lnTo>
                  <a:pt x="416737" y="293332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008877" y="1478517"/>
            <a:ext cx="344942" cy="984025"/>
            <a:chOff x="3403738" y="1159418"/>
            <a:chExt cx="1265679" cy="3610637"/>
          </a:xfrm>
        </p:grpSpPr>
        <p:sp>
          <p:nvSpPr>
            <p:cNvPr id="10" name="Rounded Rectangle 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ounded Rectangle 10"/>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11"/>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13"/>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14"/>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6"/>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p:cNvGrpSpPr/>
          <p:nvPr/>
        </p:nvGrpSpPr>
        <p:grpSpPr>
          <a:xfrm>
            <a:off x="8634340" y="1549437"/>
            <a:ext cx="310561" cy="885946"/>
            <a:chOff x="3403738" y="1159418"/>
            <a:chExt cx="1265679" cy="3610636"/>
          </a:xfrm>
        </p:grpSpPr>
        <p:sp>
          <p:nvSpPr>
            <p:cNvPr id="19" name="Rounded Rectangle 1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ed Rectangle 19"/>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ed Rectangle 20"/>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ed Rectangle 21"/>
            <p:cNvSpPr/>
            <p:nvPr/>
          </p:nvSpPr>
          <p:spPr>
            <a:xfrm rot="1069183">
              <a:off x="3817348" y="3302078"/>
              <a:ext cx="310163" cy="146797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22"/>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24"/>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Rounded Rectangular Callout 4"/>
          <p:cNvSpPr/>
          <p:nvPr/>
        </p:nvSpPr>
        <p:spPr>
          <a:xfrm>
            <a:off x="9124968" y="634772"/>
            <a:ext cx="2000816" cy="642796"/>
          </a:xfrm>
          <a:prstGeom prst="wedgeRoundRectCallout">
            <a:avLst>
              <a:gd name="adj1" fmla="val -44661"/>
              <a:gd name="adj2" fmla="val 91133"/>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Maybe we should wait until next summer</a:t>
            </a:r>
          </a:p>
        </p:txBody>
      </p:sp>
      <p:sp>
        <p:nvSpPr>
          <p:cNvPr id="26" name="Rounded Rectangular Callout 25"/>
          <p:cNvSpPr/>
          <p:nvPr/>
        </p:nvSpPr>
        <p:spPr>
          <a:xfrm>
            <a:off x="6727445" y="793860"/>
            <a:ext cx="1112069" cy="642796"/>
          </a:xfrm>
          <a:prstGeom prst="wedgeRoundRectCallout">
            <a:avLst>
              <a:gd name="adj1" fmla="val 40399"/>
              <a:gd name="adj2" fmla="val 70951"/>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Brother, I’m committed!</a:t>
            </a:r>
          </a:p>
        </p:txBody>
      </p:sp>
      <p:sp>
        <p:nvSpPr>
          <p:cNvPr id="27" name="Rounded Rectangular Callout 26"/>
          <p:cNvSpPr/>
          <p:nvPr/>
        </p:nvSpPr>
        <p:spPr>
          <a:xfrm>
            <a:off x="5955054" y="3117960"/>
            <a:ext cx="1112069" cy="642796"/>
          </a:xfrm>
          <a:prstGeom prst="wedgeRoundRectCallout">
            <a:avLst>
              <a:gd name="adj1" fmla="val 40399"/>
              <a:gd name="adj2" fmla="val 70951"/>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Ha, Ha, Ha!</a:t>
            </a:r>
          </a:p>
        </p:txBody>
      </p:sp>
      <p:sp>
        <p:nvSpPr>
          <p:cNvPr id="28" name="Rounded Rectangular Callout 27"/>
          <p:cNvSpPr/>
          <p:nvPr/>
        </p:nvSpPr>
        <p:spPr>
          <a:xfrm>
            <a:off x="8092118" y="3135278"/>
            <a:ext cx="1112069" cy="642796"/>
          </a:xfrm>
          <a:prstGeom prst="wedgeRoundRectCallout">
            <a:avLst>
              <a:gd name="adj1" fmla="val -41826"/>
              <a:gd name="adj2" fmla="val 83883"/>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Ha, Ha, Ha!</a:t>
            </a:r>
          </a:p>
        </p:txBody>
      </p:sp>
      <p:sp>
        <p:nvSpPr>
          <p:cNvPr id="6" name="Rectangle 5"/>
          <p:cNvSpPr/>
          <p:nvPr/>
        </p:nvSpPr>
        <p:spPr>
          <a:xfrm>
            <a:off x="845127" y="5565062"/>
            <a:ext cx="6096000" cy="923330"/>
          </a:xfrm>
          <a:prstGeom prst="rect">
            <a:avLst/>
          </a:prstGeom>
        </p:spPr>
        <p:txBody>
          <a:bodyPr>
            <a:spAutoFit/>
          </a:bodyPr>
          <a:lstStyle/>
          <a:p>
            <a:r>
              <a:rPr lang="en-US" dirty="0">
                <a:solidFill>
                  <a:schemeClr val="bg1"/>
                </a:solidFill>
                <a:latin typeface="Open Sans"/>
              </a:rPr>
              <a:t>The second brother followed instantly. Afterward, they both laughed about the first boy’s final words before plunging into the water: ‘Brother, I’m committed.’</a:t>
            </a:r>
            <a:endParaRPr lang="en-US" dirty="0">
              <a:solidFill>
                <a:schemeClr val="bg1"/>
              </a:solidFill>
            </a:endParaRPr>
          </a:p>
        </p:txBody>
      </p:sp>
    </p:spTree>
    <p:extLst>
      <p:ext uri="{BB962C8B-B14F-4D97-AF65-F5344CB8AC3E}">
        <p14:creationId xmlns:p14="http://schemas.microsoft.com/office/powerpoint/2010/main" val="11260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54167E-6 7.40741E-7 L -3.54167E-6 0.00023 C -0.00221 -0.00139 -0.00429 -0.00301 -0.00638 -0.0037 C -0.00872 -0.0044 -0.01106 -0.0044 -0.01341 -0.00463 C -0.03737 -0.00648 -0.03229 -0.00648 -0.04427 -0.00648 L -0.04427 -0.00625 L -0.04427 -0.00648 " pathEditMode="relative" rAng="0" ptsTypes="AAAAAAA">
                                      <p:cBhvr>
                                        <p:cTn id="8" dur="2000" fill="hold"/>
                                        <p:tgtEl>
                                          <p:spTgt spid="18"/>
                                        </p:tgtEl>
                                        <p:attrNameLst>
                                          <p:attrName>ppt_x</p:attrName>
                                          <p:attrName>ppt_y</p:attrName>
                                        </p:attrNameLst>
                                      </p:cBhvr>
                                      <p:rCtr x="-2214" y="-32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4427 -0.00648 L -0.04427 -0.00648 L -0.05287 0.00394 C -0.05365 0.0051 -0.05547 0.00695 -0.05547 0.00695 C -0.05938 0.01783 -0.05417 0.00486 -0.06055 0.01621 C -0.0612 0.01736 -0.06159 0.01922 -0.06224 0.0206 C -0.06302 0.02223 -0.06393 0.02361 -0.06484 0.02523 C -0.06732 0.03843 -0.06302 0.01783 -0.06901 0.03588 C -0.06992 0.03866 -0.07018 0.0419 -0.0707 0.04491 C -0.07188 0.0507 -0.07266 0.05486 -0.07331 0.06158 C -0.07487 0.07848 -0.0737 0.06412 -0.075 0.08889 C -0.07526 0.09352 -0.07539 0.09792 -0.07591 0.10255 C -0.07617 0.10556 -0.07721 0.10857 -0.0776 0.11158 C -0.07787 0.11412 -0.07813 0.11667 -0.07839 0.11922 C -0.07865 0.1206 -0.07904 0.12223 -0.0793 0.12361 C -0.07956 0.1257 -0.07982 0.12778 -0.08008 0.12986 C -0.08034 0.13125 -0.08073 0.13287 -0.08099 0.13426 C -0.08164 0.13843 -0.0819 0.1426 -0.08268 0.14653 C -0.08294 0.14792 -0.08333 0.14954 -0.08359 0.15093 C -0.08385 0.15301 -0.08398 0.1551 -0.08438 0.15695 C -0.08477 0.1588 -0.08555 0.16019 -0.08607 0.16158 C -0.08659 0.16598 -0.08711 0.17107 -0.08776 0.17523 C -0.08828 0.17824 -0.08919 0.18125 -0.08945 0.18426 C -0.09037 0.1919 -0.09037 0.19329 -0.09206 0.20093 C -0.09258 0.20348 -0.0931 0.20602 -0.09375 0.20857 C -0.09714 0.22037 -0.09414 0.20625 -0.09635 0.2176 C -0.09662 0.22361 -0.09675 0.22986 -0.09714 0.23588 C -0.09727 0.2375 -0.09792 0.23889 -0.09805 0.24028 C -0.09883 0.2581 -0.09727 0.27616 -0.09974 0.29352 C -0.10143 0.30556 -0.09987 0.29306 -0.10143 0.31158 C -0.10169 0.31412 -0.10208 0.31667 -0.10234 0.31922 C -0.10469 0.34422 -0.103 0.33148 -0.10482 0.34491 C -0.10508 0.35 -0.10534 0.3551 -0.10573 0.36019 C -0.10586 0.36204 -0.10638 0.36412 -0.10651 0.36621 C -0.10703 0.37223 -0.10716 0.37824 -0.10742 0.38426 C -0.10846 0.40996 -0.1082 0.40278 -0.1082 0.42385 L -0.1082 0.42385 L -0.1082 0.42385 " pathEditMode="relative" ptsTypes="AAAAAAAAAAAAAAAAAAAAAAAAAAAAAAAAAAAAAA">
                                      <p:cBhvr>
                                        <p:cTn id="24" dur="2000" fill="hold"/>
                                        <p:tgtEl>
                                          <p:spTgt spid="18"/>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7.08333E-6 -3.33333E-6 L 7.08333E-6 -3.33333E-6 L -0.04517 0.00301 C -0.04947 0.00324 -0.04804 0.00533 -0.05208 0.00741 C -0.05377 0.00834 -0.05546 0.00834 -0.05715 0.00903 C -0.05833 0.00949 -0.0595 0.00996 -0.06054 0.01042 C -0.06223 0.01134 -0.06575 0.01343 -0.06575 0.01343 C -0.06653 0.01505 -0.06718 0.0169 -0.06822 0.01806 C -0.069 0.01898 -0.07004 0.01875 -0.07083 0.01968 C -0.07174 0.02037 -0.07252 0.02153 -0.0733 0.02269 C -0.07616 0.03009 -0.07421 0.02616 -0.0802 0.0331 L -0.08267 0.03634 C -0.08307 0.03773 -0.08293 0.03959 -0.08359 0.04074 C -0.08502 0.04329 -0.08866 0.04676 -0.08866 0.04676 L -0.09387 0.06042 C -0.09439 0.06204 -0.09478 0.06366 -0.09557 0.06505 L -0.09804 0.06968 C -0.10195 0.09028 -0.09778 0.06921 -0.10142 0.08472 C -0.10182 0.08611 -0.10208 0.08773 -0.10234 0.08935 C -0.10273 0.09121 -0.10273 0.09352 -0.10325 0.09537 C -0.10364 0.09699 -0.10442 0.09815 -0.10494 0.09977 C -0.10533 0.10139 -0.10546 0.10301 -0.10572 0.1044 C -0.10598 0.10857 -0.10624 0.1125 -0.10663 0.11644 C -0.10676 0.11898 -0.10728 0.12153 -0.10741 0.12408 C -0.10898 0.14375 -0.10728 0.13357 -0.10911 0.14375 C -0.10937 0.14653 -0.1108 0.16459 -0.1108 0.16644 C -0.1108 0.22662 -0.1108 0.28681 -0.11002 0.34676 C -0.10989 0.35394 -0.10885 0.36088 -0.10833 0.36806 C -0.10807 0.37199 -0.10793 0.37616 -0.10741 0.38009 C -0.10702 0.38334 -0.10637 0.38611 -0.10572 0.38912 C -0.10507 0.39283 -0.10442 0.39607 -0.10403 0.39977 C -0.10286 0.41227 -0.10325 0.4125 -0.10325 0.4257 L -0.10325 0.4257 " pathEditMode="relative" ptsTypes="AAAAAAAAAAAAAAAAAAAAAAAAAAAAAAAAA">
                                      <p:cBhvr>
                                        <p:cTn id="32" dur="2000" fill="hold"/>
                                        <p:tgtEl>
                                          <p:spTgt spid="9"/>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26" grpId="0" animBg="1"/>
      <p:bldP spid="27" grpId="0" animBg="1"/>
      <p:bldP spid="28"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(8)</a:t>
            </a:r>
          </a:p>
        </p:txBody>
      </p:sp>
      <p:sp>
        <p:nvSpPr>
          <p:cNvPr id="2" name="Rectangle 1"/>
          <p:cNvSpPr/>
          <p:nvPr/>
        </p:nvSpPr>
        <p:spPr>
          <a:xfrm>
            <a:off x="464676" y="376662"/>
            <a:ext cx="6096000" cy="923330"/>
          </a:xfrm>
          <a:prstGeom prst="rect">
            <a:avLst/>
          </a:prstGeom>
        </p:spPr>
        <p:txBody>
          <a:bodyPr>
            <a:spAutoFit/>
          </a:bodyPr>
          <a:lstStyle/>
          <a:p>
            <a:r>
              <a:rPr lang="en-US" dirty="0">
                <a:solidFill>
                  <a:schemeClr val="bg1"/>
                </a:solidFill>
              </a:rPr>
              <a:t>“Commitment is a little like diving into the water. Either you are committed or you are not. Either you are moving forward or you are standing still. There’s no halfway. …</a:t>
            </a:r>
          </a:p>
        </p:txBody>
      </p:sp>
      <p:sp>
        <p:nvSpPr>
          <p:cNvPr id="3" name="Rectangle 2"/>
          <p:cNvSpPr/>
          <p:nvPr/>
        </p:nvSpPr>
        <p:spPr>
          <a:xfrm>
            <a:off x="5308897" y="2449802"/>
            <a:ext cx="6096000" cy="923330"/>
          </a:xfrm>
          <a:prstGeom prst="rect">
            <a:avLst/>
          </a:prstGeom>
        </p:spPr>
        <p:txBody>
          <a:bodyPr>
            <a:spAutoFit/>
          </a:bodyPr>
          <a:lstStyle/>
          <a:p>
            <a:r>
              <a:rPr lang="en-US" dirty="0">
                <a:solidFill>
                  <a:schemeClr val="bg1"/>
                </a:solidFill>
              </a:rPr>
              <a:t>“Those who are only sort of committed may expect to only sort of receive the blessings of testimony, joy, and peace. The windows of heaven might only be sort of open to them. …</a:t>
            </a:r>
          </a:p>
        </p:txBody>
      </p:sp>
      <p:sp>
        <p:nvSpPr>
          <p:cNvPr id="4" name="Rectangle 3"/>
          <p:cNvSpPr/>
          <p:nvPr/>
        </p:nvSpPr>
        <p:spPr>
          <a:xfrm>
            <a:off x="1041834" y="5183228"/>
            <a:ext cx="6096000" cy="1200329"/>
          </a:xfrm>
          <a:prstGeom prst="rect">
            <a:avLst/>
          </a:prstGeom>
        </p:spPr>
        <p:txBody>
          <a:bodyPr>
            <a:spAutoFit/>
          </a:bodyPr>
          <a:lstStyle/>
          <a:p>
            <a:r>
              <a:rPr lang="en-US" dirty="0">
                <a:solidFill>
                  <a:schemeClr val="bg1"/>
                </a:solidFill>
              </a:rPr>
              <a:t>“In some way, each of us stands at a decision point overlooking the water. It is my prayer that we will have faith, move forward, face our fears and doubts with courage, and say to ourselves, ‘I’m committed!’”</a:t>
            </a:r>
          </a:p>
        </p:txBody>
      </p:sp>
      <p:pic>
        <p:nvPicPr>
          <p:cNvPr id="5122" name="Picture 2" descr="Image result for jump off cliff to l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91" y="1591830"/>
            <a:ext cx="4450209" cy="29593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ooking down at the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003" y="3672464"/>
            <a:ext cx="4000500" cy="300037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178561" y="3666883"/>
            <a:ext cx="699735" cy="2172807"/>
            <a:chOff x="3597303" y="930658"/>
            <a:chExt cx="1251811" cy="3839397"/>
          </a:xfrm>
        </p:grpSpPr>
        <p:sp>
          <p:nvSpPr>
            <p:cNvPr id="10" name="Rounded Rectangle 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11"/>
            <p:cNvSpPr/>
            <p:nvPr/>
          </p:nvSpPr>
          <p:spPr>
            <a:xfrm rot="13287171">
              <a:off x="4541229" y="1081684"/>
              <a:ext cx="307885" cy="129743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13"/>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14"/>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a:off x="3784058" y="930658"/>
              <a:ext cx="754691"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6"/>
            <p:cNvSpPr/>
            <p:nvPr/>
          </p:nvSpPr>
          <p:spPr>
            <a:xfrm rot="14166654">
              <a:off x="3051968" y="1623896"/>
              <a:ext cx="1349510"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86845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0"/>
                                        <p:tgtEl>
                                          <p:spTgt spid="9"/>
                                        </p:tgtEl>
                                      </p:cBhvr>
                                    </p:animEffect>
                                    <p:anim calcmode="lin" valueType="num">
                                      <p:cBhvr>
                                        <p:cTn id="16" dur="2500" fill="hold"/>
                                        <p:tgtEl>
                                          <p:spTgt spid="9"/>
                                        </p:tgtEl>
                                        <p:attrNameLst>
                                          <p:attrName>ppt_x</p:attrName>
                                        </p:attrNameLst>
                                      </p:cBhvr>
                                      <p:tavLst>
                                        <p:tav tm="0">
                                          <p:val>
                                            <p:strVal val="#ppt_x"/>
                                          </p:val>
                                        </p:tav>
                                        <p:tav tm="100000">
                                          <p:val>
                                            <p:strVal val="#ppt_x"/>
                                          </p:val>
                                        </p:tav>
                                      </p:tavLst>
                                    </p:anim>
                                    <p:anim calcmode="lin" valueType="num">
                                      <p:cBhvr>
                                        <p:cTn id="17" dur="2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Innocent</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4435084" cy="369332"/>
          </a:xfrm>
          <a:prstGeom prst="rect">
            <a:avLst/>
          </a:prstGeom>
          <a:noFill/>
        </p:spPr>
        <p:txBody>
          <a:bodyPr wrap="square" rtlCol="0">
            <a:spAutoFit/>
          </a:bodyPr>
          <a:lstStyle/>
          <a:p>
            <a:r>
              <a:rPr lang="en-US" dirty="0">
                <a:solidFill>
                  <a:schemeClr val="bg1"/>
                </a:solidFill>
              </a:rPr>
              <a:t>Acts 26:30-32</a:t>
            </a:r>
          </a:p>
        </p:txBody>
      </p:sp>
      <p:sp>
        <p:nvSpPr>
          <p:cNvPr id="2" name="Rectangle 1"/>
          <p:cNvSpPr/>
          <p:nvPr/>
        </p:nvSpPr>
        <p:spPr>
          <a:xfrm>
            <a:off x="2244436" y="1045017"/>
            <a:ext cx="8977745" cy="1200329"/>
          </a:xfrm>
          <a:prstGeom prst="rect">
            <a:avLst/>
          </a:prstGeom>
        </p:spPr>
        <p:txBody>
          <a:bodyPr wrap="square">
            <a:spAutoFit/>
          </a:bodyPr>
          <a:lstStyle/>
          <a:p>
            <a:pPr algn="ctr"/>
            <a:r>
              <a:rPr lang="en-US" sz="2400" dirty="0">
                <a:solidFill>
                  <a:schemeClr val="bg1"/>
                </a:solidFill>
                <a:latin typeface="Open Sans"/>
              </a:rPr>
              <a:t>King Agrippa found Paul innocent and would have freed him.</a:t>
            </a:r>
          </a:p>
          <a:p>
            <a:pPr algn="ctr"/>
            <a:r>
              <a:rPr lang="en-US" sz="2400" dirty="0">
                <a:solidFill>
                  <a:schemeClr val="bg1"/>
                </a:solidFill>
                <a:latin typeface="Open Sans"/>
              </a:rPr>
              <a:t> Because Paul had appealed his case to Caesar they were required to send him to Rome.</a:t>
            </a:r>
            <a:endParaRPr lang="en-US" sz="2400" dirty="0">
              <a:solidFill>
                <a:schemeClr val="bg1"/>
              </a:solidFill>
            </a:endParaRPr>
          </a:p>
        </p:txBody>
      </p:sp>
      <p:grpSp>
        <p:nvGrpSpPr>
          <p:cNvPr id="25" name="Group 24"/>
          <p:cNvGrpSpPr/>
          <p:nvPr/>
        </p:nvGrpSpPr>
        <p:grpSpPr>
          <a:xfrm>
            <a:off x="2538777" y="2438571"/>
            <a:ext cx="7232210" cy="4001632"/>
            <a:chOff x="588475" y="570368"/>
            <a:chExt cx="7232210" cy="4001632"/>
          </a:xfrm>
        </p:grpSpPr>
        <p:sp>
          <p:nvSpPr>
            <p:cNvPr id="26" name="Rectangle 25"/>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ame 54"/>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57" name="TextBox 56"/>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58" name="TextBox 57"/>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59" name="Group 58"/>
            <p:cNvGrpSpPr/>
            <p:nvPr/>
          </p:nvGrpSpPr>
          <p:grpSpPr>
            <a:xfrm>
              <a:off x="696146" y="884113"/>
              <a:ext cx="607553" cy="341122"/>
              <a:chOff x="2515892" y="1363947"/>
              <a:chExt cx="607553" cy="341122"/>
            </a:xfrm>
          </p:grpSpPr>
          <p:sp>
            <p:nvSpPr>
              <p:cNvPr id="77" name="TextBox 76"/>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78" name="5-Point Star 77"/>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61" name="TextBox 60"/>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62" name="TextBox 61"/>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63" name="TextBox 62"/>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64" name="TextBox 63"/>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65" name="TextBox 64"/>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66" name="TextBox 65"/>
            <p:cNvSpPr txBox="1"/>
            <p:nvPr/>
          </p:nvSpPr>
          <p:spPr>
            <a:xfrm>
              <a:off x="3808493" y="3002732"/>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67" name="TextBox 66"/>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68" name="Group 67"/>
            <p:cNvGrpSpPr/>
            <p:nvPr/>
          </p:nvGrpSpPr>
          <p:grpSpPr>
            <a:xfrm>
              <a:off x="6725582" y="3883313"/>
              <a:ext cx="717704" cy="255629"/>
              <a:chOff x="2532352" y="1449440"/>
              <a:chExt cx="607553" cy="255629"/>
            </a:xfrm>
          </p:grpSpPr>
          <p:sp>
            <p:nvSpPr>
              <p:cNvPr id="75" name="TextBox 74"/>
              <p:cNvSpPr txBox="1"/>
              <p:nvPr/>
            </p:nvSpPr>
            <p:spPr>
              <a:xfrm>
                <a:off x="2532352" y="1449440"/>
                <a:ext cx="607553" cy="215444"/>
              </a:xfrm>
              <a:prstGeom prst="rect">
                <a:avLst/>
              </a:prstGeom>
              <a:noFill/>
            </p:spPr>
            <p:txBody>
              <a:bodyPr wrap="square" rtlCol="0">
                <a:spAutoFit/>
              </a:bodyPr>
              <a:lstStyle/>
              <a:p>
                <a:r>
                  <a:rPr lang="en-US" sz="800" dirty="0"/>
                  <a:t>Jerusalem</a:t>
                </a:r>
              </a:p>
            </p:txBody>
          </p:sp>
          <p:sp>
            <p:nvSpPr>
              <p:cNvPr id="76" name="5-Point Star 75"/>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69" name="Freeform 68"/>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71" name="5-Point Star 70"/>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2" name="Group 71"/>
            <p:cNvGrpSpPr/>
            <p:nvPr/>
          </p:nvGrpSpPr>
          <p:grpSpPr>
            <a:xfrm>
              <a:off x="4433718" y="2077662"/>
              <a:ext cx="916880" cy="341122"/>
              <a:chOff x="2515892" y="1363947"/>
              <a:chExt cx="916880" cy="341122"/>
            </a:xfrm>
          </p:grpSpPr>
          <p:sp>
            <p:nvSpPr>
              <p:cNvPr id="73" name="TextBox 72"/>
              <p:cNvSpPr txBox="1"/>
              <p:nvPr/>
            </p:nvSpPr>
            <p:spPr>
              <a:xfrm>
                <a:off x="2515892" y="1363947"/>
                <a:ext cx="916880" cy="276999"/>
              </a:xfrm>
              <a:prstGeom prst="rect">
                <a:avLst/>
              </a:prstGeom>
              <a:noFill/>
            </p:spPr>
            <p:txBody>
              <a:bodyPr wrap="square" rtlCol="0">
                <a:spAutoFit/>
              </a:bodyPr>
              <a:lstStyle/>
              <a:p>
                <a:r>
                  <a:rPr lang="en-US" sz="1200" dirty="0"/>
                  <a:t>Ephesus</a:t>
                </a:r>
              </a:p>
            </p:txBody>
          </p:sp>
          <p:sp>
            <p:nvSpPr>
              <p:cNvPr id="74" name="5-Point Star 73"/>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p:cNvSpPr txBox="1"/>
          <p:nvPr/>
        </p:nvSpPr>
        <p:spPr>
          <a:xfrm>
            <a:off x="8578902" y="5529843"/>
            <a:ext cx="717704" cy="215444"/>
          </a:xfrm>
          <a:prstGeom prst="rect">
            <a:avLst/>
          </a:prstGeom>
          <a:noFill/>
        </p:spPr>
        <p:txBody>
          <a:bodyPr wrap="square" rtlCol="0">
            <a:spAutoFit/>
          </a:bodyPr>
          <a:lstStyle/>
          <a:p>
            <a:r>
              <a:rPr lang="en-US" sz="800" dirty="0"/>
              <a:t>Caesarea</a:t>
            </a:r>
          </a:p>
        </p:txBody>
      </p:sp>
      <p:sp>
        <p:nvSpPr>
          <p:cNvPr id="80" name="5-Point Star 79"/>
          <p:cNvSpPr/>
          <p:nvPr/>
        </p:nvSpPr>
        <p:spPr>
          <a:xfrm>
            <a:off x="8943521" y="567933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Freeform 3"/>
          <p:cNvSpPr/>
          <p:nvPr/>
        </p:nvSpPr>
        <p:spPr>
          <a:xfrm>
            <a:off x="2939975" y="3117273"/>
            <a:ext cx="6172852" cy="2639291"/>
          </a:xfrm>
          <a:custGeom>
            <a:avLst/>
            <a:gdLst>
              <a:gd name="connsiteX0" fmla="*/ 6048161 w 6172852"/>
              <a:gd name="connsiteY0" fmla="*/ 2639291 h 2639291"/>
              <a:gd name="connsiteX1" fmla="*/ 6016989 w 6172852"/>
              <a:gd name="connsiteY1" fmla="*/ 2524991 h 2639291"/>
              <a:gd name="connsiteX2" fmla="*/ 5985816 w 6172852"/>
              <a:gd name="connsiteY2" fmla="*/ 2462645 h 2639291"/>
              <a:gd name="connsiteX3" fmla="*/ 6037770 w 6172852"/>
              <a:gd name="connsiteY3" fmla="*/ 2254827 h 2639291"/>
              <a:gd name="connsiteX4" fmla="*/ 6068943 w 6172852"/>
              <a:gd name="connsiteY4" fmla="*/ 2244436 h 2639291"/>
              <a:gd name="connsiteX5" fmla="*/ 6089725 w 6172852"/>
              <a:gd name="connsiteY5" fmla="*/ 2213263 h 2639291"/>
              <a:gd name="connsiteX6" fmla="*/ 6172852 w 6172852"/>
              <a:gd name="connsiteY6" fmla="*/ 2192482 h 2639291"/>
              <a:gd name="connsiteX7" fmla="*/ 6110507 w 6172852"/>
              <a:gd name="connsiteY7" fmla="*/ 2150918 h 2639291"/>
              <a:gd name="connsiteX8" fmla="*/ 6048161 w 6172852"/>
              <a:gd name="connsiteY8" fmla="*/ 2130136 h 2639291"/>
              <a:gd name="connsiteX9" fmla="*/ 5985816 w 6172852"/>
              <a:gd name="connsiteY9" fmla="*/ 2067791 h 2639291"/>
              <a:gd name="connsiteX10" fmla="*/ 5933861 w 6172852"/>
              <a:gd name="connsiteY10" fmla="*/ 1974272 h 2639291"/>
              <a:gd name="connsiteX11" fmla="*/ 5913080 w 6172852"/>
              <a:gd name="connsiteY11" fmla="*/ 1932709 h 2639291"/>
              <a:gd name="connsiteX12" fmla="*/ 5892298 w 6172852"/>
              <a:gd name="connsiteY12" fmla="*/ 1901536 h 2639291"/>
              <a:gd name="connsiteX13" fmla="*/ 5871516 w 6172852"/>
              <a:gd name="connsiteY13" fmla="*/ 1828800 h 2639291"/>
              <a:gd name="connsiteX14" fmla="*/ 5788389 w 6172852"/>
              <a:gd name="connsiteY14" fmla="*/ 1735282 h 2639291"/>
              <a:gd name="connsiteX15" fmla="*/ 5726043 w 6172852"/>
              <a:gd name="connsiteY15" fmla="*/ 1714500 h 2639291"/>
              <a:gd name="connsiteX16" fmla="*/ 5289625 w 6172852"/>
              <a:gd name="connsiteY16" fmla="*/ 1724891 h 2639291"/>
              <a:gd name="connsiteX17" fmla="*/ 4853207 w 6172852"/>
              <a:gd name="connsiteY17" fmla="*/ 1745672 h 2639291"/>
              <a:gd name="connsiteX18" fmla="*/ 4416789 w 6172852"/>
              <a:gd name="connsiteY18" fmla="*/ 1735282 h 2639291"/>
              <a:gd name="connsiteX19" fmla="*/ 4385616 w 6172852"/>
              <a:gd name="connsiteY19" fmla="*/ 1724891 h 2639291"/>
              <a:gd name="connsiteX20" fmla="*/ 4042716 w 6172852"/>
              <a:gd name="connsiteY20" fmla="*/ 1714500 h 2639291"/>
              <a:gd name="connsiteX21" fmla="*/ 3938807 w 6172852"/>
              <a:gd name="connsiteY21" fmla="*/ 1683327 h 2639291"/>
              <a:gd name="connsiteX22" fmla="*/ 3730989 w 6172852"/>
              <a:gd name="connsiteY22" fmla="*/ 1693718 h 2639291"/>
              <a:gd name="connsiteX23" fmla="*/ 3658252 w 6172852"/>
              <a:gd name="connsiteY23" fmla="*/ 1776845 h 2639291"/>
              <a:gd name="connsiteX24" fmla="*/ 3637470 w 6172852"/>
              <a:gd name="connsiteY24" fmla="*/ 1808018 h 2639291"/>
              <a:gd name="connsiteX25" fmla="*/ 3627080 w 6172852"/>
              <a:gd name="connsiteY25" fmla="*/ 1911927 h 2639291"/>
              <a:gd name="connsiteX26" fmla="*/ 3616689 w 6172852"/>
              <a:gd name="connsiteY26" fmla="*/ 1974272 h 2639291"/>
              <a:gd name="connsiteX27" fmla="*/ 3585516 w 6172852"/>
              <a:gd name="connsiteY27" fmla="*/ 2140527 h 2639291"/>
              <a:gd name="connsiteX28" fmla="*/ 3554343 w 6172852"/>
              <a:gd name="connsiteY28" fmla="*/ 2161309 h 2639291"/>
              <a:gd name="connsiteX29" fmla="*/ 3502389 w 6172852"/>
              <a:gd name="connsiteY29" fmla="*/ 2254827 h 2639291"/>
              <a:gd name="connsiteX30" fmla="*/ 3440043 w 6172852"/>
              <a:gd name="connsiteY30" fmla="*/ 2296391 h 2639291"/>
              <a:gd name="connsiteX31" fmla="*/ 3367307 w 6172852"/>
              <a:gd name="connsiteY31" fmla="*/ 2327563 h 2639291"/>
              <a:gd name="connsiteX32" fmla="*/ 3294570 w 6172852"/>
              <a:gd name="connsiteY32" fmla="*/ 2317172 h 2639291"/>
              <a:gd name="connsiteX33" fmla="*/ 3263398 w 6172852"/>
              <a:gd name="connsiteY33" fmla="*/ 2306782 h 2639291"/>
              <a:gd name="connsiteX34" fmla="*/ 3211443 w 6172852"/>
              <a:gd name="connsiteY34" fmla="*/ 2265218 h 2639291"/>
              <a:gd name="connsiteX35" fmla="*/ 2878934 w 6172852"/>
              <a:gd name="connsiteY35" fmla="*/ 2275609 h 2639291"/>
              <a:gd name="connsiteX36" fmla="*/ 2826980 w 6172852"/>
              <a:gd name="connsiteY36" fmla="*/ 2286000 h 2639291"/>
              <a:gd name="connsiteX37" fmla="*/ 2598380 w 6172852"/>
              <a:gd name="connsiteY37" fmla="*/ 2306782 h 2639291"/>
              <a:gd name="connsiteX38" fmla="*/ 2515252 w 6172852"/>
              <a:gd name="connsiteY38" fmla="*/ 2327563 h 2639291"/>
              <a:gd name="connsiteX39" fmla="*/ 2484080 w 6172852"/>
              <a:gd name="connsiteY39" fmla="*/ 2337954 h 2639291"/>
              <a:gd name="connsiteX40" fmla="*/ 2400952 w 6172852"/>
              <a:gd name="connsiteY40" fmla="*/ 2348345 h 2639291"/>
              <a:gd name="connsiteX41" fmla="*/ 2161961 w 6172852"/>
              <a:gd name="connsiteY41" fmla="*/ 2337954 h 2639291"/>
              <a:gd name="connsiteX42" fmla="*/ 2099616 w 6172852"/>
              <a:gd name="connsiteY42" fmla="*/ 2317172 h 2639291"/>
              <a:gd name="connsiteX43" fmla="*/ 2068443 w 6172852"/>
              <a:gd name="connsiteY43" fmla="*/ 2306782 h 2639291"/>
              <a:gd name="connsiteX44" fmla="*/ 2037270 w 6172852"/>
              <a:gd name="connsiteY44" fmla="*/ 2296391 h 2639291"/>
              <a:gd name="connsiteX45" fmla="*/ 1995707 w 6172852"/>
              <a:gd name="connsiteY45" fmla="*/ 2286000 h 2639291"/>
              <a:gd name="connsiteX46" fmla="*/ 1933361 w 6172852"/>
              <a:gd name="connsiteY46" fmla="*/ 2265218 h 2639291"/>
              <a:gd name="connsiteX47" fmla="*/ 1891798 w 6172852"/>
              <a:gd name="connsiteY47" fmla="*/ 2254827 h 2639291"/>
              <a:gd name="connsiteX48" fmla="*/ 1829452 w 6172852"/>
              <a:gd name="connsiteY48" fmla="*/ 2234045 h 2639291"/>
              <a:gd name="connsiteX49" fmla="*/ 1767107 w 6172852"/>
              <a:gd name="connsiteY49" fmla="*/ 2202872 h 2639291"/>
              <a:gd name="connsiteX50" fmla="*/ 1694370 w 6172852"/>
              <a:gd name="connsiteY50" fmla="*/ 2171700 h 2639291"/>
              <a:gd name="connsiteX51" fmla="*/ 1663198 w 6172852"/>
              <a:gd name="connsiteY51" fmla="*/ 2150918 h 2639291"/>
              <a:gd name="connsiteX52" fmla="*/ 1632025 w 6172852"/>
              <a:gd name="connsiteY52" fmla="*/ 2140527 h 2639291"/>
              <a:gd name="connsiteX53" fmla="*/ 1569680 w 6172852"/>
              <a:gd name="connsiteY53" fmla="*/ 2098963 h 2639291"/>
              <a:gd name="connsiteX54" fmla="*/ 1538507 w 6172852"/>
              <a:gd name="connsiteY54" fmla="*/ 2078182 h 2639291"/>
              <a:gd name="connsiteX55" fmla="*/ 1507334 w 6172852"/>
              <a:gd name="connsiteY55" fmla="*/ 2057400 h 2639291"/>
              <a:gd name="connsiteX56" fmla="*/ 1476161 w 6172852"/>
              <a:gd name="connsiteY56" fmla="*/ 2026227 h 2639291"/>
              <a:gd name="connsiteX57" fmla="*/ 1444989 w 6172852"/>
              <a:gd name="connsiteY57" fmla="*/ 2015836 h 2639291"/>
              <a:gd name="connsiteX58" fmla="*/ 1424207 w 6172852"/>
              <a:gd name="connsiteY58" fmla="*/ 1984663 h 2639291"/>
              <a:gd name="connsiteX59" fmla="*/ 1361861 w 6172852"/>
              <a:gd name="connsiteY59" fmla="*/ 1953491 h 2639291"/>
              <a:gd name="connsiteX60" fmla="*/ 1309907 w 6172852"/>
              <a:gd name="connsiteY60" fmla="*/ 1911927 h 2639291"/>
              <a:gd name="connsiteX61" fmla="*/ 1278734 w 6172852"/>
              <a:gd name="connsiteY61" fmla="*/ 1880754 h 2639291"/>
              <a:gd name="connsiteX62" fmla="*/ 1216389 w 6172852"/>
              <a:gd name="connsiteY62" fmla="*/ 1849582 h 2639291"/>
              <a:gd name="connsiteX63" fmla="*/ 1195607 w 6172852"/>
              <a:gd name="connsiteY63" fmla="*/ 1818409 h 2639291"/>
              <a:gd name="connsiteX64" fmla="*/ 1133261 w 6172852"/>
              <a:gd name="connsiteY64" fmla="*/ 1797627 h 2639291"/>
              <a:gd name="connsiteX65" fmla="*/ 1070916 w 6172852"/>
              <a:gd name="connsiteY65" fmla="*/ 1756063 h 2639291"/>
              <a:gd name="connsiteX66" fmla="*/ 1039743 w 6172852"/>
              <a:gd name="connsiteY66" fmla="*/ 1714500 h 2639291"/>
              <a:gd name="connsiteX67" fmla="*/ 946225 w 6172852"/>
              <a:gd name="connsiteY67" fmla="*/ 1704109 h 2639291"/>
              <a:gd name="connsiteX68" fmla="*/ 624107 w 6172852"/>
              <a:gd name="connsiteY68" fmla="*/ 1693718 h 2639291"/>
              <a:gd name="connsiteX69" fmla="*/ 499416 w 6172852"/>
              <a:gd name="connsiteY69" fmla="*/ 1683327 h 2639291"/>
              <a:gd name="connsiteX70" fmla="*/ 489025 w 6172852"/>
              <a:gd name="connsiteY70" fmla="*/ 1600200 h 2639291"/>
              <a:gd name="connsiteX71" fmla="*/ 447461 w 6172852"/>
              <a:gd name="connsiteY71" fmla="*/ 1548245 h 2639291"/>
              <a:gd name="connsiteX72" fmla="*/ 468243 w 6172852"/>
              <a:gd name="connsiteY72" fmla="*/ 1485900 h 2639291"/>
              <a:gd name="connsiteX73" fmla="*/ 561761 w 6172852"/>
              <a:gd name="connsiteY73" fmla="*/ 1433945 h 2639291"/>
              <a:gd name="connsiteX74" fmla="*/ 634498 w 6172852"/>
              <a:gd name="connsiteY74" fmla="*/ 1350818 h 2639291"/>
              <a:gd name="connsiteX75" fmla="*/ 624107 w 6172852"/>
              <a:gd name="connsiteY75" fmla="*/ 883227 h 2639291"/>
              <a:gd name="connsiteX76" fmla="*/ 551370 w 6172852"/>
              <a:gd name="connsiteY76" fmla="*/ 789709 h 2639291"/>
              <a:gd name="connsiteX77" fmla="*/ 530589 w 6172852"/>
              <a:gd name="connsiteY77" fmla="*/ 758536 h 2639291"/>
              <a:gd name="connsiteX78" fmla="*/ 499416 w 6172852"/>
              <a:gd name="connsiteY78" fmla="*/ 737754 h 2639291"/>
              <a:gd name="connsiteX79" fmla="*/ 447461 w 6172852"/>
              <a:gd name="connsiteY79" fmla="*/ 685800 h 2639291"/>
              <a:gd name="connsiteX80" fmla="*/ 416289 w 6172852"/>
              <a:gd name="connsiteY80" fmla="*/ 623454 h 2639291"/>
              <a:gd name="connsiteX81" fmla="*/ 395507 w 6172852"/>
              <a:gd name="connsiteY81" fmla="*/ 592282 h 2639291"/>
              <a:gd name="connsiteX82" fmla="*/ 374725 w 6172852"/>
              <a:gd name="connsiteY82" fmla="*/ 363682 h 2639291"/>
              <a:gd name="connsiteX83" fmla="*/ 312380 w 6172852"/>
              <a:gd name="connsiteY83" fmla="*/ 290945 h 2639291"/>
              <a:gd name="connsiteX84" fmla="*/ 291598 w 6172852"/>
              <a:gd name="connsiteY84" fmla="*/ 259772 h 2639291"/>
              <a:gd name="connsiteX85" fmla="*/ 229252 w 6172852"/>
              <a:gd name="connsiteY85" fmla="*/ 238991 h 2639291"/>
              <a:gd name="connsiteX86" fmla="*/ 166907 w 6172852"/>
              <a:gd name="connsiteY86" fmla="*/ 207818 h 2639291"/>
              <a:gd name="connsiteX87" fmla="*/ 104561 w 6172852"/>
              <a:gd name="connsiteY87" fmla="*/ 176645 h 2639291"/>
              <a:gd name="connsiteX88" fmla="*/ 52607 w 6172852"/>
              <a:gd name="connsiteY88" fmla="*/ 124691 h 2639291"/>
              <a:gd name="connsiteX89" fmla="*/ 21434 w 6172852"/>
              <a:gd name="connsiteY89" fmla="*/ 103909 h 2639291"/>
              <a:gd name="connsiteX90" fmla="*/ 652 w 6172852"/>
              <a:gd name="connsiteY90" fmla="*/ 31172 h 2639291"/>
              <a:gd name="connsiteX91" fmla="*/ 652 w 6172852"/>
              <a:gd name="connsiteY91" fmla="*/ 0 h 26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72852" h="2639291">
                <a:moveTo>
                  <a:pt x="6048161" y="2639291"/>
                </a:moveTo>
                <a:cubicBezTo>
                  <a:pt x="6042585" y="2611410"/>
                  <a:pt x="6032054" y="2547589"/>
                  <a:pt x="6016989" y="2524991"/>
                </a:cubicBezTo>
                <a:cubicBezTo>
                  <a:pt x="5990131" y="2484704"/>
                  <a:pt x="6000156" y="2505666"/>
                  <a:pt x="5985816" y="2462645"/>
                </a:cubicBezTo>
                <a:cubicBezTo>
                  <a:pt x="5986600" y="2451674"/>
                  <a:pt x="5975091" y="2275720"/>
                  <a:pt x="6037770" y="2254827"/>
                </a:cubicBezTo>
                <a:lnTo>
                  <a:pt x="6068943" y="2244436"/>
                </a:lnTo>
                <a:cubicBezTo>
                  <a:pt x="6075870" y="2234045"/>
                  <a:pt x="6079973" y="2221064"/>
                  <a:pt x="6089725" y="2213263"/>
                </a:cubicBezTo>
                <a:cubicBezTo>
                  <a:pt x="6100377" y="2204742"/>
                  <a:pt x="6170262" y="2193000"/>
                  <a:pt x="6172852" y="2192482"/>
                </a:cubicBezTo>
                <a:cubicBezTo>
                  <a:pt x="6142193" y="2146493"/>
                  <a:pt x="6166422" y="2167693"/>
                  <a:pt x="6110507" y="2150918"/>
                </a:cubicBezTo>
                <a:cubicBezTo>
                  <a:pt x="6089525" y="2144623"/>
                  <a:pt x="6048161" y="2130136"/>
                  <a:pt x="6048161" y="2130136"/>
                </a:cubicBezTo>
                <a:cubicBezTo>
                  <a:pt x="6027379" y="2109354"/>
                  <a:pt x="5995110" y="2095673"/>
                  <a:pt x="5985816" y="2067791"/>
                </a:cubicBezTo>
                <a:cubicBezTo>
                  <a:pt x="5957079" y="1981581"/>
                  <a:pt x="6005324" y="2117201"/>
                  <a:pt x="5933861" y="1974272"/>
                </a:cubicBezTo>
                <a:cubicBezTo>
                  <a:pt x="5926934" y="1960418"/>
                  <a:pt x="5920765" y="1946158"/>
                  <a:pt x="5913080" y="1932709"/>
                </a:cubicBezTo>
                <a:cubicBezTo>
                  <a:pt x="5906884" y="1921866"/>
                  <a:pt x="5897883" y="1912706"/>
                  <a:pt x="5892298" y="1901536"/>
                </a:cubicBezTo>
                <a:cubicBezTo>
                  <a:pt x="5872077" y="1861094"/>
                  <a:pt x="5891492" y="1875410"/>
                  <a:pt x="5871516" y="1828800"/>
                </a:cubicBezTo>
                <a:cubicBezTo>
                  <a:pt x="5859965" y="1801847"/>
                  <a:pt x="5799476" y="1738978"/>
                  <a:pt x="5788389" y="1735282"/>
                </a:cubicBezTo>
                <a:lnTo>
                  <a:pt x="5726043" y="1714500"/>
                </a:lnTo>
                <a:lnTo>
                  <a:pt x="5289625" y="1724891"/>
                </a:lnTo>
                <a:cubicBezTo>
                  <a:pt x="4943583" y="1734244"/>
                  <a:pt x="5060783" y="1724916"/>
                  <a:pt x="4853207" y="1745672"/>
                </a:cubicBezTo>
                <a:cubicBezTo>
                  <a:pt x="4707734" y="1742209"/>
                  <a:pt x="4562159" y="1741743"/>
                  <a:pt x="4416789" y="1735282"/>
                </a:cubicBezTo>
                <a:cubicBezTo>
                  <a:pt x="4405847" y="1734796"/>
                  <a:pt x="4396552" y="1725499"/>
                  <a:pt x="4385616" y="1724891"/>
                </a:cubicBezTo>
                <a:cubicBezTo>
                  <a:pt x="4271440" y="1718548"/>
                  <a:pt x="4157016" y="1717964"/>
                  <a:pt x="4042716" y="1714500"/>
                </a:cubicBezTo>
                <a:cubicBezTo>
                  <a:pt x="3966822" y="1689202"/>
                  <a:pt x="4001622" y="1699031"/>
                  <a:pt x="3938807" y="1683327"/>
                </a:cubicBezTo>
                <a:cubicBezTo>
                  <a:pt x="3869534" y="1686791"/>
                  <a:pt x="3799766" y="1684747"/>
                  <a:pt x="3730989" y="1693718"/>
                </a:cubicBezTo>
                <a:cubicBezTo>
                  <a:pt x="3699377" y="1697841"/>
                  <a:pt x="3666059" y="1765135"/>
                  <a:pt x="3658252" y="1776845"/>
                </a:cubicBezTo>
                <a:lnTo>
                  <a:pt x="3637470" y="1808018"/>
                </a:lnTo>
                <a:cubicBezTo>
                  <a:pt x="3634007" y="1842654"/>
                  <a:pt x="3631397" y="1877387"/>
                  <a:pt x="3627080" y="1911927"/>
                </a:cubicBezTo>
                <a:cubicBezTo>
                  <a:pt x="3624467" y="1932833"/>
                  <a:pt x="3618895" y="1953319"/>
                  <a:pt x="3616689" y="1974272"/>
                </a:cubicBezTo>
                <a:cubicBezTo>
                  <a:pt x="3610416" y="2033860"/>
                  <a:pt x="3629945" y="2096098"/>
                  <a:pt x="3585516" y="2140527"/>
                </a:cubicBezTo>
                <a:cubicBezTo>
                  <a:pt x="3576685" y="2149358"/>
                  <a:pt x="3564734" y="2154382"/>
                  <a:pt x="3554343" y="2161309"/>
                </a:cubicBezTo>
                <a:cubicBezTo>
                  <a:pt x="3543515" y="2193793"/>
                  <a:pt x="3533014" y="2234411"/>
                  <a:pt x="3502389" y="2254827"/>
                </a:cubicBezTo>
                <a:cubicBezTo>
                  <a:pt x="3481607" y="2268682"/>
                  <a:pt x="3463738" y="2288493"/>
                  <a:pt x="3440043" y="2296391"/>
                </a:cubicBezTo>
                <a:cubicBezTo>
                  <a:pt x="3394175" y="2311680"/>
                  <a:pt x="3418667" y="2301884"/>
                  <a:pt x="3367307" y="2327563"/>
                </a:cubicBezTo>
                <a:cubicBezTo>
                  <a:pt x="3343061" y="2324099"/>
                  <a:pt x="3318586" y="2321975"/>
                  <a:pt x="3294570" y="2317172"/>
                </a:cubicBezTo>
                <a:cubicBezTo>
                  <a:pt x="3283830" y="2315024"/>
                  <a:pt x="3271951" y="2313624"/>
                  <a:pt x="3263398" y="2306782"/>
                </a:cubicBezTo>
                <a:cubicBezTo>
                  <a:pt x="3196253" y="2253066"/>
                  <a:pt x="3289798" y="2291336"/>
                  <a:pt x="3211443" y="2265218"/>
                </a:cubicBezTo>
                <a:cubicBezTo>
                  <a:pt x="3100607" y="2268682"/>
                  <a:pt x="2989663" y="2269624"/>
                  <a:pt x="2878934" y="2275609"/>
                </a:cubicBezTo>
                <a:cubicBezTo>
                  <a:pt x="2861299" y="2276562"/>
                  <a:pt x="2844486" y="2283666"/>
                  <a:pt x="2826980" y="2286000"/>
                </a:cubicBezTo>
                <a:cubicBezTo>
                  <a:pt x="2778513" y="2292462"/>
                  <a:pt x="2641605" y="2303180"/>
                  <a:pt x="2598380" y="2306782"/>
                </a:cubicBezTo>
                <a:cubicBezTo>
                  <a:pt x="2527112" y="2330536"/>
                  <a:pt x="2615583" y="2302480"/>
                  <a:pt x="2515252" y="2327563"/>
                </a:cubicBezTo>
                <a:cubicBezTo>
                  <a:pt x="2504626" y="2330219"/>
                  <a:pt x="2494856" y="2335995"/>
                  <a:pt x="2484080" y="2337954"/>
                </a:cubicBezTo>
                <a:cubicBezTo>
                  <a:pt x="2456605" y="2342949"/>
                  <a:pt x="2428661" y="2344881"/>
                  <a:pt x="2400952" y="2348345"/>
                </a:cubicBezTo>
                <a:cubicBezTo>
                  <a:pt x="2321288" y="2344881"/>
                  <a:pt x="2241277" y="2346159"/>
                  <a:pt x="2161961" y="2337954"/>
                </a:cubicBezTo>
                <a:cubicBezTo>
                  <a:pt x="2140171" y="2335700"/>
                  <a:pt x="2120398" y="2324099"/>
                  <a:pt x="2099616" y="2317172"/>
                </a:cubicBezTo>
                <a:lnTo>
                  <a:pt x="2068443" y="2306782"/>
                </a:lnTo>
                <a:cubicBezTo>
                  <a:pt x="2058052" y="2303318"/>
                  <a:pt x="2047896" y="2299048"/>
                  <a:pt x="2037270" y="2296391"/>
                </a:cubicBezTo>
                <a:cubicBezTo>
                  <a:pt x="2023416" y="2292927"/>
                  <a:pt x="2009385" y="2290104"/>
                  <a:pt x="1995707" y="2286000"/>
                </a:cubicBezTo>
                <a:cubicBezTo>
                  <a:pt x="1974725" y="2279705"/>
                  <a:pt x="1954613" y="2270531"/>
                  <a:pt x="1933361" y="2265218"/>
                </a:cubicBezTo>
                <a:cubicBezTo>
                  <a:pt x="1919507" y="2261754"/>
                  <a:pt x="1905476" y="2258931"/>
                  <a:pt x="1891798" y="2254827"/>
                </a:cubicBezTo>
                <a:cubicBezTo>
                  <a:pt x="1870816" y="2248532"/>
                  <a:pt x="1829452" y="2234045"/>
                  <a:pt x="1829452" y="2234045"/>
                </a:cubicBezTo>
                <a:cubicBezTo>
                  <a:pt x="1769552" y="2194111"/>
                  <a:pt x="1827330" y="2228681"/>
                  <a:pt x="1767107" y="2202872"/>
                </a:cubicBezTo>
                <a:cubicBezTo>
                  <a:pt x="1677226" y="2164353"/>
                  <a:pt x="1767476" y="2196069"/>
                  <a:pt x="1694370" y="2171700"/>
                </a:cubicBezTo>
                <a:cubicBezTo>
                  <a:pt x="1683979" y="2164773"/>
                  <a:pt x="1674368" y="2156503"/>
                  <a:pt x="1663198" y="2150918"/>
                </a:cubicBezTo>
                <a:cubicBezTo>
                  <a:pt x="1653401" y="2146020"/>
                  <a:pt x="1641600" y="2145846"/>
                  <a:pt x="1632025" y="2140527"/>
                </a:cubicBezTo>
                <a:cubicBezTo>
                  <a:pt x="1610192" y="2128397"/>
                  <a:pt x="1590462" y="2112817"/>
                  <a:pt x="1569680" y="2098963"/>
                </a:cubicBezTo>
                <a:lnTo>
                  <a:pt x="1538507" y="2078182"/>
                </a:lnTo>
                <a:cubicBezTo>
                  <a:pt x="1528116" y="2071255"/>
                  <a:pt x="1516165" y="2066231"/>
                  <a:pt x="1507334" y="2057400"/>
                </a:cubicBezTo>
                <a:cubicBezTo>
                  <a:pt x="1496943" y="2047009"/>
                  <a:pt x="1488388" y="2034378"/>
                  <a:pt x="1476161" y="2026227"/>
                </a:cubicBezTo>
                <a:cubicBezTo>
                  <a:pt x="1467048" y="2020151"/>
                  <a:pt x="1455380" y="2019300"/>
                  <a:pt x="1444989" y="2015836"/>
                </a:cubicBezTo>
                <a:cubicBezTo>
                  <a:pt x="1438062" y="2005445"/>
                  <a:pt x="1433038" y="1993494"/>
                  <a:pt x="1424207" y="1984663"/>
                </a:cubicBezTo>
                <a:cubicBezTo>
                  <a:pt x="1404065" y="1964521"/>
                  <a:pt x="1387213" y="1961942"/>
                  <a:pt x="1361861" y="1953491"/>
                </a:cubicBezTo>
                <a:cubicBezTo>
                  <a:pt x="1315386" y="1883775"/>
                  <a:pt x="1370134" y="1952078"/>
                  <a:pt x="1309907" y="1911927"/>
                </a:cubicBezTo>
                <a:cubicBezTo>
                  <a:pt x="1297680" y="1903776"/>
                  <a:pt x="1290023" y="1890162"/>
                  <a:pt x="1278734" y="1880754"/>
                </a:cubicBezTo>
                <a:cubicBezTo>
                  <a:pt x="1251876" y="1858372"/>
                  <a:pt x="1247632" y="1859996"/>
                  <a:pt x="1216389" y="1849582"/>
                </a:cubicBezTo>
                <a:cubicBezTo>
                  <a:pt x="1209462" y="1839191"/>
                  <a:pt x="1206197" y="1825028"/>
                  <a:pt x="1195607" y="1818409"/>
                </a:cubicBezTo>
                <a:cubicBezTo>
                  <a:pt x="1177031" y="1806799"/>
                  <a:pt x="1133261" y="1797627"/>
                  <a:pt x="1133261" y="1797627"/>
                </a:cubicBezTo>
                <a:cubicBezTo>
                  <a:pt x="1112479" y="1783772"/>
                  <a:pt x="1085902" y="1776044"/>
                  <a:pt x="1070916" y="1756063"/>
                </a:cubicBezTo>
                <a:cubicBezTo>
                  <a:pt x="1060525" y="1742209"/>
                  <a:pt x="1055729" y="1721161"/>
                  <a:pt x="1039743" y="1714500"/>
                </a:cubicBezTo>
                <a:cubicBezTo>
                  <a:pt x="1010791" y="1702437"/>
                  <a:pt x="977550" y="1705675"/>
                  <a:pt x="946225" y="1704109"/>
                </a:cubicBezTo>
                <a:cubicBezTo>
                  <a:pt x="838931" y="1698744"/>
                  <a:pt x="731480" y="1697182"/>
                  <a:pt x="624107" y="1693718"/>
                </a:cubicBezTo>
                <a:cubicBezTo>
                  <a:pt x="582543" y="1690254"/>
                  <a:pt x="533708" y="1707067"/>
                  <a:pt x="499416" y="1683327"/>
                </a:cubicBezTo>
                <a:cubicBezTo>
                  <a:pt x="476457" y="1667432"/>
                  <a:pt x="494020" y="1627674"/>
                  <a:pt x="489025" y="1600200"/>
                </a:cubicBezTo>
                <a:cubicBezTo>
                  <a:pt x="482102" y="1562124"/>
                  <a:pt x="479291" y="1569465"/>
                  <a:pt x="447461" y="1548245"/>
                </a:cubicBezTo>
                <a:cubicBezTo>
                  <a:pt x="454388" y="1527463"/>
                  <a:pt x="450016" y="1498051"/>
                  <a:pt x="468243" y="1485900"/>
                </a:cubicBezTo>
                <a:cubicBezTo>
                  <a:pt x="539702" y="1438261"/>
                  <a:pt x="506894" y="1452235"/>
                  <a:pt x="561761" y="1433945"/>
                </a:cubicBezTo>
                <a:cubicBezTo>
                  <a:pt x="610252" y="1361209"/>
                  <a:pt x="582543" y="1385455"/>
                  <a:pt x="634498" y="1350818"/>
                </a:cubicBezTo>
                <a:cubicBezTo>
                  <a:pt x="631034" y="1194954"/>
                  <a:pt x="639319" y="1038385"/>
                  <a:pt x="624107" y="883227"/>
                </a:cubicBezTo>
                <a:cubicBezTo>
                  <a:pt x="620605" y="847511"/>
                  <a:pt x="573014" y="815682"/>
                  <a:pt x="551370" y="789709"/>
                </a:cubicBezTo>
                <a:cubicBezTo>
                  <a:pt x="543375" y="780115"/>
                  <a:pt x="539419" y="767367"/>
                  <a:pt x="530589" y="758536"/>
                </a:cubicBezTo>
                <a:cubicBezTo>
                  <a:pt x="521758" y="749705"/>
                  <a:pt x="509807" y="744681"/>
                  <a:pt x="499416" y="737754"/>
                </a:cubicBezTo>
                <a:cubicBezTo>
                  <a:pt x="443993" y="654622"/>
                  <a:pt x="516739" y="755080"/>
                  <a:pt x="447461" y="685800"/>
                </a:cubicBezTo>
                <a:cubicBezTo>
                  <a:pt x="417683" y="656022"/>
                  <a:pt x="433191" y="657258"/>
                  <a:pt x="416289" y="623454"/>
                </a:cubicBezTo>
                <a:cubicBezTo>
                  <a:pt x="410704" y="612284"/>
                  <a:pt x="402434" y="602673"/>
                  <a:pt x="395507" y="592282"/>
                </a:cubicBezTo>
                <a:cubicBezTo>
                  <a:pt x="359369" y="483868"/>
                  <a:pt x="415217" y="660624"/>
                  <a:pt x="374725" y="363682"/>
                </a:cubicBezTo>
                <a:cubicBezTo>
                  <a:pt x="372146" y="344771"/>
                  <a:pt x="317163" y="296525"/>
                  <a:pt x="312380" y="290945"/>
                </a:cubicBezTo>
                <a:cubicBezTo>
                  <a:pt x="304253" y="281463"/>
                  <a:pt x="302188" y="266391"/>
                  <a:pt x="291598" y="259772"/>
                </a:cubicBezTo>
                <a:cubicBezTo>
                  <a:pt x="273022" y="248162"/>
                  <a:pt x="229252" y="238991"/>
                  <a:pt x="229252" y="238991"/>
                </a:cubicBezTo>
                <a:cubicBezTo>
                  <a:pt x="139923" y="179437"/>
                  <a:pt x="252942" y="250836"/>
                  <a:pt x="166907" y="207818"/>
                </a:cubicBezTo>
                <a:cubicBezTo>
                  <a:pt x="86334" y="167531"/>
                  <a:pt x="182915" y="202763"/>
                  <a:pt x="104561" y="176645"/>
                </a:cubicBezTo>
                <a:cubicBezTo>
                  <a:pt x="21432" y="121224"/>
                  <a:pt x="121883" y="193966"/>
                  <a:pt x="52607" y="124691"/>
                </a:cubicBezTo>
                <a:cubicBezTo>
                  <a:pt x="43776" y="115860"/>
                  <a:pt x="31825" y="110836"/>
                  <a:pt x="21434" y="103909"/>
                </a:cubicBezTo>
                <a:cubicBezTo>
                  <a:pt x="14032" y="81703"/>
                  <a:pt x="3914" y="54005"/>
                  <a:pt x="652" y="31172"/>
                </a:cubicBezTo>
                <a:cubicBezTo>
                  <a:pt x="-817" y="20886"/>
                  <a:pt x="652" y="10391"/>
                  <a:pt x="652" y="0"/>
                </a:cubicBezTo>
              </a:path>
            </a:pathLst>
          </a:custGeom>
          <a:noFill/>
          <a:ln w="28575">
            <a:solidFill>
              <a:srgbClr val="BC5A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94"/>
          <p:cNvGrpSpPr/>
          <p:nvPr/>
        </p:nvGrpSpPr>
        <p:grpSpPr>
          <a:xfrm>
            <a:off x="10023579" y="3401273"/>
            <a:ext cx="1250557" cy="2718974"/>
            <a:chOff x="4405860" y="139189"/>
            <a:chExt cx="2861871" cy="6475262"/>
          </a:xfrm>
        </p:grpSpPr>
        <p:grpSp>
          <p:nvGrpSpPr>
            <p:cNvPr id="82" name="Group 86"/>
            <p:cNvGrpSpPr/>
            <p:nvPr/>
          </p:nvGrpSpPr>
          <p:grpSpPr>
            <a:xfrm rot="2107423">
              <a:off x="4802579" y="139189"/>
              <a:ext cx="743864" cy="1806453"/>
              <a:chOff x="7696200" y="914400"/>
              <a:chExt cx="685800" cy="2438400"/>
            </a:xfrm>
          </p:grpSpPr>
          <p:sp>
            <p:nvSpPr>
              <p:cNvPr id="122" name="Moon 12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7"/>
            <p:cNvGrpSpPr/>
            <p:nvPr/>
          </p:nvGrpSpPr>
          <p:grpSpPr>
            <a:xfrm rot="19262140" flipH="1">
              <a:off x="6126313" y="231425"/>
              <a:ext cx="743864" cy="1645187"/>
              <a:chOff x="7696200" y="914400"/>
              <a:chExt cx="685800" cy="2438400"/>
            </a:xfrm>
          </p:grpSpPr>
          <p:sp>
            <p:nvSpPr>
              <p:cNvPr id="118" name="Moon 11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7"/>
            <p:cNvGrpSpPr/>
            <p:nvPr/>
          </p:nvGrpSpPr>
          <p:grpSpPr>
            <a:xfrm rot="562843">
              <a:off x="5697438" y="5840305"/>
              <a:ext cx="666047" cy="774146"/>
              <a:chOff x="6106804" y="4039302"/>
              <a:chExt cx="666047" cy="774146"/>
            </a:xfrm>
          </p:grpSpPr>
          <p:sp>
            <p:nvSpPr>
              <p:cNvPr id="115" name="Oval 11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7"/>
            <p:cNvGrpSpPr/>
            <p:nvPr/>
          </p:nvGrpSpPr>
          <p:grpSpPr>
            <a:xfrm rot="2613352">
              <a:off x="5128037" y="5761712"/>
              <a:ext cx="666047" cy="774146"/>
              <a:chOff x="6106804" y="4039302"/>
              <a:chExt cx="666047" cy="774146"/>
            </a:xfrm>
          </p:grpSpPr>
          <p:sp>
            <p:nvSpPr>
              <p:cNvPr id="112" name="Oval 11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57"/>
            <p:cNvGrpSpPr/>
            <p:nvPr/>
          </p:nvGrpSpPr>
          <p:grpSpPr>
            <a:xfrm>
              <a:off x="4953000" y="5334000"/>
              <a:ext cx="1828800" cy="609600"/>
              <a:chOff x="1371600" y="3962400"/>
              <a:chExt cx="6705600" cy="2057400"/>
            </a:xfrm>
          </p:grpSpPr>
          <p:grpSp>
            <p:nvGrpSpPr>
              <p:cNvPr id="100" name="Group 195"/>
              <p:cNvGrpSpPr/>
              <p:nvPr/>
            </p:nvGrpSpPr>
            <p:grpSpPr>
              <a:xfrm>
                <a:off x="1371600" y="3962400"/>
                <a:ext cx="1676400" cy="2057400"/>
                <a:chOff x="1371600" y="3962400"/>
                <a:chExt cx="1676400" cy="2057400"/>
              </a:xfrm>
            </p:grpSpPr>
            <p:sp>
              <p:nvSpPr>
                <p:cNvPr id="110"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96"/>
              <p:cNvGrpSpPr/>
              <p:nvPr/>
            </p:nvGrpSpPr>
            <p:grpSpPr>
              <a:xfrm>
                <a:off x="3048000" y="3962400"/>
                <a:ext cx="1676400" cy="2057400"/>
                <a:chOff x="1371600" y="3962400"/>
                <a:chExt cx="1676400" cy="2057400"/>
              </a:xfrm>
            </p:grpSpPr>
            <p:sp>
              <p:nvSpPr>
                <p:cNvPr id="108"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99"/>
              <p:cNvGrpSpPr/>
              <p:nvPr/>
            </p:nvGrpSpPr>
            <p:grpSpPr>
              <a:xfrm>
                <a:off x="4724400" y="3962400"/>
                <a:ext cx="1676400" cy="2057400"/>
                <a:chOff x="1371600" y="3962400"/>
                <a:chExt cx="1676400" cy="2057400"/>
              </a:xfrm>
            </p:grpSpPr>
            <p:sp>
              <p:nvSpPr>
                <p:cNvPr id="106"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02"/>
              <p:cNvGrpSpPr/>
              <p:nvPr/>
            </p:nvGrpSpPr>
            <p:grpSpPr>
              <a:xfrm>
                <a:off x="6400800" y="3962400"/>
                <a:ext cx="1676400" cy="2057400"/>
                <a:chOff x="1371600" y="3962400"/>
                <a:chExt cx="1676400" cy="2057400"/>
              </a:xfrm>
            </p:grpSpPr>
            <p:sp>
              <p:nvSpPr>
                <p:cNvPr id="104" name="Right Arrow Callout 10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Cloud 9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736906" y="1776162"/>
            <a:ext cx="1297963" cy="2972484"/>
            <a:chOff x="228600" y="108679"/>
            <a:chExt cx="2514600" cy="5758721"/>
          </a:xfrm>
        </p:grpSpPr>
        <p:grpSp>
          <p:nvGrpSpPr>
            <p:cNvPr id="127" name="Group 90"/>
            <p:cNvGrpSpPr/>
            <p:nvPr/>
          </p:nvGrpSpPr>
          <p:grpSpPr>
            <a:xfrm>
              <a:off x="1524000" y="4953000"/>
              <a:ext cx="618673" cy="914400"/>
              <a:chOff x="5453023" y="2955884"/>
              <a:chExt cx="1438353" cy="2125890"/>
            </a:xfrm>
          </p:grpSpPr>
          <p:sp>
            <p:nvSpPr>
              <p:cNvPr id="191" name="Oval 190"/>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2" name="Oval 191"/>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28" name="Group 91"/>
            <p:cNvGrpSpPr/>
            <p:nvPr/>
          </p:nvGrpSpPr>
          <p:grpSpPr>
            <a:xfrm rot="3910182">
              <a:off x="845098" y="4968533"/>
              <a:ext cx="618673" cy="914400"/>
              <a:chOff x="5453023" y="2955884"/>
              <a:chExt cx="1438353" cy="2125890"/>
            </a:xfrm>
          </p:grpSpPr>
          <p:sp>
            <p:nvSpPr>
              <p:cNvPr id="189" name="Oval 188"/>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0" name="Oval 189"/>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29" name="Oval 128"/>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3" name="Oval 132"/>
            <p:cNvSpPr/>
            <p:nvPr/>
          </p:nvSpPr>
          <p:spPr>
            <a:xfrm>
              <a:off x="2309649" y="32786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4" name="Oval 133"/>
            <p:cNvSpPr/>
            <p:nvPr/>
          </p:nvSpPr>
          <p:spPr>
            <a:xfrm>
              <a:off x="228600" y="31914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5" name="Trapezoid 134"/>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6" name="Trapezoid 135"/>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7" name="Trapezoid 136"/>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38" name="Isosceles Triangle 137"/>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9" name="Oval 138"/>
            <p:cNvSpPr/>
            <p:nvPr/>
          </p:nvSpPr>
          <p:spPr>
            <a:xfrm>
              <a:off x="922283" y="8367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Hexagon 139"/>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1" name="Hexagon 140"/>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2" name="Hexagon 141"/>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143" name="Group 39"/>
            <p:cNvGrpSpPr/>
            <p:nvPr/>
          </p:nvGrpSpPr>
          <p:grpSpPr>
            <a:xfrm>
              <a:off x="824459" y="4724400"/>
              <a:ext cx="1613941" cy="388799"/>
              <a:chOff x="398489" y="1371600"/>
              <a:chExt cx="9752350" cy="1937478"/>
            </a:xfrm>
          </p:grpSpPr>
          <p:grpSp>
            <p:nvGrpSpPr>
              <p:cNvPr id="157" name="Group 8"/>
              <p:cNvGrpSpPr/>
              <p:nvPr/>
            </p:nvGrpSpPr>
            <p:grpSpPr>
              <a:xfrm>
                <a:off x="7864839" y="1372849"/>
                <a:ext cx="2286000" cy="1905000"/>
                <a:chOff x="1295400" y="2209800"/>
                <a:chExt cx="2286000" cy="1905000"/>
              </a:xfrm>
            </p:grpSpPr>
            <p:sp>
              <p:nvSpPr>
                <p:cNvPr id="182" name="Rectangle 18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9"/>
              <p:cNvGrpSpPr/>
              <p:nvPr/>
            </p:nvGrpSpPr>
            <p:grpSpPr>
              <a:xfrm>
                <a:off x="2895600" y="1371600"/>
                <a:ext cx="2286000" cy="1905000"/>
                <a:chOff x="1295400" y="2209800"/>
                <a:chExt cx="2286000" cy="1905000"/>
              </a:xfrm>
            </p:grpSpPr>
            <p:sp>
              <p:nvSpPr>
                <p:cNvPr id="175" name="Rectangle 17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7"/>
              <p:cNvGrpSpPr/>
              <p:nvPr/>
            </p:nvGrpSpPr>
            <p:grpSpPr>
              <a:xfrm>
                <a:off x="5410200" y="1371600"/>
                <a:ext cx="2286000" cy="1905000"/>
                <a:chOff x="1295400" y="2209800"/>
                <a:chExt cx="2286000" cy="1905000"/>
              </a:xfrm>
            </p:grpSpPr>
            <p:sp>
              <p:nvSpPr>
                <p:cNvPr id="168" name="Rectangle 167"/>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5"/>
              <p:cNvGrpSpPr/>
              <p:nvPr/>
            </p:nvGrpSpPr>
            <p:grpSpPr>
              <a:xfrm>
                <a:off x="398489" y="1404078"/>
                <a:ext cx="2286000" cy="1905000"/>
                <a:chOff x="1295400" y="2209800"/>
                <a:chExt cx="2286000" cy="1905000"/>
              </a:xfrm>
            </p:grpSpPr>
            <p:sp>
              <p:nvSpPr>
                <p:cNvPr id="161" name="Rectangle 160"/>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Rounded Rectangle 143"/>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48" name="Group 88"/>
            <p:cNvGrpSpPr/>
            <p:nvPr/>
          </p:nvGrpSpPr>
          <p:grpSpPr>
            <a:xfrm>
              <a:off x="685800" y="1981200"/>
              <a:ext cx="1486894" cy="3451290"/>
              <a:chOff x="5855457" y="1828800"/>
              <a:chExt cx="1486894" cy="3451290"/>
            </a:xfrm>
          </p:grpSpPr>
          <p:sp>
            <p:nvSpPr>
              <p:cNvPr id="149" name="Double Wave 148"/>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uble Wave 149"/>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ouble Wave 150"/>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80"/>
              <p:cNvGrpSpPr/>
              <p:nvPr/>
            </p:nvGrpSpPr>
            <p:grpSpPr>
              <a:xfrm>
                <a:off x="6248400" y="1828800"/>
                <a:ext cx="1093951" cy="1143000"/>
                <a:chOff x="2624682" y="2226017"/>
                <a:chExt cx="1981200" cy="2070031"/>
              </a:xfrm>
              <a:solidFill>
                <a:schemeClr val="bg1"/>
              </a:solidFill>
            </p:grpSpPr>
            <p:sp>
              <p:nvSpPr>
                <p:cNvPr id="153" name="Pie 152"/>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4" name="Group 5"/>
                <p:cNvGrpSpPr/>
                <p:nvPr/>
              </p:nvGrpSpPr>
              <p:grpSpPr>
                <a:xfrm>
                  <a:off x="2743200" y="2613845"/>
                  <a:ext cx="1683225" cy="1354095"/>
                  <a:chOff x="2740938" y="2613845"/>
                  <a:chExt cx="1683225" cy="1354095"/>
                </a:xfrm>
                <a:grpFill/>
              </p:grpSpPr>
              <p:sp>
                <p:nvSpPr>
                  <p:cNvPr id="155"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3" name="Group 192"/>
          <p:cNvGrpSpPr/>
          <p:nvPr/>
        </p:nvGrpSpPr>
        <p:grpSpPr>
          <a:xfrm>
            <a:off x="8801101" y="5098473"/>
            <a:ext cx="568036" cy="523191"/>
            <a:chOff x="685800" y="3581400"/>
            <a:chExt cx="2895600" cy="2667000"/>
          </a:xfrm>
        </p:grpSpPr>
        <p:sp>
          <p:nvSpPr>
            <p:cNvPr id="194" name="Rectangle 193"/>
            <p:cNvSpPr/>
            <p:nvPr/>
          </p:nvSpPr>
          <p:spPr>
            <a:xfrm rot="5400000">
              <a:off x="983677" y="4877156"/>
              <a:ext cx="2381908" cy="8206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289766">
              <a:off x="1357417" y="3849127"/>
              <a:ext cx="848439" cy="168074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Extract 195"/>
            <p:cNvSpPr/>
            <p:nvPr/>
          </p:nvSpPr>
          <p:spPr>
            <a:xfrm>
              <a:off x="2133600" y="3581400"/>
              <a:ext cx="82062" cy="145831"/>
            </a:xfrm>
            <a:prstGeom prst="flowChartExtra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65"/>
            <p:cNvGrpSpPr/>
            <p:nvPr/>
          </p:nvGrpSpPr>
          <p:grpSpPr>
            <a:xfrm>
              <a:off x="685800" y="5715000"/>
              <a:ext cx="2895600" cy="533400"/>
              <a:chOff x="533400" y="5715000"/>
              <a:chExt cx="3200400" cy="685800"/>
            </a:xfrm>
          </p:grpSpPr>
          <p:sp>
            <p:nvSpPr>
              <p:cNvPr id="199" name="Rectangle 198"/>
              <p:cNvSpPr/>
              <p:nvPr/>
            </p:nvSpPr>
            <p:spPr>
              <a:xfrm>
                <a:off x="1367692" y="6238766"/>
                <a:ext cx="1545492" cy="162034"/>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ight Triangle 199"/>
              <p:cNvSpPr/>
              <p:nvPr/>
            </p:nvSpPr>
            <p:spPr>
              <a:xfrm rot="10800000">
                <a:off x="1185333" y="6238766"/>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ight Triangle 46"/>
              <p:cNvSpPr/>
              <p:nvPr/>
            </p:nvSpPr>
            <p:spPr>
              <a:xfrm rot="10800000" flipH="1">
                <a:off x="2899508" y="6238766"/>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ight Triangle 201"/>
              <p:cNvSpPr/>
              <p:nvPr/>
            </p:nvSpPr>
            <p:spPr>
              <a:xfrm rot="10800000">
                <a:off x="1002975" y="6076731"/>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ight Triangle 202"/>
              <p:cNvSpPr/>
              <p:nvPr/>
            </p:nvSpPr>
            <p:spPr>
              <a:xfrm rot="10800000" flipH="1">
                <a:off x="3081867" y="6076731"/>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185333" y="6076731"/>
                <a:ext cx="1891975" cy="162034"/>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ight Triangle 204"/>
              <p:cNvSpPr/>
              <p:nvPr/>
            </p:nvSpPr>
            <p:spPr>
              <a:xfrm rot="10800000">
                <a:off x="820615" y="5914697"/>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ight Triangle 205"/>
              <p:cNvSpPr/>
              <p:nvPr/>
            </p:nvSpPr>
            <p:spPr>
              <a:xfrm rot="10800000" flipH="1">
                <a:off x="3264225" y="5914697"/>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002975" y="5914697"/>
                <a:ext cx="2279487" cy="162034"/>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ight Triangle 207"/>
              <p:cNvSpPr/>
              <p:nvPr/>
            </p:nvSpPr>
            <p:spPr>
              <a:xfrm rot="10800000">
                <a:off x="656492" y="5768866"/>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ight Triangle 208"/>
              <p:cNvSpPr/>
              <p:nvPr/>
            </p:nvSpPr>
            <p:spPr>
              <a:xfrm rot="10800000" flipH="1">
                <a:off x="3446585" y="5768866"/>
                <a:ext cx="182359" cy="162034"/>
              </a:xfrm>
              <a:prstGeom prst="rtTriangl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820615" y="5768866"/>
                <a:ext cx="943708" cy="162034"/>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2543908" y="5768866"/>
                <a:ext cx="902677" cy="162034"/>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33400" y="5720255"/>
                <a:ext cx="1230923" cy="2916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543908" y="5720255"/>
                <a:ext cx="1189892" cy="2916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752600" y="5715000"/>
                <a:ext cx="779585" cy="4861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752600" y="5791200"/>
                <a:ext cx="762000" cy="1524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Moon 197"/>
            <p:cNvSpPr/>
            <p:nvPr/>
          </p:nvSpPr>
          <p:spPr>
            <a:xfrm rot="10800000">
              <a:off x="2209800" y="4114800"/>
              <a:ext cx="457200" cy="1086684"/>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3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29167E-6 3.33333E-6 L 7.29167E-6 3.33333E-6 C -0.00117 -0.00417 -0.00273 -0.00787 -0.00351 -0.01227 C -0.00416 -0.01551 -0.0039 -0.01945 -0.00429 -0.02292 C -0.00468 -0.02593 -0.00559 -0.02894 -0.00598 -0.03195 C -0.00807 -0.04514 -0.00533 -0.03449 -0.00859 -0.05162 L -0.01119 -0.06528 C -0.01145 -0.06667 -0.01184 -0.06829 -0.01197 -0.06991 C -0.01223 -0.07222 -0.01236 -0.075 -0.01289 -0.07732 C -0.01367 -0.08148 -0.01562 -0.08334 -0.01705 -0.08658 C -0.0177 -0.08796 -0.01835 -0.08935 -0.01874 -0.09097 C -0.01927 -0.09236 -0.01901 -0.09445 -0.01966 -0.0956 C -0.02031 -0.09676 -0.02135 -0.09653 -0.02226 -0.09699 C -0.02304 -0.09861 -0.02369 -0.10046 -0.02473 -0.10162 C -0.02578 -0.10278 -0.02708 -0.10255 -0.02812 -0.10324 C -0.03411 -0.10625 -0.02656 -0.10371 -0.03671 -0.10625 C -0.0483 -0.10556 -0.06002 -0.10602 -0.07161 -0.10463 C -0.07343 -0.1044 -0.07499 -0.10255 -0.07682 -0.10162 C -0.0776 -0.10116 -0.07838 -0.10023 -0.07929 -0.1 L -0.12018 -0.09861 C -0.1302 -0.09908 -0.1401 -0.09884 -0.14999 -0.1 C -0.15182 -0.10046 -0.15338 -0.10232 -0.1552 -0.10324 C -0.15598 -0.10347 -0.16015 -0.10509 -0.16119 -0.10625 C -0.16289 -0.10787 -0.16432 -0.11134 -0.16627 -0.11227 L -0.17304 -0.11528 C -0.19622 -0.11273 -0.18359 -0.12153 -0.18749 -0.10926 C -0.18828 -0.10695 -0.18932 -0.10509 -0.1901 -0.10324 C -0.19231 -0.09167 -0.18932 -0.10579 -0.1927 -0.09398 C -0.19309 -0.09259 -0.19309 -0.09097 -0.19348 -0.08959 C -0.19401 -0.08796 -0.19466 -0.08658 -0.19518 -0.08496 C -0.19583 -0.0831 -0.19635 -0.08102 -0.19687 -0.07894 C -0.19726 -0.07639 -0.19739 -0.07384 -0.19778 -0.0713 C -0.19804 -0.06968 -0.19843 -0.06829 -0.19869 -0.06667 C -0.19934 -0.06181 -0.19869 -0.05602 -0.20039 -0.05162 C -0.2052 -0.03866 -0.19934 -0.05509 -0.20286 -0.04259 C -0.20338 -0.04097 -0.20416 -0.03959 -0.20455 -0.03796 C -0.20559 -0.03426 -0.20507 -0.03171 -0.20716 -0.02894 C -0.20781 -0.02801 -0.20885 -0.02778 -0.20976 -0.02732 C -0.21054 -0.02639 -0.21132 -0.025 -0.21223 -0.02431 C -0.21393 -0.02315 -0.21744 -0.0213 -0.21744 -0.0213 C -0.22161 -0.02176 -0.22591 -0.02199 -0.2302 -0.02292 C -0.23177 -0.02315 -0.2345 -0.025 -0.23619 -0.02593 C -0.24179 -0.02546 -0.24752 -0.02523 -0.25312 -0.02431 C -0.25429 -0.02408 -0.25546 -0.02292 -0.25664 -0.02292 C -0.26249 -0.02199 -0.26848 -0.02176 -0.27447 -0.0213 C -0.27695 -0.02037 -0.27981 -0.01968 -0.28216 -0.01829 C -0.28385 -0.01736 -0.28541 -0.01551 -0.28723 -0.01528 L -0.30091 -0.01366 C -0.3095 -0.0088 -0.30429 -0.01111 -0.32304 -0.01366 C -0.32395 -0.01389 -0.32473 -0.01482 -0.32565 -0.01528 C -0.32669 -0.01574 -0.32786 -0.01621 -0.32903 -0.01667 C -0.33072 -0.01759 -0.33411 -0.01991 -0.33411 -0.01991 C -0.33528 -0.0213 -0.33632 -0.02315 -0.33749 -0.02431 C -0.33906 -0.02593 -0.34309 -0.02685 -0.3444 -0.02732 C -0.34518 -0.02778 -0.34609 -0.02847 -0.34687 -0.02894 C -0.34804 -0.0294 -0.34921 -0.02986 -0.35039 -0.03033 C -0.35117 -0.03148 -0.35195 -0.03264 -0.35286 -0.03334 C -0.35403 -0.03426 -0.3552 -0.03426 -0.35624 -0.03496 C -0.35807 -0.03588 -0.35976 -0.03704 -0.36145 -0.03796 C -0.36223 -0.03843 -0.36328 -0.03866 -0.36393 -0.03959 C -0.36744 -0.04375 -0.36549 -0.04213 -0.36992 -0.04398 C -0.37083 -0.04514 -0.37161 -0.0463 -0.37252 -0.04699 C -0.37356 -0.04815 -0.37486 -0.04884 -0.37591 -0.05 C -0.37708 -0.05139 -0.37812 -0.05324 -0.37929 -0.05463 C -0.38098 -0.05671 -0.38268 -0.0588 -0.38437 -0.06065 C -0.38528 -0.06181 -0.38632 -0.0625 -0.38697 -0.06366 C -0.38789 -0.06528 -0.38854 -0.06713 -0.38958 -0.06829 C -0.39023 -0.06921 -0.39127 -0.06921 -0.39205 -0.06991 C -0.397 -0.08287 -0.39049 -0.06759 -0.39635 -0.07593 C -0.39713 -0.07709 -0.39739 -0.07894 -0.39804 -0.08033 C -0.39882 -0.08218 -0.39986 -0.08334 -0.40065 -0.08496 C -0.4013 -0.08634 -0.40169 -0.0882 -0.40234 -0.08959 C -0.40312 -0.09121 -0.40416 -0.09236 -0.40494 -0.09398 C -0.40559 -0.09537 -0.40572 -0.09746 -0.40664 -0.09861 C -0.40729 -0.09954 -0.40833 -0.09954 -0.40911 -0.1 C -0.40976 -0.10162 -0.41015 -0.10347 -0.4108 -0.10463 C -0.41184 -0.10648 -0.41302 -0.10787 -0.41432 -0.10926 C -0.4151 -0.10996 -0.41588 -0.11065 -0.41679 -0.11065 C -0.42421 -0.11158 -0.43164 -0.11181 -0.43893 -0.11227 C -0.44179 -0.11273 -0.44466 -0.11273 -0.44752 -0.11366 C -0.44921 -0.11435 -0.45091 -0.11574 -0.4526 -0.11667 L -0.4552 -0.11829 C -0.45924 -0.12917 -0.45716 -0.12477 -0.46119 -0.13195 C -0.4608 -0.13496 -0.46067 -0.13796 -0.46028 -0.14097 C -0.45989 -0.14421 -0.45898 -0.14699 -0.45859 -0.15 C -0.45833 -0.15255 -0.45833 -0.15533 -0.45768 -0.15764 C -0.45716 -0.15972 -0.45598 -0.16065 -0.4552 -0.16227 C -0.45455 -0.16528 -0.45442 -0.16875 -0.45351 -0.1713 C -0.45286 -0.17292 -0.45221 -0.17431 -0.45182 -0.17593 C -0.45104 -0.17871 -0.45065 -0.18195 -0.44999 -0.18496 C -0.44973 -0.18658 -0.44947 -0.18796 -0.44921 -0.18959 C -0.44817 -0.19722 -0.44869 -0.19352 -0.44752 -0.2 C -0.44674 -0.21852 -0.44596 -0.21921 -0.44752 -0.23496 C -0.44765 -0.23658 -0.44778 -0.2382 -0.4483 -0.23959 C -0.44895 -0.24121 -0.45013 -0.24236 -0.45091 -0.24398 C -0.45221 -0.24699 -0.45312 -0.25 -0.45429 -0.25324 L -0.45598 -0.25764 C -0.45664 -0.25926 -0.45742 -0.26042 -0.45768 -0.26227 C -0.45807 -0.26366 -0.45794 -0.26574 -0.45859 -0.26667 C -0.45924 -0.26783 -0.46028 -0.26783 -0.46119 -0.26829 C -0.46171 -0.26991 -0.46236 -0.2713 -0.46289 -0.27292 C -0.4664 -0.28542 -0.46054 -0.26898 -0.46536 -0.28195 C -0.46809 -0.30093 -0.46471 -0.27732 -0.46705 -0.29259 C -0.46744 -0.29445 -0.46744 -0.29676 -0.46796 -0.29861 C -0.46835 -0.30023 -0.46914 -0.30162 -0.46966 -0.30324 C -0.47278 -0.31968 -0.46783 -0.29468 -0.47226 -0.31227 C -0.47434 -0.32084 -0.47291 -0.31991 -0.47565 -0.32593 C -0.47643 -0.32755 -0.47721 -0.32917 -0.47812 -0.33033 C -0.4789 -0.33125 -0.47994 -0.33148 -0.48072 -0.33195 L -0.4858 -0.33796 C -0.48671 -0.33889 -0.48736 -0.34051 -0.48841 -0.34097 C -0.49244 -0.34352 -0.49322 -0.34306 -0.49609 -0.34699 C -0.49674 -0.34792 -0.49726 -0.34908 -0.49778 -0.35 L -0.49856 -0.35 " pathEditMode="relative" ptsTypes="AAAAAAAAAAAAAAAAAAAAAAAAAAAAAAAAAAAAAAAAAAAAAAAAAAAAAAAAAAAAAAAAAAAAAAAAAAAAAAAAAAAAAAAAAAAAAAAAAAAAAAAAAAAAAAAAAA">
                                      <p:cBhvr>
                                        <p:cTn id="8" dur="4500" fill="hold"/>
                                        <p:tgtEl>
                                          <p:spTgt spid="19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61654" y="0"/>
            <a:ext cx="8915400" cy="6001643"/>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Caesar			Roman Emperor (A title by which a Roman 				emperor was known). Emperors during the New 			Testament times were: </a:t>
            </a:r>
          </a:p>
          <a:p>
            <a:endParaRPr lang="en-US" sz="2400" dirty="0">
              <a:solidFill>
                <a:schemeClr val="bg1"/>
              </a:solidFill>
            </a:endParaRPr>
          </a:p>
          <a:p>
            <a:r>
              <a:rPr lang="en-US" sz="2400" dirty="0">
                <a:solidFill>
                  <a:schemeClr val="bg1"/>
                </a:solidFill>
              </a:rPr>
              <a:t>				Augustus 31 B.C.</a:t>
            </a:r>
          </a:p>
          <a:p>
            <a:endParaRPr lang="en-US" sz="2400" dirty="0">
              <a:solidFill>
                <a:schemeClr val="bg1"/>
              </a:solidFill>
            </a:endParaRPr>
          </a:p>
          <a:p>
            <a:r>
              <a:rPr lang="en-US" sz="2400" dirty="0">
                <a:solidFill>
                  <a:schemeClr val="bg1"/>
                </a:solidFill>
              </a:rPr>
              <a:t>				     Tiberius A.D. 14</a:t>
            </a:r>
          </a:p>
          <a:p>
            <a:endParaRPr lang="en-US" sz="2400" dirty="0">
              <a:solidFill>
                <a:schemeClr val="bg1"/>
              </a:solidFill>
            </a:endParaRPr>
          </a:p>
          <a:p>
            <a:r>
              <a:rPr lang="en-US" sz="2400" dirty="0">
                <a:solidFill>
                  <a:schemeClr val="bg1"/>
                </a:solidFill>
              </a:rPr>
              <a:t>				          Caligula A.D. 37</a:t>
            </a:r>
          </a:p>
          <a:p>
            <a:endParaRPr lang="en-US" sz="2400" dirty="0">
              <a:solidFill>
                <a:schemeClr val="bg1"/>
              </a:solidFill>
            </a:endParaRPr>
          </a:p>
          <a:p>
            <a:r>
              <a:rPr lang="en-US" sz="2400" dirty="0">
                <a:solidFill>
                  <a:schemeClr val="bg1"/>
                </a:solidFill>
              </a:rPr>
              <a:t>				               Claudius A.D. 41</a:t>
            </a:r>
          </a:p>
          <a:p>
            <a:endParaRPr lang="en-US" sz="2400" dirty="0">
              <a:solidFill>
                <a:schemeClr val="bg1"/>
              </a:solidFill>
            </a:endParaRPr>
          </a:p>
          <a:p>
            <a:r>
              <a:rPr lang="en-US" sz="2400" dirty="0">
                <a:solidFill>
                  <a:schemeClr val="bg1"/>
                </a:solidFill>
              </a:rPr>
              <a:t>				                         Nero A.D. 54</a:t>
            </a:r>
          </a:p>
          <a:p>
            <a:endParaRPr lang="en-US" sz="2400" dirty="0"/>
          </a:p>
          <a:p>
            <a:endParaRPr lang="en-US" sz="2400" dirty="0"/>
          </a:p>
        </p:txBody>
      </p:sp>
      <p:grpSp>
        <p:nvGrpSpPr>
          <p:cNvPr id="7" name="Group 6"/>
          <p:cNvGrpSpPr/>
          <p:nvPr/>
        </p:nvGrpSpPr>
        <p:grpSpPr>
          <a:xfrm>
            <a:off x="456352" y="1391698"/>
            <a:ext cx="1943949" cy="4451866"/>
            <a:chOff x="228600" y="108679"/>
            <a:chExt cx="2514600" cy="5758721"/>
          </a:xfrm>
        </p:grpSpPr>
        <p:grpSp>
          <p:nvGrpSpPr>
            <p:cNvPr id="8" name="Group 90"/>
            <p:cNvGrpSpPr/>
            <p:nvPr/>
          </p:nvGrpSpPr>
          <p:grpSpPr>
            <a:xfrm>
              <a:off x="1524000" y="4953000"/>
              <a:ext cx="618673" cy="914400"/>
              <a:chOff x="5453023" y="2955884"/>
              <a:chExt cx="1438353" cy="2125890"/>
            </a:xfrm>
          </p:grpSpPr>
          <p:sp>
            <p:nvSpPr>
              <p:cNvPr id="72" name="Oval 71"/>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 name="Oval 72"/>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9" name="Group 91"/>
            <p:cNvGrpSpPr/>
            <p:nvPr/>
          </p:nvGrpSpPr>
          <p:grpSpPr>
            <a:xfrm rot="3910182">
              <a:off x="845098" y="4968533"/>
              <a:ext cx="618673" cy="914400"/>
              <a:chOff x="5453023" y="2955884"/>
              <a:chExt cx="1438353" cy="2125890"/>
            </a:xfrm>
          </p:grpSpPr>
          <p:sp>
            <p:nvSpPr>
              <p:cNvPr id="70" name="Oval 69"/>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 name="Oval 70"/>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0" name="Oval 9"/>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Oval 13"/>
            <p:cNvSpPr/>
            <p:nvPr/>
          </p:nvSpPr>
          <p:spPr>
            <a:xfrm>
              <a:off x="2309649" y="32786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val 14"/>
            <p:cNvSpPr/>
            <p:nvPr/>
          </p:nvSpPr>
          <p:spPr>
            <a:xfrm>
              <a:off x="228600" y="31914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Trapezoid 15"/>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rapezoid 16"/>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rapezoid 17"/>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9" name="Isosceles Triangle 18"/>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Oval 19"/>
            <p:cNvSpPr/>
            <p:nvPr/>
          </p:nvSpPr>
          <p:spPr>
            <a:xfrm>
              <a:off x="922283" y="8367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Hexagon 20"/>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2" name="Hexagon 21"/>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3" name="Hexagon 22"/>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24" name="Group 39"/>
            <p:cNvGrpSpPr/>
            <p:nvPr/>
          </p:nvGrpSpPr>
          <p:grpSpPr>
            <a:xfrm>
              <a:off x="824459" y="4724400"/>
              <a:ext cx="1613941" cy="388799"/>
              <a:chOff x="398489" y="1371600"/>
              <a:chExt cx="9752350" cy="1937478"/>
            </a:xfrm>
          </p:grpSpPr>
          <p:grpSp>
            <p:nvGrpSpPr>
              <p:cNvPr id="38" name="Group 8"/>
              <p:cNvGrpSpPr/>
              <p:nvPr/>
            </p:nvGrpSpPr>
            <p:grpSpPr>
              <a:xfrm>
                <a:off x="7864839" y="1372849"/>
                <a:ext cx="2286000" cy="1905000"/>
                <a:chOff x="1295400" y="2209800"/>
                <a:chExt cx="2286000" cy="1905000"/>
              </a:xfrm>
            </p:grpSpPr>
            <p:sp>
              <p:nvSpPr>
                <p:cNvPr id="63" name="Rectangle 62"/>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
              <p:cNvGrpSpPr/>
              <p:nvPr/>
            </p:nvGrpSpPr>
            <p:grpSpPr>
              <a:xfrm>
                <a:off x="2895600" y="1371600"/>
                <a:ext cx="2286000" cy="1905000"/>
                <a:chOff x="1295400" y="2209800"/>
                <a:chExt cx="2286000" cy="1905000"/>
              </a:xfrm>
            </p:grpSpPr>
            <p:sp>
              <p:nvSpPr>
                <p:cNvPr id="56" name="Rectangle 5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7"/>
              <p:cNvGrpSpPr/>
              <p:nvPr/>
            </p:nvGrpSpPr>
            <p:grpSpPr>
              <a:xfrm>
                <a:off x="5410200" y="1371600"/>
                <a:ext cx="2286000" cy="1905000"/>
                <a:chOff x="1295400" y="2209800"/>
                <a:chExt cx="2286000" cy="1905000"/>
              </a:xfrm>
            </p:grpSpPr>
            <p:sp>
              <p:nvSpPr>
                <p:cNvPr id="49" name="Rectangle 4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5"/>
              <p:cNvGrpSpPr/>
              <p:nvPr/>
            </p:nvGrpSpPr>
            <p:grpSpPr>
              <a:xfrm>
                <a:off x="398489" y="1404078"/>
                <a:ext cx="2286000" cy="1905000"/>
                <a:chOff x="1295400" y="2209800"/>
                <a:chExt cx="2286000" cy="1905000"/>
              </a:xfrm>
            </p:grpSpPr>
            <p:sp>
              <p:nvSpPr>
                <p:cNvPr id="42" name="Rectangle 4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ounded Rectangle 24"/>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29" name="Group 88"/>
            <p:cNvGrpSpPr/>
            <p:nvPr/>
          </p:nvGrpSpPr>
          <p:grpSpPr>
            <a:xfrm>
              <a:off x="685800" y="1981200"/>
              <a:ext cx="1486894" cy="3451290"/>
              <a:chOff x="5855457" y="1828800"/>
              <a:chExt cx="1486894" cy="3451290"/>
            </a:xfrm>
          </p:grpSpPr>
          <p:sp>
            <p:nvSpPr>
              <p:cNvPr id="30" name="Double Wave 29"/>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uble Wave 30"/>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80"/>
              <p:cNvGrpSpPr/>
              <p:nvPr/>
            </p:nvGrpSpPr>
            <p:grpSpPr>
              <a:xfrm>
                <a:off x="6248400" y="1828800"/>
                <a:ext cx="1093951" cy="1143000"/>
                <a:chOff x="2624682" y="2226017"/>
                <a:chExt cx="1981200" cy="2070031"/>
              </a:xfrm>
              <a:solidFill>
                <a:schemeClr val="bg1"/>
              </a:solidFill>
            </p:grpSpPr>
            <p:sp>
              <p:nvSpPr>
                <p:cNvPr id="34" name="Pie 33"/>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5"/>
                <p:cNvGrpSpPr/>
                <p:nvPr/>
              </p:nvGrpSpPr>
              <p:grpSpPr>
                <a:xfrm>
                  <a:off x="2743200" y="2613845"/>
                  <a:ext cx="1683225" cy="1354095"/>
                  <a:chOff x="2740938" y="2613845"/>
                  <a:chExt cx="1683225" cy="1354095"/>
                </a:xfrm>
                <a:grpFill/>
              </p:grpSpPr>
              <p:sp>
                <p:nvSpPr>
                  <p:cNvPr id="36"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11266" name="Picture 2" descr="Image result for caesar augus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366" y="1517073"/>
            <a:ext cx="1402772" cy="14027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aesar tiber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289" y="1855066"/>
            <a:ext cx="1071420" cy="150119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aligula"/>
          <p:cNvPicPr>
            <a:picLocks noChangeAspect="1" noChangeArrowheads="1"/>
          </p:cNvPicPr>
          <p:nvPr/>
        </p:nvPicPr>
        <p:blipFill rotWithShape="1">
          <a:blip r:embed="rId5">
            <a:extLst>
              <a:ext uri="{28A0092B-C50C-407E-A947-70E740481C1C}">
                <a14:useLocalDpi xmlns:a14="http://schemas.microsoft.com/office/drawing/2010/main" val="0"/>
              </a:ext>
            </a:extLst>
          </a:blip>
          <a:srcRect l="18626" t="872" r="15723"/>
          <a:stretch/>
        </p:blipFill>
        <p:spPr bwMode="auto">
          <a:xfrm>
            <a:off x="4492196" y="2992582"/>
            <a:ext cx="1222804" cy="138199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claudi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1099" y="3526992"/>
            <a:ext cx="1191203" cy="1575637"/>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Ne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1880" y="4582391"/>
            <a:ext cx="1268831" cy="17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#240 </a:t>
            </a:r>
            <a:r>
              <a:rPr lang="en-US" i="1" dirty="0">
                <a:solidFill>
                  <a:schemeClr val="bg1"/>
                </a:solidFill>
              </a:rPr>
              <a:t>Know This, That Every Soul Is Free</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Waiting on Our Road to Damascus</a:t>
            </a:r>
            <a:r>
              <a:rPr lang="en-US" dirty="0">
                <a:solidFill>
                  <a:schemeClr val="bg1"/>
                </a:solidFill>
              </a:rPr>
              <a:t> (3:45)</a:t>
            </a:r>
          </a:p>
          <a:p>
            <a:r>
              <a:rPr lang="en-US" dirty="0">
                <a:solidFill>
                  <a:schemeClr val="bg1"/>
                </a:solidFill>
              </a:rPr>
              <a:t>“Paul: A Chosen Vessel”  </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34</a:t>
            </a:r>
          </a:p>
          <a:p>
            <a:pPr marL="342900" indent="-342900">
              <a:buFontTx/>
              <a:buAutoNum type="arabicPeriod"/>
            </a:pPr>
            <a:r>
              <a:rPr lang="en-US" dirty="0">
                <a:solidFill>
                  <a:schemeClr val="bg1"/>
                </a:solidFill>
              </a:rPr>
              <a:t>Hugh Nibley, </a:t>
            </a:r>
            <a:r>
              <a:rPr lang="en-US" i="1" dirty="0">
                <a:solidFill>
                  <a:schemeClr val="bg1"/>
                </a:solidFill>
              </a:rPr>
              <a:t>Brother Brigham Challenges the Saints,</a:t>
            </a:r>
            <a:r>
              <a:rPr lang="en-US" dirty="0">
                <a:solidFill>
                  <a:schemeClr val="bg1"/>
                </a:solidFill>
              </a:rPr>
              <a:t> edited by Don E. Norton and Shirley S. Ricks, 110 – 111</a:t>
            </a:r>
          </a:p>
          <a:p>
            <a:pPr marL="342900" indent="-342900">
              <a:buFontTx/>
              <a:buAutoNum type="arabicPeriod"/>
            </a:pPr>
            <a:r>
              <a:rPr lang="en-US" dirty="0">
                <a:solidFill>
                  <a:schemeClr val="bg1"/>
                </a:solidFill>
              </a:rPr>
              <a:t>Wikipedia</a:t>
            </a:r>
          </a:p>
          <a:p>
            <a:pPr marL="342900" indent="-342900">
              <a:buFontTx/>
              <a:buAutoNum type="arabicPeriod"/>
            </a:pPr>
            <a:r>
              <a:rPr lang="en-US" dirty="0">
                <a:solidFill>
                  <a:schemeClr val="bg1"/>
                </a:solidFill>
              </a:rPr>
              <a:t>Institute Manual, </a:t>
            </a:r>
            <a:r>
              <a:rPr lang="en-US" i="1" dirty="0">
                <a:solidFill>
                  <a:schemeClr val="bg1"/>
                </a:solidFill>
              </a:rPr>
              <a:t>The Life and Teachings of Jesus &amp; his Apostles</a:t>
            </a:r>
            <a:r>
              <a:rPr lang="en-US" dirty="0">
                <a:solidFill>
                  <a:schemeClr val="bg1"/>
                </a:solidFill>
              </a:rPr>
              <a:t>, 2</a:t>
            </a:r>
            <a:r>
              <a:rPr lang="en-US" baseline="30000" dirty="0">
                <a:solidFill>
                  <a:schemeClr val="bg1"/>
                </a:solidFill>
              </a:rPr>
              <a:t>nd</a:t>
            </a:r>
            <a:r>
              <a:rPr lang="en-US" dirty="0">
                <a:solidFill>
                  <a:schemeClr val="bg1"/>
                </a:solidFill>
              </a:rPr>
              <a:t> ed., p. 341-2</a:t>
            </a:r>
          </a:p>
          <a:p>
            <a:pPr marL="342900" indent="-342900">
              <a:buFontTx/>
              <a:buAutoNum type="arabicPeriod"/>
            </a:pPr>
            <a:r>
              <a:rPr lang="en-US" dirty="0">
                <a:solidFill>
                  <a:schemeClr val="bg1"/>
                </a:solidFill>
              </a:rPr>
              <a:t>Gene R. Cook (</a:t>
            </a:r>
            <a:r>
              <a:rPr lang="en-US" i="1" dirty="0">
                <a:solidFill>
                  <a:schemeClr val="bg1"/>
                </a:solidFill>
              </a:rPr>
              <a:t>Searching the Scriptures: Bringing Power to Your Personal and Family Study, </a:t>
            </a:r>
            <a:r>
              <a:rPr lang="en-US" dirty="0">
                <a:solidFill>
                  <a:schemeClr val="bg1"/>
                </a:solidFill>
              </a:rPr>
              <a:t>204-9, emphasis added)</a:t>
            </a:r>
          </a:p>
          <a:p>
            <a:pPr marL="342900" indent="-342900">
              <a:buFontTx/>
              <a:buAutoNum type="arabicPeriod"/>
            </a:pPr>
            <a:r>
              <a:rPr lang="en-US" dirty="0">
                <a:solidFill>
                  <a:schemeClr val="bg1"/>
                </a:solidFill>
                <a:latin typeface="Abadi" panose="020B0604020104020204" pitchFamily="34" charset="0"/>
              </a:rPr>
              <a:t>Elder Bruce R. McConkie </a:t>
            </a:r>
            <a:r>
              <a:rPr lang="en-US" i="1" dirty="0">
                <a:solidFill>
                  <a:schemeClr val="bg1"/>
                </a:solidFill>
              </a:rPr>
              <a:t>Mormon Doctrine, </a:t>
            </a:r>
            <a:r>
              <a:rPr lang="en-US" dirty="0">
                <a:solidFill>
                  <a:schemeClr val="bg1"/>
                </a:solidFill>
              </a:rPr>
              <a:t>2d ed., 367.</a:t>
            </a:r>
          </a:p>
          <a:p>
            <a:pPr marL="342900" indent="-342900">
              <a:buFontTx/>
              <a:buAutoNum type="arabicPeriod"/>
            </a:pPr>
            <a:r>
              <a:rPr lang="en-US" dirty="0">
                <a:solidFill>
                  <a:schemeClr val="bg1"/>
                </a:solidFill>
              </a:rPr>
              <a:t>Elder Neil L. Andersen (“Repent … That I May Heal You,”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2009, 40).</a:t>
            </a:r>
          </a:p>
          <a:p>
            <a:pPr marL="342900" indent="-342900">
              <a:buFontTx/>
              <a:buAutoNum type="arabicPeriod"/>
            </a:pPr>
            <a:r>
              <a:rPr lang="en-US" dirty="0">
                <a:solidFill>
                  <a:schemeClr val="bg1"/>
                </a:solidFill>
              </a:rPr>
              <a:t>President Dieter F. Uchtdorf(“Brother, I’m Committed,”</a:t>
            </a:r>
            <a:r>
              <a:rPr lang="en-US" i="1" dirty="0">
                <a:solidFill>
                  <a:schemeClr val="bg1"/>
                </a:solidFill>
              </a:rPr>
              <a:t> Ensign,</a:t>
            </a:r>
            <a:r>
              <a:rPr lang="en-US" dirty="0">
                <a:solidFill>
                  <a:schemeClr val="bg1"/>
                </a:solidFill>
              </a:rPr>
              <a:t> July 2011, 4, 5).</a:t>
            </a:r>
            <a:endParaRPr lang="en-US" i="1" dirty="0">
              <a:solidFill>
                <a:schemeClr val="bg1"/>
              </a:solidFill>
            </a:endParaRPr>
          </a:p>
        </p:txBody>
      </p:sp>
      <p:grpSp>
        <p:nvGrpSpPr>
          <p:cNvPr id="2" name="Group 7"/>
          <p:cNvGrpSpPr/>
          <p:nvPr/>
        </p:nvGrpSpPr>
        <p:grpSpPr>
          <a:xfrm>
            <a:off x="4221499" y="158567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BD6D9479-A938-47A2-B43A-41507B1A23E5}"/>
              </a:ext>
            </a:extLst>
          </p:cNvPr>
          <p:cNvSpPr>
            <a:spLocks noGrp="1"/>
          </p:cNvSpPr>
          <p:nvPr/>
        </p:nvSpPr>
        <p:spPr>
          <a:xfrm>
            <a:off x="57606" y="64891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5553207"/>
              </p:ext>
            </p:extLst>
          </p:nvPr>
        </p:nvGraphicFramePr>
        <p:xfrm>
          <a:off x="108642" y="108643"/>
          <a:ext cx="5622201" cy="2610120"/>
        </p:xfrm>
        <a:graphic>
          <a:graphicData uri="http://schemas.openxmlformats.org/drawingml/2006/table">
            <a:tbl>
              <a:tblPr firstRow="1" bandRow="1">
                <a:tableStyleId>{5940675A-B579-460E-94D1-54222C63F5DA}</a:tableStyleId>
              </a:tblPr>
              <a:tblGrid>
                <a:gridCol w="3132499">
                  <a:extLst>
                    <a:ext uri="{9D8B030D-6E8A-4147-A177-3AD203B41FA5}">
                      <a16:colId xmlns:a16="http://schemas.microsoft.com/office/drawing/2014/main" val="20000"/>
                    </a:ext>
                  </a:extLst>
                </a:gridCol>
                <a:gridCol w="2489702">
                  <a:extLst>
                    <a:ext uri="{9D8B030D-6E8A-4147-A177-3AD203B41FA5}">
                      <a16:colId xmlns:a16="http://schemas.microsoft.com/office/drawing/2014/main" val="20001"/>
                    </a:ext>
                  </a:extLst>
                </a:gridCol>
              </a:tblGrid>
              <a:tr h="423045">
                <a:tc gridSpan="2">
                  <a:txBody>
                    <a:bodyPr/>
                    <a:lstStyle/>
                    <a:p>
                      <a:pPr algn="ctr" fontAlgn="base"/>
                      <a:r>
                        <a:rPr lang="en-US" sz="1800" b="0" i="0" kern="1200" cap="all" dirty="0">
                          <a:solidFill>
                            <a:schemeClr val="tx1"/>
                          </a:solidFill>
                          <a:effectLst/>
                          <a:latin typeface="+mn-lt"/>
                          <a:ea typeface="+mn-ea"/>
                          <a:cs typeface="+mn-cs"/>
                        </a:rPr>
                        <a:t>PAUL’S ARREST A.D. 58–60</a:t>
                      </a:r>
                      <a:endParaRPr lang="en-US" sz="1200" b="1" i="0" kern="1200" cap="all"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68036">
                <a:tc>
                  <a:txBody>
                    <a:bodyPr/>
                    <a:lstStyle/>
                    <a:p>
                      <a:pPr algn="l" fontAlgn="base"/>
                      <a:r>
                        <a:rPr lang="en-US" sz="1200" dirty="0">
                          <a:solidFill>
                            <a:srgbClr val="434444"/>
                          </a:solidFill>
                          <a:effectLst/>
                        </a:rPr>
                        <a:t>The Lord Again Appears to Paul</a:t>
                      </a:r>
                    </a:p>
                  </a:txBody>
                  <a:tcPr marL="95250" marR="95250" marT="66675" marB="66675" anchor="ctr"/>
                </a:tc>
                <a:tc>
                  <a:txBody>
                    <a:bodyPr/>
                    <a:lstStyle/>
                    <a:p>
                      <a:pPr algn="l" fontAlgn="base"/>
                      <a:r>
                        <a:rPr lang="en-US" sz="1200">
                          <a:solidFill>
                            <a:srgbClr val="434444"/>
                          </a:solidFill>
                          <a:effectLst/>
                        </a:rPr>
                        <a:t>23:11</a:t>
                      </a:r>
                    </a:p>
                  </a:txBody>
                  <a:tcPr marL="95250" marR="95250" marT="66675" marB="66675" anchor="ctr"/>
                </a:tc>
                <a:extLst>
                  <a:ext uri="{0D108BD9-81ED-4DB2-BD59-A6C34878D82A}">
                    <a16:rowId xmlns:a16="http://schemas.microsoft.com/office/drawing/2014/main" val="10001"/>
                  </a:ext>
                </a:extLst>
              </a:tr>
              <a:tr h="268036">
                <a:tc>
                  <a:txBody>
                    <a:bodyPr/>
                    <a:lstStyle/>
                    <a:p>
                      <a:pPr algn="l" fontAlgn="base"/>
                      <a:r>
                        <a:rPr lang="en-US" sz="1200" dirty="0">
                          <a:solidFill>
                            <a:srgbClr val="434444"/>
                          </a:solidFill>
                          <a:effectLst/>
                        </a:rPr>
                        <a:t>The Jewish Conspiracy Against Paul</a:t>
                      </a:r>
                    </a:p>
                  </a:txBody>
                  <a:tcPr marL="95250" marR="95250" marT="66675" marB="66675" anchor="ctr"/>
                </a:tc>
                <a:tc>
                  <a:txBody>
                    <a:bodyPr/>
                    <a:lstStyle/>
                    <a:p>
                      <a:pPr algn="l" fontAlgn="base"/>
                      <a:r>
                        <a:rPr lang="en-US" sz="1200">
                          <a:solidFill>
                            <a:srgbClr val="434444"/>
                          </a:solidFill>
                          <a:effectLst/>
                        </a:rPr>
                        <a:t>23:12–22</a:t>
                      </a:r>
                    </a:p>
                  </a:txBody>
                  <a:tcPr marL="95250" marR="95250" marT="66675" marB="66675" anchor="ctr"/>
                </a:tc>
                <a:extLst>
                  <a:ext uri="{0D108BD9-81ED-4DB2-BD59-A6C34878D82A}">
                    <a16:rowId xmlns:a16="http://schemas.microsoft.com/office/drawing/2014/main" val="10002"/>
                  </a:ext>
                </a:extLst>
              </a:tr>
              <a:tr h="423045">
                <a:tc>
                  <a:txBody>
                    <a:bodyPr/>
                    <a:lstStyle/>
                    <a:p>
                      <a:pPr algn="l" fontAlgn="base"/>
                      <a:r>
                        <a:rPr lang="en-US" sz="1200" dirty="0">
                          <a:solidFill>
                            <a:srgbClr val="434444"/>
                          </a:solidFill>
                          <a:effectLst/>
                        </a:rPr>
                        <a:t>Caesarea</a:t>
                      </a:r>
                    </a:p>
                    <a:p>
                      <a:pPr algn="l" fontAlgn="base"/>
                      <a:r>
                        <a:rPr lang="en-US" sz="1200" dirty="0">
                          <a:solidFill>
                            <a:srgbClr val="434444"/>
                          </a:solidFill>
                          <a:effectLst/>
                        </a:rPr>
                        <a:t>Paul Transferred to Caesarea</a:t>
                      </a:r>
                    </a:p>
                  </a:txBody>
                  <a:tcPr marL="95250" marR="95250" marT="66675" marB="66675" anchor="ctr"/>
                </a:tc>
                <a:tc>
                  <a:txBody>
                    <a:bodyPr/>
                    <a:lstStyle/>
                    <a:p>
                      <a:pPr algn="l" fontAlgn="base"/>
                      <a:r>
                        <a:rPr lang="en-US" sz="1200">
                          <a:solidFill>
                            <a:srgbClr val="434444"/>
                          </a:solidFill>
                          <a:effectLst/>
                        </a:rPr>
                        <a:t>23:23–35</a:t>
                      </a:r>
                    </a:p>
                  </a:txBody>
                  <a:tcPr marL="95250" marR="95250" marT="66675" marB="66675" anchor="ctr"/>
                </a:tc>
                <a:extLst>
                  <a:ext uri="{0D108BD9-81ED-4DB2-BD59-A6C34878D82A}">
                    <a16:rowId xmlns:a16="http://schemas.microsoft.com/office/drawing/2014/main" val="10003"/>
                  </a:ext>
                </a:extLst>
              </a:tr>
              <a:tr h="268036">
                <a:tc>
                  <a:txBody>
                    <a:bodyPr/>
                    <a:lstStyle/>
                    <a:p>
                      <a:pPr algn="l" fontAlgn="base"/>
                      <a:r>
                        <a:rPr lang="en-US" sz="1200" dirty="0">
                          <a:solidFill>
                            <a:srgbClr val="434444"/>
                          </a:solidFill>
                          <a:effectLst/>
                        </a:rPr>
                        <a:t>The Case Before Felix</a:t>
                      </a:r>
                    </a:p>
                  </a:txBody>
                  <a:tcPr marL="95250" marR="95250" marT="66675" marB="66675" anchor="ctr"/>
                </a:tc>
                <a:tc>
                  <a:txBody>
                    <a:bodyPr/>
                    <a:lstStyle/>
                    <a:p>
                      <a:pPr algn="l" fontAlgn="base"/>
                      <a:r>
                        <a:rPr lang="en-US" sz="1200" dirty="0">
                          <a:solidFill>
                            <a:srgbClr val="434444"/>
                          </a:solidFill>
                          <a:effectLst/>
                        </a:rPr>
                        <a:t>24:1–27</a:t>
                      </a:r>
                    </a:p>
                  </a:txBody>
                  <a:tcPr marL="95250" marR="95250" marT="66675" marB="66675" anchor="ctr"/>
                </a:tc>
                <a:extLst>
                  <a:ext uri="{0D108BD9-81ED-4DB2-BD59-A6C34878D82A}">
                    <a16:rowId xmlns:a16="http://schemas.microsoft.com/office/drawing/2014/main" val="10004"/>
                  </a:ext>
                </a:extLst>
              </a:tr>
              <a:tr h="268036">
                <a:tc>
                  <a:txBody>
                    <a:bodyPr/>
                    <a:lstStyle/>
                    <a:p>
                      <a:pPr algn="l" fontAlgn="base"/>
                      <a:r>
                        <a:rPr lang="en-US" sz="1200" dirty="0">
                          <a:solidFill>
                            <a:srgbClr val="434444"/>
                          </a:solidFill>
                          <a:effectLst/>
                        </a:rPr>
                        <a:t>Paul Appeals to Caesar</a:t>
                      </a:r>
                    </a:p>
                  </a:txBody>
                  <a:tcPr marL="95250" marR="95250" marT="66675" marB="66675" anchor="ctr"/>
                </a:tc>
                <a:tc>
                  <a:txBody>
                    <a:bodyPr/>
                    <a:lstStyle/>
                    <a:p>
                      <a:pPr algn="l" fontAlgn="base"/>
                      <a:r>
                        <a:rPr lang="en-US" sz="1200">
                          <a:solidFill>
                            <a:srgbClr val="434444"/>
                          </a:solidFill>
                          <a:effectLst/>
                        </a:rPr>
                        <a:t>25:1–22</a:t>
                      </a:r>
                    </a:p>
                  </a:txBody>
                  <a:tcPr marL="95250" marR="95250" marT="66675" marB="66675" anchor="ctr"/>
                </a:tc>
                <a:extLst>
                  <a:ext uri="{0D108BD9-81ED-4DB2-BD59-A6C34878D82A}">
                    <a16:rowId xmlns:a16="http://schemas.microsoft.com/office/drawing/2014/main" val="10005"/>
                  </a:ext>
                </a:extLst>
              </a:tr>
              <a:tr h="423045">
                <a:tc>
                  <a:txBody>
                    <a:bodyPr/>
                    <a:lstStyle/>
                    <a:p>
                      <a:pPr algn="l" fontAlgn="base"/>
                      <a:r>
                        <a:rPr lang="en-US" sz="1200" dirty="0">
                          <a:solidFill>
                            <a:srgbClr val="434444"/>
                          </a:solidFill>
                          <a:effectLst/>
                        </a:rPr>
                        <a:t>Paul Testifies Before King Agrippa</a:t>
                      </a:r>
                    </a:p>
                  </a:txBody>
                  <a:tcPr marL="95250" marR="95250" marT="66675" marB="66675" anchor="ctr"/>
                </a:tc>
                <a:tc>
                  <a:txBody>
                    <a:bodyPr/>
                    <a:lstStyle/>
                    <a:p>
                      <a:pPr algn="l" fontAlgn="base"/>
                      <a:r>
                        <a:rPr lang="en-US" sz="1200" dirty="0">
                          <a:solidFill>
                            <a:srgbClr val="434444"/>
                          </a:solidFill>
                          <a:effectLst/>
                        </a:rPr>
                        <a:t>25:23–27; 26:1–32</a:t>
                      </a:r>
                    </a:p>
                  </a:txBody>
                  <a:tcPr marL="95250" marR="95250" marT="66675" marB="66675" anchor="ctr"/>
                </a:tc>
                <a:extLst>
                  <a:ext uri="{0D108BD9-81ED-4DB2-BD59-A6C34878D82A}">
                    <a16:rowId xmlns:a16="http://schemas.microsoft.com/office/drawing/2014/main" val="10006"/>
                  </a:ext>
                </a:extLst>
              </a:tr>
            </a:tbl>
          </a:graphicData>
        </a:graphic>
      </p:graphicFrame>
      <p:sp>
        <p:nvSpPr>
          <p:cNvPr id="3" name="TextBox 2"/>
          <p:cNvSpPr txBox="1"/>
          <p:nvPr/>
        </p:nvSpPr>
        <p:spPr>
          <a:xfrm>
            <a:off x="0" y="2745949"/>
            <a:ext cx="5540721" cy="246221"/>
          </a:xfrm>
          <a:prstGeom prst="rect">
            <a:avLst/>
          </a:prstGeom>
          <a:noFill/>
        </p:spPr>
        <p:txBody>
          <a:bodyPr wrap="square" rtlCol="0">
            <a:spAutoFit/>
          </a:bodyPr>
          <a:lstStyle/>
          <a:p>
            <a:r>
              <a:rPr lang="en-US" sz="1000" dirty="0"/>
              <a:t>Life and Teachings of Jesus and His Apostles Chapter 42</a:t>
            </a:r>
          </a:p>
        </p:txBody>
      </p:sp>
      <p:sp>
        <p:nvSpPr>
          <p:cNvPr id="4" name="Rectangle 3"/>
          <p:cNvSpPr/>
          <p:nvPr/>
        </p:nvSpPr>
        <p:spPr>
          <a:xfrm>
            <a:off x="5748772" y="108643"/>
            <a:ext cx="6443228" cy="2123658"/>
          </a:xfrm>
          <a:prstGeom prst="rect">
            <a:avLst/>
          </a:prstGeom>
          <a:ln>
            <a:solidFill>
              <a:schemeClr val="tx1"/>
            </a:solidFill>
          </a:ln>
        </p:spPr>
        <p:txBody>
          <a:bodyPr wrap="square">
            <a:spAutoFit/>
          </a:bodyPr>
          <a:lstStyle/>
          <a:p>
            <a:r>
              <a:rPr lang="en-US" sz="1200" b="1" dirty="0">
                <a:solidFill>
                  <a:srgbClr val="333333"/>
                </a:solidFill>
                <a:latin typeface="Open Sans"/>
              </a:rPr>
              <a:t>Jesus Appears to Paul Acts 23:11</a:t>
            </a:r>
            <a:r>
              <a:rPr lang="en-US" sz="1200" dirty="0">
                <a:solidFill>
                  <a:srgbClr val="333333"/>
                </a:solidFill>
                <a:latin typeface="Open Sans"/>
              </a:rPr>
              <a:t>:</a:t>
            </a:r>
          </a:p>
          <a:p>
            <a:r>
              <a:rPr lang="en-US" sz="1200" dirty="0">
                <a:solidFill>
                  <a:srgbClr val="333333"/>
                </a:solidFill>
                <a:latin typeface="Open Sans"/>
              </a:rPr>
              <a:t>“In his persecuted and straitened state, Paul needed comfort and assurance from on high. How shall such be given him? The Lord could have sent an angel; he could have spoken by the power of the Holy Spirit to the spirit within Paul; or he could have opened the heavens and let him see again the wonders of eternity. But this time—thanks to his valiant service, his </a:t>
            </a:r>
            <a:r>
              <a:rPr lang="en-US" sz="1200" dirty="0" err="1">
                <a:solidFill>
                  <a:srgbClr val="333333"/>
                </a:solidFill>
                <a:latin typeface="Open Sans"/>
              </a:rPr>
              <a:t>unwearying</a:t>
            </a:r>
            <a:r>
              <a:rPr lang="en-US" sz="1200" dirty="0">
                <a:solidFill>
                  <a:srgbClr val="333333"/>
                </a:solidFill>
                <a:latin typeface="Open Sans"/>
              </a:rPr>
              <a:t> devotion, his willingness to suffer even unto death in the Cause of Christ—this time Paul was blessed with the personal ministrations of the Lord of heaven himself. Jesus stood at his side. Without question much was said and much transpired, of which there has been preserved to us only the promise that the Lord’s special apostle would yet bear witness of the Master in Rome” elder Bruce R. McConkie (</a:t>
            </a:r>
            <a:r>
              <a:rPr lang="en-US" sz="1200" i="1" dirty="0">
                <a:solidFill>
                  <a:srgbClr val="333333"/>
                </a:solidFill>
                <a:latin typeface="Open Sans"/>
              </a:rPr>
              <a:t>Doctrinal New Testament Commentary,</a:t>
            </a:r>
            <a:r>
              <a:rPr lang="en-US" sz="1200" dirty="0">
                <a:solidFill>
                  <a:srgbClr val="333333"/>
                </a:solidFill>
                <a:latin typeface="Open Sans"/>
              </a:rPr>
              <a:t> 3 vols. [1965–1973], 2:191).</a:t>
            </a:r>
            <a:endParaRPr lang="en-US" sz="1200" dirty="0"/>
          </a:p>
        </p:txBody>
      </p:sp>
      <p:sp>
        <p:nvSpPr>
          <p:cNvPr id="6" name="Rectangle 5"/>
          <p:cNvSpPr/>
          <p:nvPr/>
        </p:nvSpPr>
        <p:spPr>
          <a:xfrm>
            <a:off x="108642" y="3026571"/>
            <a:ext cx="5640130" cy="3647152"/>
          </a:xfrm>
          <a:prstGeom prst="rect">
            <a:avLst/>
          </a:prstGeom>
          <a:ln>
            <a:solidFill>
              <a:schemeClr val="tx1"/>
            </a:solidFill>
          </a:ln>
        </p:spPr>
        <p:txBody>
          <a:bodyPr wrap="square">
            <a:spAutoFit/>
          </a:bodyPr>
          <a:lstStyle/>
          <a:p>
            <a:pPr fontAlgn="base"/>
            <a:r>
              <a:rPr lang="en-US" sz="1100" b="1" dirty="0"/>
              <a:t>Bound to Kill Acts 23:12-24:</a:t>
            </a:r>
          </a:p>
          <a:p>
            <a:pPr fontAlgn="base"/>
            <a:r>
              <a:rPr lang="en-US" sz="1100" dirty="0"/>
              <a:t>In this evil covenant, forty men overestimated their own power. The Savior said, 'Swear not at all; neither by heaven; for it is God's throne: Nor by the earth; for it is his footstool...Neither shalt thou swear by thy head, because thou canst not make one hair white or black' (Matt 5:34-36). These forty men had not the power to make one hair white or black, nor did they have power to add one cubit to their stature. Therefore, they were not able to make good on their oath to kill Paul. The Lord, with the help of Paul's young nephew, was able to defy this determined mob. 'And thus we see that by small means the Lord can bring about great things' (1 Ne 16:29).</a:t>
            </a:r>
          </a:p>
          <a:p>
            <a:pPr fontAlgn="base"/>
            <a:r>
              <a:rPr lang="en-US" sz="1100" dirty="0"/>
              <a:t>Unfortunately, we don't know what became of the pitiful hunger strikers. How many days did they last before they broke their oath of abstinence? What were the expressions on their wicked faces when they heard that Paul was being protected by 470 soldiers (v. 23)? What did their family members think of their murderous plot? Although we never hear the end of their pathetic story, we imagine it as a story full of weakness, pride, futility, anger, and resentment-the common lot of Satan's servants.</a:t>
            </a:r>
          </a:p>
          <a:p>
            <a:pPr fontAlgn="base"/>
            <a:r>
              <a:rPr lang="en-US" sz="1100" dirty="0"/>
              <a:t>The Lord designed covenant-making for certain solemn occasions in which the powers of heaven would be used to help the individual fulfill their obligation. The Lord despises covenant-making for evil purposes and the powers of heaven are used in opposition to such evil oaths. Accordingly, the Lord specifically warns us about making oaths we are not able to keep (Matt 5:33-36), underscoring the importance of covenant-keeping in the mind of the Lord. Gospeldoctine.com</a:t>
            </a:r>
          </a:p>
        </p:txBody>
      </p:sp>
      <p:sp>
        <p:nvSpPr>
          <p:cNvPr id="7" name="Rectangle 6"/>
          <p:cNvSpPr/>
          <p:nvPr/>
        </p:nvSpPr>
        <p:spPr>
          <a:xfrm>
            <a:off x="5748772" y="2232301"/>
            <a:ext cx="6443228" cy="2800767"/>
          </a:xfrm>
          <a:prstGeom prst="rect">
            <a:avLst/>
          </a:prstGeom>
          <a:ln>
            <a:solidFill>
              <a:schemeClr val="tx1"/>
            </a:solidFill>
          </a:ln>
        </p:spPr>
        <p:txBody>
          <a:bodyPr wrap="square">
            <a:spAutoFit/>
          </a:bodyPr>
          <a:lstStyle/>
          <a:p>
            <a:pPr fontAlgn="base"/>
            <a:r>
              <a:rPr lang="en-US" sz="1100" b="1" dirty="0"/>
              <a:t>Should have been killed Acts 23:27:</a:t>
            </a:r>
          </a:p>
          <a:p>
            <a:pPr fontAlgn="base"/>
            <a:r>
              <a:rPr lang="en-US" sz="1100" dirty="0"/>
              <a:t>"Prior to Augustus the power of the governor in his province was virtually absolute, and in New Testament times he remained the chief military, executive, and judicial officer, with protection of citizens his special concern. Roman society was based on status, and civil rights followed this system. Slaves had the least protection, and citizens had the most. The latter were mainly either Italians or provincial families that were rewarded for usefulness to Rome. Since they generally served by political or economic influence, Roman citizens in any city were probably at least middle class, the implication of Paul telling the examining tribune that he was born a citizen. (See Acts 22:28.) On that occasion the mere claim of citizenship immediately stopped an intended interrogation under the whip. In the letter of Pliny to Trajan discussed earlier, that governor simply executed provincial Christians who did not forsake their religion, but others 'possessed of the same folly' received better treatment: 'Because they were Roman citizens, I signed an order for them to be transferred to Rome.' Paul could demand the same, which he did after facing either the danger of being murdered in another Jerusalem trial or further imprisonment after already being in custody for two years. He received fair treatment on several other occasions because of his Roman rights. Obviously the Lord called an apostle to the gentiles especially suited to survive the dangers of hot controversy." (Richard Lloyd Anderson, "The Church and the Roman Empire," </a:t>
            </a:r>
            <a:r>
              <a:rPr lang="en-US" sz="1100" i="1" dirty="0"/>
              <a:t>Ensign,</a:t>
            </a:r>
            <a:r>
              <a:rPr lang="en-US" sz="1100" dirty="0"/>
              <a:t> Sept. 1975, 12)</a:t>
            </a:r>
          </a:p>
        </p:txBody>
      </p:sp>
      <p:sp>
        <p:nvSpPr>
          <p:cNvPr id="8" name="Rectangle 7"/>
          <p:cNvSpPr/>
          <p:nvPr/>
        </p:nvSpPr>
        <p:spPr>
          <a:xfrm>
            <a:off x="5753254" y="5047219"/>
            <a:ext cx="6443228" cy="1446550"/>
          </a:xfrm>
          <a:prstGeom prst="rect">
            <a:avLst/>
          </a:prstGeom>
          <a:ln>
            <a:solidFill>
              <a:schemeClr val="tx1"/>
            </a:solidFill>
          </a:ln>
        </p:spPr>
        <p:txBody>
          <a:bodyPr wrap="square">
            <a:spAutoFit/>
          </a:bodyPr>
          <a:lstStyle/>
          <a:p>
            <a:pPr fontAlgn="base"/>
            <a:r>
              <a:rPr lang="en-US" sz="1100" b="1" dirty="0"/>
              <a:t>What is a Nazarenes? Acts 24:5</a:t>
            </a:r>
            <a:br>
              <a:rPr lang="en-US" sz="1100" dirty="0"/>
            </a:br>
            <a:r>
              <a:rPr lang="en-US" sz="1100" dirty="0"/>
              <a:t>"Early Christians were apparently called Nazarenes, since Paul was accused of being a leader of this sect. (See Acts 24:5.) Early historians refer to a Christian group as Nazarenes, Christian Jews who neither would nor could give up their Jewish mode of life. Paul taught that the Mosaic Law was not binding upon gentiles or Jews, having been fulfilled by Christ. Later Nazarenes rejected Paul because of this, even though he had been known as a Nazarene during his lifetime. Later Nazarenes were absorbed within Judaism and Christianity by the end of the fifth century. However, the term </a:t>
            </a:r>
            <a:r>
              <a:rPr lang="en-US" sz="1100" i="1" dirty="0" err="1"/>
              <a:t>Nozri</a:t>
            </a:r>
            <a:r>
              <a:rPr lang="en-US" sz="1100" i="1" dirty="0"/>
              <a:t> </a:t>
            </a:r>
            <a:r>
              <a:rPr lang="en-US" sz="1100" dirty="0"/>
              <a:t>(Nazarene) remains as the Hebrew word for Christian." (Victor L. Ludlow, "Major Jewish Groups in the New Testament," </a:t>
            </a:r>
            <a:r>
              <a:rPr lang="en-US" sz="1100" i="1" dirty="0"/>
              <a:t>Ensign,</a:t>
            </a:r>
            <a:r>
              <a:rPr lang="en-US" sz="1100" dirty="0"/>
              <a:t> Jan. 1975, 26)</a:t>
            </a:r>
          </a:p>
        </p:txBody>
      </p:sp>
    </p:spTree>
    <p:extLst>
      <p:ext uri="{BB962C8B-B14F-4D97-AF65-F5344CB8AC3E}">
        <p14:creationId xmlns:p14="http://schemas.microsoft.com/office/powerpoint/2010/main" val="150760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84452"/>
            <a:ext cx="5631873" cy="2492990"/>
          </a:xfrm>
          <a:prstGeom prst="rect">
            <a:avLst/>
          </a:prstGeom>
          <a:ln>
            <a:solidFill>
              <a:schemeClr val="tx1"/>
            </a:solidFill>
          </a:ln>
        </p:spPr>
        <p:txBody>
          <a:bodyPr wrap="square">
            <a:spAutoFit/>
          </a:bodyPr>
          <a:lstStyle/>
          <a:p>
            <a:pPr fontAlgn="base"/>
            <a:r>
              <a:rPr lang="en-US" sz="1200" b="1" dirty="0"/>
              <a:t>To be set at liberty Acts 26:32:</a:t>
            </a:r>
          </a:p>
          <a:p>
            <a:pPr fontAlgn="base"/>
            <a:r>
              <a:rPr lang="en-US" sz="1200" dirty="0"/>
              <a:t>By this saying, one might think that Paul made a mistake when he appealed to Caesar. After two years of imprisonment, Agrippa seems willing to let him go. Did Paul make a mistake in appealing to Caesar?</a:t>
            </a:r>
          </a:p>
          <a:p>
            <a:pPr fontAlgn="base"/>
            <a:r>
              <a:rPr lang="en-US" sz="1200" dirty="0"/>
              <a:t>It is doubtful that Agrippa really would have let him go. Besides, the Lord's plan was to have his most vocal apostle testify before the greatest political authority on the earth. Paul had been told, 'Be of good cheer, Paul: for as thou hast testified of me in Jerusalem, so must thou bear witness also at Rome' (Acts 23:11). </a:t>
            </a:r>
          </a:p>
          <a:p>
            <a:pPr fontAlgn="base"/>
            <a:endParaRPr lang="en-US" sz="1200" dirty="0"/>
          </a:p>
          <a:p>
            <a:pPr fontAlgn="base"/>
            <a:r>
              <a:rPr lang="en-US" sz="1200" dirty="0"/>
              <a:t>The Lord's plan for Paul was to testify in Rome. Paul knew it, and this is why he appealed to Caesar-not because he was trying to free himself. Paul was comfortable to suffer for Christ's name as 'the prisoner of Jesus Christ' (</a:t>
            </a:r>
            <a:r>
              <a:rPr lang="en-US" sz="1200" dirty="0" err="1"/>
              <a:t>Eph</a:t>
            </a:r>
            <a:r>
              <a:rPr lang="en-US" sz="1200" dirty="0"/>
              <a:t> 3:1).</a:t>
            </a:r>
          </a:p>
          <a:p>
            <a:pPr fontAlgn="base"/>
            <a:r>
              <a:rPr lang="en-US" sz="1200" dirty="0"/>
              <a:t> </a:t>
            </a:r>
          </a:p>
        </p:txBody>
      </p:sp>
      <p:sp>
        <p:nvSpPr>
          <p:cNvPr id="6" name="Rectangle 5"/>
          <p:cNvSpPr/>
          <p:nvPr/>
        </p:nvSpPr>
        <p:spPr>
          <a:xfrm>
            <a:off x="0" y="0"/>
            <a:ext cx="5640130" cy="3970318"/>
          </a:xfrm>
          <a:prstGeom prst="rect">
            <a:avLst/>
          </a:prstGeom>
          <a:ln>
            <a:solidFill>
              <a:schemeClr val="tx1"/>
            </a:solidFill>
          </a:ln>
        </p:spPr>
        <p:txBody>
          <a:bodyPr wrap="square">
            <a:spAutoFit/>
          </a:bodyPr>
          <a:lstStyle/>
          <a:p>
            <a:pPr fontAlgn="base"/>
            <a:r>
              <a:rPr lang="en-US" sz="1200" b="1" dirty="0" err="1"/>
              <a:t>Straitest</a:t>
            </a:r>
            <a:r>
              <a:rPr lang="en-US" sz="1200" b="1" dirty="0"/>
              <a:t> Sect of Our Religion Acts 26:5:</a:t>
            </a:r>
          </a:p>
          <a:p>
            <a:pPr fontAlgn="base"/>
            <a:r>
              <a:rPr lang="en-US" sz="1200" dirty="0"/>
              <a:t>" [Paul] defended himself as 'a Pharisee, the son of a Pharisee' (Acts 23:6) and called the Pharisees the 'strictest' party in Judaism (Acts 26:5, NKJB). Recent committee translations agree on that term, which means 'most exact' or 'most careful' in this context. The Mishnah, the Jewish law written down about A.D. 200, preserves the thinking of the Pharisees, whose fundamental tradition was, 'Be deliberate in judgment, raise up many disciples, and make a fence around the Law.' </a:t>
            </a:r>
          </a:p>
          <a:p>
            <a:pPr fontAlgn="base"/>
            <a:endParaRPr lang="en-US" sz="1200" dirty="0"/>
          </a:p>
          <a:p>
            <a:pPr fontAlgn="base"/>
            <a:r>
              <a:rPr lang="en-US" sz="1200" dirty="0"/>
              <a:t>Thus, Paul walked in the path of his father and of the fathers of his people, who sought to protect the Mosaic code, which was the central 'Law.' Josephus, a young Pharisee who lived at the time of Paul, explains, 'The Pharisees had passed on to the people certain regulations handed down by former generations and not recorded in the Laws of Moses.' </a:t>
            </a:r>
          </a:p>
          <a:p>
            <a:pPr fontAlgn="base"/>
            <a:endParaRPr lang="en-US" sz="1200" dirty="0"/>
          </a:p>
          <a:p>
            <a:pPr fontAlgn="base"/>
            <a:r>
              <a:rPr lang="en-US" sz="1200" dirty="0"/>
              <a:t>The Mishnah summarizes these rules about rules, condensing and compacting them into some eight hundred pages in the standard English translation...For Jesus Christ, the process had gone too far, as he accused the Pharisees of cluttering the meaning of God's greatest commandments: 'Ye hold the tradition of men, as the washing of pots and cups, and many other such like things ye do. . . . Ye reject the commandment of God, that ye may keep your own tradition' (Mark 7:8-9)." (Richard Lloyd Anderson, </a:t>
            </a:r>
            <a:r>
              <a:rPr lang="en-US" sz="1200" i="1" dirty="0"/>
              <a:t>Understanding Paul</a:t>
            </a:r>
            <a:r>
              <a:rPr lang="en-US" sz="1200" dirty="0"/>
              <a:t>, 22 - 23.)</a:t>
            </a:r>
          </a:p>
        </p:txBody>
      </p:sp>
    </p:spTree>
    <p:extLst>
      <p:ext uri="{BB962C8B-B14F-4D97-AF65-F5344CB8AC3E}">
        <p14:creationId xmlns:p14="http://schemas.microsoft.com/office/powerpoint/2010/main" val="76339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6304195"/>
              </p:ext>
            </p:extLst>
          </p:nvPr>
        </p:nvGraphicFramePr>
        <p:xfrm>
          <a:off x="583446" y="366581"/>
          <a:ext cx="11014044" cy="4770120"/>
        </p:xfrm>
        <a:graphic>
          <a:graphicData uri="http://schemas.openxmlformats.org/drawingml/2006/table">
            <a:tbl>
              <a:tblPr firstRow="1" bandRow="1">
                <a:tableStyleId>{5940675A-B579-460E-94D1-54222C63F5DA}</a:tableStyleId>
              </a:tblPr>
              <a:tblGrid>
                <a:gridCol w="3671348">
                  <a:extLst>
                    <a:ext uri="{9D8B030D-6E8A-4147-A177-3AD203B41FA5}">
                      <a16:colId xmlns:a16="http://schemas.microsoft.com/office/drawing/2014/main" val="20000"/>
                    </a:ext>
                  </a:extLst>
                </a:gridCol>
                <a:gridCol w="3671348">
                  <a:extLst>
                    <a:ext uri="{9D8B030D-6E8A-4147-A177-3AD203B41FA5}">
                      <a16:colId xmlns:a16="http://schemas.microsoft.com/office/drawing/2014/main" val="20001"/>
                    </a:ext>
                  </a:extLst>
                </a:gridCol>
                <a:gridCol w="3671348">
                  <a:extLst>
                    <a:ext uri="{9D8B030D-6E8A-4147-A177-3AD203B41FA5}">
                      <a16:colId xmlns:a16="http://schemas.microsoft.com/office/drawing/2014/main" val="20002"/>
                    </a:ext>
                  </a:extLst>
                </a:gridCol>
              </a:tblGrid>
              <a:tr h="370840">
                <a:tc>
                  <a:txBody>
                    <a:bodyPr/>
                    <a:lstStyle/>
                    <a:p>
                      <a:pPr algn="ctr"/>
                      <a:r>
                        <a:rPr lang="en-US" sz="1400" dirty="0"/>
                        <a:t>On the Road</a:t>
                      </a:r>
                      <a:r>
                        <a:rPr lang="en-US" sz="1400" baseline="0" dirty="0"/>
                        <a:t> to Damascus</a:t>
                      </a:r>
                    </a:p>
                    <a:p>
                      <a:pPr algn="ctr"/>
                      <a:r>
                        <a:rPr lang="en-US" sz="1400" baseline="0" dirty="0"/>
                        <a:t>Acts 9:3-20</a:t>
                      </a:r>
                      <a:endParaRPr lang="en-US" sz="1400" dirty="0"/>
                    </a:p>
                  </a:txBody>
                  <a:tcPr/>
                </a:tc>
                <a:tc>
                  <a:txBody>
                    <a:bodyPr/>
                    <a:lstStyle/>
                    <a:p>
                      <a:pPr algn="ctr"/>
                      <a:r>
                        <a:rPr lang="en-US" sz="1400" dirty="0"/>
                        <a:t>In Jerusalem</a:t>
                      </a:r>
                      <a:r>
                        <a:rPr lang="en-US" sz="1400" baseline="0" dirty="0"/>
                        <a:t> on the stairs of the Temple</a:t>
                      </a:r>
                    </a:p>
                    <a:p>
                      <a:pPr algn="ctr"/>
                      <a:r>
                        <a:rPr lang="en-US" sz="1400" baseline="0" dirty="0"/>
                        <a:t> </a:t>
                      </a:r>
                      <a:r>
                        <a:rPr lang="en-US" sz="1400" dirty="0"/>
                        <a:t>Acts 22:4-21</a:t>
                      </a:r>
                    </a:p>
                  </a:txBody>
                  <a:tcPr/>
                </a:tc>
                <a:tc>
                  <a:txBody>
                    <a:bodyPr/>
                    <a:lstStyle/>
                    <a:p>
                      <a:pPr algn="ctr"/>
                      <a:r>
                        <a:rPr lang="en-US" sz="1400" dirty="0"/>
                        <a:t>To King Agrippa</a:t>
                      </a:r>
                    </a:p>
                    <a:p>
                      <a:pPr algn="ctr"/>
                      <a:r>
                        <a:rPr lang="en-US" sz="1400" dirty="0"/>
                        <a:t>Acts 26:9-19</a:t>
                      </a:r>
                    </a:p>
                  </a:txBody>
                  <a:tcPr/>
                </a:tc>
                <a:extLst>
                  <a:ext uri="{0D108BD9-81ED-4DB2-BD59-A6C34878D82A}">
                    <a16:rowId xmlns:a16="http://schemas.microsoft.com/office/drawing/2014/main" val="10000"/>
                  </a:ext>
                </a:extLst>
              </a:tr>
              <a:tr h="370840">
                <a:tc>
                  <a:txBody>
                    <a:bodyPr/>
                    <a:lstStyle/>
                    <a:p>
                      <a:r>
                        <a:rPr lang="en-US" sz="1400" dirty="0"/>
                        <a:t>Light from heaven</a:t>
                      </a:r>
                    </a:p>
                  </a:txBody>
                  <a:tcPr/>
                </a:tc>
                <a:tc>
                  <a:txBody>
                    <a:bodyPr/>
                    <a:lstStyle/>
                    <a:p>
                      <a:r>
                        <a:rPr lang="en-US" sz="1400" dirty="0"/>
                        <a:t>A great light around Paul</a:t>
                      </a:r>
                    </a:p>
                  </a:txBody>
                  <a:tcPr/>
                </a:tc>
                <a:tc>
                  <a:txBody>
                    <a:bodyPr/>
                    <a:lstStyle/>
                    <a:p>
                      <a:r>
                        <a:rPr lang="en-US" sz="1400" b="0" i="0" kern="1200" dirty="0">
                          <a:solidFill>
                            <a:schemeClr val="tx1"/>
                          </a:solidFill>
                          <a:effectLst/>
                          <a:latin typeface="+mn-lt"/>
                          <a:ea typeface="+mn-ea"/>
                          <a:cs typeface="+mn-cs"/>
                        </a:rPr>
                        <a:t>The</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way a light from heaven, above the brightness of the sun, shining round about me and them which journeyed with me</a:t>
                      </a:r>
                      <a:endParaRPr lang="en-US" sz="1400" dirty="0"/>
                    </a:p>
                  </a:txBody>
                  <a:tcPr/>
                </a:tc>
                <a:extLst>
                  <a:ext uri="{0D108BD9-81ED-4DB2-BD59-A6C34878D82A}">
                    <a16:rowId xmlns:a16="http://schemas.microsoft.com/office/drawing/2014/main" val="10001"/>
                  </a:ext>
                </a:extLst>
              </a:tr>
              <a:tr h="370840">
                <a:tc>
                  <a:txBody>
                    <a:bodyPr/>
                    <a:lstStyle/>
                    <a:p>
                      <a:r>
                        <a:rPr lang="en-US" sz="1400" dirty="0"/>
                        <a:t>Fell to the earth</a:t>
                      </a:r>
                    </a:p>
                  </a:txBody>
                  <a:tcPr/>
                </a:tc>
                <a:tc>
                  <a:txBody>
                    <a:bodyPr/>
                    <a:lstStyle/>
                    <a:p>
                      <a:r>
                        <a:rPr lang="en-US" sz="1400" dirty="0"/>
                        <a:t>Fell to the ground</a:t>
                      </a:r>
                    </a:p>
                  </a:txBody>
                  <a:tcPr/>
                </a:tc>
                <a:tc>
                  <a:txBody>
                    <a:bodyPr/>
                    <a:lstStyle/>
                    <a:p>
                      <a:r>
                        <a:rPr lang="en-US" sz="1400" dirty="0"/>
                        <a:t>All of them fell</a:t>
                      </a:r>
                      <a:r>
                        <a:rPr lang="en-US" sz="1400" baseline="0" dirty="0"/>
                        <a:t> to the earth</a:t>
                      </a:r>
                      <a:endParaRPr lang="en-US" sz="1400" dirty="0"/>
                    </a:p>
                  </a:txBody>
                  <a:tcPr/>
                </a:tc>
                <a:extLst>
                  <a:ext uri="{0D108BD9-81ED-4DB2-BD59-A6C34878D82A}">
                    <a16:rowId xmlns:a16="http://schemas.microsoft.com/office/drawing/2014/main" val="10002"/>
                  </a:ext>
                </a:extLst>
              </a:tr>
              <a:tr h="370840">
                <a:tc>
                  <a:txBody>
                    <a:bodyPr/>
                    <a:lstStyle/>
                    <a:p>
                      <a:r>
                        <a:rPr lang="en-US" sz="1400" b="0" i="0" kern="1200" dirty="0">
                          <a:solidFill>
                            <a:schemeClr val="tx1"/>
                          </a:solidFill>
                          <a:effectLst/>
                          <a:latin typeface="+mn-lt"/>
                          <a:ea typeface="+mn-ea"/>
                          <a:cs typeface="+mn-cs"/>
                        </a:rPr>
                        <a:t>“I am Jesus whom thou </a:t>
                      </a:r>
                      <a:r>
                        <a:rPr lang="en-US" sz="1400" b="0" i="0" kern="1200" dirty="0" err="1">
                          <a:solidFill>
                            <a:schemeClr val="tx1"/>
                          </a:solidFill>
                          <a:effectLst/>
                          <a:latin typeface="+mn-lt"/>
                          <a:ea typeface="+mn-ea"/>
                          <a:cs typeface="+mn-cs"/>
                        </a:rPr>
                        <a:t>persecutest</a:t>
                      </a:r>
                      <a:r>
                        <a:rPr lang="en-US" sz="1400" b="0" i="0" kern="1200" dirty="0">
                          <a:solidFill>
                            <a:schemeClr val="tx1"/>
                          </a:solidFill>
                          <a:effectLst/>
                          <a:latin typeface="+mn-lt"/>
                          <a:ea typeface="+mn-ea"/>
                          <a:cs typeface="+mn-cs"/>
                        </a:rPr>
                        <a:t>”</a:t>
                      </a:r>
                      <a:endParaRPr lang="en-US" sz="1400" dirty="0"/>
                    </a:p>
                  </a:txBody>
                  <a:tcPr/>
                </a:tc>
                <a:tc>
                  <a:txBody>
                    <a:bodyPr/>
                    <a:lstStyle/>
                    <a:p>
                      <a:r>
                        <a:rPr lang="en-US" sz="1400" b="0" i="0" kern="1200" dirty="0">
                          <a:solidFill>
                            <a:schemeClr val="tx1"/>
                          </a:solidFill>
                          <a:effectLst/>
                          <a:latin typeface="+mn-lt"/>
                          <a:ea typeface="+mn-ea"/>
                          <a:cs typeface="+mn-cs"/>
                        </a:rPr>
                        <a:t>“I am Jesus of Nazareth, whom thou </a:t>
                      </a:r>
                      <a:r>
                        <a:rPr lang="en-US" sz="1400" b="0" i="0" kern="1200" dirty="0" err="1">
                          <a:solidFill>
                            <a:schemeClr val="tx1"/>
                          </a:solidFill>
                          <a:effectLst/>
                          <a:latin typeface="+mn-lt"/>
                          <a:ea typeface="+mn-ea"/>
                          <a:cs typeface="+mn-cs"/>
                        </a:rPr>
                        <a:t>persecutest</a:t>
                      </a:r>
                      <a:r>
                        <a:rPr lang="en-US" sz="1400" b="0" i="0" kern="1200" dirty="0">
                          <a:solidFill>
                            <a:schemeClr val="tx1"/>
                          </a:solidFill>
                          <a:effectLst/>
                          <a:latin typeface="+mn-lt"/>
                          <a:ea typeface="+mn-ea"/>
                          <a:cs typeface="+mn-cs"/>
                        </a:rPr>
                        <a:t>.”</a:t>
                      </a:r>
                      <a:endParaRPr lang="en-US" sz="1400" dirty="0"/>
                    </a:p>
                  </a:txBody>
                  <a:tcPr/>
                </a:tc>
                <a:tc>
                  <a:txBody>
                    <a:bodyPr/>
                    <a:lstStyle/>
                    <a:p>
                      <a:r>
                        <a:rPr lang="en-US" sz="1400" b="0" i="0" kern="1200" dirty="0">
                          <a:solidFill>
                            <a:schemeClr val="tx1"/>
                          </a:solidFill>
                          <a:effectLst/>
                          <a:latin typeface="+mn-lt"/>
                          <a:ea typeface="+mn-ea"/>
                          <a:cs typeface="+mn-cs"/>
                        </a:rPr>
                        <a:t>“I am Jesus whom thou </a:t>
                      </a:r>
                      <a:r>
                        <a:rPr lang="en-US" sz="1400" b="0" i="0" kern="1200" dirty="0" err="1">
                          <a:solidFill>
                            <a:schemeClr val="tx1"/>
                          </a:solidFill>
                          <a:effectLst/>
                          <a:latin typeface="+mn-lt"/>
                          <a:ea typeface="+mn-ea"/>
                          <a:cs typeface="+mn-cs"/>
                        </a:rPr>
                        <a:t>persecutest</a:t>
                      </a:r>
                      <a:r>
                        <a:rPr lang="en-US" sz="1400" b="0" i="0" kern="1200" dirty="0">
                          <a:solidFill>
                            <a:schemeClr val="tx1"/>
                          </a:solidFill>
                          <a:effectLst/>
                          <a:latin typeface="+mn-lt"/>
                          <a:ea typeface="+mn-ea"/>
                          <a:cs typeface="+mn-cs"/>
                        </a:rPr>
                        <a:t>.” In Hebrew tongue</a:t>
                      </a:r>
                      <a:endParaRPr lang="en-US" sz="1400" dirty="0"/>
                    </a:p>
                  </a:txBody>
                  <a:tcPr/>
                </a:tc>
                <a:extLst>
                  <a:ext uri="{0D108BD9-81ED-4DB2-BD59-A6C34878D82A}">
                    <a16:rowId xmlns:a16="http://schemas.microsoft.com/office/drawing/2014/main" val="10003"/>
                  </a:ext>
                </a:extLst>
              </a:tr>
              <a:tr h="370840">
                <a:tc>
                  <a:txBody>
                    <a:bodyPr/>
                    <a:lstStyle/>
                    <a:p>
                      <a:r>
                        <a:rPr lang="en-US" sz="1400" dirty="0"/>
                        <a:t>Men with Paul did heard but did not see</a:t>
                      </a:r>
                    </a:p>
                  </a:txBody>
                  <a:tcPr/>
                </a:tc>
                <a:tc>
                  <a:txBody>
                    <a:bodyPr/>
                    <a:lstStyle/>
                    <a:p>
                      <a:r>
                        <a:rPr lang="en-US" sz="1400" dirty="0"/>
                        <a:t>The men</a:t>
                      </a:r>
                      <a:r>
                        <a:rPr lang="en-US" sz="1400" baseline="0" dirty="0"/>
                        <a:t> with Paul heard but did not see and were afraid</a:t>
                      </a:r>
                      <a:endParaRPr lang="en-US" sz="1400" dirty="0"/>
                    </a:p>
                  </a:txBody>
                  <a:tcPr/>
                </a:tc>
                <a:tc>
                  <a:txBody>
                    <a:bodyPr/>
                    <a:lstStyle/>
                    <a:p>
                      <a:endParaRPr lang="en-US" sz="1400"/>
                    </a:p>
                  </a:txBody>
                  <a:tcPr/>
                </a:tc>
                <a:extLst>
                  <a:ext uri="{0D108BD9-81ED-4DB2-BD59-A6C34878D82A}">
                    <a16:rowId xmlns:a16="http://schemas.microsoft.com/office/drawing/2014/main" val="10004"/>
                  </a:ext>
                </a:extLst>
              </a:tr>
              <a:tr h="370840">
                <a:tc>
                  <a:txBody>
                    <a:bodyPr/>
                    <a:lstStyle/>
                    <a:p>
                      <a:r>
                        <a:rPr lang="en-US" sz="1400" dirty="0"/>
                        <a:t>Saul is blind for 3 days</a:t>
                      </a:r>
                    </a:p>
                  </a:txBody>
                  <a:tcPr/>
                </a:tc>
                <a:tc>
                  <a:txBody>
                    <a:bodyPr/>
                    <a:lstStyle/>
                    <a:p>
                      <a:r>
                        <a:rPr lang="en-US" sz="1400" dirty="0"/>
                        <a:t>Paul</a:t>
                      </a:r>
                      <a:r>
                        <a:rPr lang="en-US" sz="1400" baseline="0" dirty="0"/>
                        <a:t> could not see for that glory of light</a:t>
                      </a:r>
                      <a:endParaRPr lang="en-US" sz="1400" dirty="0"/>
                    </a:p>
                  </a:txBody>
                  <a:tcPr/>
                </a:tc>
                <a:tc>
                  <a:txBody>
                    <a:bodyPr/>
                    <a:lstStyle/>
                    <a:p>
                      <a:endParaRPr lang="en-US" sz="1400"/>
                    </a:p>
                  </a:txBody>
                  <a:tcPr/>
                </a:tc>
                <a:extLst>
                  <a:ext uri="{0D108BD9-81ED-4DB2-BD59-A6C34878D82A}">
                    <a16:rowId xmlns:a16="http://schemas.microsoft.com/office/drawing/2014/main" val="10005"/>
                  </a:ext>
                </a:extLst>
              </a:tr>
              <a:tr h="370840">
                <a:tc>
                  <a:txBody>
                    <a:bodyPr/>
                    <a:lstStyle/>
                    <a:p>
                      <a:r>
                        <a:rPr lang="en-US" sz="1400" dirty="0"/>
                        <a:t>Lead to Ananias and blessed</a:t>
                      </a:r>
                    </a:p>
                  </a:txBody>
                  <a:tcPr/>
                </a:tc>
                <a:tc>
                  <a:txBody>
                    <a:bodyPr/>
                    <a:lstStyle/>
                    <a:p>
                      <a:r>
                        <a:rPr lang="en-US" sz="1400" dirty="0"/>
                        <a:t>Lead by the hand to Damascus</a:t>
                      </a:r>
                    </a:p>
                  </a:txBody>
                  <a:tcPr/>
                </a:tc>
                <a:tc>
                  <a:txBody>
                    <a:bodyPr/>
                    <a:lstStyle/>
                    <a:p>
                      <a:endParaRPr lang="en-US" sz="1400"/>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endParaRPr lang="en-US" dirty="0"/>
                    </a:p>
                  </a:txBody>
                  <a:tcPr/>
                </a:tc>
                <a:tc>
                  <a:txBody>
                    <a:bodyPr/>
                    <a:lstStyle/>
                    <a:p>
                      <a:r>
                        <a:rPr lang="en-US" sz="1400" b="0" i="0" kern="1200" dirty="0">
                          <a:solidFill>
                            <a:schemeClr val="tx1"/>
                          </a:solidFill>
                          <a:effectLst/>
                          <a:latin typeface="+mn-lt"/>
                          <a:ea typeface="+mn-ea"/>
                          <a:cs typeface="+mn-cs"/>
                        </a:rPr>
                        <a:t>His mission was to “To open their eyes, </a:t>
                      </a:r>
                      <a:r>
                        <a:rPr lang="en-US" sz="1400" b="0" i="1" kern="1200" dirty="0">
                          <a:solidFill>
                            <a:schemeClr val="tx1"/>
                          </a:solidFill>
                          <a:effectLst/>
                          <a:latin typeface="+mn-lt"/>
                          <a:ea typeface="+mn-ea"/>
                          <a:cs typeface="+mn-cs"/>
                        </a:rPr>
                        <a:t>and</a:t>
                      </a:r>
                      <a:r>
                        <a:rPr lang="en-US" sz="1400" b="0" i="0" kern="1200" dirty="0">
                          <a:solidFill>
                            <a:schemeClr val="tx1"/>
                          </a:solidFill>
                          <a:effectLst/>
                          <a:latin typeface="+mn-lt"/>
                          <a:ea typeface="+mn-ea"/>
                          <a:cs typeface="+mn-cs"/>
                        </a:rPr>
                        <a:t> to turn </a:t>
                      </a:r>
                      <a:r>
                        <a:rPr lang="en-US" sz="1400" b="0" i="1" kern="1200" dirty="0">
                          <a:solidFill>
                            <a:schemeClr val="tx1"/>
                          </a:solidFill>
                          <a:effectLst/>
                          <a:latin typeface="+mn-lt"/>
                          <a:ea typeface="+mn-ea"/>
                          <a:cs typeface="+mn-cs"/>
                        </a:rPr>
                        <a:t>them</a:t>
                      </a:r>
                      <a:r>
                        <a:rPr lang="en-US" sz="1400" b="0" i="0" kern="1200" dirty="0">
                          <a:solidFill>
                            <a:schemeClr val="tx1"/>
                          </a:solidFill>
                          <a:effectLst/>
                          <a:latin typeface="+mn-lt"/>
                          <a:ea typeface="+mn-ea"/>
                          <a:cs typeface="+mn-cs"/>
                        </a:rPr>
                        <a:t> from darkness to light, and </a:t>
                      </a:r>
                      <a:r>
                        <a:rPr lang="en-US" sz="1400" b="0" i="1" kern="1200" dirty="0">
                          <a:solidFill>
                            <a:schemeClr val="tx1"/>
                          </a:solidFill>
                          <a:effectLst/>
                          <a:latin typeface="+mn-lt"/>
                          <a:ea typeface="+mn-ea"/>
                          <a:cs typeface="+mn-cs"/>
                        </a:rPr>
                        <a:t>from</a:t>
                      </a:r>
                      <a:r>
                        <a:rPr lang="en-US" sz="1400" b="0" i="0" kern="1200" dirty="0">
                          <a:solidFill>
                            <a:schemeClr val="tx1"/>
                          </a:solidFill>
                          <a:effectLst/>
                          <a:latin typeface="+mn-lt"/>
                          <a:ea typeface="+mn-ea"/>
                          <a:cs typeface="+mn-cs"/>
                        </a:rPr>
                        <a:t> the power of Satan unto God, that they may receive forgiveness of sins, and inheritance among them which are sanctified by faith that is in me.”</a:t>
                      </a:r>
                      <a:endParaRPr lang="en-US" sz="1400" dirty="0"/>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244443" y="5206734"/>
            <a:ext cx="11135762" cy="369332"/>
          </a:xfrm>
          <a:prstGeom prst="rect">
            <a:avLst/>
          </a:prstGeom>
        </p:spPr>
        <p:txBody>
          <a:bodyPr wrap="square">
            <a:spAutoFit/>
          </a:bodyPr>
          <a:lstStyle/>
          <a:p>
            <a:pPr algn="ctr"/>
            <a:r>
              <a:rPr lang="en-US" dirty="0">
                <a:solidFill>
                  <a:srgbClr val="333333"/>
                </a:solidFill>
                <a:latin typeface="Open Sans"/>
              </a:rPr>
              <a:t>These variations are likely due to the different audiences and purposes of each account.</a:t>
            </a:r>
            <a:endParaRPr lang="en-US" dirty="0"/>
          </a:p>
        </p:txBody>
      </p:sp>
      <p:sp>
        <p:nvSpPr>
          <p:cNvPr id="4" name="Rectangle 3"/>
          <p:cNvSpPr/>
          <p:nvPr/>
        </p:nvSpPr>
        <p:spPr>
          <a:xfrm>
            <a:off x="2765834" y="-72945"/>
            <a:ext cx="6096000" cy="369332"/>
          </a:xfrm>
          <a:prstGeom prst="rect">
            <a:avLst/>
          </a:prstGeom>
        </p:spPr>
        <p:txBody>
          <a:bodyPr>
            <a:spAutoFit/>
          </a:bodyPr>
          <a:lstStyle/>
          <a:p>
            <a:r>
              <a:rPr lang="en-US" dirty="0">
                <a:solidFill>
                  <a:srgbClr val="333333"/>
                </a:solidFill>
                <a:latin typeface="Open Sans"/>
              </a:rPr>
              <a:t>Paul’s Accounts of His Vision</a:t>
            </a:r>
            <a:endParaRPr lang="en-US" dirty="0"/>
          </a:p>
        </p:txBody>
      </p:sp>
      <p:sp>
        <p:nvSpPr>
          <p:cNvPr id="5" name="Rectangle 4"/>
          <p:cNvSpPr/>
          <p:nvPr/>
        </p:nvSpPr>
        <p:spPr>
          <a:xfrm>
            <a:off x="2912198" y="5675282"/>
            <a:ext cx="6096000" cy="830997"/>
          </a:xfrm>
          <a:prstGeom prst="rect">
            <a:avLst/>
          </a:prstGeom>
          <a:ln>
            <a:solidFill>
              <a:schemeClr val="tx1"/>
            </a:solidFill>
          </a:ln>
        </p:spPr>
        <p:txBody>
          <a:bodyPr>
            <a:spAutoFit/>
          </a:bodyPr>
          <a:lstStyle/>
          <a:p>
            <a:r>
              <a:rPr lang="en-US" sz="1200" dirty="0">
                <a:solidFill>
                  <a:srgbClr val="333333"/>
                </a:solidFill>
                <a:latin typeface="Open Sans"/>
              </a:rPr>
              <a:t>Some critics have found fault with the Prophet Joseph Smith because there are variations in the several recorded accounts of his First Vision. However, as with Paul, these variations do not discredit the essential truth that the Prophet saw a vision of Heavenly Father and the Savior.</a:t>
            </a:r>
            <a:endParaRPr lang="en-US" sz="1200" dirty="0"/>
          </a:p>
        </p:txBody>
      </p:sp>
      <p:sp>
        <p:nvSpPr>
          <p:cNvPr id="6" name="TextBox 5"/>
          <p:cNvSpPr txBox="1"/>
          <p:nvPr/>
        </p:nvSpPr>
        <p:spPr>
          <a:xfrm>
            <a:off x="11606645" y="6384759"/>
            <a:ext cx="498764"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19427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2444" y="1610591"/>
            <a:ext cx="3210791" cy="923330"/>
          </a:xfrm>
          <a:prstGeom prst="rect">
            <a:avLst/>
          </a:prstGeom>
          <a:noFill/>
        </p:spPr>
        <p:txBody>
          <a:bodyPr wrap="square" rtlCol="0">
            <a:spAutoFit/>
          </a:bodyPr>
          <a:lstStyle/>
          <a:p>
            <a:r>
              <a:rPr lang="en-US" dirty="0">
                <a:solidFill>
                  <a:schemeClr val="bg1"/>
                </a:solidFill>
              </a:rPr>
              <a:t>Paul was arrested outside the temple in Jerusalem and brought before Jewish leaders </a:t>
            </a:r>
          </a:p>
        </p:txBody>
      </p:sp>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Previously…</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21-22 </a:t>
            </a:r>
          </a:p>
        </p:txBody>
      </p:sp>
      <p:sp>
        <p:nvSpPr>
          <p:cNvPr id="2" name="Rectangle 1"/>
          <p:cNvSpPr/>
          <p:nvPr/>
        </p:nvSpPr>
        <p:spPr>
          <a:xfrm>
            <a:off x="7689271" y="2087664"/>
            <a:ext cx="4083627" cy="2308324"/>
          </a:xfrm>
          <a:prstGeom prst="rect">
            <a:avLst/>
          </a:prstGeom>
        </p:spPr>
        <p:txBody>
          <a:bodyPr wrap="square">
            <a:spAutoFit/>
          </a:bodyPr>
          <a:lstStyle/>
          <a:p>
            <a:r>
              <a:rPr lang="en-US" dirty="0">
                <a:solidFill>
                  <a:schemeClr val="bg1"/>
                </a:solidFill>
                <a:latin typeface="Open Sans"/>
              </a:rPr>
              <a:t>A Roman captain ordered that Paul be scourged, or whipped, and questioned. A scourge, which was a whip or lash made of long strips of leather that were studded with bits of metal or bone and fastened in a wooden handle, was a weapon of torture that could maim and even kill. </a:t>
            </a:r>
            <a:endParaRPr lang="en-US" dirty="0">
              <a:solidFill>
                <a:schemeClr val="bg1"/>
              </a:solidFill>
            </a:endParaRPr>
          </a:p>
        </p:txBody>
      </p:sp>
      <p:sp>
        <p:nvSpPr>
          <p:cNvPr id="3" name="Rectangle 2"/>
          <p:cNvSpPr/>
          <p:nvPr/>
        </p:nvSpPr>
        <p:spPr>
          <a:xfrm>
            <a:off x="3245427" y="5973726"/>
            <a:ext cx="6096000" cy="646331"/>
          </a:xfrm>
          <a:prstGeom prst="rect">
            <a:avLst/>
          </a:prstGeom>
        </p:spPr>
        <p:txBody>
          <a:bodyPr>
            <a:spAutoFit/>
          </a:bodyPr>
          <a:lstStyle/>
          <a:p>
            <a:r>
              <a:rPr lang="en-US" dirty="0">
                <a:solidFill>
                  <a:schemeClr val="bg1"/>
                </a:solidFill>
                <a:latin typeface="Open Sans"/>
              </a:rPr>
              <a:t>Paul protested that he was a Roman citizen and was therefore protected from examination by torture.</a:t>
            </a:r>
            <a:endParaRPr lang="en-US" dirty="0">
              <a:solidFill>
                <a:schemeClr val="bg1"/>
              </a:solidFill>
            </a:endParaRPr>
          </a:p>
        </p:txBody>
      </p:sp>
      <p:grpSp>
        <p:nvGrpSpPr>
          <p:cNvPr id="4" name="Group 3"/>
          <p:cNvGrpSpPr/>
          <p:nvPr/>
        </p:nvGrpSpPr>
        <p:grpSpPr>
          <a:xfrm>
            <a:off x="4135293" y="1270144"/>
            <a:ext cx="3290744" cy="4491252"/>
            <a:chOff x="4135293" y="1270144"/>
            <a:chExt cx="3290744" cy="4491252"/>
          </a:xfrm>
        </p:grpSpPr>
        <p:pic>
          <p:nvPicPr>
            <p:cNvPr id="2050" name="Picture 2" descr="Image result for paul and roman cap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293" y="1270144"/>
              <a:ext cx="3211080" cy="4285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15246" y="5484397"/>
              <a:ext cx="3210791" cy="276999"/>
            </a:xfrm>
            <a:prstGeom prst="rect">
              <a:avLst/>
            </a:prstGeom>
            <a:noFill/>
          </p:spPr>
          <p:txBody>
            <a:bodyPr wrap="square" rtlCol="0">
              <a:spAutoFit/>
            </a:bodyPr>
            <a:lstStyle/>
            <a:p>
              <a:r>
                <a:rPr lang="en-US" sz="1200" dirty="0">
                  <a:solidFill>
                    <a:schemeClr val="bg1"/>
                  </a:solidFill>
                </a:rPr>
                <a:t>Simon H. </a:t>
              </a:r>
              <a:r>
                <a:rPr lang="en-US" sz="1200" dirty="0" err="1">
                  <a:solidFill>
                    <a:schemeClr val="bg1"/>
                  </a:solidFill>
                </a:rPr>
                <a:t>Vedder</a:t>
              </a:r>
              <a:r>
                <a:rPr lang="en-US" sz="1200" dirty="0">
                  <a:solidFill>
                    <a:schemeClr val="bg1"/>
                  </a:solidFill>
                </a:rPr>
                <a:t> </a:t>
              </a:r>
            </a:p>
          </p:txBody>
        </p:sp>
      </p:grpSp>
      <p:sp>
        <p:nvSpPr>
          <p:cNvPr id="8" name="TextBox 7"/>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5523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89" y="2047009"/>
            <a:ext cx="3210791" cy="2585323"/>
          </a:xfrm>
          <a:prstGeom prst="rect">
            <a:avLst/>
          </a:prstGeom>
          <a:noFill/>
        </p:spPr>
        <p:txBody>
          <a:bodyPr wrap="square" rtlCol="0">
            <a:spAutoFit/>
          </a:bodyPr>
          <a:lstStyle/>
          <a:p>
            <a:r>
              <a:rPr lang="en-US" dirty="0">
                <a:solidFill>
                  <a:schemeClr val="bg1"/>
                </a:solidFill>
              </a:rPr>
              <a:t>When Paul was brought before the Jewish council, the high priest ordered that Paul be struck in the face. </a:t>
            </a:r>
          </a:p>
          <a:p>
            <a:endParaRPr lang="en-US" dirty="0">
              <a:solidFill>
                <a:schemeClr val="bg1"/>
              </a:solidFill>
            </a:endParaRPr>
          </a:p>
          <a:p>
            <a:r>
              <a:rPr lang="en-US" dirty="0">
                <a:solidFill>
                  <a:schemeClr val="bg1"/>
                </a:solidFill>
              </a:rPr>
              <a:t>This violated Jewish law, which protected accused persons from being punished until found guilty. </a:t>
            </a:r>
          </a:p>
        </p:txBody>
      </p:sp>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Brought Before Council</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22:30-23:10 </a:t>
            </a:r>
          </a:p>
        </p:txBody>
      </p:sp>
      <p:sp>
        <p:nvSpPr>
          <p:cNvPr id="8" name="Rectangle 7"/>
          <p:cNvSpPr/>
          <p:nvPr/>
        </p:nvSpPr>
        <p:spPr>
          <a:xfrm>
            <a:off x="7793183" y="1100528"/>
            <a:ext cx="3595254" cy="3139321"/>
          </a:xfrm>
          <a:prstGeom prst="rect">
            <a:avLst/>
          </a:prstGeom>
        </p:spPr>
        <p:txBody>
          <a:bodyPr wrap="square">
            <a:spAutoFit/>
          </a:bodyPr>
          <a:lstStyle/>
          <a:p>
            <a:r>
              <a:rPr lang="en-US" dirty="0">
                <a:solidFill>
                  <a:schemeClr val="bg1"/>
                </a:solidFill>
              </a:rPr>
              <a:t>Paul’s angry response was not purposefully disrespectful to the high priest; he simply failed to recognize the high priest, perhaps because he had been away from Jerusalem for so long. </a:t>
            </a:r>
          </a:p>
          <a:p>
            <a:endParaRPr lang="en-US" dirty="0">
              <a:solidFill>
                <a:schemeClr val="bg1"/>
              </a:solidFill>
            </a:endParaRPr>
          </a:p>
          <a:p>
            <a:r>
              <a:rPr lang="en-US" dirty="0">
                <a:solidFill>
                  <a:schemeClr val="bg1"/>
                </a:solidFill>
              </a:rPr>
              <a:t>When he realized that he had reviled the high priest, Paul immediately expressed deference to the office, if not the man.</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1" y="1104466"/>
            <a:ext cx="2949701" cy="39493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10" name="Rectangle 9"/>
          <p:cNvSpPr/>
          <p:nvPr/>
        </p:nvSpPr>
        <p:spPr>
          <a:xfrm>
            <a:off x="2618511" y="5186802"/>
            <a:ext cx="8173536" cy="1477328"/>
          </a:xfrm>
          <a:prstGeom prst="rect">
            <a:avLst/>
          </a:prstGeom>
        </p:spPr>
        <p:txBody>
          <a:bodyPr wrap="square">
            <a:spAutoFit/>
          </a:bodyPr>
          <a:lstStyle/>
          <a:p>
            <a:r>
              <a:rPr lang="en-US" dirty="0">
                <a:solidFill>
                  <a:schemeClr val="bg1"/>
                </a:solidFill>
                <a:latin typeface="Open Sans"/>
              </a:rPr>
              <a:t>Realizing that the council was composed of two factions—the Pharisees and the Sadducees—Paul cleverly turned the members of the council against one another by declaring that he was a Pharisee and believed in the Resurrection. The Pharisees on the council then defended Paul against the Sadducees, who did not believe in the Resurrection.</a:t>
            </a:r>
            <a:endParaRPr lang="en-US" dirty="0">
              <a:solidFill>
                <a:schemeClr val="bg1"/>
              </a:solidFill>
            </a:endParaRPr>
          </a:p>
        </p:txBody>
      </p:sp>
    </p:spTree>
    <p:extLst>
      <p:ext uri="{BB962C8B-B14F-4D97-AF65-F5344CB8AC3E}">
        <p14:creationId xmlns:p14="http://schemas.microsoft.com/office/powerpoint/2010/main" val="4138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51360" y="1067901"/>
            <a:ext cx="6731680" cy="707886"/>
          </a:xfrm>
          <a:prstGeom prst="rect">
            <a:avLst/>
          </a:prstGeom>
          <a:noFill/>
        </p:spPr>
        <p:txBody>
          <a:bodyPr wrap="square" rtlCol="0">
            <a:spAutoFit/>
          </a:bodyPr>
          <a:lstStyle/>
          <a:p>
            <a:pPr algn="ctr"/>
            <a:r>
              <a:rPr lang="en-US" sz="2000" i="1" dirty="0">
                <a:solidFill>
                  <a:srgbClr val="FFFF00"/>
                </a:solidFill>
              </a:rPr>
              <a:t>Be of good cheer, Paul: for as thou hast testified of me in Jerusalem, so must thou bear witness also at Rome.</a:t>
            </a:r>
          </a:p>
        </p:txBody>
      </p:sp>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A Visit From the Lord</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23:11; 18 </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(2)</a:t>
            </a:r>
          </a:p>
        </p:txBody>
      </p:sp>
      <p:sp>
        <p:nvSpPr>
          <p:cNvPr id="10" name="Rectangle 9"/>
          <p:cNvSpPr/>
          <p:nvPr/>
        </p:nvSpPr>
        <p:spPr>
          <a:xfrm>
            <a:off x="561824" y="2083564"/>
            <a:ext cx="5317699" cy="1938992"/>
          </a:xfrm>
          <a:prstGeom prst="rect">
            <a:avLst/>
          </a:prstGeom>
        </p:spPr>
        <p:txBody>
          <a:bodyPr wrap="square">
            <a:spAutoFit/>
          </a:bodyPr>
          <a:lstStyle/>
          <a:p>
            <a:r>
              <a:rPr lang="en-US" sz="2000" dirty="0">
                <a:solidFill>
                  <a:schemeClr val="bg1"/>
                </a:solidFill>
              </a:rPr>
              <a:t>Why send him to the people and the gentiles if he has to be delivered from them? </a:t>
            </a:r>
          </a:p>
          <a:p>
            <a:endParaRPr lang="en-US" sz="2000" dirty="0">
              <a:solidFill>
                <a:schemeClr val="bg1"/>
              </a:solidFill>
            </a:endParaRPr>
          </a:p>
          <a:p>
            <a:r>
              <a:rPr lang="en-US" sz="2000" i="1" dirty="0">
                <a:solidFill>
                  <a:srgbClr val="FFFF00"/>
                </a:solidFill>
              </a:rPr>
              <a:t>'To open their eyes, and to turn them from darkness to light, and from the power of Satan unto God'</a:t>
            </a:r>
          </a:p>
        </p:txBody>
      </p:sp>
      <p:grpSp>
        <p:nvGrpSpPr>
          <p:cNvPr id="3" name="Group 2"/>
          <p:cNvGrpSpPr/>
          <p:nvPr/>
        </p:nvGrpSpPr>
        <p:grpSpPr>
          <a:xfrm>
            <a:off x="2518369" y="4753601"/>
            <a:ext cx="7755184" cy="1833326"/>
            <a:chOff x="2518369" y="4753601"/>
            <a:chExt cx="7755184" cy="1833326"/>
          </a:xfrm>
        </p:grpSpPr>
        <p:sp>
          <p:nvSpPr>
            <p:cNvPr id="8" name="Rectangle 7"/>
            <p:cNvSpPr/>
            <p:nvPr/>
          </p:nvSpPr>
          <p:spPr>
            <a:xfrm>
              <a:off x="4436816" y="4954068"/>
              <a:ext cx="5836737" cy="1323439"/>
            </a:xfrm>
            <a:prstGeom prst="rect">
              <a:avLst/>
            </a:prstGeom>
          </p:spPr>
          <p:txBody>
            <a:bodyPr wrap="square">
              <a:spAutoFit/>
            </a:bodyPr>
            <a:lstStyle/>
            <a:p>
              <a:r>
                <a:rPr lang="en-US" sz="2000" dirty="0">
                  <a:solidFill>
                    <a:schemeClr val="bg1"/>
                  </a:solidFill>
                </a:rPr>
                <a:t>"That was his mission: He had to go down into the gutter if he was to get anybody out of it! And you can be sure that Satan is not going to relinquish his power over anybody without a fight!"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69" y="4753601"/>
              <a:ext cx="1404610" cy="1833326"/>
            </a:xfrm>
            <a:prstGeom prst="rect">
              <a:avLst/>
            </a:prstGeom>
          </p:spPr>
        </p:pic>
      </p:grpSp>
      <p:pic>
        <p:nvPicPr>
          <p:cNvPr id="1026" name="Picture 2" descr="Image result for paul and the rom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886" y="1825504"/>
            <a:ext cx="280987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Conspiracy to Kill</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23:12</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10" name="Rectangle 9"/>
          <p:cNvSpPr/>
          <p:nvPr/>
        </p:nvSpPr>
        <p:spPr>
          <a:xfrm>
            <a:off x="467695" y="1120327"/>
            <a:ext cx="3993872" cy="1631216"/>
          </a:xfrm>
          <a:prstGeom prst="rect">
            <a:avLst/>
          </a:prstGeom>
        </p:spPr>
        <p:txBody>
          <a:bodyPr wrap="square">
            <a:spAutoFit/>
          </a:bodyPr>
          <a:lstStyle/>
          <a:p>
            <a:r>
              <a:rPr lang="en-US" sz="2000" dirty="0">
                <a:solidFill>
                  <a:schemeClr val="bg1"/>
                </a:solidFill>
              </a:rPr>
              <a:t>A group of Jews “bound themselves under a curse, saying that they would neither eat nor drink till they had killed Paul.”</a:t>
            </a:r>
          </a:p>
          <a:p>
            <a:endParaRPr lang="en-US" sz="2000" dirty="0">
              <a:solidFill>
                <a:schemeClr val="bg1"/>
              </a:solidFill>
            </a:endParaRPr>
          </a:p>
        </p:txBody>
      </p:sp>
      <p:sp>
        <p:nvSpPr>
          <p:cNvPr id="3" name="Rectangle 2"/>
          <p:cNvSpPr/>
          <p:nvPr/>
        </p:nvSpPr>
        <p:spPr>
          <a:xfrm>
            <a:off x="6822381" y="1327155"/>
            <a:ext cx="4998026" cy="1200329"/>
          </a:xfrm>
          <a:prstGeom prst="rect">
            <a:avLst/>
          </a:prstGeom>
        </p:spPr>
        <p:txBody>
          <a:bodyPr wrap="square">
            <a:spAutoFit/>
          </a:bodyPr>
          <a:lstStyle/>
          <a:p>
            <a:r>
              <a:rPr lang="en-US" dirty="0">
                <a:solidFill>
                  <a:schemeClr val="bg1"/>
                </a:solidFill>
              </a:rPr>
              <a:t>Secret combinations work under a cloak of secrecy and are characterized by formal oath making, threats of violence (including murder) and plunder, and the seeking of gain and power </a:t>
            </a:r>
            <a:endParaRPr lang="en-US" i="1" dirty="0">
              <a:solidFill>
                <a:schemeClr val="bg1"/>
              </a:solidFill>
            </a:endParaRPr>
          </a:p>
        </p:txBody>
      </p:sp>
      <p:sp>
        <p:nvSpPr>
          <p:cNvPr id="11" name="Rectangle 10"/>
          <p:cNvSpPr/>
          <p:nvPr/>
        </p:nvSpPr>
        <p:spPr>
          <a:xfrm>
            <a:off x="6911937" y="5562152"/>
            <a:ext cx="4998026" cy="954107"/>
          </a:xfrm>
          <a:prstGeom prst="rect">
            <a:avLst/>
          </a:prstGeom>
        </p:spPr>
        <p:txBody>
          <a:bodyPr wrap="square">
            <a:spAutoFit/>
          </a:bodyPr>
          <a:lstStyle/>
          <a:p>
            <a:r>
              <a:rPr lang="en-US" sz="2800" dirty="0">
                <a:solidFill>
                  <a:schemeClr val="bg1"/>
                </a:solidFill>
                <a:effectLst>
                  <a:glow rad="228600">
                    <a:schemeClr val="accent2">
                      <a:satMod val="175000"/>
                      <a:alpha val="40000"/>
                    </a:schemeClr>
                  </a:glow>
                </a:effectLst>
              </a:rPr>
              <a:t>See Also: </a:t>
            </a:r>
            <a:r>
              <a:rPr lang="en-US" sz="2800" dirty="0" err="1">
                <a:solidFill>
                  <a:schemeClr val="bg1"/>
                </a:solidFill>
                <a:effectLst>
                  <a:glow rad="228600">
                    <a:schemeClr val="accent2">
                      <a:satMod val="175000"/>
                      <a:alpha val="40000"/>
                    </a:schemeClr>
                  </a:glow>
                </a:effectLst>
              </a:rPr>
              <a:t>Helaman</a:t>
            </a:r>
            <a:r>
              <a:rPr lang="en-US" sz="2800" dirty="0">
                <a:solidFill>
                  <a:schemeClr val="bg1"/>
                </a:solidFill>
                <a:effectLst>
                  <a:glow rad="228600">
                    <a:schemeClr val="accent2">
                      <a:satMod val="175000"/>
                      <a:alpha val="40000"/>
                    </a:schemeClr>
                  </a:glow>
                </a:effectLst>
              </a:rPr>
              <a:t> 6:16-31</a:t>
            </a:r>
          </a:p>
          <a:p>
            <a:r>
              <a:rPr lang="en-US" sz="2800" dirty="0">
                <a:solidFill>
                  <a:schemeClr val="bg1"/>
                </a:solidFill>
                <a:effectLst>
                  <a:glow rad="228600">
                    <a:schemeClr val="accent2">
                      <a:satMod val="175000"/>
                      <a:alpha val="40000"/>
                    </a:schemeClr>
                  </a:glow>
                </a:effectLst>
              </a:rPr>
              <a:t>And Ether 8:13-26</a:t>
            </a:r>
          </a:p>
        </p:txBody>
      </p:sp>
      <p:grpSp>
        <p:nvGrpSpPr>
          <p:cNvPr id="4" name="Group 3"/>
          <p:cNvGrpSpPr/>
          <p:nvPr/>
        </p:nvGrpSpPr>
        <p:grpSpPr>
          <a:xfrm>
            <a:off x="361540" y="3045700"/>
            <a:ext cx="7989084" cy="3033574"/>
            <a:chOff x="361540" y="3045700"/>
            <a:chExt cx="7989084" cy="3033574"/>
          </a:xfrm>
        </p:grpSpPr>
        <p:sp>
          <p:nvSpPr>
            <p:cNvPr id="2" name="Rectangle 1"/>
            <p:cNvSpPr/>
            <p:nvPr/>
          </p:nvSpPr>
          <p:spPr>
            <a:xfrm>
              <a:off x="1640541" y="3447962"/>
              <a:ext cx="6710083" cy="2308324"/>
            </a:xfrm>
            <a:prstGeom prst="rect">
              <a:avLst/>
            </a:prstGeom>
          </p:spPr>
          <p:txBody>
            <a:bodyPr wrap="square">
              <a:spAutoFit/>
            </a:bodyPr>
            <a:lstStyle/>
            <a:p>
              <a:r>
                <a:rPr lang="en-US" i="1" dirty="0">
                  <a:solidFill>
                    <a:srgbClr val="FFFF00"/>
                  </a:solidFill>
                </a:rPr>
                <a:t>…yea, their secret abominations have been brought out of darkness and made known unto us.</a:t>
              </a:r>
            </a:p>
            <a:p>
              <a:endParaRPr lang="en-US" i="1" dirty="0">
                <a:solidFill>
                  <a:srgbClr val="FFFF00"/>
                </a:solidFill>
              </a:endParaRPr>
            </a:p>
            <a:p>
              <a:r>
                <a:rPr lang="en-US" i="1" dirty="0">
                  <a:solidFill>
                    <a:srgbClr val="FFFF00"/>
                  </a:solidFill>
                </a:rPr>
                <a:t>And now, my son, I command you that ye retain all their oaths, and their covenants, and their agreements in their secret abominations; yea, and all their signs and their wonders ye shall keep from this people, that they know them not, lest peradventure they should fall into darkness also and be destroyed. Alma 37:26-27</a:t>
              </a:r>
            </a:p>
          </p:txBody>
        </p:sp>
        <p:grpSp>
          <p:nvGrpSpPr>
            <p:cNvPr id="14" name="Group 13"/>
            <p:cNvGrpSpPr/>
            <p:nvPr/>
          </p:nvGrpSpPr>
          <p:grpSpPr>
            <a:xfrm>
              <a:off x="361540" y="3045700"/>
              <a:ext cx="1279001" cy="3033574"/>
              <a:chOff x="3429000" y="1066800"/>
              <a:chExt cx="1524000" cy="3766449"/>
            </a:xfrm>
          </p:grpSpPr>
          <p:grpSp>
            <p:nvGrpSpPr>
              <p:cNvPr id="15" name="Group 49"/>
              <p:cNvGrpSpPr/>
              <p:nvPr/>
            </p:nvGrpSpPr>
            <p:grpSpPr>
              <a:xfrm rot="9550070">
                <a:off x="4213978" y="4219465"/>
                <a:ext cx="304800" cy="613784"/>
                <a:chOff x="1295400" y="4546730"/>
                <a:chExt cx="409568" cy="689984"/>
              </a:xfrm>
            </p:grpSpPr>
            <p:sp>
              <p:nvSpPr>
                <p:cNvPr id="63" name="Oval 62"/>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2"/>
              <p:cNvGrpSpPr/>
              <p:nvPr/>
            </p:nvGrpSpPr>
            <p:grpSpPr>
              <a:xfrm rot="15885139">
                <a:off x="3977145" y="4210668"/>
                <a:ext cx="304800" cy="613784"/>
                <a:chOff x="1295400" y="4546730"/>
                <a:chExt cx="409568" cy="689984"/>
              </a:xfrm>
            </p:grpSpPr>
            <p:sp>
              <p:nvSpPr>
                <p:cNvPr id="61"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rapezoid 16"/>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1"/>
              <p:cNvGrpSpPr/>
              <p:nvPr/>
            </p:nvGrpSpPr>
            <p:grpSpPr>
              <a:xfrm rot="21151532">
                <a:off x="4409671" y="1410436"/>
                <a:ext cx="343204" cy="757299"/>
                <a:chOff x="1434718" y="4935165"/>
                <a:chExt cx="343204" cy="757299"/>
              </a:xfrm>
            </p:grpSpPr>
            <p:sp>
              <p:nvSpPr>
                <p:cNvPr id="58" name="Moon 5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9"/>
              <p:cNvGrpSpPr/>
              <p:nvPr/>
            </p:nvGrpSpPr>
            <p:grpSpPr>
              <a:xfrm rot="1653802">
                <a:off x="3690953" y="1480868"/>
                <a:ext cx="343204" cy="757299"/>
                <a:chOff x="1434718" y="4935165"/>
                <a:chExt cx="343204" cy="757299"/>
              </a:xfrm>
            </p:grpSpPr>
            <p:sp>
              <p:nvSpPr>
                <p:cNvPr id="55" name="Moon 5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8"/>
              <p:cNvGrpSpPr/>
              <p:nvPr/>
            </p:nvGrpSpPr>
            <p:grpSpPr>
              <a:xfrm>
                <a:off x="3890818" y="3982130"/>
                <a:ext cx="609600" cy="164123"/>
                <a:chOff x="553453" y="4798401"/>
                <a:chExt cx="1858183" cy="519282"/>
              </a:xfrm>
            </p:grpSpPr>
            <p:sp>
              <p:nvSpPr>
                <p:cNvPr id="50" name="Frame 4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53"/>
              <p:cNvGrpSpPr/>
              <p:nvPr/>
            </p:nvGrpSpPr>
            <p:grpSpPr>
              <a:xfrm rot="1653802">
                <a:off x="3691791" y="1315553"/>
                <a:ext cx="243277" cy="536804"/>
                <a:chOff x="1434718" y="4935165"/>
                <a:chExt cx="343204" cy="757299"/>
              </a:xfrm>
            </p:grpSpPr>
            <p:sp>
              <p:nvSpPr>
                <p:cNvPr id="47" name="Moon 4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57"/>
              <p:cNvGrpSpPr/>
              <p:nvPr/>
            </p:nvGrpSpPr>
            <p:grpSpPr>
              <a:xfrm rot="20849912">
                <a:off x="4551016" y="1309696"/>
                <a:ext cx="243277" cy="536804"/>
                <a:chOff x="1434718" y="4935165"/>
                <a:chExt cx="343204" cy="757299"/>
              </a:xfrm>
            </p:grpSpPr>
            <p:sp>
              <p:nvSpPr>
                <p:cNvPr id="44" name="Moon 4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0" name="Picture 2" descr="Image result for jews wanting to kill p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770" y="1224992"/>
            <a:ext cx="2152849" cy="158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Paul Before Felix</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23:12-25:7</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(2)</a:t>
            </a:r>
          </a:p>
        </p:txBody>
      </p:sp>
      <p:sp>
        <p:nvSpPr>
          <p:cNvPr id="10" name="Rectangle 9"/>
          <p:cNvSpPr/>
          <p:nvPr/>
        </p:nvSpPr>
        <p:spPr>
          <a:xfrm>
            <a:off x="4037273" y="1397670"/>
            <a:ext cx="6007680" cy="1938992"/>
          </a:xfrm>
          <a:prstGeom prst="rect">
            <a:avLst/>
          </a:prstGeom>
        </p:spPr>
        <p:txBody>
          <a:bodyPr wrap="square">
            <a:spAutoFit/>
          </a:bodyPr>
          <a:lstStyle/>
          <a:p>
            <a:r>
              <a:rPr lang="en-US" sz="2000" dirty="0">
                <a:solidFill>
                  <a:schemeClr val="bg1"/>
                </a:solidFill>
              </a:rPr>
              <a:t>Paul’s nephew heard of the secret plot to kill Paul and quickly told Paul, who sent him to inform the Roman officers. The chief captain, knowing that Paul was a Roman citizen, made arrangements to have Paul escorted by a contingent of soldiers to Caesarea to appear at a trial before the Roman governor Felix. </a:t>
            </a:r>
            <a:endParaRPr lang="en-US" sz="2000" i="1" dirty="0">
              <a:solidFill>
                <a:schemeClr val="bg1"/>
              </a:solidFill>
            </a:endParaRPr>
          </a:p>
        </p:txBody>
      </p:sp>
      <p:sp>
        <p:nvSpPr>
          <p:cNvPr id="3" name="Rectangle 2"/>
          <p:cNvSpPr/>
          <p:nvPr/>
        </p:nvSpPr>
        <p:spPr>
          <a:xfrm>
            <a:off x="632608" y="5039323"/>
            <a:ext cx="6096000" cy="1200329"/>
          </a:xfrm>
          <a:prstGeom prst="rect">
            <a:avLst/>
          </a:prstGeom>
        </p:spPr>
        <p:txBody>
          <a:bodyPr>
            <a:spAutoFit/>
          </a:bodyPr>
          <a:lstStyle/>
          <a:p>
            <a:r>
              <a:rPr lang="en-US" dirty="0">
                <a:solidFill>
                  <a:schemeClr val="bg1"/>
                </a:solidFill>
                <a:latin typeface="Open Sans"/>
              </a:rPr>
              <a:t>Paul declared his innocence before the Roman governor Felix. Although convinced of Paul’s innocence, Felix continued to keep Paul under house arrest for two years. Festus replaced Felix as the Roman governor of Judea.</a:t>
            </a:r>
            <a:endParaRPr lang="en-US" dirty="0">
              <a:solidFill>
                <a:schemeClr val="bg1"/>
              </a:solidFill>
            </a:endParaRPr>
          </a:p>
        </p:txBody>
      </p:sp>
      <p:pic>
        <p:nvPicPr>
          <p:cNvPr id="12" name="Picture 2" descr="Image result for paul before jewish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608" y="3464832"/>
            <a:ext cx="428625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aul's neph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66" y="1066714"/>
            <a:ext cx="31337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err="1">
                <a:solidFill>
                  <a:schemeClr val="bg1"/>
                </a:solidFill>
                <a:latin typeface="Elephant" panose="02020904090505020303" pitchFamily="18" charset="0"/>
              </a:rPr>
              <a:t>Tertullus</a:t>
            </a:r>
            <a:r>
              <a:rPr lang="en-US" sz="6000" dirty="0">
                <a:solidFill>
                  <a:schemeClr val="bg1"/>
                </a:solidFill>
                <a:latin typeface="Elephant" panose="02020904090505020303" pitchFamily="18" charset="0"/>
              </a:rPr>
              <a:t>—The Lawyer</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24:1-12</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3" name="Rectangle 2"/>
          <p:cNvSpPr/>
          <p:nvPr/>
        </p:nvSpPr>
        <p:spPr>
          <a:xfrm>
            <a:off x="3049006" y="1983996"/>
            <a:ext cx="6769441" cy="3200876"/>
          </a:xfrm>
          <a:prstGeom prst="rect">
            <a:avLst/>
          </a:prstGeom>
        </p:spPr>
        <p:txBody>
          <a:bodyPr wrap="square">
            <a:spAutoFit/>
          </a:bodyPr>
          <a:lstStyle/>
          <a:p>
            <a:pPr lvl="0" algn="ctr" eaLnBrk="0" fontAlgn="base" hangingPunct="0">
              <a:spcBef>
                <a:spcPct val="0"/>
              </a:spcBef>
              <a:spcAft>
                <a:spcPct val="0"/>
              </a:spcAft>
            </a:pPr>
            <a:r>
              <a:rPr lang="en-US" altLang="en-US" sz="2000" dirty="0">
                <a:solidFill>
                  <a:schemeClr val="bg1"/>
                </a:solidFill>
                <a:latin typeface="Arial" panose="020B0604020202020204" pitchFamily="34" charset="0"/>
              </a:rPr>
              <a:t>The Charges against Paul:</a:t>
            </a:r>
          </a:p>
          <a:p>
            <a:pPr lvl="0" algn="ctr" eaLnBrk="0" fontAlgn="base" hangingPunct="0">
              <a:spcBef>
                <a:spcPct val="0"/>
              </a:spcBef>
              <a:spcAft>
                <a:spcPct val="0"/>
              </a:spcAft>
            </a:pPr>
            <a:endParaRPr lang="en-US" altLang="en-US" sz="2000" dirty="0">
              <a:solidFill>
                <a:schemeClr val="bg1"/>
              </a:solidFill>
              <a:latin typeface="Arial" panose="020B0604020202020204" pitchFamily="34" charset="0"/>
            </a:endParaRPr>
          </a:p>
          <a:p>
            <a:pPr lvl="0" eaLnBrk="0" fontAlgn="base" hangingPunct="0">
              <a:spcBef>
                <a:spcPct val="0"/>
              </a:spcBef>
              <a:spcAft>
                <a:spcPct val="0"/>
              </a:spcAft>
            </a:pPr>
            <a:r>
              <a:rPr lang="en-US" altLang="en-US" dirty="0">
                <a:solidFill>
                  <a:schemeClr val="bg1"/>
                </a:solidFill>
                <a:latin typeface="Arial" panose="020B0604020202020204" pitchFamily="34" charset="0"/>
              </a:rPr>
              <a:t>Creating disturbances among the Romans throughout the empire, an offence against the Roman government.</a:t>
            </a:r>
          </a:p>
          <a:p>
            <a:pPr lvl="0" eaLnBrk="0" fontAlgn="base" hangingPunct="0">
              <a:spcBef>
                <a:spcPct val="0"/>
              </a:spcBef>
              <a:spcAft>
                <a:spcPct val="0"/>
              </a:spcAft>
            </a:pPr>
            <a:endParaRPr lang="en-US" altLang="en-US" dirty="0">
              <a:solidFill>
                <a:schemeClr val="bg1"/>
              </a:solidFill>
              <a:latin typeface="Arial" panose="020B0604020202020204" pitchFamily="34" charset="0"/>
            </a:endParaRPr>
          </a:p>
          <a:p>
            <a:pPr lvl="0" eaLnBrk="0" fontAlgn="base" hangingPunct="0">
              <a:spcBef>
                <a:spcPct val="0"/>
              </a:spcBef>
              <a:spcAft>
                <a:spcPct val="0"/>
              </a:spcAft>
            </a:pPr>
            <a:r>
              <a:rPr lang="en-US" altLang="en-US" dirty="0">
                <a:solidFill>
                  <a:schemeClr val="bg1"/>
                </a:solidFill>
                <a:latin typeface="Arial" panose="020B0604020202020204" pitchFamily="34" charset="0"/>
              </a:rPr>
              <a:t>Paul was a ringleader of the sect of the Nazarenes; disturbed the Jews in the exercise of their religion, guaranteed by the state; introduced new gods, a thing prohibited by the Romans. </a:t>
            </a:r>
          </a:p>
          <a:p>
            <a:pPr lvl="0" eaLnBrk="0" fontAlgn="base" hangingPunct="0">
              <a:spcBef>
                <a:spcPct val="0"/>
              </a:spcBef>
              <a:spcAft>
                <a:spcPct val="0"/>
              </a:spcAft>
            </a:pPr>
            <a:endParaRPr lang="en-US" altLang="en-US" dirty="0">
              <a:solidFill>
                <a:schemeClr val="bg1"/>
              </a:solidFill>
              <a:latin typeface="Arial" panose="020B0604020202020204" pitchFamily="34" charset="0"/>
            </a:endParaRPr>
          </a:p>
          <a:p>
            <a:pPr lvl="0" eaLnBrk="0" fontAlgn="base" hangingPunct="0">
              <a:spcBef>
                <a:spcPct val="0"/>
              </a:spcBef>
              <a:spcAft>
                <a:spcPct val="0"/>
              </a:spcAft>
            </a:pPr>
            <a:r>
              <a:rPr lang="en-US" altLang="en-US" dirty="0">
                <a:solidFill>
                  <a:schemeClr val="bg1"/>
                </a:solidFill>
                <a:latin typeface="Arial" panose="020B0604020202020204" pitchFamily="34" charset="0"/>
              </a:rPr>
              <a:t>Paul attempted to profane the temple, a crime which the Jews were permitted to punish.</a:t>
            </a:r>
            <a:endParaRPr lang="en-US" altLang="en-US" sz="4000" dirty="0">
              <a:solidFill>
                <a:schemeClr val="bg1"/>
              </a:solidFill>
              <a:latin typeface="Arial" panose="020B0604020202020204" pitchFamily="34" charset="0"/>
            </a:endParaRPr>
          </a:p>
        </p:txBody>
      </p:sp>
      <p:sp>
        <p:nvSpPr>
          <p:cNvPr id="2" name="Rectangle 1"/>
          <p:cNvSpPr/>
          <p:nvPr/>
        </p:nvSpPr>
        <p:spPr>
          <a:xfrm>
            <a:off x="1554376" y="1024293"/>
            <a:ext cx="9933559" cy="646331"/>
          </a:xfrm>
          <a:prstGeom prst="rect">
            <a:avLst/>
          </a:prstGeom>
        </p:spPr>
        <p:txBody>
          <a:bodyPr wrap="square">
            <a:spAutoFit/>
          </a:bodyPr>
          <a:lstStyle/>
          <a:p>
            <a:r>
              <a:rPr lang="en-US" dirty="0">
                <a:solidFill>
                  <a:schemeClr val="bg1"/>
                </a:solidFill>
                <a:latin typeface="Open Sans"/>
              </a:rPr>
              <a:t>Several Jewish priests from Jerusalem attended Paul’s trial in Caesarea, and they hired </a:t>
            </a:r>
            <a:r>
              <a:rPr lang="en-US" dirty="0" err="1">
                <a:solidFill>
                  <a:schemeClr val="bg1"/>
                </a:solidFill>
                <a:latin typeface="Open Sans"/>
              </a:rPr>
              <a:t>Tertullus</a:t>
            </a:r>
            <a:r>
              <a:rPr lang="en-US" dirty="0">
                <a:solidFill>
                  <a:schemeClr val="bg1"/>
                </a:solidFill>
                <a:latin typeface="Open Sans"/>
              </a:rPr>
              <a:t>, a Roman lawyer and orator, to convince Felix of Paul’s alleged wrongdoings.</a:t>
            </a:r>
            <a:endParaRPr lang="en-US" dirty="0">
              <a:solidFill>
                <a:schemeClr val="bg1"/>
              </a:solidFill>
            </a:endParaRPr>
          </a:p>
        </p:txBody>
      </p:sp>
      <p:grpSp>
        <p:nvGrpSpPr>
          <p:cNvPr id="14" name="Group 13"/>
          <p:cNvGrpSpPr/>
          <p:nvPr/>
        </p:nvGrpSpPr>
        <p:grpSpPr>
          <a:xfrm>
            <a:off x="249088" y="1670624"/>
            <a:ext cx="2108336" cy="3888131"/>
            <a:chOff x="3004208" y="790564"/>
            <a:chExt cx="2781493" cy="4668090"/>
          </a:xfrm>
        </p:grpSpPr>
        <p:sp>
          <p:nvSpPr>
            <p:cNvPr id="15" name="Oval 14"/>
            <p:cNvSpPr/>
            <p:nvPr/>
          </p:nvSpPr>
          <p:spPr>
            <a:xfrm rot="20950279">
              <a:off x="4591762" y="4941598"/>
              <a:ext cx="744528" cy="51705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3941730" y="4941598"/>
              <a:ext cx="744528" cy="51705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011987">
              <a:off x="3214427" y="3888718"/>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3938861" flipH="1">
              <a:off x="5230234" y="3823653"/>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217087" flipH="1">
              <a:off x="3555001" y="2391000"/>
              <a:ext cx="725928" cy="1719824"/>
            </a:xfrm>
            <a:prstGeom prst="trapezoid">
              <a:avLst>
                <a:gd name="adj" fmla="val 45477"/>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382913">
              <a:off x="4964244" y="2410912"/>
              <a:ext cx="666873" cy="1659668"/>
            </a:xfrm>
            <a:prstGeom prst="trapezoid">
              <a:avLst>
                <a:gd name="adj" fmla="val 40611"/>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3836373" y="2313068"/>
              <a:ext cx="1613307" cy="2867184"/>
            </a:xfrm>
            <a:prstGeom prst="trapezoid">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671737">
              <a:off x="3785139" y="1210411"/>
              <a:ext cx="576116" cy="9188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20928263" flipH="1">
              <a:off x="4783693" y="1194276"/>
              <a:ext cx="673798" cy="8305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2702830">
              <a:off x="3891030" y="2299817"/>
              <a:ext cx="1007850" cy="2781493"/>
              <a:chOff x="3848528" y="2497303"/>
              <a:chExt cx="1007850" cy="2781493"/>
            </a:xfrm>
          </p:grpSpPr>
          <p:sp>
            <p:nvSpPr>
              <p:cNvPr id="47" name="Trapezoid 320"/>
              <p:cNvSpPr/>
              <p:nvPr/>
            </p:nvSpPr>
            <p:spPr>
              <a:xfrm rot="20382913">
                <a:off x="4189505" y="2497303"/>
                <a:ext cx="666873" cy="2781493"/>
              </a:xfrm>
              <a:custGeom>
                <a:avLst/>
                <a:gdLst>
                  <a:gd name="connsiteX0" fmla="*/ 0 w 666873"/>
                  <a:gd name="connsiteY0" fmla="*/ 2679779 h 2679779"/>
                  <a:gd name="connsiteX1" fmla="*/ 256279 w 666873"/>
                  <a:gd name="connsiteY1" fmla="*/ 0 h 2679779"/>
                  <a:gd name="connsiteX2" fmla="*/ 410594 w 666873"/>
                  <a:gd name="connsiteY2" fmla="*/ 0 h 2679779"/>
                  <a:gd name="connsiteX3" fmla="*/ 666873 w 666873"/>
                  <a:gd name="connsiteY3" fmla="*/ 2679779 h 2679779"/>
                  <a:gd name="connsiteX4" fmla="*/ 0 w 666873"/>
                  <a:gd name="connsiteY4" fmla="*/ 2679779 h 2679779"/>
                  <a:gd name="connsiteX0" fmla="*/ 0 w 666873"/>
                  <a:gd name="connsiteY0" fmla="*/ 2679779 h 2781493"/>
                  <a:gd name="connsiteX1" fmla="*/ 256279 w 666873"/>
                  <a:gd name="connsiteY1" fmla="*/ 0 h 2781493"/>
                  <a:gd name="connsiteX2" fmla="*/ 410594 w 666873"/>
                  <a:gd name="connsiteY2" fmla="*/ 0 h 2781493"/>
                  <a:gd name="connsiteX3" fmla="*/ 666873 w 666873"/>
                  <a:gd name="connsiteY3" fmla="*/ 2679779 h 2781493"/>
                  <a:gd name="connsiteX4" fmla="*/ 0 w 666873"/>
                  <a:gd name="connsiteY4" fmla="*/ 2679779 h 278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73" h="2781493">
                    <a:moveTo>
                      <a:pt x="0" y="2679779"/>
                    </a:moveTo>
                    <a:lnTo>
                      <a:pt x="256279" y="0"/>
                    </a:lnTo>
                    <a:lnTo>
                      <a:pt x="410594" y="0"/>
                    </a:lnTo>
                    <a:lnTo>
                      <a:pt x="666873" y="2679779"/>
                    </a:lnTo>
                    <a:cubicBezTo>
                      <a:pt x="444582" y="2679779"/>
                      <a:pt x="271912" y="2908637"/>
                      <a:pt x="0" y="2679779"/>
                    </a:cubicBezTo>
                    <a:close/>
                  </a:path>
                </a:pathLst>
              </a:cu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7"/>
              <p:cNvGrpSpPr/>
              <p:nvPr/>
            </p:nvGrpSpPr>
            <p:grpSpPr>
              <a:xfrm>
                <a:off x="3848528" y="2522920"/>
                <a:ext cx="510914" cy="579620"/>
                <a:chOff x="6955436" y="1150495"/>
                <a:chExt cx="870679" cy="880673"/>
              </a:xfrm>
            </p:grpSpPr>
            <p:sp>
              <p:nvSpPr>
                <p:cNvPr id="49" name="Oval 48"/>
                <p:cNvSpPr/>
                <p:nvPr/>
              </p:nvSpPr>
              <p:spPr>
                <a:xfrm>
                  <a:off x="6955436" y="1184224"/>
                  <a:ext cx="765748" cy="846944"/>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1371600"/>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190282" y="1150495"/>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267731" y="1389088"/>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gular Pentagon 1"/>
            <p:cNvSpPr/>
            <p:nvPr/>
          </p:nvSpPr>
          <p:spPr>
            <a:xfrm rot="10800000">
              <a:off x="4035765" y="1470699"/>
              <a:ext cx="1142998" cy="1328136"/>
            </a:xfrm>
            <a:custGeom>
              <a:avLst/>
              <a:gdLst>
                <a:gd name="connsiteX0" fmla="*/ 1 w 1143000"/>
                <a:gd name="connsiteY0" fmla="*/ 507303 h 1328139"/>
                <a:gd name="connsiteX1" fmla="*/ 571500 w 1143000"/>
                <a:gd name="connsiteY1" fmla="*/ 0 h 1328139"/>
                <a:gd name="connsiteX2" fmla="*/ 1142999 w 1143000"/>
                <a:gd name="connsiteY2" fmla="*/ 507303 h 1328139"/>
                <a:gd name="connsiteX3" fmla="*/ 924706 w 1143000"/>
                <a:gd name="connsiteY3" fmla="*/ 1328136 h 1328139"/>
                <a:gd name="connsiteX4" fmla="*/ 218294 w 1143000"/>
                <a:gd name="connsiteY4" fmla="*/ 1328136 h 1328139"/>
                <a:gd name="connsiteX5" fmla="*/ 1 w 1143000"/>
                <a:gd name="connsiteY5" fmla="*/ 507303 h 1328139"/>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 name="connsiteX0" fmla="*/ 0 w 1142998"/>
                <a:gd name="connsiteY0" fmla="*/ 507303 h 1328136"/>
                <a:gd name="connsiteX1" fmla="*/ 571499 w 1142998"/>
                <a:gd name="connsiteY1" fmla="*/ 0 h 1328136"/>
                <a:gd name="connsiteX2" fmla="*/ 1142998 w 1142998"/>
                <a:gd name="connsiteY2" fmla="*/ 507303 h 1328136"/>
                <a:gd name="connsiteX3" fmla="*/ 924705 w 1142998"/>
                <a:gd name="connsiteY3" fmla="*/ 1328136 h 1328136"/>
                <a:gd name="connsiteX4" fmla="*/ 218293 w 1142998"/>
                <a:gd name="connsiteY4" fmla="*/ 1328136 h 1328136"/>
                <a:gd name="connsiteX5" fmla="*/ 0 w 1142998"/>
                <a:gd name="connsiteY5" fmla="*/ 507303 h 132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98" h="1328136">
                  <a:moveTo>
                    <a:pt x="0" y="507303"/>
                  </a:moveTo>
                  <a:cubicBezTo>
                    <a:pt x="165100" y="185802"/>
                    <a:pt x="380999" y="169101"/>
                    <a:pt x="571499" y="0"/>
                  </a:cubicBezTo>
                  <a:cubicBezTo>
                    <a:pt x="761999" y="169101"/>
                    <a:pt x="1041398" y="223902"/>
                    <a:pt x="1142998" y="507303"/>
                  </a:cubicBezTo>
                  <a:lnTo>
                    <a:pt x="924705" y="1328136"/>
                  </a:lnTo>
                  <a:lnTo>
                    <a:pt x="218293" y="1328136"/>
                  </a:lnTo>
                  <a:lnTo>
                    <a:pt x="0" y="507303"/>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747525" y="790564"/>
              <a:ext cx="1702155" cy="711354"/>
              <a:chOff x="851285" y="1743411"/>
              <a:chExt cx="1352835" cy="711354"/>
            </a:xfrm>
          </p:grpSpPr>
          <p:sp>
            <p:nvSpPr>
              <p:cNvPr id="45" name="Moon 44"/>
              <p:cNvSpPr/>
              <p:nvPr/>
            </p:nvSpPr>
            <p:spPr>
              <a:xfrm rot="5245308">
                <a:off x="1177326" y="1417370"/>
                <a:ext cx="694609" cy="134669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5400000">
                <a:off x="1308309" y="1558955"/>
                <a:ext cx="489663" cy="130195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3768896" y="1321622"/>
              <a:ext cx="1748260" cy="300204"/>
            </a:xfrm>
            <a:prstGeom prst="roundRect">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69762" y="3747656"/>
              <a:ext cx="1312828" cy="267419"/>
            </a:xfrm>
            <a:prstGeom prst="roundRect">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4276155" y="3764594"/>
              <a:ext cx="591496" cy="233542"/>
              <a:chOff x="5961704" y="2689817"/>
              <a:chExt cx="1690992" cy="662983"/>
            </a:xfrm>
          </p:grpSpPr>
          <p:sp>
            <p:nvSpPr>
              <p:cNvPr id="38" name="Diamond 37"/>
              <p:cNvSpPr/>
              <p:nvPr/>
            </p:nvSpPr>
            <p:spPr>
              <a:xfrm>
                <a:off x="5961704"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380804"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273800" y="28849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6794500"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7213600"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106596" y="28849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54800" y="28976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84684" y="1375832"/>
              <a:ext cx="591496" cy="233542"/>
              <a:chOff x="5961704" y="2689817"/>
              <a:chExt cx="1690992" cy="662983"/>
            </a:xfrm>
          </p:grpSpPr>
          <p:sp>
            <p:nvSpPr>
              <p:cNvPr id="31" name="Diamond 30"/>
              <p:cNvSpPr/>
              <p:nvPr/>
            </p:nvSpPr>
            <p:spPr>
              <a:xfrm>
                <a:off x="5961704"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6380804"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73800" y="28849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794500"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213600" y="2689817"/>
                <a:ext cx="439096" cy="662983"/>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106596" y="28849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54800" y="2897648"/>
                <a:ext cx="255692" cy="255692"/>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2762853" y="5755930"/>
            <a:ext cx="7217068" cy="646331"/>
          </a:xfrm>
          <a:prstGeom prst="rect">
            <a:avLst/>
          </a:prstGeom>
        </p:spPr>
        <p:txBody>
          <a:bodyPr wrap="square">
            <a:spAutoFit/>
          </a:bodyPr>
          <a:lstStyle/>
          <a:p>
            <a:pPr lvl="0" algn="ctr" eaLnBrk="0" fontAlgn="base" hangingPunct="0">
              <a:spcBef>
                <a:spcPct val="0"/>
              </a:spcBef>
              <a:spcAft>
                <a:spcPct val="0"/>
              </a:spcAft>
            </a:pPr>
            <a:r>
              <a:rPr lang="en-US" altLang="en-US" dirty="0">
                <a:solidFill>
                  <a:schemeClr val="bg1"/>
                </a:solidFill>
                <a:latin typeface="Arial" panose="020B0604020202020204" pitchFamily="34" charset="0"/>
                <a:cs typeface="Arial" panose="020B0604020202020204" pitchFamily="34" charset="0"/>
              </a:rPr>
              <a:t>It is generally assumed that </a:t>
            </a:r>
            <a:r>
              <a:rPr lang="en-US" altLang="en-US" dirty="0" err="1">
                <a:solidFill>
                  <a:schemeClr val="bg1"/>
                </a:solidFill>
                <a:latin typeface="Arial" panose="020B0604020202020204" pitchFamily="34" charset="0"/>
                <a:cs typeface="Arial" panose="020B0604020202020204" pitchFamily="34" charset="0"/>
              </a:rPr>
              <a:t>Tertullus</a:t>
            </a:r>
            <a:r>
              <a:rPr lang="en-US" altLang="en-US" dirty="0">
                <a:solidFill>
                  <a:schemeClr val="bg1"/>
                </a:solidFill>
                <a:latin typeface="Arial" panose="020B0604020202020204" pitchFamily="34" charset="0"/>
                <a:cs typeface="Arial" panose="020B0604020202020204" pitchFamily="34" charset="0"/>
              </a:rPr>
              <a:t> was himself a Hellenistic Jew, though he could have been a Gentile. (3)</a:t>
            </a:r>
            <a:endParaRPr lang="en-US" altLang="en-US" sz="4000" dirty="0">
              <a:solidFill>
                <a:schemeClr val="bg1"/>
              </a:solidFill>
              <a:latin typeface="Arial" panose="020B0604020202020204" pitchFamily="34" charset="0"/>
            </a:endParaRPr>
          </a:p>
        </p:txBody>
      </p:sp>
      <p:grpSp>
        <p:nvGrpSpPr>
          <p:cNvPr id="53" name="Group 94"/>
          <p:cNvGrpSpPr/>
          <p:nvPr/>
        </p:nvGrpSpPr>
        <p:grpSpPr>
          <a:xfrm>
            <a:off x="10023557" y="1670624"/>
            <a:ext cx="1835869" cy="3991566"/>
            <a:chOff x="4405860" y="139189"/>
            <a:chExt cx="2861871" cy="6475262"/>
          </a:xfrm>
        </p:grpSpPr>
        <p:grpSp>
          <p:nvGrpSpPr>
            <p:cNvPr id="54" name="Group 86"/>
            <p:cNvGrpSpPr/>
            <p:nvPr/>
          </p:nvGrpSpPr>
          <p:grpSpPr>
            <a:xfrm rot="2107423">
              <a:off x="4802579" y="139189"/>
              <a:ext cx="743864" cy="1806453"/>
              <a:chOff x="7696200" y="914400"/>
              <a:chExt cx="685800" cy="2438400"/>
            </a:xfrm>
          </p:grpSpPr>
          <p:sp>
            <p:nvSpPr>
              <p:cNvPr id="94" name="Moon 9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7"/>
            <p:cNvGrpSpPr/>
            <p:nvPr/>
          </p:nvGrpSpPr>
          <p:grpSpPr>
            <a:xfrm rot="19262140" flipH="1">
              <a:off x="6126313" y="231425"/>
              <a:ext cx="743864" cy="1645187"/>
              <a:chOff x="7696200" y="914400"/>
              <a:chExt cx="685800" cy="2438400"/>
            </a:xfrm>
          </p:grpSpPr>
          <p:sp>
            <p:nvSpPr>
              <p:cNvPr id="90" name="Moon 8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7"/>
            <p:cNvGrpSpPr/>
            <p:nvPr/>
          </p:nvGrpSpPr>
          <p:grpSpPr>
            <a:xfrm rot="562843">
              <a:off x="5697438" y="5840305"/>
              <a:ext cx="666047" cy="774146"/>
              <a:chOff x="6106804" y="4039302"/>
              <a:chExt cx="666047" cy="774146"/>
            </a:xfrm>
          </p:grpSpPr>
          <p:sp>
            <p:nvSpPr>
              <p:cNvPr id="87" name="Oval 8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7"/>
            <p:cNvGrpSpPr/>
            <p:nvPr/>
          </p:nvGrpSpPr>
          <p:grpSpPr>
            <a:xfrm rot="2613352">
              <a:off x="5128037" y="5761712"/>
              <a:ext cx="666047" cy="774146"/>
              <a:chOff x="6106804" y="4039302"/>
              <a:chExt cx="666047" cy="774146"/>
            </a:xfrm>
          </p:grpSpPr>
          <p:sp>
            <p:nvSpPr>
              <p:cNvPr id="84" name="Oval 8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7"/>
            <p:cNvGrpSpPr/>
            <p:nvPr/>
          </p:nvGrpSpPr>
          <p:grpSpPr>
            <a:xfrm>
              <a:off x="4953000" y="5334000"/>
              <a:ext cx="1828800" cy="609600"/>
              <a:chOff x="1371600" y="3962400"/>
              <a:chExt cx="6705600" cy="2057400"/>
            </a:xfrm>
          </p:grpSpPr>
          <p:grpSp>
            <p:nvGrpSpPr>
              <p:cNvPr id="72" name="Group 195"/>
              <p:cNvGrpSpPr/>
              <p:nvPr/>
            </p:nvGrpSpPr>
            <p:grpSpPr>
              <a:xfrm>
                <a:off x="1371600" y="3962400"/>
                <a:ext cx="1676400" cy="2057400"/>
                <a:chOff x="1371600" y="3962400"/>
                <a:chExt cx="1676400" cy="2057400"/>
              </a:xfrm>
            </p:grpSpPr>
            <p:sp>
              <p:nvSpPr>
                <p:cNvPr id="82" name="Right Arrow Callout 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96"/>
              <p:cNvGrpSpPr/>
              <p:nvPr/>
            </p:nvGrpSpPr>
            <p:grpSpPr>
              <a:xfrm>
                <a:off x="30480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99"/>
              <p:cNvGrpSpPr/>
              <p:nvPr/>
            </p:nvGrpSpPr>
            <p:grpSpPr>
              <a:xfrm>
                <a:off x="47244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2"/>
              <p:cNvGrpSpPr/>
              <p:nvPr/>
            </p:nvGrpSpPr>
            <p:grpSpPr>
              <a:xfrm>
                <a:off x="64008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Cloud 6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8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ay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4664"/>
            <a:ext cx="12192000"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No Credible Witnesses</a:t>
            </a:r>
            <a:endParaRPr lang="en-US" sz="4400" dirty="0">
              <a:solidFill>
                <a:schemeClr val="bg1"/>
              </a:solidFill>
              <a:latin typeface="Elephant" panose="02020904090505020303" pitchFamily="18" charset="0"/>
            </a:endParaRPr>
          </a:p>
        </p:txBody>
      </p:sp>
      <p:sp>
        <p:nvSpPr>
          <p:cNvPr id="7" name="TextBox 6"/>
          <p:cNvSpPr txBox="1"/>
          <p:nvPr/>
        </p:nvSpPr>
        <p:spPr>
          <a:xfrm>
            <a:off x="83128" y="6402261"/>
            <a:ext cx="3210791" cy="369332"/>
          </a:xfrm>
          <a:prstGeom prst="rect">
            <a:avLst/>
          </a:prstGeom>
          <a:noFill/>
        </p:spPr>
        <p:txBody>
          <a:bodyPr wrap="square" rtlCol="0">
            <a:spAutoFit/>
          </a:bodyPr>
          <a:lstStyle/>
          <a:p>
            <a:r>
              <a:rPr lang="en-US" dirty="0">
                <a:solidFill>
                  <a:schemeClr val="bg1"/>
                </a:solidFill>
              </a:rPr>
              <a:t>Acts 24:13</a:t>
            </a:r>
          </a:p>
        </p:txBody>
      </p:sp>
      <p:sp>
        <p:nvSpPr>
          <p:cNvPr id="13" name="TextBox 12"/>
          <p:cNvSpPr txBox="1"/>
          <p:nvPr/>
        </p:nvSpPr>
        <p:spPr>
          <a:xfrm>
            <a:off x="11606645" y="6384759"/>
            <a:ext cx="498764" cy="369332"/>
          </a:xfrm>
          <a:prstGeom prst="rect">
            <a:avLst/>
          </a:prstGeom>
          <a:noFill/>
        </p:spPr>
        <p:txBody>
          <a:bodyPr wrap="square" rtlCol="0">
            <a:spAutoFit/>
          </a:bodyPr>
          <a:lstStyle/>
          <a:p>
            <a:r>
              <a:rPr lang="en-US" dirty="0">
                <a:solidFill>
                  <a:schemeClr val="bg1"/>
                </a:solidFill>
              </a:rPr>
              <a:t>(1)</a:t>
            </a:r>
          </a:p>
        </p:txBody>
      </p:sp>
      <p:sp>
        <p:nvSpPr>
          <p:cNvPr id="2" name="Rectangle 1"/>
          <p:cNvSpPr/>
          <p:nvPr/>
        </p:nvSpPr>
        <p:spPr>
          <a:xfrm>
            <a:off x="1876978" y="1706599"/>
            <a:ext cx="5478436" cy="4401205"/>
          </a:xfrm>
          <a:prstGeom prst="rect">
            <a:avLst/>
          </a:prstGeom>
        </p:spPr>
        <p:txBody>
          <a:bodyPr wrap="square">
            <a:spAutoFit/>
          </a:bodyPr>
          <a:lstStyle/>
          <a:p>
            <a:r>
              <a:rPr lang="en-US" sz="2800" dirty="0">
                <a:solidFill>
                  <a:schemeClr val="bg1"/>
                </a:solidFill>
              </a:rPr>
              <a:t>Even though 12 days had passed since he was accused, no credible witnesses had been found to testify against him. </a:t>
            </a:r>
          </a:p>
          <a:p>
            <a:endParaRPr lang="en-US" sz="2800" dirty="0">
              <a:solidFill>
                <a:schemeClr val="bg1"/>
              </a:solidFill>
            </a:endParaRPr>
          </a:p>
          <a:p>
            <a:r>
              <a:rPr lang="en-US" sz="2800" dirty="0">
                <a:solidFill>
                  <a:schemeClr val="bg1"/>
                </a:solidFill>
              </a:rPr>
              <a:t>He also affirmed his loyalty to God and mentioned that he had come to Jerusalem to deliver alms, showing that his purpose was to relieve suffering and not to incite rebellion.</a:t>
            </a:r>
          </a:p>
        </p:txBody>
      </p:sp>
      <p:grpSp>
        <p:nvGrpSpPr>
          <p:cNvPr id="53" name="Group 94"/>
          <p:cNvGrpSpPr/>
          <p:nvPr/>
        </p:nvGrpSpPr>
        <p:grpSpPr>
          <a:xfrm>
            <a:off x="8181310" y="2116238"/>
            <a:ext cx="1835869" cy="3991566"/>
            <a:chOff x="4405860" y="139189"/>
            <a:chExt cx="2861871" cy="6475262"/>
          </a:xfrm>
        </p:grpSpPr>
        <p:grpSp>
          <p:nvGrpSpPr>
            <p:cNvPr id="54" name="Group 86"/>
            <p:cNvGrpSpPr/>
            <p:nvPr/>
          </p:nvGrpSpPr>
          <p:grpSpPr>
            <a:xfrm rot="2107423">
              <a:off x="4802579" y="139189"/>
              <a:ext cx="743864" cy="1806453"/>
              <a:chOff x="7696200" y="914400"/>
              <a:chExt cx="685800" cy="2438400"/>
            </a:xfrm>
          </p:grpSpPr>
          <p:sp>
            <p:nvSpPr>
              <p:cNvPr id="94" name="Moon 9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7"/>
            <p:cNvGrpSpPr/>
            <p:nvPr/>
          </p:nvGrpSpPr>
          <p:grpSpPr>
            <a:xfrm rot="19262140" flipH="1">
              <a:off x="6126313" y="231425"/>
              <a:ext cx="743864" cy="1645187"/>
              <a:chOff x="7696200" y="914400"/>
              <a:chExt cx="685800" cy="2438400"/>
            </a:xfrm>
          </p:grpSpPr>
          <p:sp>
            <p:nvSpPr>
              <p:cNvPr id="90" name="Moon 8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7"/>
            <p:cNvGrpSpPr/>
            <p:nvPr/>
          </p:nvGrpSpPr>
          <p:grpSpPr>
            <a:xfrm rot="562843">
              <a:off x="5697438" y="5840305"/>
              <a:ext cx="666047" cy="774146"/>
              <a:chOff x="6106804" y="4039302"/>
              <a:chExt cx="666047" cy="774146"/>
            </a:xfrm>
          </p:grpSpPr>
          <p:sp>
            <p:nvSpPr>
              <p:cNvPr id="87" name="Oval 8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7"/>
            <p:cNvGrpSpPr/>
            <p:nvPr/>
          </p:nvGrpSpPr>
          <p:grpSpPr>
            <a:xfrm rot="2613352">
              <a:off x="5128037" y="5761712"/>
              <a:ext cx="666047" cy="774146"/>
              <a:chOff x="6106804" y="4039302"/>
              <a:chExt cx="666047" cy="774146"/>
            </a:xfrm>
          </p:grpSpPr>
          <p:sp>
            <p:nvSpPr>
              <p:cNvPr id="84" name="Oval 8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7"/>
            <p:cNvGrpSpPr/>
            <p:nvPr/>
          </p:nvGrpSpPr>
          <p:grpSpPr>
            <a:xfrm>
              <a:off x="4953000" y="5334000"/>
              <a:ext cx="1828800" cy="609600"/>
              <a:chOff x="1371600" y="3962400"/>
              <a:chExt cx="6705600" cy="2057400"/>
            </a:xfrm>
          </p:grpSpPr>
          <p:grpSp>
            <p:nvGrpSpPr>
              <p:cNvPr id="72" name="Group 195"/>
              <p:cNvGrpSpPr/>
              <p:nvPr/>
            </p:nvGrpSpPr>
            <p:grpSpPr>
              <a:xfrm>
                <a:off x="1371600" y="3962400"/>
                <a:ext cx="1676400" cy="2057400"/>
                <a:chOff x="1371600" y="3962400"/>
                <a:chExt cx="1676400" cy="2057400"/>
              </a:xfrm>
            </p:grpSpPr>
            <p:sp>
              <p:nvSpPr>
                <p:cNvPr id="82" name="Right Arrow Callout 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96"/>
              <p:cNvGrpSpPr/>
              <p:nvPr/>
            </p:nvGrpSpPr>
            <p:grpSpPr>
              <a:xfrm>
                <a:off x="30480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99"/>
              <p:cNvGrpSpPr/>
              <p:nvPr/>
            </p:nvGrpSpPr>
            <p:grpSpPr>
              <a:xfrm>
                <a:off x="47244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2"/>
              <p:cNvGrpSpPr/>
              <p:nvPr/>
            </p:nvGrpSpPr>
            <p:grpSpPr>
              <a:xfrm>
                <a:off x="64008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Cloud 6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98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4104</Words>
  <Application>Microsoft Office PowerPoint</Application>
  <PresentationFormat>Widescreen</PresentationFormat>
  <Paragraphs>262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Palatino</vt:lpstr>
      <vt:lpstr>Arial</vt:lpstr>
      <vt:lpstr>Calibri Light</vt:lpstr>
      <vt:lpstr>Calibri</vt:lpstr>
      <vt:lpstr>Elephant</vt:lpstr>
      <vt:lpstr>Abadi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103</cp:revision>
  <dcterms:created xsi:type="dcterms:W3CDTF">2016-05-16T13:36:31Z</dcterms:created>
  <dcterms:modified xsi:type="dcterms:W3CDTF">2020-09-04T17:20:26Z</dcterms:modified>
</cp:coreProperties>
</file>