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64" r:id="rId5"/>
    <p:sldId id="265" r:id="rId6"/>
    <p:sldId id="268" r:id="rId7"/>
    <p:sldId id="267" r:id="rId8"/>
    <p:sldId id="271" r:id="rId9"/>
    <p:sldId id="272" r:id="rId10"/>
    <p:sldId id="266" r:id="rId11"/>
    <p:sldId id="269" r:id="rId12"/>
    <p:sldId id="273" r:id="rId13"/>
    <p:sldId id="274" r:id="rId14"/>
    <p:sldId id="275" r:id="rId15"/>
    <p:sldId id="276" r:id="rId16"/>
    <p:sldId id="278" r:id="rId17"/>
    <p:sldId id="280" r:id="rId18"/>
    <p:sldId id="279" r:id="rId19"/>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Lucida Sans" panose="020B06020305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F44"/>
    <a:srgbClr val="E7E089"/>
    <a:srgbClr val="9EB9DA"/>
    <a:srgbClr val="88A9D2"/>
    <a:srgbClr val="DCBD80"/>
    <a:srgbClr val="197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716"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73E294-E8D3-4483-A24B-A34C726441B3}"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31908-0E87-4B97-8610-91D4DD4C0A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3E294-E8D3-4483-A24B-A34C726441B3}"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31908-0E87-4B97-8610-91D4DD4C0A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3E294-E8D3-4483-A24B-A34C726441B3}"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31908-0E87-4B97-8610-91D4DD4C0A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3E294-E8D3-4483-A24B-A34C726441B3}"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31908-0E87-4B97-8610-91D4DD4C0A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73E294-E8D3-4483-A24B-A34C726441B3}" type="datetimeFigureOut">
              <a:rPr lang="en-US" smtClean="0"/>
              <a:pPr/>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31908-0E87-4B97-8610-91D4DD4C0A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73E294-E8D3-4483-A24B-A34C726441B3}" type="datetimeFigureOut">
              <a:rPr lang="en-US" smtClean="0"/>
              <a:pPr/>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31908-0E87-4B97-8610-91D4DD4C0A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73E294-E8D3-4483-A24B-A34C726441B3}" type="datetimeFigureOut">
              <a:rPr lang="en-US" smtClean="0"/>
              <a:pPr/>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31908-0E87-4B97-8610-91D4DD4C0A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73E294-E8D3-4483-A24B-A34C726441B3}" type="datetimeFigureOut">
              <a:rPr lang="en-US" smtClean="0"/>
              <a:pPr/>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31908-0E87-4B97-8610-91D4DD4C0A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3E294-E8D3-4483-A24B-A34C726441B3}" type="datetimeFigureOut">
              <a:rPr lang="en-US" smtClean="0"/>
              <a:pPr/>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131908-0E87-4B97-8610-91D4DD4C0A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73E294-E8D3-4483-A24B-A34C726441B3}" type="datetimeFigureOut">
              <a:rPr lang="en-US" smtClean="0"/>
              <a:pPr/>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31908-0E87-4B97-8610-91D4DD4C0A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73E294-E8D3-4483-A24B-A34C726441B3}" type="datetimeFigureOut">
              <a:rPr lang="en-US" smtClean="0"/>
              <a:pPr/>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31908-0E87-4B97-8610-91D4DD4C0A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3E294-E8D3-4483-A24B-A34C726441B3}" type="datetimeFigureOut">
              <a:rPr lang="en-US" smtClean="0"/>
              <a:pPr/>
              <a:t>9/16/2020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31908-0E87-4B97-8610-91D4DD4C0A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1676400"/>
            <a:ext cx="8686800" cy="769441"/>
          </a:xfrm>
          <a:prstGeom prst="rect">
            <a:avLst/>
          </a:prstGeom>
          <a:noFill/>
        </p:spPr>
        <p:txBody>
          <a:bodyPr wrap="square" rtlCol="0">
            <a:spAutoFit/>
          </a:bodyPr>
          <a:lstStyle/>
          <a:p>
            <a:pPr algn="ctr"/>
            <a:r>
              <a:rPr lang="en-US" sz="4400" dirty="0">
                <a:solidFill>
                  <a:schemeClr val="bg1"/>
                </a:solidFill>
                <a:latin typeface="Lucida Sans" pitchFamily="34" charset="0"/>
              </a:rPr>
              <a:t>Who was John the Baptist?</a:t>
            </a:r>
          </a:p>
        </p:txBody>
      </p:sp>
      <p:grpSp>
        <p:nvGrpSpPr>
          <p:cNvPr id="26" name="Group 80"/>
          <p:cNvGrpSpPr/>
          <p:nvPr/>
        </p:nvGrpSpPr>
        <p:grpSpPr>
          <a:xfrm>
            <a:off x="3581400" y="2819400"/>
            <a:ext cx="1674044" cy="3276600"/>
            <a:chOff x="4648200" y="990600"/>
            <a:chExt cx="2144078" cy="4196596"/>
          </a:xfrm>
        </p:grpSpPr>
        <p:sp>
          <p:nvSpPr>
            <p:cNvPr id="27" name="Oval 26"/>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61"/>
            <p:cNvGrpSpPr/>
            <p:nvPr/>
          </p:nvGrpSpPr>
          <p:grpSpPr>
            <a:xfrm>
              <a:off x="5142345" y="4629728"/>
              <a:ext cx="520849" cy="515905"/>
              <a:chOff x="7122338" y="5361709"/>
              <a:chExt cx="520849" cy="515905"/>
            </a:xfrm>
          </p:grpSpPr>
          <p:sp>
            <p:nvSpPr>
              <p:cNvPr id="66" name="Oval 65"/>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60"/>
            <p:cNvGrpSpPr/>
            <p:nvPr/>
          </p:nvGrpSpPr>
          <p:grpSpPr>
            <a:xfrm>
              <a:off x="5634182" y="4671291"/>
              <a:ext cx="520849" cy="515905"/>
              <a:chOff x="7122338" y="5361709"/>
              <a:chExt cx="520849" cy="515905"/>
            </a:xfrm>
          </p:grpSpPr>
          <p:sp>
            <p:nvSpPr>
              <p:cNvPr id="64" name="Oval 63"/>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rapezoid 30"/>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58"/>
            <p:cNvGrpSpPr/>
            <p:nvPr/>
          </p:nvGrpSpPr>
          <p:grpSpPr>
            <a:xfrm rot="262221">
              <a:off x="4831890" y="3637028"/>
              <a:ext cx="1493485" cy="878243"/>
              <a:chOff x="5486400" y="5562600"/>
              <a:chExt cx="1088184" cy="878243"/>
            </a:xfrm>
          </p:grpSpPr>
          <p:sp>
            <p:nvSpPr>
              <p:cNvPr id="60" name="Diagonal Stripe 59"/>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iagonal Stripe 60"/>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iagonal Stripe 61"/>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Flowchart: Display 62"/>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flipH="1">
              <a:off x="5639013" y="2162114"/>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79"/>
            <p:cNvGrpSpPr/>
            <p:nvPr/>
          </p:nvGrpSpPr>
          <p:grpSpPr>
            <a:xfrm>
              <a:off x="5029200" y="1295400"/>
              <a:ext cx="1295400" cy="294409"/>
              <a:chOff x="6858000" y="2438400"/>
              <a:chExt cx="1676400" cy="381000"/>
            </a:xfrm>
          </p:grpSpPr>
          <p:sp>
            <p:nvSpPr>
              <p:cNvPr id="49" name="Rounded Rectangle 48"/>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78"/>
              <p:cNvGrpSpPr/>
              <p:nvPr/>
            </p:nvGrpSpPr>
            <p:grpSpPr>
              <a:xfrm>
                <a:off x="7086600" y="2438400"/>
                <a:ext cx="1219200" cy="353961"/>
                <a:chOff x="6934200" y="990600"/>
                <a:chExt cx="2362200" cy="685800"/>
              </a:xfrm>
            </p:grpSpPr>
            <p:grpSp>
              <p:nvGrpSpPr>
                <p:cNvPr id="51" name="Group 71"/>
                <p:cNvGrpSpPr/>
                <p:nvPr/>
              </p:nvGrpSpPr>
              <p:grpSpPr>
                <a:xfrm>
                  <a:off x="6934200" y="990600"/>
                  <a:ext cx="838200" cy="685800"/>
                  <a:chOff x="6934200" y="990600"/>
                  <a:chExt cx="838200" cy="685800"/>
                </a:xfrm>
              </p:grpSpPr>
              <p:sp>
                <p:nvSpPr>
                  <p:cNvPr id="58" name="Plaque 57"/>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72"/>
                <p:cNvGrpSpPr/>
                <p:nvPr/>
              </p:nvGrpSpPr>
              <p:grpSpPr>
                <a:xfrm>
                  <a:off x="7696200" y="990600"/>
                  <a:ext cx="838200" cy="685800"/>
                  <a:chOff x="6934200" y="990600"/>
                  <a:chExt cx="838200" cy="685800"/>
                </a:xfrm>
              </p:grpSpPr>
              <p:sp>
                <p:nvSpPr>
                  <p:cNvPr id="56" name="Plaque 55"/>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75"/>
                <p:cNvGrpSpPr/>
                <p:nvPr/>
              </p:nvGrpSpPr>
              <p:grpSpPr>
                <a:xfrm>
                  <a:off x="8458200" y="990600"/>
                  <a:ext cx="838200" cy="685800"/>
                  <a:chOff x="6934200" y="990600"/>
                  <a:chExt cx="838200" cy="685800"/>
                </a:xfrm>
              </p:grpSpPr>
              <p:sp>
                <p:nvSpPr>
                  <p:cNvPr id="54" name="Plaque 53"/>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1524000"/>
            <a:ext cx="6934200" cy="3046988"/>
          </a:xfrm>
          <a:prstGeom prst="rect">
            <a:avLst/>
          </a:prstGeom>
          <a:noFill/>
        </p:spPr>
        <p:txBody>
          <a:bodyPr wrap="square" rtlCol="0">
            <a:spAutoFit/>
          </a:bodyPr>
          <a:lstStyle/>
          <a:p>
            <a:pPr algn="ctr"/>
            <a:r>
              <a:rPr lang="en-US" sz="3200" dirty="0">
                <a:solidFill>
                  <a:schemeClr val="bg1"/>
                </a:solidFill>
                <a:latin typeface="Lucida Sans" pitchFamily="34" charset="0"/>
              </a:rPr>
              <a:t>At the time of Jesus’ baptism, John saw the sign and heard the voice of the Father bearing record that Jesus was the Beloved Son, in whom the Father was well pleased</a:t>
            </a:r>
          </a:p>
          <a:p>
            <a:pPr algn="ctr"/>
            <a:r>
              <a:rPr lang="en-US" sz="3200" dirty="0">
                <a:solidFill>
                  <a:schemeClr val="bg1"/>
                </a:solidFill>
                <a:latin typeface="Lucida Sans" pitchFamily="34" charset="0"/>
              </a:rPr>
              <a:t>(Matthew 3:13-17)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3124200"/>
            <a:ext cx="9144000" cy="3785652"/>
          </a:xfrm>
          <a:prstGeom prst="rect">
            <a:avLst/>
          </a:prstGeom>
          <a:noFill/>
        </p:spPr>
        <p:txBody>
          <a:bodyPr wrap="square" rtlCol="0">
            <a:spAutoFit/>
          </a:bodyPr>
          <a:lstStyle/>
          <a:p>
            <a:pPr algn="ctr"/>
            <a:r>
              <a:rPr lang="en-US" sz="4000" dirty="0">
                <a:solidFill>
                  <a:schemeClr val="bg1"/>
                </a:solidFill>
                <a:latin typeface="Lucida Sans" pitchFamily="34" charset="0"/>
              </a:rPr>
              <a:t>The sign of the dove, as an emblem for the Holy Ghost, was a pre-appointed signal by which John knew he was to recognize that he had baptized the Son of God. </a:t>
            </a:r>
          </a:p>
          <a:p>
            <a:pPr algn="ctr"/>
            <a:r>
              <a:rPr lang="en-US" sz="4000" dirty="0">
                <a:solidFill>
                  <a:schemeClr val="bg1"/>
                </a:solidFill>
                <a:latin typeface="Lucida Sans" pitchFamily="34" charset="0"/>
              </a:rPr>
              <a:t>(John 1:29-34)</a:t>
            </a:r>
          </a:p>
        </p:txBody>
      </p:sp>
      <p:grpSp>
        <p:nvGrpSpPr>
          <p:cNvPr id="2" name="Group 126"/>
          <p:cNvGrpSpPr/>
          <p:nvPr/>
        </p:nvGrpSpPr>
        <p:grpSpPr>
          <a:xfrm flipH="1">
            <a:off x="5029200" y="762000"/>
            <a:ext cx="2209800" cy="1600200"/>
            <a:chOff x="2694751" y="6436977"/>
            <a:chExt cx="2880370" cy="2097423"/>
          </a:xfrm>
        </p:grpSpPr>
        <p:sp>
          <p:nvSpPr>
            <p:cNvPr id="7" name="Bent-Up Arrow 6"/>
            <p:cNvSpPr/>
            <p:nvPr/>
          </p:nvSpPr>
          <p:spPr>
            <a:xfrm rot="8658149">
              <a:off x="4192355" y="7702232"/>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6670451">
              <a:off x="5016245" y="698130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ord 8"/>
            <p:cNvSpPr/>
            <p:nvPr/>
          </p:nvSpPr>
          <p:spPr>
            <a:xfrm rot="19722594">
              <a:off x="3667814" y="6436977"/>
              <a:ext cx="838200" cy="1447800"/>
            </a:xfrm>
            <a:prstGeom prst="chord">
              <a:avLst>
                <a:gd name="adj1" fmla="val 2700000"/>
                <a:gd name="adj2" fmla="val 1687316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ord 9"/>
            <p:cNvSpPr/>
            <p:nvPr/>
          </p:nvSpPr>
          <p:spPr>
            <a:xfrm rot="18520689">
              <a:off x="3350982" y="6476530"/>
              <a:ext cx="1079546" cy="1856586"/>
            </a:xfrm>
            <a:prstGeom prst="chord">
              <a:avLst>
                <a:gd name="adj1" fmla="val 2700000"/>
                <a:gd name="adj2" fmla="val 1687316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ord 10"/>
            <p:cNvSpPr/>
            <p:nvPr/>
          </p:nvSpPr>
          <p:spPr>
            <a:xfrm rot="15886568">
              <a:off x="2945256" y="6811494"/>
              <a:ext cx="662687" cy="1163698"/>
            </a:xfrm>
            <a:prstGeom prst="chord">
              <a:avLst>
                <a:gd name="adj1" fmla="val 2700000"/>
                <a:gd name="adj2" fmla="val 1687316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114800" y="6705600"/>
              <a:ext cx="1066800" cy="10668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6171429">
              <a:off x="5016244" y="691784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Up Arrow 13"/>
            <p:cNvSpPr/>
            <p:nvPr/>
          </p:nvSpPr>
          <p:spPr>
            <a:xfrm rot="7963615">
              <a:off x="3905968" y="7770449"/>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6-Point Star 14"/>
            <p:cNvSpPr/>
            <p:nvPr/>
          </p:nvSpPr>
          <p:spPr>
            <a:xfrm>
              <a:off x="4038600" y="82296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4343400" y="81534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5"/>
            <p:cNvGrpSpPr/>
            <p:nvPr/>
          </p:nvGrpSpPr>
          <p:grpSpPr>
            <a:xfrm>
              <a:off x="4876800" y="6705600"/>
              <a:ext cx="381000" cy="381000"/>
              <a:chOff x="4876800" y="6705600"/>
              <a:chExt cx="381000" cy="381000"/>
            </a:xfrm>
          </p:grpSpPr>
          <p:sp>
            <p:nvSpPr>
              <p:cNvPr id="21" name="Oval 23"/>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6"/>
            <p:cNvGrpSpPr/>
            <p:nvPr/>
          </p:nvGrpSpPr>
          <p:grpSpPr>
            <a:xfrm>
              <a:off x="4648200" y="6781800"/>
              <a:ext cx="381000" cy="381000"/>
              <a:chOff x="4876800" y="6705600"/>
              <a:chExt cx="381000" cy="381000"/>
            </a:xfrm>
          </p:grpSpPr>
          <p:sp>
            <p:nvSpPr>
              <p:cNvPr id="19" name="Oval 18"/>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2554545"/>
          </a:xfrm>
          <a:prstGeom prst="rect">
            <a:avLst/>
          </a:prstGeom>
          <a:noFill/>
        </p:spPr>
        <p:txBody>
          <a:bodyPr wrap="square" rtlCol="0">
            <a:spAutoFit/>
          </a:bodyPr>
          <a:lstStyle/>
          <a:p>
            <a:pPr algn="ctr"/>
            <a:r>
              <a:rPr lang="en-US" sz="4000" dirty="0">
                <a:solidFill>
                  <a:schemeClr val="bg1"/>
                </a:solidFill>
                <a:latin typeface="Lucida Sans" pitchFamily="34" charset="0"/>
              </a:rPr>
              <a:t>John was shut up in prison by order of Herod, for criticizing Herod’s unlawful marriage of Herodias</a:t>
            </a:r>
          </a:p>
          <a:p>
            <a:pPr algn="ctr"/>
            <a:r>
              <a:rPr lang="en-US" sz="4000" dirty="0">
                <a:solidFill>
                  <a:schemeClr val="bg1"/>
                </a:solidFill>
                <a:latin typeface="Lucida Sans" pitchFamily="34" charset="0"/>
              </a:rPr>
              <a:t>(Mark 6:16-29)</a:t>
            </a:r>
          </a:p>
        </p:txBody>
      </p:sp>
      <p:grpSp>
        <p:nvGrpSpPr>
          <p:cNvPr id="132" name="Group 131"/>
          <p:cNvGrpSpPr/>
          <p:nvPr/>
        </p:nvGrpSpPr>
        <p:grpSpPr>
          <a:xfrm>
            <a:off x="1752600" y="2743200"/>
            <a:ext cx="5410200" cy="3886200"/>
            <a:chOff x="1327879" y="1952538"/>
            <a:chExt cx="6649387" cy="4694351"/>
          </a:xfrm>
        </p:grpSpPr>
        <p:grpSp>
          <p:nvGrpSpPr>
            <p:cNvPr id="24" name="Group 5"/>
            <p:cNvGrpSpPr/>
            <p:nvPr/>
          </p:nvGrpSpPr>
          <p:grpSpPr>
            <a:xfrm>
              <a:off x="1828800" y="5854908"/>
              <a:ext cx="5797446" cy="776991"/>
              <a:chOff x="1447800" y="4483308"/>
              <a:chExt cx="5797446" cy="776991"/>
            </a:xfrm>
            <a:solidFill>
              <a:schemeClr val="bg2">
                <a:lumMod val="75000"/>
              </a:schemeClr>
            </a:solidFill>
          </p:grpSpPr>
          <p:sp>
            <p:nvSpPr>
              <p:cNvPr id="128" name="Rounded Rectangle 1"/>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2"/>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3"/>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4"/>
              <p:cNvSpPr/>
              <p:nvPr/>
            </p:nvSpPr>
            <p:spPr>
              <a:xfrm>
                <a:off x="5797446" y="4483308"/>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6"/>
            <p:cNvGrpSpPr/>
            <p:nvPr/>
          </p:nvGrpSpPr>
          <p:grpSpPr>
            <a:xfrm>
              <a:off x="2355954" y="5100403"/>
              <a:ext cx="4343400" cy="769496"/>
              <a:chOff x="1447800" y="4490803"/>
              <a:chExt cx="4343400" cy="769496"/>
            </a:xfrm>
            <a:solidFill>
              <a:schemeClr val="bg2">
                <a:lumMod val="75000"/>
              </a:schemeClr>
            </a:solidFill>
          </p:grpSpPr>
          <p:sp>
            <p:nvSpPr>
              <p:cNvPr id="125" name="Rounded Rectangle 7"/>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8"/>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9"/>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1"/>
            <p:cNvGrpSpPr/>
            <p:nvPr/>
          </p:nvGrpSpPr>
          <p:grpSpPr>
            <a:xfrm>
              <a:off x="1798819" y="4343400"/>
              <a:ext cx="5797446" cy="776991"/>
              <a:chOff x="1447800" y="4483308"/>
              <a:chExt cx="5797446" cy="776991"/>
            </a:xfrm>
            <a:solidFill>
              <a:schemeClr val="bg2">
                <a:lumMod val="75000"/>
              </a:schemeClr>
            </a:solidFill>
          </p:grpSpPr>
          <p:sp>
            <p:nvSpPr>
              <p:cNvPr id="121" name="Rounded Rectangle 12"/>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3"/>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4"/>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5"/>
              <p:cNvSpPr/>
              <p:nvPr/>
            </p:nvSpPr>
            <p:spPr>
              <a:xfrm>
                <a:off x="5797446" y="4483308"/>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6"/>
            <p:cNvGrpSpPr/>
            <p:nvPr/>
          </p:nvGrpSpPr>
          <p:grpSpPr>
            <a:xfrm>
              <a:off x="2370945" y="3556417"/>
              <a:ext cx="4343400" cy="769496"/>
              <a:chOff x="1447800" y="4490803"/>
              <a:chExt cx="4343400" cy="769496"/>
            </a:xfrm>
            <a:solidFill>
              <a:schemeClr val="bg2">
                <a:lumMod val="75000"/>
              </a:schemeClr>
            </a:solidFill>
          </p:grpSpPr>
          <p:sp>
            <p:nvSpPr>
              <p:cNvPr id="118" name="Rounded Rectangle 117"/>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8"/>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9"/>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1"/>
            <p:cNvGrpSpPr/>
            <p:nvPr/>
          </p:nvGrpSpPr>
          <p:grpSpPr>
            <a:xfrm>
              <a:off x="1756348" y="2784423"/>
              <a:ext cx="5797446" cy="776991"/>
              <a:chOff x="1447800" y="4483308"/>
              <a:chExt cx="5797446" cy="776991"/>
            </a:xfrm>
            <a:solidFill>
              <a:schemeClr val="bg2">
                <a:lumMod val="75000"/>
              </a:schemeClr>
            </a:solidFill>
          </p:grpSpPr>
          <p:sp>
            <p:nvSpPr>
              <p:cNvPr id="114" name="Rounded Rectangle 113"/>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5797446" y="4483308"/>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ounded Rectangle 28"/>
            <p:cNvSpPr/>
            <p:nvPr/>
          </p:nvSpPr>
          <p:spPr>
            <a:xfrm>
              <a:off x="6705600" y="3566411"/>
              <a:ext cx="873177"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708098" y="5067926"/>
              <a:ext cx="873177"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elay 30"/>
            <p:cNvSpPr/>
            <p:nvPr/>
          </p:nvSpPr>
          <p:spPr>
            <a:xfrm rot="16200000">
              <a:off x="3598264" y="3454608"/>
              <a:ext cx="2133600" cy="26670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p:cNvSpPr/>
            <p:nvPr/>
          </p:nvSpPr>
          <p:spPr>
            <a:xfrm rot="16200000">
              <a:off x="3753163" y="3649480"/>
              <a:ext cx="1860030" cy="2308485"/>
            </a:xfrm>
            <a:prstGeom prst="flowChartDelay">
              <a:avLst/>
            </a:prstGeom>
            <a:solidFill>
              <a:srgbClr val="E6C15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886200" y="4038600"/>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248462" y="3931170"/>
              <a:ext cx="45719" cy="18175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563256" y="3856220"/>
              <a:ext cx="74951" cy="19374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953000" y="3886200"/>
              <a:ext cx="74951" cy="19374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342744" y="3916180"/>
              <a:ext cx="74951" cy="19374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1608839" y="1952538"/>
              <a:ext cx="5943600" cy="828415"/>
            </a:xfrm>
            <a:prstGeom prst="triangle">
              <a:avLst/>
            </a:prstGeom>
            <a:solidFill>
              <a:srgbClr val="CC9F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2077106" y="2136630"/>
              <a:ext cx="5060430" cy="583968"/>
            </a:xfrm>
            <a:prstGeom prst="triangle">
              <a:avLst>
                <a:gd name="adj" fmla="val 50364"/>
              </a:avLst>
            </a:prstGeom>
            <a:solidFill>
              <a:srgbClr val="E7E0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788827" y="3563912"/>
              <a:ext cx="690796" cy="762000"/>
            </a:xfrm>
            <a:prstGeom prst="round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821306" y="5095407"/>
              <a:ext cx="690796"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37"/>
            <p:cNvSpPr/>
            <p:nvPr/>
          </p:nvSpPr>
          <p:spPr>
            <a:xfrm>
              <a:off x="1676400" y="2971800"/>
              <a:ext cx="762000" cy="3657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38"/>
            <p:cNvSpPr/>
            <p:nvPr/>
          </p:nvSpPr>
          <p:spPr>
            <a:xfrm>
              <a:off x="1327879" y="2796915"/>
              <a:ext cx="1447800"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2" name="Rounded Rectangle 39"/>
            <p:cNvSpPr/>
            <p:nvPr/>
          </p:nvSpPr>
          <p:spPr>
            <a:xfrm>
              <a:off x="1347866" y="5884889"/>
              <a:ext cx="1447800"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3" name="Rectangle 40"/>
            <p:cNvSpPr/>
            <p:nvPr/>
          </p:nvSpPr>
          <p:spPr>
            <a:xfrm>
              <a:off x="1790076" y="3816246"/>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41"/>
            <p:cNvSpPr/>
            <p:nvPr/>
          </p:nvSpPr>
          <p:spPr>
            <a:xfrm>
              <a:off x="2002436" y="3833734"/>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212298" y="3818744"/>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970427" y="3510197"/>
              <a:ext cx="690796" cy="762000"/>
            </a:xfrm>
            <a:prstGeom prst="round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002906" y="5041692"/>
              <a:ext cx="690796"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6858000" y="2918085"/>
              <a:ext cx="762000" cy="3657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509479" y="2743200"/>
              <a:ext cx="1447800"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Rounded Rectangle 45"/>
            <p:cNvSpPr/>
            <p:nvPr/>
          </p:nvSpPr>
          <p:spPr>
            <a:xfrm>
              <a:off x="6529466" y="5831174"/>
              <a:ext cx="1447800"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angle 46"/>
            <p:cNvSpPr/>
            <p:nvPr/>
          </p:nvSpPr>
          <p:spPr>
            <a:xfrm>
              <a:off x="6971676" y="3762531"/>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184036" y="3780019"/>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393898" y="3765029"/>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132"/>
                                        </p:tgtEl>
                                        <p:attrNameLst>
                                          <p:attrName>style.color</p:attrName>
                                        </p:attrNameLst>
                                      </p:cBhvr>
                                      <p:to>
                                        <a:schemeClr val="accent2"/>
                                      </p:to>
                                    </p:animClr>
                                    <p:animClr clrSpc="rgb" dir="cw">
                                      <p:cBhvr>
                                        <p:cTn id="7" dur="100" fill="hold"/>
                                        <p:tgtEl>
                                          <p:spTgt spid="132"/>
                                        </p:tgtEl>
                                        <p:attrNameLst>
                                          <p:attrName>fillcolor</p:attrName>
                                        </p:attrNameLst>
                                      </p:cBhvr>
                                      <p:to>
                                        <a:schemeClr val="accent2"/>
                                      </p:to>
                                    </p:animClr>
                                    <p:set>
                                      <p:cBhvr>
                                        <p:cTn id="8" dur="100" fill="hold"/>
                                        <p:tgtEl>
                                          <p:spTgt spid="132"/>
                                        </p:tgtEl>
                                        <p:attrNameLst>
                                          <p:attrName>fill.type</p:attrName>
                                        </p:attrNameLst>
                                      </p:cBhvr>
                                      <p:to>
                                        <p:strVal val="solid"/>
                                      </p:to>
                                    </p:set>
                                    <p:set>
                                      <p:cBhvr>
                                        <p:cTn id="9" dur="100" fill="hold"/>
                                        <p:tgtEl>
                                          <p:spTgt spid="132"/>
                                        </p:tgtEl>
                                        <p:attrNameLst>
                                          <p:attrName>fill.on</p:attrName>
                                        </p:attrNameLst>
                                      </p:cBhvr>
                                      <p:to>
                                        <p:strVal val="true"/>
                                      </p:to>
                                    </p:set>
                                    <p:animRot by="120000">
                                      <p:cBhvr>
                                        <p:cTn id="10" dur="100" fill="hold">
                                          <p:stCondLst>
                                            <p:cond delay="0"/>
                                          </p:stCondLst>
                                        </p:cTn>
                                        <p:tgtEl>
                                          <p:spTgt spid="132"/>
                                        </p:tgtEl>
                                        <p:attrNameLst>
                                          <p:attrName>r</p:attrName>
                                        </p:attrNameLst>
                                      </p:cBhvr>
                                    </p:animRot>
                                    <p:animRot by="-240000">
                                      <p:cBhvr>
                                        <p:cTn id="11" dur="200" fill="hold">
                                          <p:stCondLst>
                                            <p:cond delay="200"/>
                                          </p:stCondLst>
                                        </p:cTn>
                                        <p:tgtEl>
                                          <p:spTgt spid="132"/>
                                        </p:tgtEl>
                                        <p:attrNameLst>
                                          <p:attrName>r</p:attrName>
                                        </p:attrNameLst>
                                      </p:cBhvr>
                                    </p:animRot>
                                    <p:animRot by="240000">
                                      <p:cBhvr>
                                        <p:cTn id="12" dur="200" fill="hold">
                                          <p:stCondLst>
                                            <p:cond delay="400"/>
                                          </p:stCondLst>
                                        </p:cTn>
                                        <p:tgtEl>
                                          <p:spTgt spid="132"/>
                                        </p:tgtEl>
                                        <p:attrNameLst>
                                          <p:attrName>r</p:attrName>
                                        </p:attrNameLst>
                                      </p:cBhvr>
                                    </p:animRot>
                                    <p:animRot by="-240000">
                                      <p:cBhvr>
                                        <p:cTn id="13" dur="200" fill="hold">
                                          <p:stCondLst>
                                            <p:cond delay="600"/>
                                          </p:stCondLst>
                                        </p:cTn>
                                        <p:tgtEl>
                                          <p:spTgt spid="132"/>
                                        </p:tgtEl>
                                        <p:attrNameLst>
                                          <p:attrName>r</p:attrName>
                                        </p:attrNameLst>
                                      </p:cBhvr>
                                    </p:animRot>
                                    <p:animRot by="120000">
                                      <p:cBhvr>
                                        <p:cTn id="14" dur="200" fill="hold">
                                          <p:stCondLst>
                                            <p:cond delay="800"/>
                                          </p:stCondLst>
                                        </p:cTn>
                                        <p:tgtEl>
                                          <p:spTgt spid="1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5016758"/>
          </a:xfrm>
          <a:prstGeom prst="rect">
            <a:avLst/>
          </a:prstGeom>
          <a:noFill/>
        </p:spPr>
        <p:txBody>
          <a:bodyPr wrap="square" rtlCol="0">
            <a:spAutoFit/>
          </a:bodyPr>
          <a:lstStyle/>
          <a:p>
            <a:pPr algn="ctr"/>
            <a:r>
              <a:rPr lang="en-US" sz="4000" dirty="0">
                <a:solidFill>
                  <a:schemeClr val="bg1"/>
                </a:solidFill>
                <a:latin typeface="Lucida Sans" pitchFamily="34" charset="0"/>
              </a:rPr>
              <a:t>While in prison, John sent two of his disciples to inquire of Jesus to reassure their faith. Jesus took the occasion to bear testimony of the great work John had done, emphasizing that he was unwavering and true.</a:t>
            </a:r>
          </a:p>
          <a:p>
            <a:pPr algn="ctr"/>
            <a:r>
              <a:rPr lang="en-US" sz="4000" dirty="0">
                <a:solidFill>
                  <a:schemeClr val="bg1"/>
                </a:solidFill>
                <a:latin typeface="Lucida Sans" pitchFamily="34" charset="0"/>
              </a:rPr>
              <a:t>(Luke 7:24-28)</a:t>
            </a:r>
          </a:p>
        </p:txBody>
      </p:sp>
      <p:grpSp>
        <p:nvGrpSpPr>
          <p:cNvPr id="26" name="Group 25">
            <a:extLst>
              <a:ext uri="{FF2B5EF4-FFF2-40B4-BE49-F238E27FC236}">
                <a16:creationId xmlns:a16="http://schemas.microsoft.com/office/drawing/2014/main" id="{98CE7C45-64C0-412C-BE53-8CAA025AB57B}"/>
              </a:ext>
            </a:extLst>
          </p:cNvPr>
          <p:cNvGrpSpPr/>
          <p:nvPr/>
        </p:nvGrpSpPr>
        <p:grpSpPr>
          <a:xfrm>
            <a:off x="7239000" y="3733800"/>
            <a:ext cx="1281975" cy="2972925"/>
            <a:chOff x="1519855" y="349452"/>
            <a:chExt cx="2655905" cy="6159097"/>
          </a:xfrm>
        </p:grpSpPr>
        <p:sp>
          <p:nvSpPr>
            <p:cNvPr id="27" name="Freeform: Shape 26">
              <a:extLst>
                <a:ext uri="{FF2B5EF4-FFF2-40B4-BE49-F238E27FC236}">
                  <a16:creationId xmlns:a16="http://schemas.microsoft.com/office/drawing/2014/main" id="{BCCC7B8F-6FF0-4038-9541-C1EF7D2775E9}"/>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8" name="Oval 27">
              <a:extLst>
                <a:ext uri="{FF2B5EF4-FFF2-40B4-BE49-F238E27FC236}">
                  <a16:creationId xmlns:a16="http://schemas.microsoft.com/office/drawing/2014/main" id="{8AFB3A90-4D24-4646-B817-C6970FE24B9B}"/>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5090E252-8748-4EBE-BE15-57EF55C912B7}"/>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8100C818-FDF3-4C8D-A430-C836F4F67E50}"/>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39F8746-7CF9-4FDC-9D49-22936C985BA1}"/>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7707821-9547-4F9B-82B4-439D4D508601}"/>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08758BCF-CE30-4321-88D5-702FBC7A8EF3}"/>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23FF1A3-A306-4441-9669-EA45AC6FE012}"/>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0">
              <a:extLst>
                <a:ext uri="{FF2B5EF4-FFF2-40B4-BE49-F238E27FC236}">
                  <a16:creationId xmlns:a16="http://schemas.microsoft.com/office/drawing/2014/main" id="{710F9AF1-D31B-424E-9799-A1404F9998E9}"/>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1">
              <a:extLst>
                <a:ext uri="{FF2B5EF4-FFF2-40B4-BE49-F238E27FC236}">
                  <a16:creationId xmlns:a16="http://schemas.microsoft.com/office/drawing/2014/main" id="{504D9B2F-4288-42CC-9FE2-3EA195374B88}"/>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12">
              <a:extLst>
                <a:ext uri="{FF2B5EF4-FFF2-40B4-BE49-F238E27FC236}">
                  <a16:creationId xmlns:a16="http://schemas.microsoft.com/office/drawing/2014/main" id="{E77F4839-15F9-4D65-BA02-0FB7CFC28FFC}"/>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6AE46C8-2FDA-418E-91BA-9A16D2050169}"/>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5">
              <a:extLst>
                <a:ext uri="{FF2B5EF4-FFF2-40B4-BE49-F238E27FC236}">
                  <a16:creationId xmlns:a16="http://schemas.microsoft.com/office/drawing/2014/main" id="{25CC7F6C-E953-4C26-ADD7-38E4BB9CFDB6}"/>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701B1D3A-B102-46EC-BBE4-42E6BF830F94}"/>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BC70A31-AF38-4F5B-93E8-21384F1C8AF2}"/>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6D12381-8CE3-4BAF-B90C-F10171086676}"/>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40807114-F7E7-4F27-833F-816AD6796E56}"/>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4" name="Oval 43">
              <a:extLst>
                <a:ext uri="{FF2B5EF4-FFF2-40B4-BE49-F238E27FC236}">
                  <a16:creationId xmlns:a16="http://schemas.microsoft.com/office/drawing/2014/main" id="{12F05EEB-AE27-4708-AEF9-34A889FE3787}"/>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CCAE557-0A1A-4083-9945-3F35CBAD7F4C}"/>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6" name="Oval 45">
              <a:extLst>
                <a:ext uri="{FF2B5EF4-FFF2-40B4-BE49-F238E27FC236}">
                  <a16:creationId xmlns:a16="http://schemas.microsoft.com/office/drawing/2014/main" id="{158E2107-F1CC-4D16-890D-E61D42BD1253}"/>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236B741-DE05-401F-9E3B-0E0DE1D0EF3F}"/>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3170099"/>
          </a:xfrm>
          <a:prstGeom prst="rect">
            <a:avLst/>
          </a:prstGeom>
          <a:noFill/>
        </p:spPr>
        <p:txBody>
          <a:bodyPr wrap="square" rtlCol="0">
            <a:spAutoFit/>
          </a:bodyPr>
          <a:lstStyle/>
          <a:p>
            <a:pPr algn="ctr"/>
            <a:r>
              <a:rPr lang="en-US" sz="4000" dirty="0">
                <a:solidFill>
                  <a:schemeClr val="bg1"/>
                </a:solidFill>
                <a:latin typeface="Lucida Sans" pitchFamily="34" charset="0"/>
              </a:rPr>
              <a:t>After nearly a year in prison, John was beheaded at the instigation of Herodias</a:t>
            </a:r>
          </a:p>
          <a:p>
            <a:pPr algn="ctr"/>
            <a:r>
              <a:rPr lang="en-US" sz="4000" dirty="0">
                <a:solidFill>
                  <a:schemeClr val="bg1"/>
                </a:solidFill>
                <a:latin typeface="Lucida Sans" pitchFamily="34" charset="0"/>
              </a:rPr>
              <a:t>(Matthew 14:3</a:t>
            </a:r>
          </a:p>
          <a:p>
            <a:pPr algn="ctr"/>
            <a:r>
              <a:rPr lang="en-US" sz="4000" dirty="0">
                <a:solidFill>
                  <a:schemeClr val="bg1"/>
                </a:solidFill>
                <a:latin typeface="Lucida Sans" pitchFamily="34" charset="0"/>
              </a:rPr>
              <a:t>Mark 6:17)</a:t>
            </a:r>
          </a:p>
        </p:txBody>
      </p:sp>
      <p:grpSp>
        <p:nvGrpSpPr>
          <p:cNvPr id="29" name="Group 28"/>
          <p:cNvGrpSpPr/>
          <p:nvPr/>
        </p:nvGrpSpPr>
        <p:grpSpPr>
          <a:xfrm>
            <a:off x="0" y="1752600"/>
            <a:ext cx="3352800" cy="4343400"/>
            <a:chOff x="457200" y="2497304"/>
            <a:chExt cx="4781871" cy="4284496"/>
          </a:xfrm>
        </p:grpSpPr>
        <p:grpSp>
          <p:nvGrpSpPr>
            <p:cNvPr id="30" name="Group 230"/>
            <p:cNvGrpSpPr/>
            <p:nvPr/>
          </p:nvGrpSpPr>
          <p:grpSpPr>
            <a:xfrm rot="18989829" flipH="1">
              <a:off x="2994882" y="2720848"/>
              <a:ext cx="1586260" cy="1364114"/>
              <a:chOff x="736597" y="733384"/>
              <a:chExt cx="1807860" cy="1807860"/>
            </a:xfrm>
          </p:grpSpPr>
          <p:grpSp>
            <p:nvGrpSpPr>
              <p:cNvPr id="285" name="Group 15"/>
              <p:cNvGrpSpPr/>
              <p:nvPr/>
            </p:nvGrpSpPr>
            <p:grpSpPr>
              <a:xfrm rot="20238387">
                <a:off x="736597" y="881328"/>
                <a:ext cx="1193804" cy="897916"/>
                <a:chOff x="1111998" y="1862460"/>
                <a:chExt cx="2362200" cy="1921930"/>
              </a:xfrm>
            </p:grpSpPr>
            <p:grpSp>
              <p:nvGrpSpPr>
                <p:cNvPr id="306" name="Group 6"/>
                <p:cNvGrpSpPr/>
                <p:nvPr/>
              </p:nvGrpSpPr>
              <p:grpSpPr>
                <a:xfrm rot="17802976">
                  <a:off x="1912098" y="1823816"/>
                  <a:ext cx="762000" cy="2362200"/>
                  <a:chOff x="1905000" y="1828800"/>
                  <a:chExt cx="762000" cy="2362200"/>
                </a:xfrm>
              </p:grpSpPr>
              <p:sp>
                <p:nvSpPr>
                  <p:cNvPr id="31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9"/>
                <p:cNvGrpSpPr/>
                <p:nvPr/>
              </p:nvGrpSpPr>
              <p:grpSpPr>
                <a:xfrm rot="19123498">
                  <a:off x="2501621" y="1862460"/>
                  <a:ext cx="542170" cy="1782007"/>
                  <a:chOff x="1905000" y="1828800"/>
                  <a:chExt cx="762000" cy="2362200"/>
                </a:xfrm>
              </p:grpSpPr>
              <p:sp>
                <p:nvSpPr>
                  <p:cNvPr id="311"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12"/>
                <p:cNvGrpSpPr/>
                <p:nvPr/>
              </p:nvGrpSpPr>
              <p:grpSpPr>
                <a:xfrm rot="15530705">
                  <a:off x="2284581" y="2639655"/>
                  <a:ext cx="405591" cy="1883879"/>
                  <a:chOff x="1905000" y="1828800"/>
                  <a:chExt cx="762000" cy="2362200"/>
                </a:xfrm>
              </p:grpSpPr>
              <p:sp>
                <p:nvSpPr>
                  <p:cNvPr id="309"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6" name="Group 21"/>
              <p:cNvGrpSpPr/>
              <p:nvPr/>
            </p:nvGrpSpPr>
            <p:grpSpPr>
              <a:xfrm rot="2927600">
                <a:off x="1498597" y="881328"/>
                <a:ext cx="1193804" cy="897916"/>
                <a:chOff x="1111998" y="1862460"/>
                <a:chExt cx="2362200" cy="1921930"/>
              </a:xfrm>
            </p:grpSpPr>
            <p:grpSp>
              <p:nvGrpSpPr>
                <p:cNvPr id="297" name="Group 6"/>
                <p:cNvGrpSpPr/>
                <p:nvPr/>
              </p:nvGrpSpPr>
              <p:grpSpPr>
                <a:xfrm rot="17802976">
                  <a:off x="1912098" y="1823816"/>
                  <a:ext cx="762000" cy="2362200"/>
                  <a:chOff x="1905000" y="1828800"/>
                  <a:chExt cx="762000" cy="2362200"/>
                </a:xfrm>
              </p:grpSpPr>
              <p:sp>
                <p:nvSpPr>
                  <p:cNvPr id="30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9"/>
                <p:cNvGrpSpPr/>
                <p:nvPr/>
              </p:nvGrpSpPr>
              <p:grpSpPr>
                <a:xfrm rot="19123498">
                  <a:off x="2501621" y="1862460"/>
                  <a:ext cx="542170" cy="1782007"/>
                  <a:chOff x="1905000" y="1828800"/>
                  <a:chExt cx="762000" cy="2362200"/>
                </a:xfrm>
              </p:grpSpPr>
              <p:sp>
                <p:nvSpPr>
                  <p:cNvPr id="302"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12"/>
                <p:cNvGrpSpPr/>
                <p:nvPr/>
              </p:nvGrpSpPr>
              <p:grpSpPr>
                <a:xfrm rot="15530705">
                  <a:off x="2284581" y="2639655"/>
                  <a:ext cx="405591" cy="1883879"/>
                  <a:chOff x="1905000" y="1828800"/>
                  <a:chExt cx="762000" cy="2362200"/>
                </a:xfrm>
              </p:grpSpPr>
              <p:sp>
                <p:nvSpPr>
                  <p:cNvPr id="300" name="Oval 29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7" name="Group 31"/>
              <p:cNvGrpSpPr/>
              <p:nvPr/>
            </p:nvGrpSpPr>
            <p:grpSpPr>
              <a:xfrm rot="20238387">
                <a:off x="1346199" y="1643328"/>
                <a:ext cx="1193804" cy="897916"/>
                <a:chOff x="1111998" y="1862460"/>
                <a:chExt cx="2362200" cy="1921930"/>
              </a:xfrm>
            </p:grpSpPr>
            <p:grpSp>
              <p:nvGrpSpPr>
                <p:cNvPr id="288" name="Group 6"/>
                <p:cNvGrpSpPr/>
                <p:nvPr/>
              </p:nvGrpSpPr>
              <p:grpSpPr>
                <a:xfrm rot="17802976">
                  <a:off x="1912098" y="1823816"/>
                  <a:ext cx="762000" cy="2362200"/>
                  <a:chOff x="1905000" y="1828800"/>
                  <a:chExt cx="762000" cy="2362200"/>
                </a:xfrm>
              </p:grpSpPr>
              <p:sp>
                <p:nvSpPr>
                  <p:cNvPr id="2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9"/>
                <p:cNvGrpSpPr/>
                <p:nvPr/>
              </p:nvGrpSpPr>
              <p:grpSpPr>
                <a:xfrm rot="19123498">
                  <a:off x="2501621" y="1862460"/>
                  <a:ext cx="542170" cy="1782007"/>
                  <a:chOff x="1905000" y="1828800"/>
                  <a:chExt cx="762000" cy="2362200"/>
                </a:xfrm>
              </p:grpSpPr>
              <p:sp>
                <p:nvSpPr>
                  <p:cNvPr id="293"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12"/>
                <p:cNvGrpSpPr/>
                <p:nvPr/>
              </p:nvGrpSpPr>
              <p:grpSpPr>
                <a:xfrm rot="15530705">
                  <a:off x="2284581" y="2639655"/>
                  <a:ext cx="405591" cy="1883879"/>
                  <a:chOff x="1905000" y="1828800"/>
                  <a:chExt cx="762000" cy="2362200"/>
                </a:xfrm>
              </p:grpSpPr>
              <p:sp>
                <p:nvSpPr>
                  <p:cNvPr id="291"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 name="Group 199"/>
            <p:cNvGrpSpPr/>
            <p:nvPr/>
          </p:nvGrpSpPr>
          <p:grpSpPr>
            <a:xfrm rot="3068959">
              <a:off x="1334455" y="2628335"/>
              <a:ext cx="1820842" cy="1558779"/>
              <a:chOff x="736597" y="733384"/>
              <a:chExt cx="1807860" cy="1807860"/>
            </a:xfrm>
          </p:grpSpPr>
          <p:grpSp>
            <p:nvGrpSpPr>
              <p:cNvPr id="255" name="Group 15"/>
              <p:cNvGrpSpPr/>
              <p:nvPr/>
            </p:nvGrpSpPr>
            <p:grpSpPr>
              <a:xfrm rot="20238387">
                <a:off x="736597" y="881328"/>
                <a:ext cx="1193804" cy="897916"/>
                <a:chOff x="1111998" y="1862460"/>
                <a:chExt cx="2362200" cy="1921930"/>
              </a:xfrm>
            </p:grpSpPr>
            <p:grpSp>
              <p:nvGrpSpPr>
                <p:cNvPr id="276" name="Group 6"/>
                <p:cNvGrpSpPr/>
                <p:nvPr/>
              </p:nvGrpSpPr>
              <p:grpSpPr>
                <a:xfrm rot="17802976">
                  <a:off x="1912098" y="1823816"/>
                  <a:ext cx="762000" cy="2362200"/>
                  <a:chOff x="1905000" y="1828800"/>
                  <a:chExt cx="762000" cy="2362200"/>
                </a:xfrm>
              </p:grpSpPr>
              <p:sp>
                <p:nvSpPr>
                  <p:cNvPr id="28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9"/>
                <p:cNvGrpSpPr/>
                <p:nvPr/>
              </p:nvGrpSpPr>
              <p:grpSpPr>
                <a:xfrm rot="19123498">
                  <a:off x="2501621" y="1862460"/>
                  <a:ext cx="542170" cy="1782007"/>
                  <a:chOff x="1905000" y="1828800"/>
                  <a:chExt cx="762000" cy="2362200"/>
                </a:xfrm>
              </p:grpSpPr>
              <p:sp>
                <p:nvSpPr>
                  <p:cNvPr id="281" name="Oval 2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12"/>
                <p:cNvGrpSpPr/>
                <p:nvPr/>
              </p:nvGrpSpPr>
              <p:grpSpPr>
                <a:xfrm rot="15530705">
                  <a:off x="2284581" y="2639655"/>
                  <a:ext cx="405591" cy="1883879"/>
                  <a:chOff x="1905000" y="1828800"/>
                  <a:chExt cx="762000" cy="2362200"/>
                </a:xfrm>
              </p:grpSpPr>
              <p:sp>
                <p:nvSpPr>
                  <p:cNvPr id="279" name="Oval 2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 name="Group 21"/>
              <p:cNvGrpSpPr/>
              <p:nvPr/>
            </p:nvGrpSpPr>
            <p:grpSpPr>
              <a:xfrm rot="2927600">
                <a:off x="1498597" y="881328"/>
                <a:ext cx="1193804" cy="897916"/>
                <a:chOff x="1111998" y="1862460"/>
                <a:chExt cx="2362200" cy="1921930"/>
              </a:xfrm>
            </p:grpSpPr>
            <p:grpSp>
              <p:nvGrpSpPr>
                <p:cNvPr id="267" name="Group 6"/>
                <p:cNvGrpSpPr/>
                <p:nvPr/>
              </p:nvGrpSpPr>
              <p:grpSpPr>
                <a:xfrm rot="17802976">
                  <a:off x="1912098" y="1823816"/>
                  <a:ext cx="762000" cy="2362200"/>
                  <a:chOff x="1905000" y="1828800"/>
                  <a:chExt cx="762000" cy="2362200"/>
                </a:xfrm>
              </p:grpSpPr>
              <p:sp>
                <p:nvSpPr>
                  <p:cNvPr id="27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9"/>
                <p:cNvGrpSpPr/>
                <p:nvPr/>
              </p:nvGrpSpPr>
              <p:grpSpPr>
                <a:xfrm rot="19123498">
                  <a:off x="2501621" y="1862460"/>
                  <a:ext cx="542170" cy="1782007"/>
                  <a:chOff x="1905000" y="1828800"/>
                  <a:chExt cx="762000" cy="2362200"/>
                </a:xfrm>
              </p:grpSpPr>
              <p:sp>
                <p:nvSpPr>
                  <p:cNvPr id="272" name="Oval 2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2"/>
                <p:cNvGrpSpPr/>
                <p:nvPr/>
              </p:nvGrpSpPr>
              <p:grpSpPr>
                <a:xfrm rot="15530705">
                  <a:off x="2284581" y="2639655"/>
                  <a:ext cx="405591" cy="1883879"/>
                  <a:chOff x="1905000" y="1828800"/>
                  <a:chExt cx="762000" cy="2362200"/>
                </a:xfrm>
              </p:grpSpPr>
              <p:sp>
                <p:nvSpPr>
                  <p:cNvPr id="270" name="Oval 2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7" name="Group 31"/>
              <p:cNvGrpSpPr/>
              <p:nvPr/>
            </p:nvGrpSpPr>
            <p:grpSpPr>
              <a:xfrm rot="20238387">
                <a:off x="1346199" y="1643328"/>
                <a:ext cx="1193804" cy="897916"/>
                <a:chOff x="1111998" y="1862460"/>
                <a:chExt cx="2362200" cy="1921930"/>
              </a:xfrm>
            </p:grpSpPr>
            <p:grpSp>
              <p:nvGrpSpPr>
                <p:cNvPr id="258" name="Group 6"/>
                <p:cNvGrpSpPr/>
                <p:nvPr/>
              </p:nvGrpSpPr>
              <p:grpSpPr>
                <a:xfrm rot="17802976">
                  <a:off x="1912098" y="1823816"/>
                  <a:ext cx="762000" cy="2362200"/>
                  <a:chOff x="1905000" y="1828800"/>
                  <a:chExt cx="762000" cy="2362200"/>
                </a:xfrm>
              </p:grpSpPr>
              <p:sp>
                <p:nvSpPr>
                  <p:cNvPr id="2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9"/>
                <p:cNvGrpSpPr/>
                <p:nvPr/>
              </p:nvGrpSpPr>
              <p:grpSpPr>
                <a:xfrm rot="19123498">
                  <a:off x="2501621" y="1862460"/>
                  <a:ext cx="542170" cy="1782007"/>
                  <a:chOff x="1905000" y="1828800"/>
                  <a:chExt cx="762000" cy="2362200"/>
                </a:xfrm>
              </p:grpSpPr>
              <p:sp>
                <p:nvSpPr>
                  <p:cNvPr id="263"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2"/>
                <p:cNvGrpSpPr/>
                <p:nvPr/>
              </p:nvGrpSpPr>
              <p:grpSpPr>
                <a:xfrm rot="15530705">
                  <a:off x="2284581" y="2639655"/>
                  <a:ext cx="405591" cy="1883879"/>
                  <a:chOff x="1905000" y="1828800"/>
                  <a:chExt cx="762000" cy="2362200"/>
                </a:xfrm>
              </p:grpSpPr>
              <p:sp>
                <p:nvSpPr>
                  <p:cNvPr id="261"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2" name="Double Wave 31"/>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uble Wave 32"/>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41"/>
            <p:cNvGrpSpPr/>
            <p:nvPr/>
          </p:nvGrpSpPr>
          <p:grpSpPr>
            <a:xfrm>
              <a:off x="457200" y="3352800"/>
              <a:ext cx="1397003" cy="1095416"/>
              <a:chOff x="736597" y="733384"/>
              <a:chExt cx="1807860" cy="1807860"/>
            </a:xfrm>
          </p:grpSpPr>
          <p:grpSp>
            <p:nvGrpSpPr>
              <p:cNvPr id="225" name="Group 15"/>
              <p:cNvGrpSpPr/>
              <p:nvPr/>
            </p:nvGrpSpPr>
            <p:grpSpPr>
              <a:xfrm rot="20238387">
                <a:off x="736597" y="881328"/>
                <a:ext cx="1193804" cy="897916"/>
                <a:chOff x="1111998" y="1862460"/>
                <a:chExt cx="2362200" cy="1921930"/>
              </a:xfrm>
            </p:grpSpPr>
            <p:grpSp>
              <p:nvGrpSpPr>
                <p:cNvPr id="246" name="Group 6"/>
                <p:cNvGrpSpPr/>
                <p:nvPr/>
              </p:nvGrpSpPr>
              <p:grpSpPr>
                <a:xfrm rot="17802976">
                  <a:off x="1912098" y="1823816"/>
                  <a:ext cx="762000" cy="2362200"/>
                  <a:chOff x="1905000" y="1828800"/>
                  <a:chExt cx="762000" cy="2362200"/>
                </a:xfrm>
              </p:grpSpPr>
              <p:sp>
                <p:nvSpPr>
                  <p:cNvPr id="25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9"/>
                <p:cNvGrpSpPr/>
                <p:nvPr/>
              </p:nvGrpSpPr>
              <p:grpSpPr>
                <a:xfrm rot="19123498">
                  <a:off x="2501621" y="1862460"/>
                  <a:ext cx="542170" cy="1782007"/>
                  <a:chOff x="1905000" y="1828800"/>
                  <a:chExt cx="762000" cy="2362200"/>
                </a:xfrm>
              </p:grpSpPr>
              <p:sp>
                <p:nvSpPr>
                  <p:cNvPr id="251"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12"/>
                <p:cNvGrpSpPr/>
                <p:nvPr/>
              </p:nvGrpSpPr>
              <p:grpSpPr>
                <a:xfrm rot="15530705">
                  <a:off x="2284581" y="2639655"/>
                  <a:ext cx="405591" cy="1883879"/>
                  <a:chOff x="1905000" y="1828800"/>
                  <a:chExt cx="762000" cy="2362200"/>
                </a:xfrm>
              </p:grpSpPr>
              <p:sp>
                <p:nvSpPr>
                  <p:cNvPr id="249"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21"/>
              <p:cNvGrpSpPr/>
              <p:nvPr/>
            </p:nvGrpSpPr>
            <p:grpSpPr>
              <a:xfrm rot="2927600">
                <a:off x="1498597" y="881328"/>
                <a:ext cx="1193804" cy="897916"/>
                <a:chOff x="1111998" y="1862460"/>
                <a:chExt cx="2362200" cy="1921930"/>
              </a:xfrm>
            </p:grpSpPr>
            <p:grpSp>
              <p:nvGrpSpPr>
                <p:cNvPr id="237" name="Group 6"/>
                <p:cNvGrpSpPr/>
                <p:nvPr/>
              </p:nvGrpSpPr>
              <p:grpSpPr>
                <a:xfrm rot="17802976">
                  <a:off x="1912098" y="1823816"/>
                  <a:ext cx="762000" cy="2362200"/>
                  <a:chOff x="1905000" y="1828800"/>
                  <a:chExt cx="762000" cy="2362200"/>
                </a:xfrm>
              </p:grpSpPr>
              <p:sp>
                <p:nvSpPr>
                  <p:cNvPr id="24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9"/>
                <p:cNvGrpSpPr/>
                <p:nvPr/>
              </p:nvGrpSpPr>
              <p:grpSpPr>
                <a:xfrm rot="19123498">
                  <a:off x="2501621" y="1862460"/>
                  <a:ext cx="542170" cy="1782007"/>
                  <a:chOff x="1905000" y="1828800"/>
                  <a:chExt cx="762000" cy="2362200"/>
                </a:xfrm>
              </p:grpSpPr>
              <p:sp>
                <p:nvSpPr>
                  <p:cNvPr id="242"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12"/>
                <p:cNvGrpSpPr/>
                <p:nvPr/>
              </p:nvGrpSpPr>
              <p:grpSpPr>
                <a:xfrm rot="15530705">
                  <a:off x="2284581" y="2639655"/>
                  <a:ext cx="405591" cy="1883879"/>
                  <a:chOff x="1905000" y="1828800"/>
                  <a:chExt cx="762000" cy="2362200"/>
                </a:xfrm>
              </p:grpSpPr>
              <p:sp>
                <p:nvSpPr>
                  <p:cNvPr id="240"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7" name="Group 31"/>
              <p:cNvGrpSpPr/>
              <p:nvPr/>
            </p:nvGrpSpPr>
            <p:grpSpPr>
              <a:xfrm rot="20238387">
                <a:off x="1346199" y="1643328"/>
                <a:ext cx="1193804" cy="897916"/>
                <a:chOff x="1111998" y="1862460"/>
                <a:chExt cx="2362200" cy="1921930"/>
              </a:xfrm>
            </p:grpSpPr>
            <p:grpSp>
              <p:nvGrpSpPr>
                <p:cNvPr id="228" name="Group 6"/>
                <p:cNvGrpSpPr/>
                <p:nvPr/>
              </p:nvGrpSpPr>
              <p:grpSpPr>
                <a:xfrm rot="17802976">
                  <a:off x="1912098" y="1823816"/>
                  <a:ext cx="762000" cy="2362200"/>
                  <a:chOff x="1905000" y="1828800"/>
                  <a:chExt cx="762000" cy="2362200"/>
                </a:xfrm>
              </p:grpSpPr>
              <p:sp>
                <p:nvSpPr>
                  <p:cNvPr id="2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9"/>
                <p:cNvGrpSpPr/>
                <p:nvPr/>
              </p:nvGrpSpPr>
              <p:grpSpPr>
                <a:xfrm rot="19123498">
                  <a:off x="2501621" y="1862460"/>
                  <a:ext cx="542170" cy="1782007"/>
                  <a:chOff x="1905000" y="1828800"/>
                  <a:chExt cx="762000" cy="2362200"/>
                </a:xfrm>
              </p:grpSpPr>
              <p:sp>
                <p:nvSpPr>
                  <p:cNvPr id="233" name="Oval 2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2"/>
                <p:cNvGrpSpPr/>
                <p:nvPr/>
              </p:nvGrpSpPr>
              <p:grpSpPr>
                <a:xfrm rot="15530705">
                  <a:off x="2284581" y="2639655"/>
                  <a:ext cx="405591" cy="1883879"/>
                  <a:chOff x="1905000" y="1828800"/>
                  <a:chExt cx="762000" cy="2362200"/>
                </a:xfrm>
              </p:grpSpPr>
              <p:sp>
                <p:nvSpPr>
                  <p:cNvPr id="231" name="Oval 2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42"/>
            <p:cNvGrpSpPr/>
            <p:nvPr/>
          </p:nvGrpSpPr>
          <p:grpSpPr>
            <a:xfrm rot="1956276">
              <a:off x="1167495" y="3842653"/>
              <a:ext cx="1397003" cy="1095416"/>
              <a:chOff x="736597" y="733384"/>
              <a:chExt cx="1807860" cy="1807860"/>
            </a:xfrm>
          </p:grpSpPr>
          <p:grpSp>
            <p:nvGrpSpPr>
              <p:cNvPr id="195" name="Group 15"/>
              <p:cNvGrpSpPr/>
              <p:nvPr/>
            </p:nvGrpSpPr>
            <p:grpSpPr>
              <a:xfrm rot="20238387">
                <a:off x="736597" y="881328"/>
                <a:ext cx="1193804" cy="897916"/>
                <a:chOff x="1111998" y="1862460"/>
                <a:chExt cx="2362200" cy="1921930"/>
              </a:xfrm>
            </p:grpSpPr>
            <p:grpSp>
              <p:nvGrpSpPr>
                <p:cNvPr id="216" name="Group 6"/>
                <p:cNvGrpSpPr/>
                <p:nvPr/>
              </p:nvGrpSpPr>
              <p:grpSpPr>
                <a:xfrm rot="17802976">
                  <a:off x="1912098" y="1823816"/>
                  <a:ext cx="762000" cy="2362200"/>
                  <a:chOff x="1905000" y="1828800"/>
                  <a:chExt cx="762000" cy="2362200"/>
                </a:xfrm>
              </p:grpSpPr>
              <p:sp>
                <p:nvSpPr>
                  <p:cNvPr id="22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9"/>
                <p:cNvGrpSpPr/>
                <p:nvPr/>
              </p:nvGrpSpPr>
              <p:grpSpPr>
                <a:xfrm rot="19123498">
                  <a:off x="2501621" y="1862460"/>
                  <a:ext cx="542170" cy="1782007"/>
                  <a:chOff x="1905000" y="1828800"/>
                  <a:chExt cx="762000" cy="2362200"/>
                </a:xfrm>
              </p:grpSpPr>
              <p:sp>
                <p:nvSpPr>
                  <p:cNvPr id="221"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12"/>
                <p:cNvGrpSpPr/>
                <p:nvPr/>
              </p:nvGrpSpPr>
              <p:grpSpPr>
                <a:xfrm rot="15530705">
                  <a:off x="2284581" y="2639655"/>
                  <a:ext cx="405591" cy="1883879"/>
                  <a:chOff x="1905000" y="1828800"/>
                  <a:chExt cx="762000" cy="2362200"/>
                </a:xfrm>
              </p:grpSpPr>
              <p:sp>
                <p:nvSpPr>
                  <p:cNvPr id="219" name="Oval 21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 name="Group 21"/>
              <p:cNvGrpSpPr/>
              <p:nvPr/>
            </p:nvGrpSpPr>
            <p:grpSpPr>
              <a:xfrm rot="2927600">
                <a:off x="1498597" y="881328"/>
                <a:ext cx="1193804" cy="897916"/>
                <a:chOff x="1111998" y="1862460"/>
                <a:chExt cx="2362200" cy="1921930"/>
              </a:xfrm>
            </p:grpSpPr>
            <p:grpSp>
              <p:nvGrpSpPr>
                <p:cNvPr id="207" name="Group 6"/>
                <p:cNvGrpSpPr/>
                <p:nvPr/>
              </p:nvGrpSpPr>
              <p:grpSpPr>
                <a:xfrm rot="17802976">
                  <a:off x="1912098" y="1823816"/>
                  <a:ext cx="762000" cy="2362200"/>
                  <a:chOff x="1905000" y="1828800"/>
                  <a:chExt cx="762000" cy="2362200"/>
                </a:xfrm>
              </p:grpSpPr>
              <p:sp>
                <p:nvSpPr>
                  <p:cNvPr id="21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9"/>
                <p:cNvGrpSpPr/>
                <p:nvPr/>
              </p:nvGrpSpPr>
              <p:grpSpPr>
                <a:xfrm rot="19123498">
                  <a:off x="2501621" y="1862460"/>
                  <a:ext cx="542170" cy="1782007"/>
                  <a:chOff x="1905000" y="1828800"/>
                  <a:chExt cx="762000" cy="2362200"/>
                </a:xfrm>
              </p:grpSpPr>
              <p:sp>
                <p:nvSpPr>
                  <p:cNvPr id="212"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2"/>
                <p:cNvGrpSpPr/>
                <p:nvPr/>
              </p:nvGrpSpPr>
              <p:grpSpPr>
                <a:xfrm rot="15530705">
                  <a:off x="2284581" y="2639655"/>
                  <a:ext cx="405591" cy="1883879"/>
                  <a:chOff x="1905000" y="1828800"/>
                  <a:chExt cx="762000" cy="2362200"/>
                </a:xfrm>
              </p:grpSpPr>
              <p:sp>
                <p:nvSpPr>
                  <p:cNvPr id="210"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 name="Group 31"/>
              <p:cNvGrpSpPr/>
              <p:nvPr/>
            </p:nvGrpSpPr>
            <p:grpSpPr>
              <a:xfrm rot="20238387">
                <a:off x="1346199" y="1643328"/>
                <a:ext cx="1193804" cy="897916"/>
                <a:chOff x="1111998" y="1862460"/>
                <a:chExt cx="2362200" cy="1921930"/>
              </a:xfrm>
            </p:grpSpPr>
            <p:grpSp>
              <p:nvGrpSpPr>
                <p:cNvPr id="198" name="Group 6"/>
                <p:cNvGrpSpPr/>
                <p:nvPr/>
              </p:nvGrpSpPr>
              <p:grpSpPr>
                <a:xfrm rot="17802976">
                  <a:off x="1912098" y="1823816"/>
                  <a:ext cx="762000" cy="2362200"/>
                  <a:chOff x="1905000" y="1828800"/>
                  <a:chExt cx="762000" cy="2362200"/>
                </a:xfrm>
              </p:grpSpPr>
              <p:sp>
                <p:nvSpPr>
                  <p:cNvPr id="2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9"/>
                <p:cNvGrpSpPr/>
                <p:nvPr/>
              </p:nvGrpSpPr>
              <p:grpSpPr>
                <a:xfrm rot="19123498">
                  <a:off x="2501621" y="1862460"/>
                  <a:ext cx="542170" cy="1782007"/>
                  <a:chOff x="1905000" y="1828800"/>
                  <a:chExt cx="762000" cy="2362200"/>
                </a:xfrm>
              </p:grpSpPr>
              <p:sp>
                <p:nvSpPr>
                  <p:cNvPr id="203" name="Oval 2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2"/>
                <p:cNvGrpSpPr/>
                <p:nvPr/>
              </p:nvGrpSpPr>
              <p:grpSpPr>
                <a:xfrm rot="15530705">
                  <a:off x="2284581" y="2639655"/>
                  <a:ext cx="405591" cy="1883879"/>
                  <a:chOff x="1905000" y="1828800"/>
                  <a:chExt cx="762000" cy="2362200"/>
                </a:xfrm>
              </p:grpSpPr>
              <p:sp>
                <p:nvSpPr>
                  <p:cNvPr id="201"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73"/>
            <p:cNvGrpSpPr/>
            <p:nvPr/>
          </p:nvGrpSpPr>
          <p:grpSpPr>
            <a:xfrm rot="3068959">
              <a:off x="1791654" y="2628338"/>
              <a:ext cx="1820842" cy="1558779"/>
              <a:chOff x="736597" y="733384"/>
              <a:chExt cx="1807860" cy="1807860"/>
            </a:xfrm>
          </p:grpSpPr>
          <p:grpSp>
            <p:nvGrpSpPr>
              <p:cNvPr id="165" name="Group 15"/>
              <p:cNvGrpSpPr/>
              <p:nvPr/>
            </p:nvGrpSpPr>
            <p:grpSpPr>
              <a:xfrm rot="20238387">
                <a:off x="736597" y="881328"/>
                <a:ext cx="1193804" cy="897916"/>
                <a:chOff x="1111998" y="1862460"/>
                <a:chExt cx="2362200" cy="1921930"/>
              </a:xfrm>
            </p:grpSpPr>
            <p:grpSp>
              <p:nvGrpSpPr>
                <p:cNvPr id="186" name="Group 6"/>
                <p:cNvGrpSpPr/>
                <p:nvPr/>
              </p:nvGrpSpPr>
              <p:grpSpPr>
                <a:xfrm rot="17802976">
                  <a:off x="1912098" y="1823816"/>
                  <a:ext cx="762000" cy="2362200"/>
                  <a:chOff x="1905000" y="1828800"/>
                  <a:chExt cx="762000" cy="2362200"/>
                </a:xfrm>
              </p:grpSpPr>
              <p:sp>
                <p:nvSpPr>
                  <p:cNvPr id="19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9"/>
                <p:cNvGrpSpPr/>
                <p:nvPr/>
              </p:nvGrpSpPr>
              <p:grpSpPr>
                <a:xfrm rot="19123498">
                  <a:off x="2501621" y="1862460"/>
                  <a:ext cx="542170" cy="1782007"/>
                  <a:chOff x="1905000" y="1828800"/>
                  <a:chExt cx="762000" cy="2362200"/>
                </a:xfrm>
              </p:grpSpPr>
              <p:sp>
                <p:nvSpPr>
                  <p:cNvPr id="19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2"/>
                <p:cNvGrpSpPr/>
                <p:nvPr/>
              </p:nvGrpSpPr>
              <p:grpSpPr>
                <a:xfrm rot="15530705">
                  <a:off x="2284581" y="2639655"/>
                  <a:ext cx="405591" cy="1883879"/>
                  <a:chOff x="1905000" y="1828800"/>
                  <a:chExt cx="762000" cy="2362200"/>
                </a:xfrm>
              </p:grpSpPr>
              <p:sp>
                <p:nvSpPr>
                  <p:cNvPr id="18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6" name="Group 21"/>
              <p:cNvGrpSpPr/>
              <p:nvPr/>
            </p:nvGrpSpPr>
            <p:grpSpPr>
              <a:xfrm rot="2927600">
                <a:off x="1498597" y="881328"/>
                <a:ext cx="1193804" cy="897916"/>
                <a:chOff x="1111998" y="1862460"/>
                <a:chExt cx="2362200" cy="1921930"/>
              </a:xfrm>
            </p:grpSpPr>
            <p:grpSp>
              <p:nvGrpSpPr>
                <p:cNvPr id="177" name="Group 6"/>
                <p:cNvGrpSpPr/>
                <p:nvPr/>
              </p:nvGrpSpPr>
              <p:grpSpPr>
                <a:xfrm rot="17802976">
                  <a:off x="1912098" y="1823816"/>
                  <a:ext cx="762000" cy="2362200"/>
                  <a:chOff x="1905000" y="1828800"/>
                  <a:chExt cx="762000" cy="2362200"/>
                </a:xfrm>
              </p:grpSpPr>
              <p:sp>
                <p:nvSpPr>
                  <p:cNvPr id="18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9"/>
                <p:cNvGrpSpPr/>
                <p:nvPr/>
              </p:nvGrpSpPr>
              <p:grpSpPr>
                <a:xfrm rot="19123498">
                  <a:off x="2501621" y="1862460"/>
                  <a:ext cx="542170" cy="1782007"/>
                  <a:chOff x="1905000" y="1828800"/>
                  <a:chExt cx="762000" cy="2362200"/>
                </a:xfrm>
              </p:grpSpPr>
              <p:sp>
                <p:nvSpPr>
                  <p:cNvPr id="18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2"/>
                <p:cNvGrpSpPr/>
                <p:nvPr/>
              </p:nvGrpSpPr>
              <p:grpSpPr>
                <a:xfrm rot="15530705">
                  <a:off x="2284581" y="2639655"/>
                  <a:ext cx="405591" cy="1883879"/>
                  <a:chOff x="1905000" y="1828800"/>
                  <a:chExt cx="762000" cy="2362200"/>
                </a:xfrm>
              </p:grpSpPr>
              <p:sp>
                <p:nvSpPr>
                  <p:cNvPr id="18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31"/>
              <p:cNvGrpSpPr/>
              <p:nvPr/>
            </p:nvGrpSpPr>
            <p:grpSpPr>
              <a:xfrm rot="20238387">
                <a:off x="1346199" y="1643328"/>
                <a:ext cx="1193804" cy="897916"/>
                <a:chOff x="1111998" y="1862460"/>
                <a:chExt cx="2362200" cy="1921930"/>
              </a:xfrm>
            </p:grpSpPr>
            <p:grpSp>
              <p:nvGrpSpPr>
                <p:cNvPr id="168" name="Group 6"/>
                <p:cNvGrpSpPr/>
                <p:nvPr/>
              </p:nvGrpSpPr>
              <p:grpSpPr>
                <a:xfrm rot="17802976">
                  <a:off x="1912098" y="1823816"/>
                  <a:ext cx="762000" cy="2362200"/>
                  <a:chOff x="1905000" y="1828800"/>
                  <a:chExt cx="762000" cy="2362200"/>
                </a:xfrm>
              </p:grpSpPr>
              <p:sp>
                <p:nvSpPr>
                  <p:cNvPr id="17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9"/>
                <p:cNvGrpSpPr/>
                <p:nvPr/>
              </p:nvGrpSpPr>
              <p:grpSpPr>
                <a:xfrm rot="19123498">
                  <a:off x="2501621" y="1862460"/>
                  <a:ext cx="542170" cy="1782007"/>
                  <a:chOff x="1905000" y="1828800"/>
                  <a:chExt cx="762000" cy="2362200"/>
                </a:xfrm>
              </p:grpSpPr>
              <p:sp>
                <p:nvSpPr>
                  <p:cNvPr id="173" name="Oval 1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2"/>
                <p:cNvGrpSpPr/>
                <p:nvPr/>
              </p:nvGrpSpPr>
              <p:grpSpPr>
                <a:xfrm rot="15530705">
                  <a:off x="2284581" y="2639655"/>
                  <a:ext cx="405591" cy="1883879"/>
                  <a:chOff x="1905000" y="1828800"/>
                  <a:chExt cx="762000" cy="2362200"/>
                </a:xfrm>
              </p:grpSpPr>
              <p:sp>
                <p:nvSpPr>
                  <p:cNvPr id="171" name="Oval 17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 name="Group 104"/>
            <p:cNvGrpSpPr/>
            <p:nvPr/>
          </p:nvGrpSpPr>
          <p:grpSpPr>
            <a:xfrm rot="3068959">
              <a:off x="2247659" y="3793897"/>
              <a:ext cx="1143483" cy="840157"/>
              <a:chOff x="736597" y="733384"/>
              <a:chExt cx="1807860" cy="1807860"/>
            </a:xfrm>
          </p:grpSpPr>
          <p:grpSp>
            <p:nvGrpSpPr>
              <p:cNvPr id="135" name="Group 15"/>
              <p:cNvGrpSpPr/>
              <p:nvPr/>
            </p:nvGrpSpPr>
            <p:grpSpPr>
              <a:xfrm rot="20238387">
                <a:off x="736597" y="881328"/>
                <a:ext cx="1193804" cy="897916"/>
                <a:chOff x="1111998" y="1862460"/>
                <a:chExt cx="2362200" cy="1921930"/>
              </a:xfrm>
            </p:grpSpPr>
            <p:grpSp>
              <p:nvGrpSpPr>
                <p:cNvPr id="156" name="Group 6"/>
                <p:cNvGrpSpPr/>
                <p:nvPr/>
              </p:nvGrpSpPr>
              <p:grpSpPr>
                <a:xfrm rot="17802976">
                  <a:off x="1912098" y="1823816"/>
                  <a:ext cx="762000" cy="2362200"/>
                  <a:chOff x="1905000" y="1828800"/>
                  <a:chExt cx="762000" cy="2362200"/>
                </a:xfrm>
              </p:grpSpPr>
              <p:sp>
                <p:nvSpPr>
                  <p:cNvPr id="16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9"/>
                <p:cNvGrpSpPr/>
                <p:nvPr/>
              </p:nvGrpSpPr>
              <p:grpSpPr>
                <a:xfrm rot="19123498">
                  <a:off x="2501621" y="1862460"/>
                  <a:ext cx="542170" cy="1782007"/>
                  <a:chOff x="1905000" y="1828800"/>
                  <a:chExt cx="762000" cy="2362200"/>
                </a:xfrm>
              </p:grpSpPr>
              <p:sp>
                <p:nvSpPr>
                  <p:cNvPr id="161" name="Oval 1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2"/>
                <p:cNvGrpSpPr/>
                <p:nvPr/>
              </p:nvGrpSpPr>
              <p:grpSpPr>
                <a:xfrm rot="15530705">
                  <a:off x="2284581" y="2639655"/>
                  <a:ext cx="405591" cy="1883879"/>
                  <a:chOff x="1905000" y="1828800"/>
                  <a:chExt cx="762000" cy="2362200"/>
                </a:xfrm>
              </p:grpSpPr>
              <p:sp>
                <p:nvSpPr>
                  <p:cNvPr id="159" name="Oval 1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 name="Group 21"/>
              <p:cNvGrpSpPr/>
              <p:nvPr/>
            </p:nvGrpSpPr>
            <p:grpSpPr>
              <a:xfrm rot="2927600">
                <a:off x="1498597" y="881328"/>
                <a:ext cx="1193804" cy="897916"/>
                <a:chOff x="1111998" y="1862460"/>
                <a:chExt cx="2362200" cy="1921930"/>
              </a:xfrm>
            </p:grpSpPr>
            <p:grpSp>
              <p:nvGrpSpPr>
                <p:cNvPr id="147" name="Group 6"/>
                <p:cNvGrpSpPr/>
                <p:nvPr/>
              </p:nvGrpSpPr>
              <p:grpSpPr>
                <a:xfrm rot="17802976">
                  <a:off x="1912098" y="1823816"/>
                  <a:ext cx="762000" cy="2362200"/>
                  <a:chOff x="1905000" y="1828800"/>
                  <a:chExt cx="762000" cy="2362200"/>
                </a:xfrm>
              </p:grpSpPr>
              <p:sp>
                <p:nvSpPr>
                  <p:cNvPr id="15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9"/>
                <p:cNvGrpSpPr/>
                <p:nvPr/>
              </p:nvGrpSpPr>
              <p:grpSpPr>
                <a:xfrm rot="19123498">
                  <a:off x="2501621" y="1862460"/>
                  <a:ext cx="542170" cy="1782007"/>
                  <a:chOff x="1905000" y="1828800"/>
                  <a:chExt cx="762000" cy="2362200"/>
                </a:xfrm>
              </p:grpSpPr>
              <p:sp>
                <p:nvSpPr>
                  <p:cNvPr id="152" name="Oval 1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2"/>
                <p:cNvGrpSpPr/>
                <p:nvPr/>
              </p:nvGrpSpPr>
              <p:grpSpPr>
                <a:xfrm rot="15530705">
                  <a:off x="2284581" y="2639655"/>
                  <a:ext cx="405591" cy="1883879"/>
                  <a:chOff x="1905000" y="1828800"/>
                  <a:chExt cx="762000" cy="2362200"/>
                </a:xfrm>
              </p:grpSpPr>
              <p:sp>
                <p:nvSpPr>
                  <p:cNvPr id="150" name="Oval 1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31"/>
              <p:cNvGrpSpPr/>
              <p:nvPr/>
            </p:nvGrpSpPr>
            <p:grpSpPr>
              <a:xfrm rot="20238387">
                <a:off x="1346199" y="1643328"/>
                <a:ext cx="1193804" cy="897916"/>
                <a:chOff x="1111998" y="1862460"/>
                <a:chExt cx="2362200" cy="1921930"/>
              </a:xfrm>
            </p:grpSpPr>
            <p:grpSp>
              <p:nvGrpSpPr>
                <p:cNvPr id="138" name="Group 6"/>
                <p:cNvGrpSpPr/>
                <p:nvPr/>
              </p:nvGrpSpPr>
              <p:grpSpPr>
                <a:xfrm rot="17802976">
                  <a:off x="1912098" y="1823816"/>
                  <a:ext cx="762000" cy="2362200"/>
                  <a:chOff x="1905000" y="1828800"/>
                  <a:chExt cx="762000" cy="2362200"/>
                </a:xfrm>
              </p:grpSpPr>
              <p:sp>
                <p:nvSpPr>
                  <p:cNvPr id="14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9"/>
                <p:cNvGrpSpPr/>
                <p:nvPr/>
              </p:nvGrpSpPr>
              <p:grpSpPr>
                <a:xfrm rot="19123498">
                  <a:off x="2501621" y="1862460"/>
                  <a:ext cx="542170" cy="1782007"/>
                  <a:chOff x="1905000" y="1828800"/>
                  <a:chExt cx="762000" cy="2362200"/>
                </a:xfrm>
              </p:grpSpPr>
              <p:sp>
                <p:nvSpPr>
                  <p:cNvPr id="143" name="Oval 1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2"/>
                <p:cNvGrpSpPr/>
                <p:nvPr/>
              </p:nvGrpSpPr>
              <p:grpSpPr>
                <a:xfrm rot="15530705">
                  <a:off x="2284581" y="2639655"/>
                  <a:ext cx="405591" cy="1883879"/>
                  <a:chOff x="1905000" y="1828800"/>
                  <a:chExt cx="762000" cy="2362200"/>
                </a:xfrm>
              </p:grpSpPr>
              <p:sp>
                <p:nvSpPr>
                  <p:cNvPr id="141" name="Oval 14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1" name="Group 135"/>
            <p:cNvGrpSpPr/>
            <p:nvPr/>
          </p:nvGrpSpPr>
          <p:grpSpPr>
            <a:xfrm rot="5892673">
              <a:off x="3061159" y="3301846"/>
              <a:ext cx="1528325" cy="1350205"/>
              <a:chOff x="736597" y="733384"/>
              <a:chExt cx="1807860" cy="1807860"/>
            </a:xfrm>
          </p:grpSpPr>
          <p:grpSp>
            <p:nvGrpSpPr>
              <p:cNvPr id="105" name="Group 15"/>
              <p:cNvGrpSpPr/>
              <p:nvPr/>
            </p:nvGrpSpPr>
            <p:grpSpPr>
              <a:xfrm rot="20238387">
                <a:off x="736597" y="881328"/>
                <a:ext cx="1193804" cy="897916"/>
                <a:chOff x="1111998" y="1862460"/>
                <a:chExt cx="2362200" cy="1921930"/>
              </a:xfrm>
            </p:grpSpPr>
            <p:grpSp>
              <p:nvGrpSpPr>
                <p:cNvPr id="126" name="Group 6"/>
                <p:cNvGrpSpPr/>
                <p:nvPr/>
              </p:nvGrpSpPr>
              <p:grpSpPr>
                <a:xfrm rot="17802976">
                  <a:off x="1912098" y="1823816"/>
                  <a:ext cx="762000" cy="2362200"/>
                  <a:chOff x="1905000" y="1828800"/>
                  <a:chExt cx="762000" cy="2362200"/>
                </a:xfrm>
              </p:grpSpPr>
              <p:sp>
                <p:nvSpPr>
                  <p:cNvPr id="13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9"/>
                <p:cNvGrpSpPr/>
                <p:nvPr/>
              </p:nvGrpSpPr>
              <p:grpSpPr>
                <a:xfrm rot="19123498">
                  <a:off x="2501621" y="1862460"/>
                  <a:ext cx="542170" cy="1782007"/>
                  <a:chOff x="1905000" y="1828800"/>
                  <a:chExt cx="762000" cy="2362200"/>
                </a:xfrm>
              </p:grpSpPr>
              <p:sp>
                <p:nvSpPr>
                  <p:cNvPr id="131" name="Oval 1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
                <p:cNvGrpSpPr/>
                <p:nvPr/>
              </p:nvGrpSpPr>
              <p:grpSpPr>
                <a:xfrm rot="15530705">
                  <a:off x="2284581" y="2639655"/>
                  <a:ext cx="405591" cy="1883879"/>
                  <a:chOff x="1905000" y="1828800"/>
                  <a:chExt cx="762000" cy="2362200"/>
                </a:xfrm>
              </p:grpSpPr>
              <p:sp>
                <p:nvSpPr>
                  <p:cNvPr id="129" name="Oval 12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21"/>
              <p:cNvGrpSpPr/>
              <p:nvPr/>
            </p:nvGrpSpPr>
            <p:grpSpPr>
              <a:xfrm rot="2927600">
                <a:off x="1498597" y="881328"/>
                <a:ext cx="1193804" cy="897916"/>
                <a:chOff x="1111998" y="1862460"/>
                <a:chExt cx="2362200" cy="1921930"/>
              </a:xfrm>
            </p:grpSpPr>
            <p:grpSp>
              <p:nvGrpSpPr>
                <p:cNvPr id="117" name="Group 6"/>
                <p:cNvGrpSpPr/>
                <p:nvPr/>
              </p:nvGrpSpPr>
              <p:grpSpPr>
                <a:xfrm rot="17802976">
                  <a:off x="1912098" y="1823816"/>
                  <a:ext cx="762000" cy="2362200"/>
                  <a:chOff x="1905000" y="1828800"/>
                  <a:chExt cx="762000" cy="2362200"/>
                </a:xfrm>
              </p:grpSpPr>
              <p:sp>
                <p:nvSpPr>
                  <p:cNvPr id="12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9"/>
                <p:cNvGrpSpPr/>
                <p:nvPr/>
              </p:nvGrpSpPr>
              <p:grpSpPr>
                <a:xfrm rot="19123498">
                  <a:off x="2501621" y="1862460"/>
                  <a:ext cx="542170" cy="1782007"/>
                  <a:chOff x="1905000" y="1828800"/>
                  <a:chExt cx="762000" cy="2362200"/>
                </a:xfrm>
              </p:grpSpPr>
              <p:sp>
                <p:nvSpPr>
                  <p:cNvPr id="122" name="Oval 1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2"/>
                <p:cNvGrpSpPr/>
                <p:nvPr/>
              </p:nvGrpSpPr>
              <p:grpSpPr>
                <a:xfrm rot="15530705">
                  <a:off x="2284581" y="2639655"/>
                  <a:ext cx="405591" cy="1883879"/>
                  <a:chOff x="1905000" y="1828800"/>
                  <a:chExt cx="762000" cy="2362200"/>
                </a:xfrm>
              </p:grpSpPr>
              <p:sp>
                <p:nvSpPr>
                  <p:cNvPr id="120" name="Oval 11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 name="Group 31"/>
              <p:cNvGrpSpPr/>
              <p:nvPr/>
            </p:nvGrpSpPr>
            <p:grpSpPr>
              <a:xfrm rot="20238387">
                <a:off x="1346199" y="1643328"/>
                <a:ext cx="1193804" cy="897916"/>
                <a:chOff x="1111998" y="1862460"/>
                <a:chExt cx="2362200" cy="1921930"/>
              </a:xfrm>
            </p:grpSpPr>
            <p:grpSp>
              <p:nvGrpSpPr>
                <p:cNvPr id="108" name="Group 6"/>
                <p:cNvGrpSpPr/>
                <p:nvPr/>
              </p:nvGrpSpPr>
              <p:grpSpPr>
                <a:xfrm rot="17802976">
                  <a:off x="1912098" y="1823816"/>
                  <a:ext cx="762000" cy="2362200"/>
                  <a:chOff x="1905000" y="1828800"/>
                  <a:chExt cx="762000" cy="2362200"/>
                </a:xfrm>
              </p:grpSpPr>
              <p:sp>
                <p:nvSpPr>
                  <p:cNvPr id="1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9"/>
                <p:cNvGrpSpPr/>
                <p:nvPr/>
              </p:nvGrpSpPr>
              <p:grpSpPr>
                <a:xfrm rot="19123498">
                  <a:off x="2501621" y="1862460"/>
                  <a:ext cx="542170" cy="1782007"/>
                  <a:chOff x="1905000" y="1828800"/>
                  <a:chExt cx="762000" cy="2362200"/>
                </a:xfrm>
              </p:grpSpPr>
              <p:sp>
                <p:nvSpPr>
                  <p:cNvPr id="113" name="Oval 1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2"/>
                <p:cNvGrpSpPr/>
                <p:nvPr/>
              </p:nvGrpSpPr>
              <p:grpSpPr>
                <a:xfrm rot="15530705">
                  <a:off x="2284581" y="2639655"/>
                  <a:ext cx="405591" cy="1883879"/>
                  <a:chOff x="1905000" y="1828800"/>
                  <a:chExt cx="762000" cy="2362200"/>
                </a:xfrm>
              </p:grpSpPr>
              <p:sp>
                <p:nvSpPr>
                  <p:cNvPr id="111" name="Oval 1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2" name="Group 166"/>
            <p:cNvGrpSpPr/>
            <p:nvPr/>
          </p:nvGrpSpPr>
          <p:grpSpPr>
            <a:xfrm rot="20555714" flipH="1">
              <a:off x="3652811" y="2791157"/>
              <a:ext cx="1586260" cy="1364114"/>
              <a:chOff x="736597" y="733384"/>
              <a:chExt cx="1807860" cy="1807860"/>
            </a:xfrm>
          </p:grpSpPr>
          <p:grpSp>
            <p:nvGrpSpPr>
              <p:cNvPr id="54" name="Group 15"/>
              <p:cNvGrpSpPr/>
              <p:nvPr/>
            </p:nvGrpSpPr>
            <p:grpSpPr>
              <a:xfrm rot="20238387">
                <a:off x="736597" y="881328"/>
                <a:ext cx="1193804" cy="897916"/>
                <a:chOff x="1111998" y="1862460"/>
                <a:chExt cx="2362200" cy="1921930"/>
              </a:xfrm>
            </p:grpSpPr>
            <p:grpSp>
              <p:nvGrpSpPr>
                <p:cNvPr id="96" name="Group 6"/>
                <p:cNvGrpSpPr/>
                <p:nvPr/>
              </p:nvGrpSpPr>
              <p:grpSpPr>
                <a:xfrm rot="17802976">
                  <a:off x="1912098" y="1823816"/>
                  <a:ext cx="762000" cy="2362200"/>
                  <a:chOff x="1905000" y="1828800"/>
                  <a:chExt cx="762000" cy="2362200"/>
                </a:xfrm>
              </p:grpSpPr>
              <p:sp>
                <p:nvSpPr>
                  <p:cNvPr id="103"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
                <p:cNvGrpSpPr/>
                <p:nvPr/>
              </p:nvGrpSpPr>
              <p:grpSpPr>
                <a:xfrm rot="19123498">
                  <a:off x="2501621" y="1862460"/>
                  <a:ext cx="542170" cy="1782007"/>
                  <a:chOff x="1905000" y="1828800"/>
                  <a:chExt cx="762000" cy="2362200"/>
                </a:xfrm>
              </p:grpSpPr>
              <p:sp>
                <p:nvSpPr>
                  <p:cNvPr id="101"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2"/>
                <p:cNvGrpSpPr/>
                <p:nvPr/>
              </p:nvGrpSpPr>
              <p:grpSpPr>
                <a:xfrm rot="15530705">
                  <a:off x="2284581" y="2639655"/>
                  <a:ext cx="405591" cy="1883879"/>
                  <a:chOff x="1905000" y="1828800"/>
                  <a:chExt cx="762000" cy="2362200"/>
                </a:xfrm>
              </p:grpSpPr>
              <p:sp>
                <p:nvSpPr>
                  <p:cNvPr id="99"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21"/>
              <p:cNvGrpSpPr/>
              <p:nvPr/>
            </p:nvGrpSpPr>
            <p:grpSpPr>
              <a:xfrm rot="2927600">
                <a:off x="1498597" y="881328"/>
                <a:ext cx="1193804" cy="897916"/>
                <a:chOff x="1111998" y="1862460"/>
                <a:chExt cx="2362200" cy="1921930"/>
              </a:xfrm>
            </p:grpSpPr>
            <p:grpSp>
              <p:nvGrpSpPr>
                <p:cNvPr id="87" name="Group 6"/>
                <p:cNvGrpSpPr/>
                <p:nvPr/>
              </p:nvGrpSpPr>
              <p:grpSpPr>
                <a:xfrm rot="17802976">
                  <a:off x="1912098" y="1823816"/>
                  <a:ext cx="762000" cy="2362200"/>
                  <a:chOff x="1905000" y="1828800"/>
                  <a:chExt cx="762000" cy="2362200"/>
                </a:xfrm>
              </p:grpSpPr>
              <p:sp>
                <p:nvSpPr>
                  <p:cNvPr id="94"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9"/>
                <p:cNvGrpSpPr/>
                <p:nvPr/>
              </p:nvGrpSpPr>
              <p:grpSpPr>
                <a:xfrm rot="19123498">
                  <a:off x="2501621" y="1862460"/>
                  <a:ext cx="542170" cy="1782007"/>
                  <a:chOff x="1905000" y="1828800"/>
                  <a:chExt cx="762000" cy="2362200"/>
                </a:xfrm>
              </p:grpSpPr>
              <p:sp>
                <p:nvSpPr>
                  <p:cNvPr id="92"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12"/>
                <p:cNvGrpSpPr/>
                <p:nvPr/>
              </p:nvGrpSpPr>
              <p:grpSpPr>
                <a:xfrm rot="15530705">
                  <a:off x="2284581" y="2639655"/>
                  <a:ext cx="405591" cy="1883879"/>
                  <a:chOff x="1905000" y="1828800"/>
                  <a:chExt cx="762000" cy="2362200"/>
                </a:xfrm>
              </p:grpSpPr>
              <p:sp>
                <p:nvSpPr>
                  <p:cNvPr id="90"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31"/>
              <p:cNvGrpSpPr/>
              <p:nvPr/>
            </p:nvGrpSpPr>
            <p:grpSpPr>
              <a:xfrm rot="20238387">
                <a:off x="1346199" y="1643328"/>
                <a:ext cx="1193804" cy="897916"/>
                <a:chOff x="1111998" y="1862460"/>
                <a:chExt cx="2362200" cy="1921930"/>
              </a:xfrm>
            </p:grpSpPr>
            <p:grpSp>
              <p:nvGrpSpPr>
                <p:cNvPr id="78" name="Group 6"/>
                <p:cNvGrpSpPr/>
                <p:nvPr/>
              </p:nvGrpSpPr>
              <p:grpSpPr>
                <a:xfrm rot="17802976">
                  <a:off x="1912098" y="1823816"/>
                  <a:ext cx="762000" cy="2362200"/>
                  <a:chOff x="1905000" y="1828800"/>
                  <a:chExt cx="762000" cy="2362200"/>
                </a:xfrm>
              </p:grpSpPr>
              <p:sp>
                <p:nvSpPr>
                  <p:cNvPr id="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9"/>
                <p:cNvGrpSpPr/>
                <p:nvPr/>
              </p:nvGrpSpPr>
              <p:grpSpPr>
                <a:xfrm rot="19123498">
                  <a:off x="2501621" y="1862460"/>
                  <a:ext cx="542170" cy="1782007"/>
                  <a:chOff x="1905000" y="1828800"/>
                  <a:chExt cx="762000" cy="2362200"/>
                </a:xfrm>
              </p:grpSpPr>
              <p:sp>
                <p:nvSpPr>
                  <p:cNvPr id="83" name="Oval 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12"/>
                <p:cNvGrpSpPr/>
                <p:nvPr/>
              </p:nvGrpSpPr>
              <p:grpSpPr>
                <a:xfrm rot="15530705">
                  <a:off x="2284581" y="2639655"/>
                  <a:ext cx="405591" cy="1883879"/>
                  <a:chOff x="1905000" y="1828800"/>
                  <a:chExt cx="762000" cy="2362200"/>
                </a:xfrm>
              </p:grpSpPr>
              <p:sp>
                <p:nvSpPr>
                  <p:cNvPr id="81" name="Oval 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3" name="Double Wave 42"/>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uble Wave 43"/>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314"/>
          <p:cNvGrpSpPr/>
          <p:nvPr/>
        </p:nvGrpSpPr>
        <p:grpSpPr>
          <a:xfrm>
            <a:off x="1676400" y="4343400"/>
            <a:ext cx="1828799" cy="2133601"/>
            <a:chOff x="372566" y="3461718"/>
            <a:chExt cx="1828799" cy="2133601"/>
          </a:xfrm>
        </p:grpSpPr>
        <p:sp>
          <p:nvSpPr>
            <p:cNvPr id="26" name="Flowchart: Delay 25"/>
            <p:cNvSpPr/>
            <p:nvPr/>
          </p:nvSpPr>
          <p:spPr>
            <a:xfrm rot="15706611">
              <a:off x="143966" y="3690319"/>
              <a:ext cx="2133600" cy="16764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lay 26"/>
            <p:cNvSpPr/>
            <p:nvPr/>
          </p:nvSpPr>
          <p:spPr>
            <a:xfrm rot="15706611">
              <a:off x="296365" y="3690318"/>
              <a:ext cx="2133600" cy="16764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rot="21133915">
              <a:off x="611578" y="3634495"/>
              <a:ext cx="1523076" cy="1384995"/>
            </a:xfrm>
            <a:prstGeom prst="rect">
              <a:avLst/>
            </a:prstGeom>
            <a:noFill/>
          </p:spPr>
          <p:txBody>
            <a:bodyPr wrap="square" rtlCol="0">
              <a:spAutoFit/>
            </a:bodyPr>
            <a:lstStyle/>
            <a:p>
              <a:pPr algn="ctr"/>
              <a:r>
                <a:rPr lang="en-US" sz="2800" dirty="0"/>
                <a:t>John</a:t>
              </a:r>
            </a:p>
            <a:p>
              <a:pPr algn="ctr"/>
              <a:r>
                <a:rPr lang="en-US" sz="2800" dirty="0"/>
                <a:t> the Baptist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2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3539430"/>
          </a:xfrm>
          <a:prstGeom prst="rect">
            <a:avLst/>
          </a:prstGeom>
          <a:noFill/>
        </p:spPr>
        <p:txBody>
          <a:bodyPr wrap="square" rtlCol="0">
            <a:spAutoFit/>
          </a:bodyPr>
          <a:lstStyle/>
          <a:p>
            <a:pPr algn="ctr"/>
            <a:r>
              <a:rPr lang="en-US" sz="3200" dirty="0">
                <a:solidFill>
                  <a:schemeClr val="bg1"/>
                </a:solidFill>
                <a:latin typeface="Lucida Sans" pitchFamily="34" charset="0"/>
              </a:rPr>
              <a:t>On May 15, 1829 John came to Joseph Smith and Oliver </a:t>
            </a:r>
            <a:r>
              <a:rPr lang="en-US" sz="3200" dirty="0" err="1">
                <a:solidFill>
                  <a:schemeClr val="bg1"/>
                </a:solidFill>
                <a:latin typeface="Lucida Sans" pitchFamily="34" charset="0"/>
              </a:rPr>
              <a:t>Cowdery</a:t>
            </a:r>
            <a:r>
              <a:rPr lang="en-US" sz="3200" dirty="0">
                <a:solidFill>
                  <a:schemeClr val="bg1"/>
                </a:solidFill>
                <a:latin typeface="Lucida Sans" pitchFamily="34" charset="0"/>
              </a:rPr>
              <a:t> on the banks of the Susquehanna River near Harmony, Pennsylvania, and ordained them to the Priesthood of Aaron</a:t>
            </a:r>
          </a:p>
          <a:p>
            <a:pPr algn="ctr"/>
            <a:r>
              <a:rPr lang="en-US" sz="3200" dirty="0">
                <a:solidFill>
                  <a:schemeClr val="bg1"/>
                </a:solidFill>
                <a:latin typeface="Lucida Sans" pitchFamily="34" charset="0"/>
              </a:rPr>
              <a:t>(D&amp;C 13, 27: 7-8)</a:t>
            </a:r>
          </a:p>
          <a:p>
            <a:pPr algn="ctr"/>
            <a:r>
              <a:rPr lang="en-US" sz="3200" dirty="0">
                <a:solidFill>
                  <a:schemeClr val="bg1"/>
                </a:solidFill>
                <a:latin typeface="Lucida Sans" pitchFamily="34" charset="0"/>
              </a:rPr>
              <a:t>(JS-H 1:68-72)</a:t>
            </a:r>
          </a:p>
        </p:txBody>
      </p:sp>
      <p:sp>
        <p:nvSpPr>
          <p:cNvPr id="363" name="Double Wave 362"/>
          <p:cNvSpPr/>
          <p:nvPr/>
        </p:nvSpPr>
        <p:spPr>
          <a:xfrm>
            <a:off x="0" y="3962400"/>
            <a:ext cx="9144000" cy="1524000"/>
          </a:xfrm>
          <a:prstGeom prst="doubleWav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p:cNvGrpSpPr/>
          <p:nvPr/>
        </p:nvGrpSpPr>
        <p:grpSpPr>
          <a:xfrm>
            <a:off x="6324600" y="2286000"/>
            <a:ext cx="2057400" cy="4052455"/>
            <a:chOff x="2590800" y="1143000"/>
            <a:chExt cx="2514600" cy="4953000"/>
          </a:xfrm>
        </p:grpSpPr>
        <p:sp>
          <p:nvSpPr>
            <p:cNvPr id="343" name="Cloud 342"/>
            <p:cNvSpPr/>
            <p:nvPr/>
          </p:nvSpPr>
          <p:spPr>
            <a:xfrm>
              <a:off x="2971800" y="1143000"/>
              <a:ext cx="1676400" cy="1447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19338880">
              <a:off x="4685336" y="3823188"/>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1933618">
              <a:off x="2671193" y="3824912"/>
              <a:ext cx="420064" cy="5656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rot="1297750" flipH="1">
              <a:off x="2590800" y="3635850"/>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rot="20302250">
              <a:off x="4443008" y="3654289"/>
              <a:ext cx="633965" cy="562681"/>
            </a:xfrm>
            <a:prstGeom prst="trapezoid">
              <a:avLst>
                <a:gd name="adj" fmla="val 1121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4886474">
              <a:off x="3830618" y="5433152"/>
              <a:ext cx="383927" cy="94176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4886474">
              <a:off x="3205867" y="5433155"/>
              <a:ext cx="383927" cy="941763"/>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p:cNvSpPr/>
            <p:nvPr/>
          </p:nvSpPr>
          <p:spPr>
            <a:xfrm>
              <a:off x="3685755" y="4270066"/>
              <a:ext cx="827694" cy="1604742"/>
            </a:xfrm>
            <a:prstGeom prst="trapezoid">
              <a:avLst>
                <a:gd name="adj" fmla="val 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rot="263894">
              <a:off x="3147301" y="4200950"/>
              <a:ext cx="743617" cy="1702767"/>
            </a:xfrm>
            <a:prstGeom prst="trapezoid">
              <a:avLst>
                <a:gd name="adj"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rapezoid 351"/>
            <p:cNvSpPr/>
            <p:nvPr/>
          </p:nvSpPr>
          <p:spPr>
            <a:xfrm rot="1375821">
              <a:off x="2873722" y="2665960"/>
              <a:ext cx="633965" cy="1362907"/>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rapezoid 352"/>
            <p:cNvSpPr/>
            <p:nvPr/>
          </p:nvSpPr>
          <p:spPr>
            <a:xfrm rot="20337671">
              <a:off x="4191767" y="2693733"/>
              <a:ext cx="633965" cy="132742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rapezoid 353"/>
            <p:cNvSpPr/>
            <p:nvPr/>
          </p:nvSpPr>
          <p:spPr>
            <a:xfrm>
              <a:off x="3126963" y="2677055"/>
              <a:ext cx="1408810" cy="1724696"/>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3352800" y="1712154"/>
              <a:ext cx="838200" cy="1305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lowchart: Manual Input 355"/>
            <p:cNvSpPr/>
            <p:nvPr/>
          </p:nvSpPr>
          <p:spPr>
            <a:xfrm rot="7269359" flipV="1">
              <a:off x="3821110"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lowchart: Manual Input 356"/>
            <p:cNvSpPr/>
            <p:nvPr/>
          </p:nvSpPr>
          <p:spPr>
            <a:xfrm rot="14330641" flipH="1" flipV="1">
              <a:off x="3257586" y="2702162"/>
              <a:ext cx="615793" cy="23357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3276600" y="1143000"/>
              <a:ext cx="1106774" cy="16864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9" name="Straight Connector 358"/>
            <p:cNvCxnSpPr>
              <a:endCxn id="354" idx="2"/>
            </p:cNvCxnSpPr>
            <p:nvPr/>
          </p:nvCxnSpPr>
          <p:spPr>
            <a:xfrm flipH="1">
              <a:off x="3831368" y="3059231"/>
              <a:ext cx="42270" cy="13425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0" name="Trapezoid 359"/>
            <p:cNvSpPr/>
            <p:nvPr/>
          </p:nvSpPr>
          <p:spPr>
            <a:xfrm>
              <a:off x="3124200" y="4191000"/>
              <a:ext cx="1474959" cy="234623"/>
            </a:xfrm>
            <a:prstGeom prst="trapezoid">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ame 360"/>
            <p:cNvSpPr/>
            <p:nvPr/>
          </p:nvSpPr>
          <p:spPr>
            <a:xfrm>
              <a:off x="3772681" y="4192775"/>
              <a:ext cx="211322" cy="283795"/>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2" name="Oval 361"/>
            <p:cNvSpPr/>
            <p:nvPr/>
          </p:nvSpPr>
          <p:spPr>
            <a:xfrm rot="15873315">
              <a:off x="3614556" y="4222584"/>
              <a:ext cx="368268" cy="101440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5" name="Freeform 364"/>
          <p:cNvSpPr/>
          <p:nvPr/>
        </p:nvSpPr>
        <p:spPr>
          <a:xfrm rot="1392903">
            <a:off x="2402540" y="5170114"/>
            <a:ext cx="743928" cy="426454"/>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Freeform 365"/>
          <p:cNvSpPr/>
          <p:nvPr/>
        </p:nvSpPr>
        <p:spPr>
          <a:xfrm>
            <a:off x="2159894" y="5450555"/>
            <a:ext cx="811906" cy="493045"/>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Freeform 366"/>
          <p:cNvSpPr/>
          <p:nvPr/>
        </p:nvSpPr>
        <p:spPr>
          <a:xfrm rot="10765147">
            <a:off x="5869320" y="5185047"/>
            <a:ext cx="681959" cy="382468"/>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Freeform 367"/>
          <p:cNvSpPr/>
          <p:nvPr/>
        </p:nvSpPr>
        <p:spPr>
          <a:xfrm rot="9993976">
            <a:off x="5841629" y="5269872"/>
            <a:ext cx="822453" cy="530995"/>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Freeform 368"/>
          <p:cNvSpPr/>
          <p:nvPr/>
        </p:nvSpPr>
        <p:spPr>
          <a:xfrm rot="1392903">
            <a:off x="2873333" y="5310958"/>
            <a:ext cx="743928" cy="426454"/>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Freeform 369"/>
          <p:cNvSpPr/>
          <p:nvPr/>
        </p:nvSpPr>
        <p:spPr>
          <a:xfrm>
            <a:off x="3124200" y="5410200"/>
            <a:ext cx="811906" cy="493045"/>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Freeform 370"/>
          <p:cNvSpPr/>
          <p:nvPr/>
        </p:nvSpPr>
        <p:spPr>
          <a:xfrm rot="10765147">
            <a:off x="8079121" y="3813447"/>
            <a:ext cx="681959" cy="382468"/>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Freeform 371"/>
          <p:cNvSpPr/>
          <p:nvPr/>
        </p:nvSpPr>
        <p:spPr>
          <a:xfrm rot="9993976">
            <a:off x="8293104" y="3977062"/>
            <a:ext cx="822453" cy="341721"/>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Freeform 372"/>
          <p:cNvSpPr/>
          <p:nvPr/>
        </p:nvSpPr>
        <p:spPr>
          <a:xfrm rot="1392903">
            <a:off x="30076" y="5121918"/>
            <a:ext cx="523879" cy="260207"/>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Freeform 373"/>
          <p:cNvSpPr/>
          <p:nvPr/>
        </p:nvSpPr>
        <p:spPr>
          <a:xfrm>
            <a:off x="0" y="5105401"/>
            <a:ext cx="457200" cy="3810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Freeform 374"/>
          <p:cNvSpPr/>
          <p:nvPr/>
        </p:nvSpPr>
        <p:spPr>
          <a:xfrm rot="10765147">
            <a:off x="5869320" y="5185047"/>
            <a:ext cx="681959" cy="382468"/>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Freeform 375"/>
          <p:cNvSpPr/>
          <p:nvPr/>
        </p:nvSpPr>
        <p:spPr>
          <a:xfrm rot="9993976">
            <a:off x="5111838" y="5198852"/>
            <a:ext cx="863275" cy="498894"/>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0" name="Group 59">
            <a:extLst>
              <a:ext uri="{FF2B5EF4-FFF2-40B4-BE49-F238E27FC236}">
                <a16:creationId xmlns:a16="http://schemas.microsoft.com/office/drawing/2014/main" id="{1808FCFB-4C26-4B06-A1A1-76B7F58A4866}"/>
              </a:ext>
            </a:extLst>
          </p:cNvPr>
          <p:cNvGrpSpPr/>
          <p:nvPr/>
        </p:nvGrpSpPr>
        <p:grpSpPr>
          <a:xfrm>
            <a:off x="390028" y="1981200"/>
            <a:ext cx="2025540" cy="4412841"/>
            <a:chOff x="304800" y="2478759"/>
            <a:chExt cx="1295400" cy="2697867"/>
          </a:xfrm>
        </p:grpSpPr>
        <p:sp>
          <p:nvSpPr>
            <p:cNvPr id="61" name="Oval 60">
              <a:extLst>
                <a:ext uri="{FF2B5EF4-FFF2-40B4-BE49-F238E27FC236}">
                  <a16:creationId xmlns:a16="http://schemas.microsoft.com/office/drawing/2014/main" id="{CAE98810-6B4D-45E5-A6BD-60CCFDA50634}"/>
                </a:ext>
              </a:extLst>
            </p:cNvPr>
            <p:cNvSpPr/>
            <p:nvPr/>
          </p:nvSpPr>
          <p:spPr>
            <a:xfrm rot="19338880">
              <a:off x="1383803" y="3898561"/>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CB4F96A-6BCF-4B02-A510-6ECF41409BC8}"/>
                </a:ext>
              </a:extLst>
            </p:cNvPr>
            <p:cNvSpPr/>
            <p:nvPr/>
          </p:nvSpPr>
          <p:spPr>
            <a:xfrm rot="1933618">
              <a:off x="346215" y="3899534"/>
              <a:ext cx="216397" cy="3193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F501FE8C-08A8-47CF-8732-8446FC7917F9}"/>
                </a:ext>
              </a:extLst>
            </p:cNvPr>
            <p:cNvSpPr/>
            <p:nvPr/>
          </p:nvSpPr>
          <p:spPr>
            <a:xfrm rot="1297750" flipH="1">
              <a:off x="304800" y="3792805"/>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a:extLst>
                <a:ext uri="{FF2B5EF4-FFF2-40B4-BE49-F238E27FC236}">
                  <a16:creationId xmlns:a16="http://schemas.microsoft.com/office/drawing/2014/main" id="{9911DC3B-E8C5-42C6-896C-E247D6369CEF}"/>
                </a:ext>
              </a:extLst>
            </p:cNvPr>
            <p:cNvSpPr/>
            <p:nvPr/>
          </p:nvSpPr>
          <p:spPr>
            <a:xfrm rot="20302250">
              <a:off x="1258968" y="3803215"/>
              <a:ext cx="326588" cy="317643"/>
            </a:xfrm>
            <a:prstGeom prst="trapezoid">
              <a:avLst>
                <a:gd name="adj" fmla="val 11213"/>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DBFA2CC4-3BED-4086-9138-1B1CDB90144B}"/>
                </a:ext>
              </a:extLst>
            </p:cNvPr>
            <p:cNvSpPr/>
            <p:nvPr/>
          </p:nvSpPr>
          <p:spPr>
            <a:xfrm rot="4886474">
              <a:off x="1020914" y="4905455"/>
              <a:ext cx="170956" cy="362582"/>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73E5016D-7EF6-4DCF-900E-088F07775490}"/>
                </a:ext>
              </a:extLst>
            </p:cNvPr>
            <p:cNvSpPr/>
            <p:nvPr/>
          </p:nvSpPr>
          <p:spPr>
            <a:xfrm rot="4886474">
              <a:off x="665090" y="4876205"/>
              <a:ext cx="179761" cy="42108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a:extLst>
                <a:ext uri="{FF2B5EF4-FFF2-40B4-BE49-F238E27FC236}">
                  <a16:creationId xmlns:a16="http://schemas.microsoft.com/office/drawing/2014/main" id="{745B26D8-D82D-4147-AE59-6EAA8F26FBA0}"/>
                </a:ext>
              </a:extLst>
            </p:cNvPr>
            <p:cNvSpPr/>
            <p:nvPr/>
          </p:nvSpPr>
          <p:spPr>
            <a:xfrm>
              <a:off x="868868" y="4150830"/>
              <a:ext cx="426388" cy="905902"/>
            </a:xfrm>
            <a:prstGeom prst="trapezoid">
              <a:avLst>
                <a:gd name="adj" fmla="val 7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a:extLst>
                <a:ext uri="{FF2B5EF4-FFF2-40B4-BE49-F238E27FC236}">
                  <a16:creationId xmlns:a16="http://schemas.microsoft.com/office/drawing/2014/main" id="{A7FCF6AF-4FB3-4067-A11E-D8E6B29EFA4B}"/>
                </a:ext>
              </a:extLst>
            </p:cNvPr>
            <p:cNvSpPr/>
            <p:nvPr/>
          </p:nvSpPr>
          <p:spPr>
            <a:xfrm rot="263894">
              <a:off x="591482" y="4111814"/>
              <a:ext cx="383075" cy="961239"/>
            </a:xfrm>
            <a:prstGeom prst="trapezoid">
              <a:avLst>
                <a:gd name="adj"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a:extLst>
                <a:ext uri="{FF2B5EF4-FFF2-40B4-BE49-F238E27FC236}">
                  <a16:creationId xmlns:a16="http://schemas.microsoft.com/office/drawing/2014/main" id="{F6887914-79E5-4EA0-9706-A7C917999B0A}"/>
                </a:ext>
              </a:extLst>
            </p:cNvPr>
            <p:cNvSpPr/>
            <p:nvPr/>
          </p:nvSpPr>
          <p:spPr>
            <a:xfrm rot="1375821">
              <a:off x="450548" y="3245287"/>
              <a:ext cx="326588" cy="76938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a:extLst>
                <a:ext uri="{FF2B5EF4-FFF2-40B4-BE49-F238E27FC236}">
                  <a16:creationId xmlns:a16="http://schemas.microsoft.com/office/drawing/2014/main" id="{5AEF9CAD-CCFD-4044-866F-7DE4071C1696}"/>
                </a:ext>
              </a:extLst>
            </p:cNvPr>
            <p:cNvSpPr/>
            <p:nvPr/>
          </p:nvSpPr>
          <p:spPr>
            <a:xfrm rot="20337671">
              <a:off x="1129541" y="3260965"/>
              <a:ext cx="326588" cy="749353"/>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a:extLst>
                <a:ext uri="{FF2B5EF4-FFF2-40B4-BE49-F238E27FC236}">
                  <a16:creationId xmlns:a16="http://schemas.microsoft.com/office/drawing/2014/main" id="{833AB873-F3A5-45C3-97FB-2CE9462445BB}"/>
                </a:ext>
              </a:extLst>
            </p:cNvPr>
            <p:cNvSpPr/>
            <p:nvPr/>
          </p:nvSpPr>
          <p:spPr>
            <a:xfrm>
              <a:off x="581005" y="3251550"/>
              <a:ext cx="725750" cy="973618"/>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A65DA21-AB85-45BB-A0A0-66D331007AE5}"/>
                </a:ext>
              </a:extLst>
            </p:cNvPr>
            <p:cNvSpPr/>
            <p:nvPr/>
          </p:nvSpPr>
          <p:spPr>
            <a:xfrm>
              <a:off x="653581" y="2706848"/>
              <a:ext cx="580601"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Manual Input 72">
              <a:extLst>
                <a:ext uri="{FF2B5EF4-FFF2-40B4-BE49-F238E27FC236}">
                  <a16:creationId xmlns:a16="http://schemas.microsoft.com/office/drawing/2014/main" id="{994851E3-2BD9-4FF6-BE8A-DF090AD5D29A}"/>
                </a:ext>
              </a:extLst>
            </p:cNvPr>
            <p:cNvSpPr/>
            <p:nvPr/>
          </p:nvSpPr>
          <p:spPr>
            <a:xfrm rot="7269359" flipV="1">
              <a:off x="923397" y="3271489"/>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Manual Input 73">
              <a:extLst>
                <a:ext uri="{FF2B5EF4-FFF2-40B4-BE49-F238E27FC236}">
                  <a16:creationId xmlns:a16="http://schemas.microsoft.com/office/drawing/2014/main" id="{B76E66E8-C86D-49B0-9211-C6287CBE00AA}"/>
                </a:ext>
              </a:extLst>
            </p:cNvPr>
            <p:cNvSpPr/>
            <p:nvPr/>
          </p:nvSpPr>
          <p:spPr>
            <a:xfrm rot="14330641" flipH="1" flipV="1">
              <a:off x="633097" y="3271489"/>
              <a:ext cx="347625" cy="120328"/>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0CD57AB0-22F5-4877-8C5A-8CAF21423E00}"/>
                </a:ext>
              </a:extLst>
            </p:cNvPr>
            <p:cNvSpPr/>
            <p:nvPr/>
          </p:nvSpPr>
          <p:spPr>
            <a:xfrm>
              <a:off x="617293" y="2610724"/>
              <a:ext cx="689463" cy="73695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3C3F8522-57EE-40DA-B969-7086B8B6F776}"/>
                </a:ext>
              </a:extLst>
            </p:cNvPr>
            <p:cNvCxnSpPr>
              <a:endCxn id="71" idx="2"/>
            </p:cNvCxnSpPr>
            <p:nvPr/>
          </p:nvCxnSpPr>
          <p:spPr>
            <a:xfrm flipH="1">
              <a:off x="943880" y="3467295"/>
              <a:ext cx="21775" cy="7578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rapezoid 76">
              <a:extLst>
                <a:ext uri="{FF2B5EF4-FFF2-40B4-BE49-F238E27FC236}">
                  <a16:creationId xmlns:a16="http://schemas.microsoft.com/office/drawing/2014/main" id="{29F3EA06-10FD-47A6-B072-C9A67924898E}"/>
                </a:ext>
              </a:extLst>
            </p:cNvPr>
            <p:cNvSpPr/>
            <p:nvPr/>
          </p:nvSpPr>
          <p:spPr>
            <a:xfrm>
              <a:off x="557729" y="4134956"/>
              <a:ext cx="759828" cy="132449"/>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ame 77">
              <a:extLst>
                <a:ext uri="{FF2B5EF4-FFF2-40B4-BE49-F238E27FC236}">
                  <a16:creationId xmlns:a16="http://schemas.microsoft.com/office/drawing/2014/main" id="{D73FDD09-8DD1-4D93-8896-CC45A63E6EB5}"/>
                </a:ext>
              </a:extLst>
            </p:cNvPr>
            <p:cNvSpPr/>
            <p:nvPr/>
          </p:nvSpPr>
          <p:spPr>
            <a:xfrm>
              <a:off x="913648" y="4107199"/>
              <a:ext cx="108863" cy="160207"/>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eeform: Shape 78">
              <a:extLst>
                <a:ext uri="{FF2B5EF4-FFF2-40B4-BE49-F238E27FC236}">
                  <a16:creationId xmlns:a16="http://schemas.microsoft.com/office/drawing/2014/main" id="{0F1E7DFA-F1AC-49F9-A982-CE5E786493EE}"/>
                </a:ext>
              </a:extLst>
            </p:cNvPr>
            <p:cNvSpPr/>
            <p:nvPr/>
          </p:nvSpPr>
          <p:spPr>
            <a:xfrm rot="711584">
              <a:off x="570198" y="2478759"/>
              <a:ext cx="753475" cy="619913"/>
            </a:xfrm>
            <a:custGeom>
              <a:avLst/>
              <a:gdLst>
                <a:gd name="connsiteX0" fmla="*/ 328541 w 753475"/>
                <a:gd name="connsiteY0" fmla="*/ 42339 h 619913"/>
                <a:gd name="connsiteX1" fmla="*/ 753475 w 753475"/>
                <a:gd name="connsiteY1" fmla="*/ 0 h 619913"/>
                <a:gd name="connsiteX2" fmla="*/ 678251 w 753475"/>
                <a:gd name="connsiteY2" fmla="*/ 277433 h 619913"/>
                <a:gd name="connsiteX3" fmla="*/ 285424 w 753475"/>
                <a:gd name="connsiteY3" fmla="*/ 313752 h 619913"/>
                <a:gd name="connsiteX4" fmla="*/ 254012 w 753475"/>
                <a:gd name="connsiteY4" fmla="*/ 319643 h 619913"/>
                <a:gd name="connsiteX5" fmla="*/ 254012 w 753475"/>
                <a:gd name="connsiteY5" fmla="*/ 395624 h 619913"/>
                <a:gd name="connsiteX6" fmla="*/ 127006 w 753475"/>
                <a:gd name="connsiteY6" fmla="*/ 619913 h 619913"/>
                <a:gd name="connsiteX7" fmla="*/ 0 w 753475"/>
                <a:gd name="connsiteY7" fmla="*/ 395624 h 619913"/>
                <a:gd name="connsiteX8" fmla="*/ 127006 w 753475"/>
                <a:gd name="connsiteY8" fmla="*/ 171335 h 619913"/>
                <a:gd name="connsiteX9" fmla="*/ 224750 w 753475"/>
                <a:gd name="connsiteY9" fmla="*/ 171335 h 619913"/>
                <a:gd name="connsiteX10" fmla="*/ 242088 w 753475"/>
                <a:gd name="connsiteY10" fmla="*/ 107391 h 619913"/>
                <a:gd name="connsiteX11" fmla="*/ 328541 w 753475"/>
                <a:gd name="connsiteY11" fmla="*/ 42339 h 61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475" h="619913">
                  <a:moveTo>
                    <a:pt x="328541" y="42339"/>
                  </a:moveTo>
                  <a:cubicBezTo>
                    <a:pt x="464735" y="2275"/>
                    <a:pt x="641804" y="156845"/>
                    <a:pt x="753475" y="0"/>
                  </a:cubicBezTo>
                  <a:lnTo>
                    <a:pt x="678251" y="277433"/>
                  </a:lnTo>
                  <a:cubicBezTo>
                    <a:pt x="575170" y="422213"/>
                    <a:pt x="416366" y="301646"/>
                    <a:pt x="285424" y="313752"/>
                  </a:cubicBezTo>
                  <a:lnTo>
                    <a:pt x="254012" y="319643"/>
                  </a:lnTo>
                  <a:lnTo>
                    <a:pt x="254012" y="395624"/>
                  </a:lnTo>
                  <a:cubicBezTo>
                    <a:pt x="254012" y="519495"/>
                    <a:pt x="197149" y="619913"/>
                    <a:pt x="127006" y="619913"/>
                  </a:cubicBezTo>
                  <a:cubicBezTo>
                    <a:pt x="56863" y="619913"/>
                    <a:pt x="0" y="519495"/>
                    <a:pt x="0" y="395624"/>
                  </a:cubicBezTo>
                  <a:cubicBezTo>
                    <a:pt x="0" y="271753"/>
                    <a:pt x="56863" y="171335"/>
                    <a:pt x="127006" y="171335"/>
                  </a:cubicBezTo>
                  <a:lnTo>
                    <a:pt x="224750" y="171335"/>
                  </a:lnTo>
                  <a:lnTo>
                    <a:pt x="242088" y="107391"/>
                  </a:lnTo>
                  <a:cubicBezTo>
                    <a:pt x="267858" y="71196"/>
                    <a:pt x="297111" y="51585"/>
                    <a:pt x="328541" y="42339"/>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Oval 79">
              <a:extLst>
                <a:ext uri="{FF2B5EF4-FFF2-40B4-BE49-F238E27FC236}">
                  <a16:creationId xmlns:a16="http://schemas.microsoft.com/office/drawing/2014/main" id="{92451535-0A31-4F98-B3BF-58464D31C0B3}"/>
                </a:ext>
              </a:extLst>
            </p:cNvPr>
            <p:cNvSpPr/>
            <p:nvPr/>
          </p:nvSpPr>
          <p:spPr>
            <a:xfrm rot="15873315">
              <a:off x="823100" y="4149064"/>
              <a:ext cx="207893" cy="522573"/>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wedge">
                                      <p:cBhvr>
                                        <p:cTn id="7" dur="2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066800"/>
            <a:ext cx="9144000" cy="5016758"/>
          </a:xfrm>
          <a:prstGeom prst="rect">
            <a:avLst/>
          </a:prstGeom>
          <a:noFill/>
        </p:spPr>
        <p:txBody>
          <a:bodyPr wrap="square" rtlCol="0">
            <a:spAutoFit/>
          </a:bodyPr>
          <a:lstStyle/>
          <a:p>
            <a:pPr algn="ctr"/>
            <a:r>
              <a:rPr lang="en-US" sz="4000" dirty="0">
                <a:solidFill>
                  <a:schemeClr val="bg1"/>
                </a:solidFill>
                <a:latin typeface="Lucida Sans" pitchFamily="34" charset="0"/>
              </a:rPr>
              <a:t>John’s ministry has operated in </a:t>
            </a:r>
            <a:r>
              <a:rPr lang="en-US" sz="4000">
                <a:solidFill>
                  <a:schemeClr val="bg1"/>
                </a:solidFill>
                <a:latin typeface="Lucida Sans" pitchFamily="34" charset="0"/>
              </a:rPr>
              <a:t>three dispensations; </a:t>
            </a:r>
            <a:r>
              <a:rPr lang="en-US" sz="4000" dirty="0">
                <a:solidFill>
                  <a:schemeClr val="bg1"/>
                </a:solidFill>
                <a:latin typeface="Lucida Sans" pitchFamily="34" charset="0"/>
              </a:rPr>
              <a:t>He was the last of the prophets under the law of Moses, he was the first of the New Testament prophets, and he brought the </a:t>
            </a:r>
            <a:r>
              <a:rPr lang="en-US" sz="4000" dirty="0" err="1">
                <a:solidFill>
                  <a:schemeClr val="bg1"/>
                </a:solidFill>
                <a:latin typeface="Lucida Sans" pitchFamily="34" charset="0"/>
              </a:rPr>
              <a:t>Aaronic</a:t>
            </a:r>
            <a:r>
              <a:rPr lang="en-US" sz="4000" dirty="0">
                <a:solidFill>
                  <a:schemeClr val="bg1"/>
                </a:solidFill>
                <a:latin typeface="Lucida Sans" pitchFamily="34" charset="0"/>
              </a:rPr>
              <a:t> Priesthood to the dispensation of the </a:t>
            </a:r>
            <a:r>
              <a:rPr lang="en-US" sz="4000" dirty="0" err="1">
                <a:solidFill>
                  <a:schemeClr val="bg1"/>
                </a:solidFill>
                <a:latin typeface="Lucida Sans" pitchFamily="34" charset="0"/>
              </a:rPr>
              <a:t>fulness</a:t>
            </a:r>
            <a:r>
              <a:rPr lang="en-US" sz="4000" dirty="0">
                <a:solidFill>
                  <a:schemeClr val="bg1"/>
                </a:solidFill>
                <a:latin typeface="Lucida Sans" pitchFamily="34" charset="0"/>
              </a:rPr>
              <a:t> of times.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si.lds.org/bc/seminary/content/scriptures/nt/mark_1-3__john-teaching-in-the-wilderness_eng.jpg"/>
          <p:cNvPicPr>
            <a:picLocks noChangeAspect="1" noChangeArrowheads="1"/>
          </p:cNvPicPr>
          <p:nvPr/>
        </p:nvPicPr>
        <p:blipFill>
          <a:blip r:embed="rId2" cstate="print"/>
          <a:srcRect/>
          <a:stretch>
            <a:fillRect/>
          </a:stretch>
        </p:blipFill>
        <p:spPr bwMode="auto">
          <a:xfrm>
            <a:off x="2590800" y="533400"/>
            <a:ext cx="4305300" cy="58102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828800"/>
            <a:ext cx="9144000" cy="707886"/>
          </a:xfrm>
          <a:prstGeom prst="rect">
            <a:avLst/>
          </a:prstGeom>
          <a:noFill/>
        </p:spPr>
        <p:txBody>
          <a:bodyPr wrap="square" rtlCol="0">
            <a:spAutoFit/>
          </a:bodyPr>
          <a:lstStyle/>
          <a:p>
            <a:pPr algn="ctr"/>
            <a:r>
              <a:rPr lang="en-US" sz="4000" dirty="0">
                <a:solidFill>
                  <a:schemeClr val="bg1"/>
                </a:solidFill>
                <a:latin typeface="Lucida Sans" pitchFamily="34" charset="0"/>
              </a:rPr>
              <a:t>Sources: Bible Dictionary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762000"/>
            <a:ext cx="9144000" cy="3170099"/>
          </a:xfrm>
          <a:prstGeom prst="rect">
            <a:avLst/>
          </a:prstGeom>
          <a:noFill/>
        </p:spPr>
        <p:txBody>
          <a:bodyPr wrap="square" rtlCol="0">
            <a:spAutoFit/>
          </a:bodyPr>
          <a:lstStyle/>
          <a:p>
            <a:pPr algn="ctr"/>
            <a:r>
              <a:rPr lang="en-US" sz="4000" dirty="0">
                <a:solidFill>
                  <a:schemeClr val="bg1"/>
                </a:solidFill>
                <a:latin typeface="Lucida Sans" pitchFamily="34" charset="0"/>
              </a:rPr>
              <a:t>John’s forthcoming birth and ministry were announced to John’s father by the angel Gabriel </a:t>
            </a:r>
          </a:p>
          <a:p>
            <a:pPr algn="ctr"/>
            <a:r>
              <a:rPr lang="en-US" sz="4000" dirty="0">
                <a:solidFill>
                  <a:schemeClr val="bg1"/>
                </a:solidFill>
                <a:latin typeface="Lucida Sans" pitchFamily="34" charset="0"/>
              </a:rPr>
              <a:t>(Luke 1:5-25)</a:t>
            </a:r>
          </a:p>
          <a:p>
            <a:pPr algn="ctr"/>
            <a:endParaRPr lang="en-US" sz="4000" dirty="0">
              <a:solidFill>
                <a:schemeClr val="bg1"/>
              </a:solidFill>
              <a:latin typeface="Lucida Sans" pitchFamily="34" charset="0"/>
            </a:endParaRPr>
          </a:p>
        </p:txBody>
      </p:sp>
      <p:grpSp>
        <p:nvGrpSpPr>
          <p:cNvPr id="7" name="Group 6"/>
          <p:cNvGrpSpPr/>
          <p:nvPr/>
        </p:nvGrpSpPr>
        <p:grpSpPr>
          <a:xfrm>
            <a:off x="1676400" y="3429000"/>
            <a:ext cx="1524000" cy="3182521"/>
            <a:chOff x="762000" y="498175"/>
            <a:chExt cx="3045502" cy="6359825"/>
          </a:xfrm>
        </p:grpSpPr>
        <p:sp>
          <p:nvSpPr>
            <p:cNvPr id="8" name="Oval 7"/>
            <p:cNvSpPr/>
            <p:nvPr/>
          </p:nvSpPr>
          <p:spPr>
            <a:xfrm rot="19111405">
              <a:off x="2336474" y="5870671"/>
              <a:ext cx="601091" cy="987329"/>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3081452">
              <a:off x="1634441" y="5845411"/>
              <a:ext cx="574623" cy="951887"/>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5400000">
              <a:off x="1981200" y="1064986"/>
              <a:ext cx="19050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rot="17017031">
              <a:off x="648188" y="955375"/>
              <a:ext cx="19050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30"/>
            <p:cNvGrpSpPr/>
            <p:nvPr/>
          </p:nvGrpSpPr>
          <p:grpSpPr>
            <a:xfrm>
              <a:off x="762000" y="2131786"/>
              <a:ext cx="3045502" cy="4187946"/>
              <a:chOff x="4419600" y="2060454"/>
              <a:chExt cx="3045502" cy="4187946"/>
            </a:xfrm>
          </p:grpSpPr>
          <p:sp>
            <p:nvSpPr>
              <p:cNvPr id="32" name="Oval 31"/>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0102191">
                <a:off x="6267526" y="2091421"/>
                <a:ext cx="990600" cy="2115430"/>
              </a:xfrm>
              <a:prstGeom prst="trapezoid">
                <a:avLst>
                  <a:gd name="adj" fmla="val 34133"/>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327004">
                <a:off x="4648115" y="2060454"/>
                <a:ext cx="990600" cy="2115430"/>
              </a:xfrm>
              <a:prstGeom prst="trapezoid">
                <a:avLst>
                  <a:gd name="adj" fmla="val 34133"/>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4876800" y="2133600"/>
                <a:ext cx="2133600" cy="4114800"/>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366654" flipH="1">
                <a:off x="4944218" y="2084003"/>
                <a:ext cx="706763" cy="3877254"/>
              </a:xfrm>
              <a:prstGeom prst="trapezoid">
                <a:avLst>
                  <a:gd name="adj" fmla="val 34133"/>
                </a:avLst>
              </a:prstGeom>
              <a:solidFill>
                <a:srgbClr val="BF83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1233346">
                <a:off x="6224662" y="2067736"/>
                <a:ext cx="706763" cy="3886573"/>
              </a:xfrm>
              <a:prstGeom prst="trapezoid">
                <a:avLst>
                  <a:gd name="adj" fmla="val 34133"/>
                </a:avLst>
              </a:prstGeom>
              <a:solidFill>
                <a:srgbClr val="BF83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1371600" y="531586"/>
              <a:ext cx="16764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1524000" y="1750786"/>
              <a:ext cx="14478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024265" y="1903186"/>
              <a:ext cx="556544" cy="3017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29"/>
            <p:cNvGrpSpPr/>
            <p:nvPr/>
          </p:nvGrpSpPr>
          <p:grpSpPr>
            <a:xfrm>
              <a:off x="1219200" y="6019800"/>
              <a:ext cx="2168577" cy="231098"/>
              <a:chOff x="5867400" y="3429000"/>
              <a:chExt cx="3200400" cy="762000"/>
            </a:xfrm>
          </p:grpSpPr>
          <p:grpSp>
            <p:nvGrpSpPr>
              <p:cNvPr id="17" name="Group 78"/>
              <p:cNvGrpSpPr/>
              <p:nvPr/>
            </p:nvGrpSpPr>
            <p:grpSpPr>
              <a:xfrm>
                <a:off x="5867400" y="3429000"/>
                <a:ext cx="762000" cy="762000"/>
                <a:chOff x="5867400" y="3429000"/>
                <a:chExt cx="762000" cy="762000"/>
              </a:xfrm>
            </p:grpSpPr>
            <p:sp>
              <p:nvSpPr>
                <p:cNvPr id="30" name="Left-Right Arrow Callout 2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79"/>
              <p:cNvGrpSpPr/>
              <p:nvPr/>
            </p:nvGrpSpPr>
            <p:grpSpPr>
              <a:xfrm>
                <a:off x="6477000" y="3429000"/>
                <a:ext cx="762000" cy="762000"/>
                <a:chOff x="5867400" y="3429000"/>
                <a:chExt cx="762000" cy="762000"/>
              </a:xfrm>
            </p:grpSpPr>
            <p:sp>
              <p:nvSpPr>
                <p:cNvPr id="28" name="Left-Right Arrow Callout 2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82"/>
              <p:cNvGrpSpPr/>
              <p:nvPr/>
            </p:nvGrpSpPr>
            <p:grpSpPr>
              <a:xfrm>
                <a:off x="7086600" y="3429000"/>
                <a:ext cx="762000" cy="762000"/>
                <a:chOff x="5867400" y="3429000"/>
                <a:chExt cx="762000" cy="762000"/>
              </a:xfrm>
            </p:grpSpPr>
            <p:sp>
              <p:nvSpPr>
                <p:cNvPr id="26" name="Left-Right Arrow Callout 25"/>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85"/>
              <p:cNvGrpSpPr/>
              <p:nvPr/>
            </p:nvGrpSpPr>
            <p:grpSpPr>
              <a:xfrm>
                <a:off x="7696200" y="3429000"/>
                <a:ext cx="762000" cy="762000"/>
                <a:chOff x="5867400" y="3429000"/>
                <a:chExt cx="762000" cy="762000"/>
              </a:xfrm>
            </p:grpSpPr>
            <p:sp>
              <p:nvSpPr>
                <p:cNvPr id="24" name="Left-Right Arrow Callout 23"/>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88"/>
              <p:cNvGrpSpPr/>
              <p:nvPr/>
            </p:nvGrpSpPr>
            <p:grpSpPr>
              <a:xfrm>
                <a:off x="8305800" y="3429000"/>
                <a:ext cx="762000" cy="762000"/>
                <a:chOff x="5867400" y="3429000"/>
                <a:chExt cx="762000" cy="762000"/>
              </a:xfrm>
            </p:grpSpPr>
            <p:sp>
              <p:nvSpPr>
                <p:cNvPr id="22" name="Left-Right Arrow Callout 21"/>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5" name="Group 51"/>
          <p:cNvGrpSpPr/>
          <p:nvPr/>
        </p:nvGrpSpPr>
        <p:grpSpPr>
          <a:xfrm flipH="1">
            <a:off x="6324600" y="2590800"/>
            <a:ext cx="953505" cy="2383994"/>
            <a:chOff x="7772400" y="1708596"/>
            <a:chExt cx="1143000" cy="2711004"/>
          </a:xfrm>
        </p:grpSpPr>
        <p:sp>
          <p:nvSpPr>
            <p:cNvPr id="106" name="Oval 5"/>
            <p:cNvSpPr/>
            <p:nvPr/>
          </p:nvSpPr>
          <p:spPr>
            <a:xfrm rot="20244480">
              <a:off x="8343900" y="3911287"/>
              <a:ext cx="285750" cy="50831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204902">
              <a:off x="8058150" y="3854808"/>
              <a:ext cx="285750" cy="50831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8629650" y="3402974"/>
              <a:ext cx="285750" cy="4518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772400" y="3346494"/>
              <a:ext cx="285750" cy="5083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9"/>
            <p:cNvSpPr/>
            <p:nvPr/>
          </p:nvSpPr>
          <p:spPr>
            <a:xfrm rot="19518518">
              <a:off x="8254284" y="2505985"/>
              <a:ext cx="575241" cy="1202157"/>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Isosceles Triangle 110"/>
            <p:cNvSpPr/>
            <p:nvPr/>
          </p:nvSpPr>
          <p:spPr>
            <a:xfrm rot="2043946">
              <a:off x="7843928" y="2506104"/>
              <a:ext cx="575241" cy="1202157"/>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Isosceles Triangle 111"/>
            <p:cNvSpPr/>
            <p:nvPr/>
          </p:nvSpPr>
          <p:spPr>
            <a:xfrm>
              <a:off x="7935686" y="2499306"/>
              <a:ext cx="775607" cy="1637898"/>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rot="17642893">
              <a:off x="7785260" y="1899844"/>
              <a:ext cx="790709" cy="40821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8058150" y="1821555"/>
              <a:ext cx="612321" cy="1073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rot="12852032">
              <a:off x="8047361" y="1787131"/>
              <a:ext cx="790709" cy="40821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anim calcmode="lin" valueType="num">
                                      <p:cBhvr>
                                        <p:cTn id="13" dur="1000" fill="hold"/>
                                        <p:tgtEl>
                                          <p:spTgt spid="105"/>
                                        </p:tgtEl>
                                        <p:attrNameLst>
                                          <p:attrName>ppt_x</p:attrName>
                                        </p:attrNameLst>
                                      </p:cBhvr>
                                      <p:tavLst>
                                        <p:tav tm="0">
                                          <p:val>
                                            <p:strVal val="#ppt_x"/>
                                          </p:val>
                                        </p:tav>
                                        <p:tav tm="100000">
                                          <p:val>
                                            <p:strVal val="#ppt_x"/>
                                          </p:val>
                                        </p:tav>
                                      </p:tavLst>
                                    </p:anim>
                                    <p:anim calcmode="lin" valueType="num">
                                      <p:cBhvr>
                                        <p:cTn id="14"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304800"/>
            <a:ext cx="9144000" cy="3170099"/>
          </a:xfrm>
          <a:prstGeom prst="rect">
            <a:avLst/>
          </a:prstGeom>
          <a:noFill/>
        </p:spPr>
        <p:txBody>
          <a:bodyPr wrap="square" rtlCol="0">
            <a:spAutoFit/>
          </a:bodyPr>
          <a:lstStyle/>
          <a:p>
            <a:pPr algn="ctr"/>
            <a:endParaRPr lang="en-US" sz="4000" dirty="0">
              <a:solidFill>
                <a:schemeClr val="bg1"/>
              </a:solidFill>
              <a:latin typeface="Lucida Sans" pitchFamily="34" charset="0"/>
            </a:endParaRPr>
          </a:p>
          <a:p>
            <a:pPr algn="ctr"/>
            <a:r>
              <a:rPr lang="en-US" sz="4000" dirty="0">
                <a:solidFill>
                  <a:schemeClr val="bg1"/>
                </a:solidFill>
                <a:latin typeface="Lucida Sans" pitchFamily="34" charset="0"/>
              </a:rPr>
              <a:t>John was the son of Zacharias and Elisabeth being a priestly descent through both parents.</a:t>
            </a:r>
          </a:p>
          <a:p>
            <a:pPr algn="ctr"/>
            <a:endParaRPr lang="en-US" sz="4000" dirty="0">
              <a:solidFill>
                <a:schemeClr val="bg1"/>
              </a:solidFill>
              <a:latin typeface="Lucida Sans" pitchFamily="34" charset="0"/>
            </a:endParaRPr>
          </a:p>
        </p:txBody>
      </p:sp>
      <p:grpSp>
        <p:nvGrpSpPr>
          <p:cNvPr id="4" name="Group 3"/>
          <p:cNvGrpSpPr/>
          <p:nvPr/>
        </p:nvGrpSpPr>
        <p:grpSpPr>
          <a:xfrm>
            <a:off x="1752600" y="2971800"/>
            <a:ext cx="1752600" cy="3659899"/>
            <a:chOff x="762000" y="498175"/>
            <a:chExt cx="3045502" cy="6359825"/>
          </a:xfrm>
        </p:grpSpPr>
        <p:sp>
          <p:nvSpPr>
            <p:cNvPr id="7" name="Oval 6"/>
            <p:cNvSpPr/>
            <p:nvPr/>
          </p:nvSpPr>
          <p:spPr>
            <a:xfrm rot="19111405">
              <a:off x="2336474" y="5870671"/>
              <a:ext cx="601091" cy="987329"/>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3081452">
              <a:off x="1634441" y="5845411"/>
              <a:ext cx="574623" cy="951887"/>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5400000">
              <a:off x="1981200" y="1064986"/>
              <a:ext cx="19050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17017031">
              <a:off x="648188" y="955375"/>
              <a:ext cx="19050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30"/>
            <p:cNvGrpSpPr/>
            <p:nvPr/>
          </p:nvGrpSpPr>
          <p:grpSpPr>
            <a:xfrm>
              <a:off x="762000" y="2131786"/>
              <a:ext cx="3045502" cy="4187946"/>
              <a:chOff x="4419600" y="2060454"/>
              <a:chExt cx="3045502" cy="4187946"/>
            </a:xfrm>
          </p:grpSpPr>
          <p:sp>
            <p:nvSpPr>
              <p:cNvPr id="31" name="Oval 30"/>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0102191">
                <a:off x="6267526" y="2091421"/>
                <a:ext cx="990600" cy="2115430"/>
              </a:xfrm>
              <a:prstGeom prst="trapezoid">
                <a:avLst>
                  <a:gd name="adj" fmla="val 34133"/>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327004">
                <a:off x="4648115" y="2060454"/>
                <a:ext cx="990600" cy="2115430"/>
              </a:xfrm>
              <a:prstGeom prst="trapezoid">
                <a:avLst>
                  <a:gd name="adj" fmla="val 34133"/>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4876800" y="2133600"/>
                <a:ext cx="2133600" cy="4114800"/>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366654" flipH="1">
                <a:off x="4944218" y="2084003"/>
                <a:ext cx="706763" cy="3877254"/>
              </a:xfrm>
              <a:prstGeom prst="trapezoid">
                <a:avLst>
                  <a:gd name="adj" fmla="val 34133"/>
                </a:avLst>
              </a:prstGeom>
              <a:solidFill>
                <a:srgbClr val="BF83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1233346">
                <a:off x="6224662" y="2067736"/>
                <a:ext cx="706763" cy="3886573"/>
              </a:xfrm>
              <a:prstGeom prst="trapezoid">
                <a:avLst>
                  <a:gd name="adj" fmla="val 34133"/>
                </a:avLst>
              </a:prstGeom>
              <a:solidFill>
                <a:srgbClr val="BF83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Oval 11"/>
            <p:cNvSpPr/>
            <p:nvPr/>
          </p:nvSpPr>
          <p:spPr>
            <a:xfrm>
              <a:off x="1371600" y="531586"/>
              <a:ext cx="16764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1524000" y="1750786"/>
              <a:ext cx="1447800" cy="990600"/>
            </a:xfrm>
            <a:prstGeom prst="clou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40131" y="1903188"/>
              <a:ext cx="540675" cy="3017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29"/>
            <p:cNvGrpSpPr/>
            <p:nvPr/>
          </p:nvGrpSpPr>
          <p:grpSpPr>
            <a:xfrm>
              <a:off x="1219200" y="6019800"/>
              <a:ext cx="2168577" cy="231098"/>
              <a:chOff x="5867400" y="3429000"/>
              <a:chExt cx="3200400" cy="762000"/>
            </a:xfrm>
          </p:grpSpPr>
          <p:grpSp>
            <p:nvGrpSpPr>
              <p:cNvPr id="16" name="Group 78"/>
              <p:cNvGrpSpPr/>
              <p:nvPr/>
            </p:nvGrpSpPr>
            <p:grpSpPr>
              <a:xfrm>
                <a:off x="5867400" y="3429000"/>
                <a:ext cx="762000" cy="762000"/>
                <a:chOff x="5867400" y="3429000"/>
                <a:chExt cx="762000" cy="762000"/>
              </a:xfrm>
            </p:grpSpPr>
            <p:sp>
              <p:nvSpPr>
                <p:cNvPr id="29" name="Left-Right Arrow Callout 28"/>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79"/>
              <p:cNvGrpSpPr/>
              <p:nvPr/>
            </p:nvGrpSpPr>
            <p:grpSpPr>
              <a:xfrm>
                <a:off x="6477000" y="3429000"/>
                <a:ext cx="762000" cy="762000"/>
                <a:chOff x="5867400" y="3429000"/>
                <a:chExt cx="762000" cy="762000"/>
              </a:xfrm>
            </p:grpSpPr>
            <p:sp>
              <p:nvSpPr>
                <p:cNvPr id="27" name="Left-Right Arrow Callout 26"/>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82"/>
              <p:cNvGrpSpPr/>
              <p:nvPr/>
            </p:nvGrpSpPr>
            <p:grpSpPr>
              <a:xfrm>
                <a:off x="7086600" y="3429000"/>
                <a:ext cx="762000" cy="762000"/>
                <a:chOff x="5867400" y="3429000"/>
                <a:chExt cx="762000" cy="762000"/>
              </a:xfrm>
            </p:grpSpPr>
            <p:sp>
              <p:nvSpPr>
                <p:cNvPr id="25" name="Left-Right Arrow Callout 24"/>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85"/>
              <p:cNvGrpSpPr/>
              <p:nvPr/>
            </p:nvGrpSpPr>
            <p:grpSpPr>
              <a:xfrm>
                <a:off x="7696200" y="3429000"/>
                <a:ext cx="762000" cy="762000"/>
                <a:chOff x="5867400" y="3429000"/>
                <a:chExt cx="762000" cy="762000"/>
              </a:xfrm>
            </p:grpSpPr>
            <p:sp>
              <p:nvSpPr>
                <p:cNvPr id="23" name="Left-Right Arrow Callout 22"/>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88"/>
              <p:cNvGrpSpPr/>
              <p:nvPr/>
            </p:nvGrpSpPr>
            <p:grpSpPr>
              <a:xfrm>
                <a:off x="8305800" y="3429000"/>
                <a:ext cx="762000" cy="762000"/>
                <a:chOff x="5867400" y="3429000"/>
                <a:chExt cx="762000" cy="762000"/>
              </a:xfrm>
            </p:grpSpPr>
            <p:sp>
              <p:nvSpPr>
                <p:cNvPr id="21" name="Left-Right Arrow Callout 20"/>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 name="Group 39"/>
          <p:cNvGrpSpPr/>
          <p:nvPr/>
        </p:nvGrpSpPr>
        <p:grpSpPr>
          <a:xfrm>
            <a:off x="3581400" y="3048000"/>
            <a:ext cx="1828800" cy="3540247"/>
            <a:chOff x="4806691" y="304800"/>
            <a:chExt cx="3188398" cy="6172200"/>
          </a:xfrm>
        </p:grpSpPr>
        <p:sp>
          <p:nvSpPr>
            <p:cNvPr id="41" name="Oval 40"/>
            <p:cNvSpPr/>
            <p:nvPr/>
          </p:nvSpPr>
          <p:spPr>
            <a:xfrm rot="20207568">
              <a:off x="6448548" y="5695351"/>
              <a:ext cx="578380" cy="78164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500754">
              <a:off x="5505370" y="5683456"/>
              <a:ext cx="578380" cy="78164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500754">
              <a:off x="4806691" y="4032659"/>
              <a:ext cx="578380" cy="7816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0155908">
              <a:off x="7416709" y="4016174"/>
              <a:ext cx="578380" cy="7816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6"/>
            <p:cNvSpPr/>
            <p:nvPr/>
          </p:nvSpPr>
          <p:spPr>
            <a:xfrm>
              <a:off x="5469849" y="2915554"/>
              <a:ext cx="1713435" cy="3039625"/>
            </a:xfrm>
            <a:prstGeom prst="trapezoid">
              <a:avLst>
                <a:gd name="adj" fmla="val 1784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lowchart: Delay 45"/>
            <p:cNvSpPr/>
            <p:nvPr/>
          </p:nvSpPr>
          <p:spPr>
            <a:xfrm rot="16200000">
              <a:off x="4854019" y="686980"/>
              <a:ext cx="3022978" cy="2258618"/>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505404">
              <a:off x="4895209" y="2905087"/>
              <a:ext cx="948365" cy="1571873"/>
            </a:xfrm>
            <a:prstGeom prst="trapezoid">
              <a:avLst>
                <a:gd name="adj" fmla="val 29076"/>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apezoid 47"/>
            <p:cNvSpPr/>
            <p:nvPr/>
          </p:nvSpPr>
          <p:spPr>
            <a:xfrm rot="20172944">
              <a:off x="6815470" y="2744822"/>
              <a:ext cx="995169" cy="1717602"/>
            </a:xfrm>
            <a:prstGeom prst="trapezoid">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loud 10"/>
            <p:cNvSpPr/>
            <p:nvPr/>
          </p:nvSpPr>
          <p:spPr>
            <a:xfrm rot="4849455" flipH="1">
              <a:off x="5764284" y="1650067"/>
              <a:ext cx="2220949" cy="101948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11"/>
            <p:cNvSpPr/>
            <p:nvPr/>
          </p:nvSpPr>
          <p:spPr>
            <a:xfrm rot="16750545">
              <a:off x="4835728" y="1650067"/>
              <a:ext cx="2220949" cy="1019484"/>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12"/>
            <p:cNvSpPr/>
            <p:nvPr/>
          </p:nvSpPr>
          <p:spPr>
            <a:xfrm rot="10800000">
              <a:off x="6015033" y="2572033"/>
              <a:ext cx="700950" cy="54963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13"/>
            <p:cNvSpPr/>
            <p:nvPr/>
          </p:nvSpPr>
          <p:spPr>
            <a:xfrm>
              <a:off x="5781383" y="717024"/>
              <a:ext cx="1168251" cy="20611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14"/>
            <p:cNvSpPr/>
            <p:nvPr/>
          </p:nvSpPr>
          <p:spPr>
            <a:xfrm>
              <a:off x="5781383" y="923136"/>
              <a:ext cx="1090368" cy="480928"/>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lay 15"/>
            <p:cNvSpPr/>
            <p:nvPr/>
          </p:nvSpPr>
          <p:spPr>
            <a:xfrm rot="5400000">
              <a:off x="6142966" y="139714"/>
              <a:ext cx="480928" cy="1635551"/>
            </a:xfrm>
            <a:prstGeom prst="flowChartDelay">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18"/>
            <p:cNvCxnSpPr/>
            <p:nvPr/>
          </p:nvCxnSpPr>
          <p:spPr>
            <a:xfrm flipH="1">
              <a:off x="6326568" y="3121666"/>
              <a:ext cx="38939" cy="28335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81"/>
            <p:cNvGrpSpPr/>
            <p:nvPr/>
          </p:nvGrpSpPr>
          <p:grpSpPr>
            <a:xfrm>
              <a:off x="5638800" y="533400"/>
              <a:ext cx="1447800" cy="381000"/>
              <a:chOff x="5867400" y="3429000"/>
              <a:chExt cx="3200400" cy="762000"/>
            </a:xfrm>
          </p:grpSpPr>
          <p:grpSp>
            <p:nvGrpSpPr>
              <p:cNvPr id="89" name="Group 78"/>
              <p:cNvGrpSpPr/>
              <p:nvPr/>
            </p:nvGrpSpPr>
            <p:grpSpPr>
              <a:xfrm>
                <a:off x="5867400" y="3429000"/>
                <a:ext cx="762000" cy="762000"/>
                <a:chOff x="5867400" y="3429000"/>
                <a:chExt cx="762000" cy="762000"/>
              </a:xfrm>
            </p:grpSpPr>
            <p:sp>
              <p:nvSpPr>
                <p:cNvPr id="102" name="Left-Right Arrow Callout 101"/>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79"/>
              <p:cNvGrpSpPr/>
              <p:nvPr/>
            </p:nvGrpSpPr>
            <p:grpSpPr>
              <a:xfrm>
                <a:off x="6477000" y="3429000"/>
                <a:ext cx="762000" cy="762000"/>
                <a:chOff x="5867400" y="3429000"/>
                <a:chExt cx="762000" cy="762000"/>
              </a:xfrm>
            </p:grpSpPr>
            <p:sp>
              <p:nvSpPr>
                <p:cNvPr id="100" name="Left-Right Arrow Callout 9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82"/>
              <p:cNvGrpSpPr/>
              <p:nvPr/>
            </p:nvGrpSpPr>
            <p:grpSpPr>
              <a:xfrm>
                <a:off x="7086600" y="3429000"/>
                <a:ext cx="762000" cy="762000"/>
                <a:chOff x="5867400" y="3429000"/>
                <a:chExt cx="762000" cy="762000"/>
              </a:xfrm>
            </p:grpSpPr>
            <p:sp>
              <p:nvSpPr>
                <p:cNvPr id="98" name="Left-Right Arrow Callout 9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85"/>
              <p:cNvGrpSpPr/>
              <p:nvPr/>
            </p:nvGrpSpPr>
            <p:grpSpPr>
              <a:xfrm>
                <a:off x="7696200" y="3429000"/>
                <a:ext cx="762000" cy="762000"/>
                <a:chOff x="5867400" y="3429000"/>
                <a:chExt cx="762000" cy="762000"/>
              </a:xfrm>
            </p:grpSpPr>
            <p:sp>
              <p:nvSpPr>
                <p:cNvPr id="96" name="Left-Right Arrow Callout 8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88"/>
              <p:cNvGrpSpPr/>
              <p:nvPr/>
            </p:nvGrpSpPr>
            <p:grpSpPr>
              <a:xfrm>
                <a:off x="8305800" y="3429000"/>
                <a:ext cx="762000" cy="762000"/>
                <a:chOff x="5867400" y="3429000"/>
                <a:chExt cx="762000" cy="762000"/>
              </a:xfrm>
            </p:grpSpPr>
            <p:sp>
              <p:nvSpPr>
                <p:cNvPr id="94" name="Left-Right Arrow Callout 8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88"/>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97"/>
            <p:cNvGrpSpPr/>
            <p:nvPr/>
          </p:nvGrpSpPr>
          <p:grpSpPr>
            <a:xfrm rot="5400000">
              <a:off x="5100402" y="4590737"/>
              <a:ext cx="2644516" cy="196122"/>
              <a:chOff x="5867400" y="3429000"/>
              <a:chExt cx="3200400" cy="762000"/>
            </a:xfrm>
          </p:grpSpPr>
          <p:grpSp>
            <p:nvGrpSpPr>
              <p:cNvPr id="74" name="Group 78"/>
              <p:cNvGrpSpPr/>
              <p:nvPr/>
            </p:nvGrpSpPr>
            <p:grpSpPr>
              <a:xfrm>
                <a:off x="5867400" y="3429000"/>
                <a:ext cx="762000" cy="762000"/>
                <a:chOff x="5867400" y="3429000"/>
                <a:chExt cx="762000" cy="762000"/>
              </a:xfrm>
            </p:grpSpPr>
            <p:sp>
              <p:nvSpPr>
                <p:cNvPr id="87" name="Left-Right Arrow Callout 86"/>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9"/>
              <p:cNvGrpSpPr/>
              <p:nvPr/>
            </p:nvGrpSpPr>
            <p:grpSpPr>
              <a:xfrm>
                <a:off x="6477000" y="3429000"/>
                <a:ext cx="762000" cy="762000"/>
                <a:chOff x="5867400" y="3429000"/>
                <a:chExt cx="762000" cy="762000"/>
              </a:xfrm>
            </p:grpSpPr>
            <p:sp>
              <p:nvSpPr>
                <p:cNvPr id="85" name="Left-Right Arrow Callout 84"/>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6"/>
              <p:cNvGrpSpPr/>
              <p:nvPr/>
            </p:nvGrpSpPr>
            <p:grpSpPr>
              <a:xfrm>
                <a:off x="7086600" y="3429000"/>
                <a:ext cx="762000" cy="762000"/>
                <a:chOff x="5867400" y="3429000"/>
                <a:chExt cx="762000" cy="762000"/>
              </a:xfrm>
            </p:grpSpPr>
            <p:sp>
              <p:nvSpPr>
                <p:cNvPr id="83" name="Left-Right Arrow Callout 82"/>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85"/>
              <p:cNvGrpSpPr/>
              <p:nvPr/>
            </p:nvGrpSpPr>
            <p:grpSpPr>
              <a:xfrm>
                <a:off x="7696200" y="3429000"/>
                <a:ext cx="762000" cy="762000"/>
                <a:chOff x="5867400" y="3429000"/>
                <a:chExt cx="762000" cy="762000"/>
              </a:xfrm>
            </p:grpSpPr>
            <p:sp>
              <p:nvSpPr>
                <p:cNvPr id="81" name="Left-Right Arrow Callout 80"/>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88"/>
              <p:cNvGrpSpPr/>
              <p:nvPr/>
            </p:nvGrpSpPr>
            <p:grpSpPr>
              <a:xfrm>
                <a:off x="8305800" y="3429000"/>
                <a:ext cx="762000" cy="762000"/>
                <a:chOff x="5867400" y="3429000"/>
                <a:chExt cx="762000" cy="762000"/>
              </a:xfrm>
            </p:grpSpPr>
            <p:sp>
              <p:nvSpPr>
                <p:cNvPr id="79" name="Left-Right Arrow Callout 78"/>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 name="Group 145"/>
            <p:cNvGrpSpPr/>
            <p:nvPr/>
          </p:nvGrpSpPr>
          <p:grpSpPr>
            <a:xfrm rot="5400000">
              <a:off x="4871803" y="4576997"/>
              <a:ext cx="2644516" cy="196122"/>
              <a:chOff x="5867400" y="3429000"/>
              <a:chExt cx="3200400" cy="762000"/>
            </a:xfrm>
          </p:grpSpPr>
          <p:grpSp>
            <p:nvGrpSpPr>
              <p:cNvPr id="59" name="Group 78"/>
              <p:cNvGrpSpPr/>
              <p:nvPr/>
            </p:nvGrpSpPr>
            <p:grpSpPr>
              <a:xfrm>
                <a:off x="5867400" y="3429000"/>
                <a:ext cx="762000" cy="762000"/>
                <a:chOff x="5867400" y="3429000"/>
                <a:chExt cx="762000" cy="762000"/>
              </a:xfrm>
            </p:grpSpPr>
            <p:sp>
              <p:nvSpPr>
                <p:cNvPr id="72" name="Left-Right Arrow Callout 71"/>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79"/>
              <p:cNvGrpSpPr/>
              <p:nvPr/>
            </p:nvGrpSpPr>
            <p:grpSpPr>
              <a:xfrm>
                <a:off x="6477000" y="3429000"/>
                <a:ext cx="762000" cy="762000"/>
                <a:chOff x="5867400" y="3429000"/>
                <a:chExt cx="762000" cy="762000"/>
              </a:xfrm>
            </p:grpSpPr>
            <p:sp>
              <p:nvSpPr>
                <p:cNvPr id="70" name="Left-Right Arrow Callout 69"/>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82"/>
              <p:cNvGrpSpPr/>
              <p:nvPr/>
            </p:nvGrpSpPr>
            <p:grpSpPr>
              <a:xfrm>
                <a:off x="7086600" y="3429000"/>
                <a:ext cx="762000" cy="762000"/>
                <a:chOff x="5867400" y="3429000"/>
                <a:chExt cx="762000" cy="762000"/>
              </a:xfrm>
            </p:grpSpPr>
            <p:sp>
              <p:nvSpPr>
                <p:cNvPr id="68" name="Left-Right Arrow Callout 67"/>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85"/>
              <p:cNvGrpSpPr/>
              <p:nvPr/>
            </p:nvGrpSpPr>
            <p:grpSpPr>
              <a:xfrm>
                <a:off x="7696200" y="3429000"/>
                <a:ext cx="762000" cy="762000"/>
                <a:chOff x="5867400" y="3429000"/>
                <a:chExt cx="762000" cy="762000"/>
              </a:xfrm>
            </p:grpSpPr>
            <p:sp>
              <p:nvSpPr>
                <p:cNvPr id="66" name="Left-Right Arrow Callout 65"/>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88"/>
              <p:cNvGrpSpPr/>
              <p:nvPr/>
            </p:nvGrpSpPr>
            <p:grpSpPr>
              <a:xfrm>
                <a:off x="8305800" y="3429000"/>
                <a:ext cx="762000" cy="762000"/>
                <a:chOff x="5867400" y="3429000"/>
                <a:chExt cx="762000" cy="762000"/>
              </a:xfrm>
            </p:grpSpPr>
            <p:sp>
              <p:nvSpPr>
                <p:cNvPr id="64" name="Left-Right Arrow Callout 63"/>
                <p:cNvSpPr/>
                <p:nvPr/>
              </p:nvSpPr>
              <p:spPr>
                <a:xfrm>
                  <a:off x="5867400" y="3429000"/>
                  <a:ext cx="762000" cy="762000"/>
                </a:xfrm>
                <a:prstGeom prst="leftRightArrowCallou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6086006" y="3621373"/>
                  <a:ext cx="304800" cy="381000"/>
                </a:xfrm>
                <a:prstGeom prst="diamond">
                  <a:avLst/>
                </a:prstGeom>
                <a:solidFill>
                  <a:srgbClr val="F4EB7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4" name="Group 93"/>
          <p:cNvGrpSpPr/>
          <p:nvPr/>
        </p:nvGrpSpPr>
        <p:grpSpPr>
          <a:xfrm rot="5953441">
            <a:off x="4628818" y="4658409"/>
            <a:ext cx="821276" cy="1122582"/>
            <a:chOff x="1219200" y="1371600"/>
            <a:chExt cx="1676400" cy="2286000"/>
          </a:xfrm>
        </p:grpSpPr>
        <p:sp>
          <p:nvSpPr>
            <p:cNvPr id="105" name="Oval 7"/>
            <p:cNvSpPr/>
            <p:nvPr/>
          </p:nvSpPr>
          <p:spPr>
            <a:xfrm rot="19638581">
              <a:off x="1295400" y="1371600"/>
              <a:ext cx="1600200" cy="2286000"/>
            </a:xfrm>
            <a:prstGeom prst="ellipse">
              <a:avLst/>
            </a:prstGeom>
            <a:solidFill>
              <a:srgbClr val="CC9F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edge">
                                      <p:cBhvr>
                                        <p:cTn id="10" dur="2000"/>
                                        <p:tgtEl>
                                          <p:spTgt spid="40"/>
                                        </p:tgtEl>
                                      </p:cBhvr>
                                    </p:animEffect>
                                  </p:childTnLst>
                                </p:cTn>
                              </p:par>
                              <p:par>
                                <p:cTn id="11" presetID="20" presetClass="entr" presetSubtype="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wedge">
                                      <p:cBhvr>
                                        <p:cTn id="13"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144000" cy="3785652"/>
          </a:xfrm>
          <a:prstGeom prst="rect">
            <a:avLst/>
          </a:prstGeom>
          <a:noFill/>
        </p:spPr>
        <p:txBody>
          <a:bodyPr wrap="square" rtlCol="0">
            <a:spAutoFit/>
          </a:bodyPr>
          <a:lstStyle/>
          <a:p>
            <a:pPr algn="ctr"/>
            <a:r>
              <a:rPr lang="en-US" sz="4000" dirty="0">
                <a:solidFill>
                  <a:schemeClr val="bg1"/>
                </a:solidFill>
                <a:latin typeface="Lucida Sans" pitchFamily="34" charset="0"/>
              </a:rPr>
              <a:t>John was a child of promise, with prophecies of his mission having been given by Isaiah (40:3) and Malachi (3:1) and Nephi (1 Nephi 10:7-10)</a:t>
            </a:r>
          </a:p>
          <a:p>
            <a:pPr algn="ctr"/>
            <a:endParaRPr lang="en-US" sz="4000" dirty="0">
              <a:solidFill>
                <a:schemeClr val="bg1"/>
              </a:solidFill>
              <a:latin typeface="Lucida Sans" pitchFamily="34" charset="0"/>
            </a:endParaRPr>
          </a:p>
        </p:txBody>
      </p:sp>
      <p:grpSp>
        <p:nvGrpSpPr>
          <p:cNvPr id="4" name="Group 3"/>
          <p:cNvGrpSpPr/>
          <p:nvPr/>
        </p:nvGrpSpPr>
        <p:grpSpPr>
          <a:xfrm>
            <a:off x="914400" y="3048000"/>
            <a:ext cx="2057400" cy="3606537"/>
            <a:chOff x="1593589" y="398948"/>
            <a:chExt cx="2902209" cy="5087452"/>
          </a:xfrm>
        </p:grpSpPr>
        <p:grpSp>
          <p:nvGrpSpPr>
            <p:cNvPr id="7" name="Group 33"/>
            <p:cNvGrpSpPr/>
            <p:nvPr/>
          </p:nvGrpSpPr>
          <p:grpSpPr>
            <a:xfrm>
              <a:off x="1593589" y="398948"/>
              <a:ext cx="2902209" cy="5087452"/>
              <a:chOff x="1593589" y="398948"/>
              <a:chExt cx="1375870" cy="4260181"/>
            </a:xfrm>
          </p:grpSpPr>
          <p:sp>
            <p:nvSpPr>
              <p:cNvPr id="25"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3"/>
              <p:cNvGrpSpPr/>
              <p:nvPr/>
            </p:nvGrpSpPr>
            <p:grpSpPr>
              <a:xfrm>
                <a:off x="2383609" y="1732280"/>
                <a:ext cx="585850" cy="1566411"/>
                <a:chOff x="4699336" y="2759583"/>
                <a:chExt cx="1168064" cy="2193417"/>
              </a:xfrm>
            </p:grpSpPr>
            <p:sp>
              <p:nvSpPr>
                <p:cNvPr id="4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3"/>
              <p:cNvSpPr/>
              <p:nvPr/>
            </p:nvSpPr>
            <p:spPr>
              <a:xfrm rot="5225831">
                <a:off x="2183148" y="1530008"/>
                <a:ext cx="191733" cy="2714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43"/>
            <p:cNvGrpSpPr/>
            <p:nvPr/>
          </p:nvGrpSpPr>
          <p:grpSpPr>
            <a:xfrm rot="5003920">
              <a:off x="2288001" y="3506278"/>
              <a:ext cx="2489460" cy="381000"/>
              <a:chOff x="1600200" y="6781800"/>
              <a:chExt cx="2754086" cy="1143000"/>
            </a:xfrm>
          </p:grpSpPr>
          <p:sp>
            <p:nvSpPr>
              <p:cNvPr id="18" name="Chevron 17"/>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44"/>
            <p:cNvGrpSpPr/>
            <p:nvPr/>
          </p:nvGrpSpPr>
          <p:grpSpPr>
            <a:xfrm rot="16596080" flipH="1">
              <a:off x="1145001" y="3506278"/>
              <a:ext cx="2489460" cy="381000"/>
              <a:chOff x="1600200" y="6781800"/>
              <a:chExt cx="2754086" cy="1143000"/>
            </a:xfrm>
          </p:grpSpPr>
          <p:sp>
            <p:nvSpPr>
              <p:cNvPr id="11" name="Chevron 10"/>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29400" y="3200400"/>
            <a:ext cx="1676400" cy="3276600"/>
            <a:chOff x="2057402" y="1656736"/>
            <a:chExt cx="1466633" cy="2412190"/>
          </a:xfrm>
        </p:grpSpPr>
        <p:sp>
          <p:nvSpPr>
            <p:cNvPr id="45" name="Oval 44"/>
            <p:cNvSpPr/>
            <p:nvPr/>
          </p:nvSpPr>
          <p:spPr>
            <a:xfrm rot="20950279">
              <a:off x="2057402" y="3040512"/>
              <a:ext cx="427501" cy="19817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950279">
              <a:off x="3096534" y="3040512"/>
              <a:ext cx="427501" cy="19817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2438402" y="2438402"/>
              <a:ext cx="742238" cy="1409442"/>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950279">
              <a:off x="2359882" y="3814751"/>
              <a:ext cx="422398" cy="25417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9846626">
              <a:off x="2885047" y="2397055"/>
              <a:ext cx="326730" cy="763222"/>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0950279">
              <a:off x="2731002" y="3814752"/>
              <a:ext cx="422398" cy="25417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753374" flipH="1">
              <a:off x="2365481" y="2397055"/>
              <a:ext cx="326730" cy="763222"/>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412720" y="1735651"/>
              <a:ext cx="742238" cy="8674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uble Wave 52"/>
            <p:cNvSpPr/>
            <p:nvPr/>
          </p:nvSpPr>
          <p:spPr>
            <a:xfrm rot="21307692">
              <a:off x="3078418" y="1809044"/>
              <a:ext cx="219841" cy="638737"/>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uble Wave 53"/>
            <p:cNvSpPr/>
            <p:nvPr/>
          </p:nvSpPr>
          <p:spPr>
            <a:xfrm rot="407729">
              <a:off x="2292725" y="1804733"/>
              <a:ext cx="197834" cy="638739"/>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5400000">
              <a:off x="2574925" y="1415565"/>
              <a:ext cx="431276" cy="913617"/>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5400000">
              <a:off x="2720798" y="1386682"/>
              <a:ext cx="124054" cy="103632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2009698">
              <a:off x="2701403" y="2496715"/>
              <a:ext cx="116926" cy="1083969"/>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2264664" y="3207408"/>
              <a:ext cx="345440" cy="434188"/>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3810000" y="3276600"/>
            <a:ext cx="1981200" cy="3359768"/>
            <a:chOff x="3962400" y="526432"/>
            <a:chExt cx="3276600" cy="5360642"/>
          </a:xfrm>
        </p:grpSpPr>
        <p:sp>
          <p:nvSpPr>
            <p:cNvPr id="60" name="Oval 59"/>
            <p:cNvSpPr/>
            <p:nvPr/>
          </p:nvSpPr>
          <p:spPr>
            <a:xfrm rot="20950279">
              <a:off x="4769039" y="5331999"/>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0950279">
              <a:off x="5531041" y="5331998"/>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0950279">
              <a:off x="3962400" y="4263739"/>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649721" flipH="1">
              <a:off x="6396508" y="4113183"/>
              <a:ext cx="842492" cy="3746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217087" flipH="1">
              <a:off x="4376605" y="2616314"/>
              <a:ext cx="821445" cy="184628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382913">
              <a:off x="5999732" y="2606855"/>
              <a:ext cx="754619" cy="1781702"/>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4694999" y="2532652"/>
              <a:ext cx="1825584" cy="3078007"/>
            </a:xfrm>
            <a:prstGeom prst="trapezoid">
              <a:avLst/>
            </a:prstGeom>
            <a:solidFill>
              <a:srgbClr val="F5D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hord 66"/>
            <p:cNvSpPr/>
            <p:nvPr/>
          </p:nvSpPr>
          <p:spPr>
            <a:xfrm rot="7621963">
              <a:off x="4853222" y="563675"/>
              <a:ext cx="1799756" cy="1983060"/>
            </a:xfrm>
            <a:prstGeom prst="chord">
              <a:avLst>
                <a:gd name="adj1" fmla="val 2700000"/>
                <a:gd name="adj2" fmla="val 15640335"/>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3750173">
              <a:off x="4211366" y="3992801"/>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p:cNvSpPr/>
            <p:nvPr/>
          </p:nvSpPr>
          <p:spPr>
            <a:xfrm rot="671737">
              <a:off x="4573997" y="1030680"/>
              <a:ext cx="651921" cy="243922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rot="20928263" flipH="1">
              <a:off x="5993896" y="1272641"/>
              <a:ext cx="762456" cy="21626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291528" y="2578308"/>
              <a:ext cx="652072" cy="670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4384463">
              <a:off x="3827107" y="4066227"/>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4351830">
              <a:off x="4069000" y="4063690"/>
              <a:ext cx="3051046" cy="384882"/>
            </a:xfrm>
            <a:prstGeom prst="trapezoid">
              <a:avLst>
                <a:gd name="adj" fmla="val 8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07"/>
            <p:cNvGrpSpPr/>
            <p:nvPr/>
          </p:nvGrpSpPr>
          <p:grpSpPr>
            <a:xfrm>
              <a:off x="4724400" y="2590800"/>
              <a:ext cx="685800" cy="838200"/>
              <a:chOff x="8077200" y="2590800"/>
              <a:chExt cx="685800" cy="838200"/>
            </a:xfrm>
          </p:grpSpPr>
          <p:sp>
            <p:nvSpPr>
              <p:cNvPr id="91" name="Oval 90"/>
              <p:cNvSpPr/>
              <p:nvPr/>
            </p:nvSpPr>
            <p:spPr>
              <a:xfrm>
                <a:off x="8077200" y="2590800"/>
                <a:ext cx="685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91"/>
              <p:cNvSpPr/>
              <p:nvPr/>
            </p:nvSpPr>
            <p:spPr>
              <a:xfrm>
                <a:off x="8077200" y="2667000"/>
                <a:ext cx="685800" cy="685800"/>
              </a:xfrm>
              <a:prstGeom prst="quadArrow">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p:cNvSpPr/>
            <p:nvPr/>
          </p:nvSpPr>
          <p:spPr>
            <a:xfrm>
              <a:off x="4800599" y="725994"/>
              <a:ext cx="1600201" cy="22583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5743566">
              <a:off x="5384800" y="-19307"/>
              <a:ext cx="812800" cy="1981200"/>
            </a:xfrm>
            <a:prstGeom prst="moon">
              <a:avLst>
                <a:gd name="adj" fmla="val 87500"/>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5743566">
              <a:off x="5447734" y="-79953"/>
              <a:ext cx="667004" cy="1879774"/>
            </a:xfrm>
            <a:prstGeom prst="moon">
              <a:avLst>
                <a:gd name="adj" fmla="val 65725"/>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124"/>
            <p:cNvGrpSpPr/>
            <p:nvPr/>
          </p:nvGrpSpPr>
          <p:grpSpPr>
            <a:xfrm>
              <a:off x="5105400" y="914400"/>
              <a:ext cx="1272905" cy="371557"/>
              <a:chOff x="7557386" y="1121682"/>
              <a:chExt cx="1272905" cy="371557"/>
            </a:xfrm>
          </p:grpSpPr>
          <p:grpSp>
            <p:nvGrpSpPr>
              <p:cNvPr id="79" name="Group 110"/>
              <p:cNvGrpSpPr/>
              <p:nvPr/>
            </p:nvGrpSpPr>
            <p:grpSpPr>
              <a:xfrm rot="401849">
                <a:off x="7557386" y="1163079"/>
                <a:ext cx="359190" cy="254000"/>
                <a:chOff x="8077200" y="2590800"/>
                <a:chExt cx="687114" cy="838200"/>
              </a:xfrm>
            </p:grpSpPr>
            <p:sp>
              <p:nvSpPr>
                <p:cNvPr id="89" name="Oval 88"/>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89"/>
                <p:cNvSpPr/>
                <p:nvPr/>
              </p:nvSpPr>
              <p:spPr>
                <a:xfrm>
                  <a:off x="8078513" y="2666734"/>
                  <a:ext cx="685801" cy="685799"/>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113"/>
              <p:cNvGrpSpPr/>
              <p:nvPr/>
            </p:nvGrpSpPr>
            <p:grpSpPr>
              <a:xfrm rot="401849">
                <a:off x="7854102" y="1121682"/>
                <a:ext cx="358503" cy="254000"/>
                <a:chOff x="8077200" y="2590800"/>
                <a:chExt cx="685800" cy="838200"/>
              </a:xfrm>
            </p:grpSpPr>
            <p:sp>
              <p:nvSpPr>
                <p:cNvPr id="87" name="Oval 86"/>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87"/>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116"/>
              <p:cNvGrpSpPr/>
              <p:nvPr/>
            </p:nvGrpSpPr>
            <p:grpSpPr>
              <a:xfrm rot="401849">
                <a:off x="8150815" y="1156524"/>
                <a:ext cx="358503" cy="254000"/>
                <a:chOff x="8077200" y="2590800"/>
                <a:chExt cx="685800" cy="838200"/>
              </a:xfrm>
            </p:grpSpPr>
            <p:sp>
              <p:nvSpPr>
                <p:cNvPr id="85" name="Oval 84"/>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119"/>
              <p:cNvGrpSpPr/>
              <p:nvPr/>
            </p:nvGrpSpPr>
            <p:grpSpPr>
              <a:xfrm rot="401849">
                <a:off x="8471788" y="1239239"/>
                <a:ext cx="358503" cy="254000"/>
                <a:chOff x="8077200" y="2590800"/>
                <a:chExt cx="685800" cy="838200"/>
              </a:xfrm>
            </p:grpSpPr>
            <p:sp>
              <p:nvSpPr>
                <p:cNvPr id="83" name="Oval 82"/>
                <p:cNvSpPr/>
                <p:nvPr/>
              </p:nvSpPr>
              <p:spPr>
                <a:xfrm>
                  <a:off x="8077200" y="2590800"/>
                  <a:ext cx="685800" cy="838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83"/>
                <p:cNvSpPr/>
                <p:nvPr/>
              </p:nvSpPr>
              <p:spPr>
                <a:xfrm>
                  <a:off x="8077200" y="2667000"/>
                  <a:ext cx="685800" cy="685800"/>
                </a:xfrm>
                <a:prstGeom prst="quadArrow">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edge">
                                      <p:cBhvr>
                                        <p:cTn id="10" dur="2000"/>
                                        <p:tgtEl>
                                          <p:spTgt spid="59"/>
                                        </p:tgtEl>
                                      </p:cBhvr>
                                    </p:animEffect>
                                  </p:childTnLst>
                                </p:cTn>
                              </p:par>
                              <p:par>
                                <p:cTn id="11" presetID="2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edge">
                                      <p:cBhvr>
                                        <p:cTn id="13"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838200" y="2895600"/>
            <a:ext cx="1632986" cy="3733800"/>
            <a:chOff x="3962400" y="228600"/>
            <a:chExt cx="2032000" cy="4646139"/>
          </a:xfrm>
        </p:grpSpPr>
        <p:grpSp>
          <p:nvGrpSpPr>
            <p:cNvPr id="26" name="Group 20"/>
            <p:cNvGrpSpPr/>
            <p:nvPr/>
          </p:nvGrpSpPr>
          <p:grpSpPr>
            <a:xfrm flipH="1">
              <a:off x="3962400" y="228600"/>
              <a:ext cx="2032000" cy="4646139"/>
              <a:chOff x="1629103" y="1291454"/>
              <a:chExt cx="2102068" cy="4513026"/>
            </a:xfrm>
          </p:grpSpPr>
          <p:sp>
            <p:nvSpPr>
              <p:cNvPr id="28" name="Oval 27"/>
              <p:cNvSpPr/>
              <p:nvPr/>
            </p:nvSpPr>
            <p:spPr>
              <a:xfrm rot="528476">
                <a:off x="2190484" y="4801574"/>
                <a:ext cx="517033"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0854625">
                <a:off x="2604295" y="4813880"/>
                <a:ext cx="546837"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629103" y="3956061"/>
                <a:ext cx="683172" cy="8141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258206" y="4178111"/>
                <a:ext cx="472965" cy="5780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634596">
                <a:off x="2007893" y="2500015"/>
                <a:ext cx="634923" cy="2022266"/>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9932635">
                <a:off x="2487584" y="2548575"/>
                <a:ext cx="874842" cy="207242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905000" y="3048000"/>
                <a:ext cx="1447800" cy="22860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419059" y="2845808"/>
                <a:ext cx="445010" cy="699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
              <p:cNvSpPr/>
              <p:nvPr/>
            </p:nvSpPr>
            <p:spPr>
              <a:xfrm>
                <a:off x="2057400" y="1447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9066372">
                <a:off x="2682908" y="1291454"/>
                <a:ext cx="685800" cy="1219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3077158">
                <a:off x="2039910" y="1250601"/>
                <a:ext cx="685800" cy="126095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Delay 26"/>
            <p:cNvSpPr/>
            <p:nvPr/>
          </p:nvSpPr>
          <p:spPr>
            <a:xfrm rot="16200000">
              <a:off x="4819650" y="-95250"/>
              <a:ext cx="342900" cy="1143000"/>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4"/>
          <p:cNvSpPr txBox="1"/>
          <p:nvPr/>
        </p:nvSpPr>
        <p:spPr>
          <a:xfrm>
            <a:off x="2133600" y="228600"/>
            <a:ext cx="6781800" cy="44012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solidFill>
                  <a:schemeClr val="bg1"/>
                </a:solidFill>
                <a:latin typeface="Lucida Sans" pitchFamily="34" charset="0"/>
              </a:rPr>
              <a:t>John was baptized at a </a:t>
            </a:r>
          </a:p>
          <a:p>
            <a:pPr algn="ctr"/>
            <a:r>
              <a:rPr lang="en-US" sz="4000" dirty="0">
                <a:solidFill>
                  <a:schemeClr val="bg1"/>
                </a:solidFill>
                <a:latin typeface="Lucida Sans" pitchFamily="34" charset="0"/>
              </a:rPr>
              <a:t>very early age</a:t>
            </a:r>
          </a:p>
          <a:p>
            <a:pPr algn="ctr"/>
            <a:endParaRPr lang="en-US" sz="4000" dirty="0">
              <a:solidFill>
                <a:schemeClr val="bg1"/>
              </a:solidFill>
              <a:latin typeface="Lucida Sans" pitchFamily="34" charset="0"/>
            </a:endParaRPr>
          </a:p>
          <a:p>
            <a:pPr algn="ctr"/>
            <a:r>
              <a:rPr lang="en-US" sz="4000" dirty="0">
                <a:solidFill>
                  <a:schemeClr val="bg1"/>
                </a:solidFill>
                <a:latin typeface="Lucida Sans" pitchFamily="34" charset="0"/>
              </a:rPr>
              <a:t>John was ordained to the priesthood at the time he was eight days old</a:t>
            </a:r>
          </a:p>
          <a:p>
            <a:pPr algn="ctr"/>
            <a:r>
              <a:rPr lang="en-US" sz="4000" dirty="0">
                <a:solidFill>
                  <a:schemeClr val="bg1"/>
                </a:solidFill>
                <a:latin typeface="Lucida Sans" pitchFamily="34" charset="0"/>
              </a:rPr>
              <a:t>( D&amp;C 84:27-28)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304800"/>
            <a:ext cx="8458200" cy="1323439"/>
          </a:xfrm>
          <a:prstGeom prst="rect">
            <a:avLst/>
          </a:prstGeom>
          <a:noFill/>
        </p:spPr>
        <p:txBody>
          <a:bodyPr wrap="square" rtlCol="0">
            <a:spAutoFit/>
          </a:bodyPr>
          <a:lstStyle/>
          <a:p>
            <a:pPr algn="ctr"/>
            <a:r>
              <a:rPr lang="en-US" sz="4000" dirty="0">
                <a:solidFill>
                  <a:schemeClr val="bg1"/>
                </a:solidFill>
                <a:latin typeface="Lucida Sans" pitchFamily="34" charset="0"/>
              </a:rPr>
              <a:t>John was a cousin of Jesus and born 6 months before Jesus</a:t>
            </a:r>
          </a:p>
        </p:txBody>
      </p:sp>
      <p:grpSp>
        <p:nvGrpSpPr>
          <p:cNvPr id="2" name="Group 24"/>
          <p:cNvGrpSpPr/>
          <p:nvPr/>
        </p:nvGrpSpPr>
        <p:grpSpPr>
          <a:xfrm>
            <a:off x="1981200" y="2514600"/>
            <a:ext cx="1632986" cy="3733800"/>
            <a:chOff x="3962400" y="228600"/>
            <a:chExt cx="2032000" cy="4646139"/>
          </a:xfrm>
        </p:grpSpPr>
        <p:grpSp>
          <p:nvGrpSpPr>
            <p:cNvPr id="3" name="Group 20"/>
            <p:cNvGrpSpPr/>
            <p:nvPr/>
          </p:nvGrpSpPr>
          <p:grpSpPr>
            <a:xfrm flipH="1">
              <a:off x="3962400" y="228600"/>
              <a:ext cx="2032000" cy="4646139"/>
              <a:chOff x="1629103" y="1291454"/>
              <a:chExt cx="2102068" cy="4513026"/>
            </a:xfrm>
          </p:grpSpPr>
          <p:sp>
            <p:nvSpPr>
              <p:cNvPr id="28" name="Oval 27"/>
              <p:cNvSpPr/>
              <p:nvPr/>
            </p:nvSpPr>
            <p:spPr>
              <a:xfrm rot="528476">
                <a:off x="2190484" y="4801574"/>
                <a:ext cx="517033"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0854625">
                <a:off x="2604295" y="4813880"/>
                <a:ext cx="546837" cy="990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629103" y="3956061"/>
                <a:ext cx="683172" cy="8141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258206" y="4178111"/>
                <a:ext cx="472965" cy="5780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634596">
                <a:off x="2007893" y="2500015"/>
                <a:ext cx="634923" cy="2022266"/>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9932635">
                <a:off x="2487584" y="2548575"/>
                <a:ext cx="874842" cy="207242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905000" y="3048000"/>
                <a:ext cx="1447800" cy="22860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419059" y="2845808"/>
                <a:ext cx="445010" cy="699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
              <p:cNvSpPr/>
              <p:nvPr/>
            </p:nvSpPr>
            <p:spPr>
              <a:xfrm>
                <a:off x="2057400" y="1447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9066372">
                <a:off x="2682908" y="1291454"/>
                <a:ext cx="685800" cy="1219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3077158">
                <a:off x="2039910" y="1250601"/>
                <a:ext cx="685800" cy="126095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lowchart: Delay 26"/>
            <p:cNvSpPr/>
            <p:nvPr/>
          </p:nvSpPr>
          <p:spPr>
            <a:xfrm rot="16200000">
              <a:off x="4819650" y="-95250"/>
              <a:ext cx="342900" cy="1143000"/>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34"/>
          <p:cNvGrpSpPr/>
          <p:nvPr/>
        </p:nvGrpSpPr>
        <p:grpSpPr>
          <a:xfrm>
            <a:off x="4724400" y="2590800"/>
            <a:ext cx="1447800" cy="3402106"/>
            <a:chOff x="609600" y="533400"/>
            <a:chExt cx="1607376" cy="3810000"/>
          </a:xfrm>
        </p:grpSpPr>
        <p:sp>
          <p:nvSpPr>
            <p:cNvPr id="19" name="Oval 18"/>
            <p:cNvSpPr/>
            <p:nvPr/>
          </p:nvSpPr>
          <p:spPr>
            <a:xfrm>
              <a:off x="921576" y="3429000"/>
              <a:ext cx="4572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454976" y="3429000"/>
              <a:ext cx="4572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683576" y="2590800"/>
              <a:ext cx="5334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16776" y="2590800"/>
              <a:ext cx="5334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9843731">
              <a:off x="1500967" y="1857017"/>
              <a:ext cx="685800" cy="990600"/>
            </a:xfrm>
            <a:prstGeom prst="trapezoid">
              <a:avLst>
                <a:gd name="adj" fmla="val 28314"/>
              </a:avLst>
            </a:prstGeom>
            <a:solidFill>
              <a:srgbClr val="F7D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89276">
              <a:off x="609600" y="1859713"/>
              <a:ext cx="685800" cy="990600"/>
            </a:xfrm>
            <a:prstGeom prst="trapezoid">
              <a:avLst>
                <a:gd name="adj" fmla="val 28314"/>
              </a:avLst>
            </a:prstGeom>
            <a:solidFill>
              <a:srgbClr val="F7D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769176" y="2057400"/>
              <a:ext cx="1295400" cy="1600200"/>
            </a:xfrm>
            <a:prstGeom prst="trapezoid">
              <a:avLst>
                <a:gd name="adj" fmla="val 33948"/>
              </a:avLst>
            </a:prstGeom>
            <a:solidFill>
              <a:srgbClr val="F7D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5376" y="3962400"/>
              <a:ext cx="533400" cy="3810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454976" y="3962400"/>
              <a:ext cx="533400" cy="3810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55"/>
            <p:cNvGrpSpPr/>
            <p:nvPr/>
          </p:nvGrpSpPr>
          <p:grpSpPr>
            <a:xfrm>
              <a:off x="838200" y="3352800"/>
              <a:ext cx="1143000" cy="304800"/>
              <a:chOff x="3048000" y="457200"/>
              <a:chExt cx="1524000" cy="381000"/>
            </a:xfrm>
          </p:grpSpPr>
          <p:sp>
            <p:nvSpPr>
              <p:cNvPr id="47" name="Quad Arrow 46"/>
              <p:cNvSpPr/>
              <p:nvPr/>
            </p:nvSpPr>
            <p:spPr>
              <a:xfrm>
                <a:off x="3048000" y="457200"/>
                <a:ext cx="304800" cy="381000"/>
              </a:xfrm>
              <a:prstGeom prst="quad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3352800" y="457200"/>
                <a:ext cx="304800" cy="381000"/>
              </a:xfrm>
              <a:prstGeom prst="quad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3657600" y="457200"/>
                <a:ext cx="304800" cy="381000"/>
              </a:xfrm>
              <a:prstGeom prst="quad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a:off x="3962400" y="457200"/>
                <a:ext cx="304800" cy="381000"/>
              </a:xfrm>
              <a:prstGeom prst="quad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50"/>
              <p:cNvSpPr/>
              <p:nvPr/>
            </p:nvSpPr>
            <p:spPr>
              <a:xfrm>
                <a:off x="4267200" y="457200"/>
                <a:ext cx="304800" cy="381000"/>
              </a:xfrm>
              <a:prstGeom prst="quad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1219200" y="1905000"/>
              <a:ext cx="381000"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21576" y="762000"/>
              <a:ext cx="9906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1607376" y="914400"/>
              <a:ext cx="457200" cy="6858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15"/>
            <p:cNvSpPr/>
            <p:nvPr/>
          </p:nvSpPr>
          <p:spPr>
            <a:xfrm>
              <a:off x="769176" y="914400"/>
              <a:ext cx="457200" cy="6858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a:off x="845376" y="609600"/>
              <a:ext cx="1066800" cy="68580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1219200" y="152400"/>
              <a:ext cx="381000" cy="1143000"/>
            </a:xfrm>
            <a:prstGeom prst="flowChartDelay">
              <a:avLst/>
            </a:prstGeom>
            <a:solidFill>
              <a:srgbClr val="F7DB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80">
                                          <p:stCondLst>
                                            <p:cond delay="0"/>
                                          </p:stCondLst>
                                        </p:cTn>
                                        <p:tgtEl>
                                          <p:spTgt spid="18"/>
                                        </p:tgtEl>
                                      </p:cBhvr>
                                    </p:animEffect>
                                    <p:anim calcmode="lin" valueType="num">
                                      <p:cBhvr>
                                        <p:cTn id="2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9" dur="26">
                                          <p:stCondLst>
                                            <p:cond delay="650"/>
                                          </p:stCondLst>
                                        </p:cTn>
                                        <p:tgtEl>
                                          <p:spTgt spid="18"/>
                                        </p:tgtEl>
                                      </p:cBhvr>
                                      <p:to x="100000" y="60000"/>
                                    </p:animScale>
                                    <p:animScale>
                                      <p:cBhvr>
                                        <p:cTn id="30" dur="166" decel="50000">
                                          <p:stCondLst>
                                            <p:cond delay="676"/>
                                          </p:stCondLst>
                                        </p:cTn>
                                        <p:tgtEl>
                                          <p:spTgt spid="18"/>
                                        </p:tgtEl>
                                      </p:cBhvr>
                                      <p:to x="100000" y="100000"/>
                                    </p:animScale>
                                    <p:animScale>
                                      <p:cBhvr>
                                        <p:cTn id="31" dur="26">
                                          <p:stCondLst>
                                            <p:cond delay="1312"/>
                                          </p:stCondLst>
                                        </p:cTn>
                                        <p:tgtEl>
                                          <p:spTgt spid="18"/>
                                        </p:tgtEl>
                                      </p:cBhvr>
                                      <p:to x="100000" y="80000"/>
                                    </p:animScale>
                                    <p:animScale>
                                      <p:cBhvr>
                                        <p:cTn id="32" dur="166" decel="50000">
                                          <p:stCondLst>
                                            <p:cond delay="1338"/>
                                          </p:stCondLst>
                                        </p:cTn>
                                        <p:tgtEl>
                                          <p:spTgt spid="18"/>
                                        </p:tgtEl>
                                      </p:cBhvr>
                                      <p:to x="100000" y="100000"/>
                                    </p:animScale>
                                    <p:animScale>
                                      <p:cBhvr>
                                        <p:cTn id="33" dur="26">
                                          <p:stCondLst>
                                            <p:cond delay="1642"/>
                                          </p:stCondLst>
                                        </p:cTn>
                                        <p:tgtEl>
                                          <p:spTgt spid="18"/>
                                        </p:tgtEl>
                                      </p:cBhvr>
                                      <p:to x="100000" y="90000"/>
                                    </p:animScale>
                                    <p:animScale>
                                      <p:cBhvr>
                                        <p:cTn id="34" dur="166" decel="50000">
                                          <p:stCondLst>
                                            <p:cond delay="1668"/>
                                          </p:stCondLst>
                                        </p:cTn>
                                        <p:tgtEl>
                                          <p:spTgt spid="18"/>
                                        </p:tgtEl>
                                      </p:cBhvr>
                                      <p:to x="100000" y="100000"/>
                                    </p:animScale>
                                    <p:animScale>
                                      <p:cBhvr>
                                        <p:cTn id="35" dur="26">
                                          <p:stCondLst>
                                            <p:cond delay="1808"/>
                                          </p:stCondLst>
                                        </p:cTn>
                                        <p:tgtEl>
                                          <p:spTgt spid="18"/>
                                        </p:tgtEl>
                                      </p:cBhvr>
                                      <p:to x="100000" y="95000"/>
                                    </p:animScale>
                                    <p:animScale>
                                      <p:cBhvr>
                                        <p:cTn id="36"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0" y="304800"/>
            <a:ext cx="9144000" cy="1938992"/>
          </a:xfrm>
          <a:prstGeom prst="rect">
            <a:avLst/>
          </a:prstGeom>
          <a:noFill/>
        </p:spPr>
        <p:txBody>
          <a:bodyPr wrap="square" rtlCol="0">
            <a:spAutoFit/>
          </a:bodyPr>
          <a:lstStyle/>
          <a:p>
            <a:pPr algn="ctr"/>
            <a:r>
              <a:rPr lang="en-US" sz="4000" dirty="0">
                <a:solidFill>
                  <a:schemeClr val="bg1"/>
                </a:solidFill>
                <a:latin typeface="Lucida Sans" pitchFamily="34" charset="0"/>
              </a:rPr>
              <a:t>John grew up in the desert until the time arrived for his ministry to prepare the way for the Savior</a:t>
            </a:r>
          </a:p>
        </p:txBody>
      </p:sp>
      <p:grpSp>
        <p:nvGrpSpPr>
          <p:cNvPr id="21" name="Group 20"/>
          <p:cNvGrpSpPr/>
          <p:nvPr/>
        </p:nvGrpSpPr>
        <p:grpSpPr>
          <a:xfrm>
            <a:off x="1676400" y="2438400"/>
            <a:ext cx="5715000" cy="4419600"/>
            <a:chOff x="0" y="0"/>
            <a:chExt cx="9144000" cy="6858000"/>
          </a:xfrm>
        </p:grpSpPr>
        <p:sp>
          <p:nvSpPr>
            <p:cNvPr id="22" name="Rectangle 21"/>
            <p:cNvSpPr/>
            <p:nvPr/>
          </p:nvSpPr>
          <p:spPr>
            <a:xfrm>
              <a:off x="0" y="2895600"/>
              <a:ext cx="9144000" cy="3962400"/>
            </a:xfrm>
            <a:prstGeom prst="rect">
              <a:avLst/>
            </a:prstGeom>
            <a:solidFill>
              <a:srgbClr val="E7E08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0"/>
              <a:ext cx="9144000" cy="28956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uble Wave 23"/>
            <p:cNvSpPr/>
            <p:nvPr/>
          </p:nvSpPr>
          <p:spPr>
            <a:xfrm>
              <a:off x="0" y="2895600"/>
              <a:ext cx="9144000" cy="1676400"/>
            </a:xfrm>
            <a:prstGeom prst="doubleWave">
              <a:avLst/>
            </a:prstGeom>
            <a:solidFill>
              <a:srgbClr val="CC9F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uble Wave 24"/>
            <p:cNvSpPr/>
            <p:nvPr/>
          </p:nvSpPr>
          <p:spPr>
            <a:xfrm>
              <a:off x="0" y="3962400"/>
              <a:ext cx="9144000" cy="1981200"/>
            </a:xfrm>
            <a:prstGeom prst="doubleWave">
              <a:avLst/>
            </a:prstGeom>
            <a:solidFill>
              <a:srgbClr val="DCBD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381000" y="1752600"/>
              <a:ext cx="4528181" cy="1489203"/>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810000" y="2057400"/>
              <a:ext cx="4178383" cy="1285692"/>
            </a:xfrm>
            <a:custGeom>
              <a:avLst/>
              <a:gdLst>
                <a:gd name="connsiteX0" fmla="*/ 143531 w 5846228"/>
                <a:gd name="connsiteY0" fmla="*/ 1528996 h 1798889"/>
                <a:gd name="connsiteX1" fmla="*/ 143531 w 5846228"/>
                <a:gd name="connsiteY1" fmla="*/ 1528996 h 1798889"/>
                <a:gd name="connsiteX2" fmla="*/ 563255 w 5846228"/>
                <a:gd name="connsiteY2" fmla="*/ 1514006 h 1798889"/>
                <a:gd name="connsiteX3" fmla="*/ 653196 w 5846228"/>
                <a:gd name="connsiteY3" fmla="*/ 1469036 h 1798889"/>
                <a:gd name="connsiteX4" fmla="*/ 683176 w 5846228"/>
                <a:gd name="connsiteY4" fmla="*/ 1439055 h 1798889"/>
                <a:gd name="connsiteX5" fmla="*/ 728147 w 5846228"/>
                <a:gd name="connsiteY5" fmla="*/ 1409075 h 1798889"/>
                <a:gd name="connsiteX6" fmla="*/ 773117 w 5846228"/>
                <a:gd name="connsiteY6" fmla="*/ 1364105 h 1798889"/>
                <a:gd name="connsiteX7" fmla="*/ 833078 w 5846228"/>
                <a:gd name="connsiteY7" fmla="*/ 1334124 h 1798889"/>
                <a:gd name="connsiteX8" fmla="*/ 908029 w 5846228"/>
                <a:gd name="connsiteY8" fmla="*/ 1259173 h 1798889"/>
                <a:gd name="connsiteX9" fmla="*/ 997970 w 5846228"/>
                <a:gd name="connsiteY9" fmla="*/ 1184223 h 1798889"/>
                <a:gd name="connsiteX10" fmla="*/ 1042940 w 5846228"/>
                <a:gd name="connsiteY10" fmla="*/ 1109272 h 1798889"/>
                <a:gd name="connsiteX11" fmla="*/ 1087911 w 5846228"/>
                <a:gd name="connsiteY11" fmla="*/ 1004341 h 1798889"/>
                <a:gd name="connsiteX12" fmla="*/ 1117891 w 5846228"/>
                <a:gd name="connsiteY12" fmla="*/ 899409 h 1798889"/>
                <a:gd name="connsiteX13" fmla="*/ 1147872 w 5846228"/>
                <a:gd name="connsiteY13" fmla="*/ 809468 h 1798889"/>
                <a:gd name="connsiteX14" fmla="*/ 1162862 w 5846228"/>
                <a:gd name="connsiteY14" fmla="*/ 764498 h 1798889"/>
                <a:gd name="connsiteX15" fmla="*/ 1207832 w 5846228"/>
                <a:gd name="connsiteY15" fmla="*/ 614596 h 1798889"/>
                <a:gd name="connsiteX16" fmla="*/ 1237813 w 5846228"/>
                <a:gd name="connsiteY16" fmla="*/ 584616 h 1798889"/>
                <a:gd name="connsiteX17" fmla="*/ 1327753 w 5846228"/>
                <a:gd name="connsiteY17" fmla="*/ 434714 h 1798889"/>
                <a:gd name="connsiteX18" fmla="*/ 1402704 w 5846228"/>
                <a:gd name="connsiteY18" fmla="*/ 359764 h 1798889"/>
                <a:gd name="connsiteX19" fmla="*/ 1477655 w 5846228"/>
                <a:gd name="connsiteY19" fmla="*/ 284813 h 1798889"/>
                <a:gd name="connsiteX20" fmla="*/ 1492645 w 5846228"/>
                <a:gd name="connsiteY20" fmla="*/ 239842 h 1798889"/>
                <a:gd name="connsiteX21" fmla="*/ 1582586 w 5846228"/>
                <a:gd name="connsiteY21" fmla="*/ 224852 h 1798889"/>
                <a:gd name="connsiteX22" fmla="*/ 1657537 w 5846228"/>
                <a:gd name="connsiteY22" fmla="*/ 209862 h 1798889"/>
                <a:gd name="connsiteX23" fmla="*/ 1792449 w 5846228"/>
                <a:gd name="connsiteY23" fmla="*/ 164891 h 1798889"/>
                <a:gd name="connsiteX24" fmla="*/ 1837419 w 5846228"/>
                <a:gd name="connsiteY24" fmla="*/ 149901 h 1798889"/>
                <a:gd name="connsiteX25" fmla="*/ 2077262 w 5846228"/>
                <a:gd name="connsiteY25" fmla="*/ 119921 h 1798889"/>
                <a:gd name="connsiteX26" fmla="*/ 2122232 w 5846228"/>
                <a:gd name="connsiteY26" fmla="*/ 104931 h 1798889"/>
                <a:gd name="connsiteX27" fmla="*/ 2242153 w 5846228"/>
                <a:gd name="connsiteY27" fmla="*/ 74950 h 1798889"/>
                <a:gd name="connsiteX28" fmla="*/ 2347085 w 5846228"/>
                <a:gd name="connsiteY28" fmla="*/ 44970 h 1798889"/>
                <a:gd name="connsiteX29" fmla="*/ 2437026 w 5846228"/>
                <a:gd name="connsiteY29" fmla="*/ 29980 h 1798889"/>
                <a:gd name="connsiteX30" fmla="*/ 2586927 w 5846228"/>
                <a:gd name="connsiteY30" fmla="*/ 0 h 1798889"/>
                <a:gd name="connsiteX31" fmla="*/ 2661878 w 5846228"/>
                <a:gd name="connsiteY31" fmla="*/ 14990 h 1798889"/>
                <a:gd name="connsiteX32" fmla="*/ 3276475 w 5846228"/>
                <a:gd name="connsiteY32" fmla="*/ 29980 h 1798889"/>
                <a:gd name="connsiteX33" fmla="*/ 3381406 w 5846228"/>
                <a:gd name="connsiteY33" fmla="*/ 59960 h 1798889"/>
                <a:gd name="connsiteX34" fmla="*/ 3441367 w 5846228"/>
                <a:gd name="connsiteY34" fmla="*/ 74950 h 1798889"/>
                <a:gd name="connsiteX35" fmla="*/ 3516317 w 5846228"/>
                <a:gd name="connsiteY35" fmla="*/ 104931 h 1798889"/>
                <a:gd name="connsiteX36" fmla="*/ 3576278 w 5846228"/>
                <a:gd name="connsiteY36" fmla="*/ 119921 h 1798889"/>
                <a:gd name="connsiteX37" fmla="*/ 3666219 w 5846228"/>
                <a:gd name="connsiteY37" fmla="*/ 149901 h 1798889"/>
                <a:gd name="connsiteX38" fmla="*/ 3756160 w 5846228"/>
                <a:gd name="connsiteY38" fmla="*/ 224852 h 1798889"/>
                <a:gd name="connsiteX39" fmla="*/ 3786140 w 5846228"/>
                <a:gd name="connsiteY39" fmla="*/ 329783 h 1798889"/>
                <a:gd name="connsiteX40" fmla="*/ 3876081 w 5846228"/>
                <a:gd name="connsiteY40" fmla="*/ 449705 h 1798889"/>
                <a:gd name="connsiteX41" fmla="*/ 3906062 w 5846228"/>
                <a:gd name="connsiteY41" fmla="*/ 569626 h 1798889"/>
                <a:gd name="connsiteX42" fmla="*/ 3966022 w 5846228"/>
                <a:gd name="connsiteY42" fmla="*/ 659567 h 1798889"/>
                <a:gd name="connsiteX43" fmla="*/ 3996003 w 5846228"/>
                <a:gd name="connsiteY43" fmla="*/ 719527 h 1798889"/>
                <a:gd name="connsiteX44" fmla="*/ 4025983 w 5846228"/>
                <a:gd name="connsiteY44" fmla="*/ 749508 h 1798889"/>
                <a:gd name="connsiteX45" fmla="*/ 4085944 w 5846228"/>
                <a:gd name="connsiteY45" fmla="*/ 839449 h 1798889"/>
                <a:gd name="connsiteX46" fmla="*/ 4160894 w 5846228"/>
                <a:gd name="connsiteY46" fmla="*/ 914400 h 1798889"/>
                <a:gd name="connsiteX47" fmla="*/ 4205865 w 5846228"/>
                <a:gd name="connsiteY47" fmla="*/ 929390 h 1798889"/>
                <a:gd name="connsiteX48" fmla="*/ 4250835 w 5846228"/>
                <a:gd name="connsiteY48" fmla="*/ 974360 h 1798889"/>
                <a:gd name="connsiteX49" fmla="*/ 4295806 w 5846228"/>
                <a:gd name="connsiteY49" fmla="*/ 989350 h 1798889"/>
                <a:gd name="connsiteX50" fmla="*/ 4325786 w 5846228"/>
                <a:gd name="connsiteY50" fmla="*/ 1034321 h 1798889"/>
                <a:gd name="connsiteX51" fmla="*/ 4370757 w 5846228"/>
                <a:gd name="connsiteY51" fmla="*/ 1049311 h 1798889"/>
                <a:gd name="connsiteX52" fmla="*/ 4445708 w 5846228"/>
                <a:gd name="connsiteY52" fmla="*/ 1079291 h 1798889"/>
                <a:gd name="connsiteX53" fmla="*/ 4505668 w 5846228"/>
                <a:gd name="connsiteY53" fmla="*/ 1094282 h 1798889"/>
                <a:gd name="connsiteX54" fmla="*/ 4550639 w 5846228"/>
                <a:gd name="connsiteY54" fmla="*/ 1109272 h 1798889"/>
                <a:gd name="connsiteX55" fmla="*/ 4595609 w 5846228"/>
                <a:gd name="connsiteY55" fmla="*/ 1154242 h 1798889"/>
                <a:gd name="connsiteX56" fmla="*/ 4640580 w 5846228"/>
                <a:gd name="connsiteY56" fmla="*/ 1169232 h 1798889"/>
                <a:gd name="connsiteX57" fmla="*/ 4760501 w 5846228"/>
                <a:gd name="connsiteY57" fmla="*/ 1214203 h 1798889"/>
                <a:gd name="connsiteX58" fmla="*/ 4805472 w 5846228"/>
                <a:gd name="connsiteY58" fmla="*/ 1244183 h 1798889"/>
                <a:gd name="connsiteX59" fmla="*/ 4910403 w 5846228"/>
                <a:gd name="connsiteY59" fmla="*/ 1319134 h 1798889"/>
                <a:gd name="connsiteX60" fmla="*/ 5000344 w 5846228"/>
                <a:gd name="connsiteY60" fmla="*/ 1349114 h 1798889"/>
                <a:gd name="connsiteX61" fmla="*/ 5150245 w 5846228"/>
                <a:gd name="connsiteY61" fmla="*/ 1409075 h 1798889"/>
                <a:gd name="connsiteX62" fmla="*/ 5195216 w 5846228"/>
                <a:gd name="connsiteY62" fmla="*/ 1424065 h 1798889"/>
                <a:gd name="connsiteX63" fmla="*/ 5554980 w 5846228"/>
                <a:gd name="connsiteY63" fmla="*/ 1439055 h 1798889"/>
                <a:gd name="connsiteX64" fmla="*/ 5719872 w 5846228"/>
                <a:gd name="connsiteY64" fmla="*/ 1454046 h 1798889"/>
                <a:gd name="connsiteX65" fmla="*/ 5779832 w 5846228"/>
                <a:gd name="connsiteY65" fmla="*/ 1558977 h 1798889"/>
                <a:gd name="connsiteX66" fmla="*/ 5764842 w 5846228"/>
                <a:gd name="connsiteY66" fmla="*/ 1573967 h 1798889"/>
                <a:gd name="connsiteX67" fmla="*/ 5495019 w 5846228"/>
                <a:gd name="connsiteY67" fmla="*/ 1618937 h 1798889"/>
                <a:gd name="connsiteX68" fmla="*/ 5375098 w 5846228"/>
                <a:gd name="connsiteY68" fmla="*/ 1648918 h 1798889"/>
                <a:gd name="connsiteX69" fmla="*/ 5300147 w 5846228"/>
                <a:gd name="connsiteY69" fmla="*/ 1663908 h 1798889"/>
                <a:gd name="connsiteX70" fmla="*/ 5225196 w 5846228"/>
                <a:gd name="connsiteY70" fmla="*/ 1693888 h 1798889"/>
                <a:gd name="connsiteX71" fmla="*/ 5060304 w 5846228"/>
                <a:gd name="connsiteY71" fmla="*/ 1708878 h 1798889"/>
                <a:gd name="connsiteX72" fmla="*/ 3711190 w 5846228"/>
                <a:gd name="connsiteY72" fmla="*/ 1738859 h 1798889"/>
                <a:gd name="connsiteX73" fmla="*/ 2766809 w 5846228"/>
                <a:gd name="connsiteY73" fmla="*/ 1753849 h 1798889"/>
                <a:gd name="connsiteX74" fmla="*/ 2377065 w 5846228"/>
                <a:gd name="connsiteY74" fmla="*/ 1753849 h 1798889"/>
                <a:gd name="connsiteX75" fmla="*/ 1762468 w 5846228"/>
                <a:gd name="connsiteY75" fmla="*/ 1768839 h 1798889"/>
                <a:gd name="connsiteX76" fmla="*/ 668186 w 5846228"/>
                <a:gd name="connsiteY76" fmla="*/ 1798819 h 1798889"/>
                <a:gd name="connsiteX77" fmla="*/ 368383 w 5846228"/>
                <a:gd name="connsiteY77" fmla="*/ 1783829 h 1798889"/>
                <a:gd name="connsiteX78" fmla="*/ 323413 w 5846228"/>
                <a:gd name="connsiteY78" fmla="*/ 1768839 h 1798889"/>
                <a:gd name="connsiteX79" fmla="*/ 68580 w 5846228"/>
                <a:gd name="connsiteY79" fmla="*/ 1723868 h 1798889"/>
                <a:gd name="connsiteX80" fmla="*/ 23609 w 5846228"/>
                <a:gd name="connsiteY80" fmla="*/ 1693888 h 1798889"/>
                <a:gd name="connsiteX81" fmla="*/ 23609 w 5846228"/>
                <a:gd name="connsiteY81" fmla="*/ 1588957 h 1798889"/>
                <a:gd name="connsiteX82" fmla="*/ 293432 w 5846228"/>
                <a:gd name="connsiteY82" fmla="*/ 1543987 h 1798889"/>
                <a:gd name="connsiteX83" fmla="*/ 398363 w 5846228"/>
                <a:gd name="connsiteY83" fmla="*/ 1543987 h 1798889"/>
                <a:gd name="connsiteX84" fmla="*/ 398363 w 5846228"/>
                <a:gd name="connsiteY84" fmla="*/ 1543987 h 1798889"/>
                <a:gd name="connsiteX85" fmla="*/ 548265 w 5846228"/>
                <a:gd name="connsiteY85" fmla="*/ 1514006 h 1798889"/>
                <a:gd name="connsiteX86" fmla="*/ 548265 w 5846228"/>
                <a:gd name="connsiteY86" fmla="*/ 1514006 h 1798889"/>
                <a:gd name="connsiteX87" fmla="*/ 413353 w 5846228"/>
                <a:gd name="connsiteY87" fmla="*/ 1499016 h 1798889"/>
                <a:gd name="connsiteX88" fmla="*/ 638206 w 5846228"/>
                <a:gd name="connsiteY88" fmla="*/ 1469036 h 179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846228" h="1798889">
                  <a:moveTo>
                    <a:pt x="143531" y="1528996"/>
                  </a:moveTo>
                  <a:lnTo>
                    <a:pt x="143531" y="1528996"/>
                  </a:lnTo>
                  <a:cubicBezTo>
                    <a:pt x="283439" y="1523999"/>
                    <a:pt x="423548" y="1523019"/>
                    <a:pt x="563255" y="1514006"/>
                  </a:cubicBezTo>
                  <a:cubicBezTo>
                    <a:pt x="593393" y="1512062"/>
                    <a:pt x="631477" y="1486412"/>
                    <a:pt x="653196" y="1469036"/>
                  </a:cubicBezTo>
                  <a:cubicBezTo>
                    <a:pt x="664232" y="1460207"/>
                    <a:pt x="672140" y="1447884"/>
                    <a:pt x="683176" y="1439055"/>
                  </a:cubicBezTo>
                  <a:cubicBezTo>
                    <a:pt x="697244" y="1427800"/>
                    <a:pt x="714307" y="1420608"/>
                    <a:pt x="728147" y="1409075"/>
                  </a:cubicBezTo>
                  <a:cubicBezTo>
                    <a:pt x="744433" y="1395504"/>
                    <a:pt x="755867" y="1376427"/>
                    <a:pt x="773117" y="1364105"/>
                  </a:cubicBezTo>
                  <a:cubicBezTo>
                    <a:pt x="791301" y="1351116"/>
                    <a:pt x="815439" y="1347843"/>
                    <a:pt x="833078" y="1334124"/>
                  </a:cubicBezTo>
                  <a:cubicBezTo>
                    <a:pt x="860968" y="1312432"/>
                    <a:pt x="878631" y="1278772"/>
                    <a:pt x="908029" y="1259173"/>
                  </a:cubicBezTo>
                  <a:cubicBezTo>
                    <a:pt x="946115" y="1233783"/>
                    <a:pt x="969117" y="1222694"/>
                    <a:pt x="997970" y="1184223"/>
                  </a:cubicBezTo>
                  <a:cubicBezTo>
                    <a:pt x="1015451" y="1160915"/>
                    <a:pt x="1027950" y="1134256"/>
                    <a:pt x="1042940" y="1109272"/>
                  </a:cubicBezTo>
                  <a:cubicBezTo>
                    <a:pt x="1093875" y="905541"/>
                    <a:pt x="1018892" y="1176890"/>
                    <a:pt x="1087911" y="1004341"/>
                  </a:cubicBezTo>
                  <a:cubicBezTo>
                    <a:pt x="1101421" y="970566"/>
                    <a:pt x="1107193" y="934177"/>
                    <a:pt x="1117891" y="899409"/>
                  </a:cubicBezTo>
                  <a:cubicBezTo>
                    <a:pt x="1127185" y="869204"/>
                    <a:pt x="1137878" y="839448"/>
                    <a:pt x="1147872" y="809468"/>
                  </a:cubicBezTo>
                  <a:cubicBezTo>
                    <a:pt x="1152869" y="794478"/>
                    <a:pt x="1159030" y="779827"/>
                    <a:pt x="1162862" y="764498"/>
                  </a:cubicBezTo>
                  <a:cubicBezTo>
                    <a:pt x="1169655" y="737325"/>
                    <a:pt x="1195667" y="626761"/>
                    <a:pt x="1207832" y="614596"/>
                  </a:cubicBezTo>
                  <a:lnTo>
                    <a:pt x="1237813" y="584616"/>
                  </a:lnTo>
                  <a:cubicBezTo>
                    <a:pt x="1261470" y="537302"/>
                    <a:pt x="1291576" y="470891"/>
                    <a:pt x="1327753" y="434714"/>
                  </a:cubicBezTo>
                  <a:cubicBezTo>
                    <a:pt x="1352737" y="409731"/>
                    <a:pt x="1383105" y="389162"/>
                    <a:pt x="1402704" y="359764"/>
                  </a:cubicBezTo>
                  <a:cubicBezTo>
                    <a:pt x="1442678" y="299803"/>
                    <a:pt x="1417695" y="324787"/>
                    <a:pt x="1477655" y="284813"/>
                  </a:cubicBezTo>
                  <a:cubicBezTo>
                    <a:pt x="1482652" y="269823"/>
                    <a:pt x="1478926" y="247682"/>
                    <a:pt x="1492645" y="239842"/>
                  </a:cubicBezTo>
                  <a:cubicBezTo>
                    <a:pt x="1519034" y="224762"/>
                    <a:pt x="1552682" y="230289"/>
                    <a:pt x="1582586" y="224852"/>
                  </a:cubicBezTo>
                  <a:cubicBezTo>
                    <a:pt x="1607653" y="220294"/>
                    <a:pt x="1632956" y="216566"/>
                    <a:pt x="1657537" y="209862"/>
                  </a:cubicBezTo>
                  <a:cubicBezTo>
                    <a:pt x="1657575" y="209852"/>
                    <a:pt x="1769946" y="172392"/>
                    <a:pt x="1792449" y="164891"/>
                  </a:cubicBezTo>
                  <a:cubicBezTo>
                    <a:pt x="1807439" y="159894"/>
                    <a:pt x="1821697" y="151473"/>
                    <a:pt x="1837419" y="149901"/>
                  </a:cubicBezTo>
                  <a:cubicBezTo>
                    <a:pt x="2017564" y="131887"/>
                    <a:pt x="1937788" y="143166"/>
                    <a:pt x="2077262" y="119921"/>
                  </a:cubicBezTo>
                  <a:cubicBezTo>
                    <a:pt x="2092252" y="114924"/>
                    <a:pt x="2106988" y="109089"/>
                    <a:pt x="2122232" y="104931"/>
                  </a:cubicBezTo>
                  <a:cubicBezTo>
                    <a:pt x="2161984" y="94089"/>
                    <a:pt x="2203063" y="87980"/>
                    <a:pt x="2242153" y="74950"/>
                  </a:cubicBezTo>
                  <a:cubicBezTo>
                    <a:pt x="2285014" y="60663"/>
                    <a:pt x="2300029" y="54381"/>
                    <a:pt x="2347085" y="44970"/>
                  </a:cubicBezTo>
                  <a:cubicBezTo>
                    <a:pt x="2376889" y="39009"/>
                    <a:pt x="2407046" y="34977"/>
                    <a:pt x="2437026" y="29980"/>
                  </a:cubicBezTo>
                  <a:cubicBezTo>
                    <a:pt x="2492406" y="11520"/>
                    <a:pt x="2518028" y="0"/>
                    <a:pt x="2586927" y="0"/>
                  </a:cubicBezTo>
                  <a:cubicBezTo>
                    <a:pt x="2612405" y="0"/>
                    <a:pt x="2636424" y="13883"/>
                    <a:pt x="2661878" y="14990"/>
                  </a:cubicBezTo>
                  <a:cubicBezTo>
                    <a:pt x="2866611" y="23891"/>
                    <a:pt x="3071609" y="24983"/>
                    <a:pt x="3276475" y="29980"/>
                  </a:cubicBezTo>
                  <a:cubicBezTo>
                    <a:pt x="3463932" y="76844"/>
                    <a:pt x="3230860" y="16948"/>
                    <a:pt x="3381406" y="59960"/>
                  </a:cubicBezTo>
                  <a:cubicBezTo>
                    <a:pt x="3401215" y="65620"/>
                    <a:pt x="3421822" y="68435"/>
                    <a:pt x="3441367" y="74950"/>
                  </a:cubicBezTo>
                  <a:cubicBezTo>
                    <a:pt x="3466894" y="83459"/>
                    <a:pt x="3490790" y="96422"/>
                    <a:pt x="3516317" y="104931"/>
                  </a:cubicBezTo>
                  <a:cubicBezTo>
                    <a:pt x="3535862" y="111446"/>
                    <a:pt x="3556545" y="114001"/>
                    <a:pt x="3576278" y="119921"/>
                  </a:cubicBezTo>
                  <a:cubicBezTo>
                    <a:pt x="3606547" y="129002"/>
                    <a:pt x="3666219" y="149901"/>
                    <a:pt x="3666219" y="149901"/>
                  </a:cubicBezTo>
                  <a:cubicBezTo>
                    <a:pt x="3699401" y="172023"/>
                    <a:pt x="3733077" y="190227"/>
                    <a:pt x="3756160" y="224852"/>
                  </a:cubicBezTo>
                  <a:cubicBezTo>
                    <a:pt x="3770894" y="246953"/>
                    <a:pt x="3776146" y="309794"/>
                    <a:pt x="3786140" y="329783"/>
                  </a:cubicBezTo>
                  <a:cubicBezTo>
                    <a:pt x="3820039" y="397581"/>
                    <a:pt x="3833920" y="407543"/>
                    <a:pt x="3876081" y="449705"/>
                  </a:cubicBezTo>
                  <a:cubicBezTo>
                    <a:pt x="3880234" y="470467"/>
                    <a:pt x="3891659" y="543700"/>
                    <a:pt x="3906062" y="569626"/>
                  </a:cubicBezTo>
                  <a:cubicBezTo>
                    <a:pt x="3923560" y="601124"/>
                    <a:pt x="3949908" y="627339"/>
                    <a:pt x="3966022" y="659567"/>
                  </a:cubicBezTo>
                  <a:cubicBezTo>
                    <a:pt x="3976016" y="679554"/>
                    <a:pt x="3983608" y="700934"/>
                    <a:pt x="3996003" y="719527"/>
                  </a:cubicBezTo>
                  <a:cubicBezTo>
                    <a:pt x="4003843" y="731286"/>
                    <a:pt x="4017503" y="738202"/>
                    <a:pt x="4025983" y="749508"/>
                  </a:cubicBezTo>
                  <a:cubicBezTo>
                    <a:pt x="4047602" y="778334"/>
                    <a:pt x="4065957" y="809469"/>
                    <a:pt x="4085944" y="839449"/>
                  </a:cubicBezTo>
                  <a:cubicBezTo>
                    <a:pt x="4115923" y="884418"/>
                    <a:pt x="4110928" y="889417"/>
                    <a:pt x="4160894" y="914400"/>
                  </a:cubicBezTo>
                  <a:cubicBezTo>
                    <a:pt x="4175027" y="921467"/>
                    <a:pt x="4190875" y="924393"/>
                    <a:pt x="4205865" y="929390"/>
                  </a:cubicBezTo>
                  <a:cubicBezTo>
                    <a:pt x="4220855" y="944380"/>
                    <a:pt x="4233196" y="962601"/>
                    <a:pt x="4250835" y="974360"/>
                  </a:cubicBezTo>
                  <a:cubicBezTo>
                    <a:pt x="4263982" y="983125"/>
                    <a:pt x="4283467" y="979479"/>
                    <a:pt x="4295806" y="989350"/>
                  </a:cubicBezTo>
                  <a:cubicBezTo>
                    <a:pt x="4309874" y="1000605"/>
                    <a:pt x="4311718" y="1023066"/>
                    <a:pt x="4325786" y="1034321"/>
                  </a:cubicBezTo>
                  <a:cubicBezTo>
                    <a:pt x="4338125" y="1044192"/>
                    <a:pt x="4355962" y="1043763"/>
                    <a:pt x="4370757" y="1049311"/>
                  </a:cubicBezTo>
                  <a:cubicBezTo>
                    <a:pt x="4395952" y="1058759"/>
                    <a:pt x="4420181" y="1070782"/>
                    <a:pt x="4445708" y="1079291"/>
                  </a:cubicBezTo>
                  <a:cubicBezTo>
                    <a:pt x="4465253" y="1085806"/>
                    <a:pt x="4485859" y="1088622"/>
                    <a:pt x="4505668" y="1094282"/>
                  </a:cubicBezTo>
                  <a:cubicBezTo>
                    <a:pt x="4520861" y="1098623"/>
                    <a:pt x="4535649" y="1104275"/>
                    <a:pt x="4550639" y="1109272"/>
                  </a:cubicBezTo>
                  <a:cubicBezTo>
                    <a:pt x="4565629" y="1124262"/>
                    <a:pt x="4577970" y="1142483"/>
                    <a:pt x="4595609" y="1154242"/>
                  </a:cubicBezTo>
                  <a:cubicBezTo>
                    <a:pt x="4608756" y="1163007"/>
                    <a:pt x="4626447" y="1162165"/>
                    <a:pt x="4640580" y="1169232"/>
                  </a:cubicBezTo>
                  <a:cubicBezTo>
                    <a:pt x="4743512" y="1220699"/>
                    <a:pt x="4615893" y="1185282"/>
                    <a:pt x="4760501" y="1214203"/>
                  </a:cubicBezTo>
                  <a:cubicBezTo>
                    <a:pt x="4775491" y="1224196"/>
                    <a:pt x="4791404" y="1232928"/>
                    <a:pt x="4805472" y="1244183"/>
                  </a:cubicBezTo>
                  <a:cubicBezTo>
                    <a:pt x="4867559" y="1293853"/>
                    <a:pt x="4799614" y="1268776"/>
                    <a:pt x="4910403" y="1319134"/>
                  </a:cubicBezTo>
                  <a:cubicBezTo>
                    <a:pt x="4939172" y="1332211"/>
                    <a:pt x="4973246" y="1332855"/>
                    <a:pt x="5000344" y="1349114"/>
                  </a:cubicBezTo>
                  <a:cubicBezTo>
                    <a:pt x="5114051" y="1417340"/>
                    <a:pt x="5031937" y="1379498"/>
                    <a:pt x="5150245" y="1409075"/>
                  </a:cubicBezTo>
                  <a:cubicBezTo>
                    <a:pt x="5165574" y="1412907"/>
                    <a:pt x="5179458" y="1422898"/>
                    <a:pt x="5195216" y="1424065"/>
                  </a:cubicBezTo>
                  <a:cubicBezTo>
                    <a:pt x="5314913" y="1432931"/>
                    <a:pt x="5435059" y="1434058"/>
                    <a:pt x="5554980" y="1439055"/>
                  </a:cubicBezTo>
                  <a:cubicBezTo>
                    <a:pt x="5609944" y="1444052"/>
                    <a:pt x="5667897" y="1435483"/>
                    <a:pt x="5719872" y="1454046"/>
                  </a:cubicBezTo>
                  <a:cubicBezTo>
                    <a:pt x="5770584" y="1472158"/>
                    <a:pt x="5759306" y="1524767"/>
                    <a:pt x="5779832" y="1558977"/>
                  </a:cubicBezTo>
                  <a:cubicBezTo>
                    <a:pt x="5800408" y="1593271"/>
                    <a:pt x="5846228" y="1601095"/>
                    <a:pt x="5764842" y="1573967"/>
                  </a:cubicBezTo>
                  <a:cubicBezTo>
                    <a:pt x="5628588" y="1590999"/>
                    <a:pt x="5641124" y="1586469"/>
                    <a:pt x="5495019" y="1618937"/>
                  </a:cubicBezTo>
                  <a:cubicBezTo>
                    <a:pt x="5454796" y="1627875"/>
                    <a:pt x="5415502" y="1640837"/>
                    <a:pt x="5375098" y="1648918"/>
                  </a:cubicBezTo>
                  <a:cubicBezTo>
                    <a:pt x="5350114" y="1653915"/>
                    <a:pt x="5324551" y="1656587"/>
                    <a:pt x="5300147" y="1663908"/>
                  </a:cubicBezTo>
                  <a:cubicBezTo>
                    <a:pt x="5274374" y="1671640"/>
                    <a:pt x="5251643" y="1688929"/>
                    <a:pt x="5225196" y="1693888"/>
                  </a:cubicBezTo>
                  <a:cubicBezTo>
                    <a:pt x="5170951" y="1704059"/>
                    <a:pt x="5115470" y="1707239"/>
                    <a:pt x="5060304" y="1708878"/>
                  </a:cubicBezTo>
                  <a:lnTo>
                    <a:pt x="3711190" y="1738859"/>
                  </a:lnTo>
                  <a:lnTo>
                    <a:pt x="2766809" y="1753849"/>
                  </a:lnTo>
                  <a:cubicBezTo>
                    <a:pt x="2548084" y="1790303"/>
                    <a:pt x="2806272" y="1753849"/>
                    <a:pt x="2377065" y="1753849"/>
                  </a:cubicBezTo>
                  <a:cubicBezTo>
                    <a:pt x="2172138" y="1753849"/>
                    <a:pt x="1967334" y="1763842"/>
                    <a:pt x="1762468" y="1768839"/>
                  </a:cubicBezTo>
                  <a:cubicBezTo>
                    <a:pt x="1311710" y="1798889"/>
                    <a:pt x="1368446" y="1798819"/>
                    <a:pt x="668186" y="1798819"/>
                  </a:cubicBezTo>
                  <a:cubicBezTo>
                    <a:pt x="568127" y="1798819"/>
                    <a:pt x="468317" y="1788826"/>
                    <a:pt x="368383" y="1783829"/>
                  </a:cubicBezTo>
                  <a:cubicBezTo>
                    <a:pt x="353393" y="1778832"/>
                    <a:pt x="338809" y="1772392"/>
                    <a:pt x="323413" y="1768839"/>
                  </a:cubicBezTo>
                  <a:cubicBezTo>
                    <a:pt x="203465" y="1741159"/>
                    <a:pt x="179164" y="1739667"/>
                    <a:pt x="68580" y="1723868"/>
                  </a:cubicBezTo>
                  <a:cubicBezTo>
                    <a:pt x="53590" y="1713875"/>
                    <a:pt x="34864" y="1707956"/>
                    <a:pt x="23609" y="1693888"/>
                  </a:cubicBezTo>
                  <a:cubicBezTo>
                    <a:pt x="5776" y="1671597"/>
                    <a:pt x="0" y="1609194"/>
                    <a:pt x="23609" y="1588957"/>
                  </a:cubicBezTo>
                  <a:cubicBezTo>
                    <a:pt x="70669" y="1548620"/>
                    <a:pt x="272379" y="1545095"/>
                    <a:pt x="293432" y="1543987"/>
                  </a:cubicBezTo>
                  <a:cubicBezTo>
                    <a:pt x="328361" y="1542149"/>
                    <a:pt x="363386" y="1543987"/>
                    <a:pt x="398363" y="1543987"/>
                  </a:cubicBezTo>
                  <a:lnTo>
                    <a:pt x="398363" y="1543987"/>
                  </a:lnTo>
                  <a:lnTo>
                    <a:pt x="548265" y="1514006"/>
                  </a:lnTo>
                  <a:lnTo>
                    <a:pt x="548265" y="1514006"/>
                  </a:lnTo>
                  <a:lnTo>
                    <a:pt x="413353" y="1499016"/>
                  </a:lnTo>
                  <a:lnTo>
                    <a:pt x="638206" y="1469036"/>
                  </a:lnTo>
                </a:path>
              </a:pathLst>
            </a:custGeom>
            <a:solidFill>
              <a:srgbClr val="E5C569"/>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 name="Group 27"/>
            <p:cNvGrpSpPr/>
            <p:nvPr/>
          </p:nvGrpSpPr>
          <p:grpSpPr>
            <a:xfrm>
              <a:off x="5638800" y="1219200"/>
              <a:ext cx="2338092" cy="3810000"/>
              <a:chOff x="1143000" y="228600"/>
              <a:chExt cx="3974757" cy="6477000"/>
            </a:xfrm>
          </p:grpSpPr>
          <p:sp>
            <p:nvSpPr>
              <p:cNvPr id="86" name="Rounded Rectangle 10"/>
              <p:cNvSpPr/>
              <p:nvPr/>
            </p:nvSpPr>
            <p:spPr>
              <a:xfrm>
                <a:off x="2286000" y="228600"/>
                <a:ext cx="1295400" cy="6477000"/>
              </a:xfrm>
              <a:prstGeom prst="roundRect">
                <a:avLst>
                  <a:gd name="adj" fmla="val 5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7"/>
              <p:cNvGrpSpPr/>
              <p:nvPr/>
            </p:nvGrpSpPr>
            <p:grpSpPr>
              <a:xfrm>
                <a:off x="2667000" y="1219200"/>
                <a:ext cx="2450757" cy="2590800"/>
                <a:chOff x="2667000" y="1219200"/>
                <a:chExt cx="2667000" cy="2819400"/>
              </a:xfrm>
            </p:grpSpPr>
            <p:sp>
              <p:nvSpPr>
                <p:cNvPr id="93" name="Rounded Rectangle 17"/>
                <p:cNvSpPr/>
                <p:nvPr/>
              </p:nvSpPr>
              <p:spPr>
                <a:xfrm rot="16200000">
                  <a:off x="3505200" y="1981200"/>
                  <a:ext cx="990600" cy="2514600"/>
                </a:xfrm>
                <a:prstGeom prst="roundRect">
                  <a:avLst>
                    <a:gd name="adj" fmla="val 5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3"/>
                <p:cNvSpPr/>
                <p:nvPr/>
              </p:nvSpPr>
              <p:spPr>
                <a:xfrm>
                  <a:off x="4343400" y="1219200"/>
                  <a:ext cx="990600" cy="2514600"/>
                </a:xfrm>
                <a:prstGeom prst="roundRect">
                  <a:avLst>
                    <a:gd name="adj" fmla="val 5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5"/>
                <p:cNvSpPr/>
                <p:nvPr/>
              </p:nvSpPr>
              <p:spPr>
                <a:xfrm>
                  <a:off x="2667000" y="2362200"/>
                  <a:ext cx="914400" cy="1676400"/>
                </a:xfrm>
                <a:prstGeom prst="ellipse">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6"/>
                <p:cNvSpPr/>
                <p:nvPr/>
              </p:nvSpPr>
              <p:spPr>
                <a:xfrm rot="5759544">
                  <a:off x="3776950" y="2447207"/>
                  <a:ext cx="914400" cy="1676400"/>
                </a:xfrm>
                <a:prstGeom prst="ellipse">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
              <p:cNvGrpSpPr/>
              <p:nvPr/>
            </p:nvGrpSpPr>
            <p:grpSpPr>
              <a:xfrm flipH="1">
                <a:off x="1143000" y="2667000"/>
                <a:ext cx="1946189" cy="2057400"/>
                <a:chOff x="2667000" y="1219200"/>
                <a:chExt cx="2667000" cy="2819400"/>
              </a:xfrm>
            </p:grpSpPr>
            <p:sp>
              <p:nvSpPr>
                <p:cNvPr id="89" name="Rounded Rectangle 13"/>
                <p:cNvSpPr/>
                <p:nvPr/>
              </p:nvSpPr>
              <p:spPr>
                <a:xfrm rot="16200000">
                  <a:off x="3505200" y="1981200"/>
                  <a:ext cx="990600" cy="2514600"/>
                </a:xfrm>
                <a:prstGeom prst="roundRect">
                  <a:avLst>
                    <a:gd name="adj" fmla="val 5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14"/>
                <p:cNvSpPr/>
                <p:nvPr/>
              </p:nvSpPr>
              <p:spPr>
                <a:xfrm>
                  <a:off x="4343400" y="1219200"/>
                  <a:ext cx="990600" cy="2514600"/>
                </a:xfrm>
                <a:prstGeom prst="roundRect">
                  <a:avLst>
                    <a:gd name="adj" fmla="val 50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15"/>
                <p:cNvSpPr/>
                <p:nvPr/>
              </p:nvSpPr>
              <p:spPr>
                <a:xfrm>
                  <a:off x="2667000" y="2362200"/>
                  <a:ext cx="914400" cy="1676400"/>
                </a:xfrm>
                <a:prstGeom prst="ellipse">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16"/>
                <p:cNvSpPr/>
                <p:nvPr/>
              </p:nvSpPr>
              <p:spPr>
                <a:xfrm rot="5759544">
                  <a:off x="3776950" y="2447207"/>
                  <a:ext cx="914400" cy="1676400"/>
                </a:xfrm>
                <a:prstGeom prst="ellipse">
                  <a:avLst/>
                </a:prstGeom>
                <a:solidFill>
                  <a:schemeClr val="accent3">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1"/>
            <p:cNvGrpSpPr/>
            <p:nvPr/>
          </p:nvGrpSpPr>
          <p:grpSpPr>
            <a:xfrm>
              <a:off x="304800" y="3429000"/>
              <a:ext cx="1680844" cy="1600200"/>
              <a:chOff x="4629955" y="2016365"/>
              <a:chExt cx="2524349" cy="2403235"/>
            </a:xfrm>
          </p:grpSpPr>
          <p:sp>
            <p:nvSpPr>
              <p:cNvPr id="80" name="Freeform 79"/>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Freeform 80"/>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81"/>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Freeform 82"/>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Moon 83"/>
              <p:cNvSpPr/>
              <p:nvPr/>
            </p:nvSpPr>
            <p:spPr>
              <a:xfrm>
                <a:off x="5791200" y="2057400"/>
                <a:ext cx="304800" cy="18288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522435">
                <a:off x="5855684" y="2016365"/>
                <a:ext cx="609600" cy="1905000"/>
              </a:xfrm>
              <a:prstGeom prst="moon">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6934200" y="3886200"/>
              <a:ext cx="609600" cy="1413828"/>
              <a:chOff x="1712971" y="2198329"/>
              <a:chExt cx="2097029" cy="3440471"/>
            </a:xfrm>
          </p:grpSpPr>
          <p:grpSp>
            <p:nvGrpSpPr>
              <p:cNvPr id="66" name="Group 7"/>
              <p:cNvGrpSpPr/>
              <p:nvPr/>
            </p:nvGrpSpPr>
            <p:grpSpPr>
              <a:xfrm>
                <a:off x="1712971" y="2198329"/>
                <a:ext cx="1895379" cy="3364271"/>
                <a:chOff x="1712971" y="2198329"/>
                <a:chExt cx="1895379" cy="3364271"/>
              </a:xfrm>
            </p:grpSpPr>
            <p:sp>
              <p:nvSpPr>
                <p:cNvPr id="74" name="Moon 73"/>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2"/>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3"/>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4"/>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5"/>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1"/>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8"/>
              <p:cNvGrpSpPr/>
              <p:nvPr/>
            </p:nvGrpSpPr>
            <p:grpSpPr>
              <a:xfrm rot="1120939">
                <a:off x="2743200" y="3124200"/>
                <a:ext cx="1066800" cy="2514600"/>
                <a:chOff x="1712971" y="2198329"/>
                <a:chExt cx="1895379" cy="3364271"/>
              </a:xfrm>
            </p:grpSpPr>
            <p:sp>
              <p:nvSpPr>
                <p:cNvPr id="68" name="Moon 32"/>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33"/>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44"/>
            <p:cNvGrpSpPr/>
            <p:nvPr/>
          </p:nvGrpSpPr>
          <p:grpSpPr>
            <a:xfrm rot="21028360">
              <a:off x="5867400" y="3810000"/>
              <a:ext cx="609600" cy="1413828"/>
              <a:chOff x="1712971" y="2198329"/>
              <a:chExt cx="2097029" cy="3440471"/>
            </a:xfrm>
          </p:grpSpPr>
          <p:grpSp>
            <p:nvGrpSpPr>
              <p:cNvPr id="52" name="Group 7"/>
              <p:cNvGrpSpPr/>
              <p:nvPr/>
            </p:nvGrpSpPr>
            <p:grpSpPr>
              <a:xfrm>
                <a:off x="1712971" y="2198329"/>
                <a:ext cx="1895379" cy="3364271"/>
                <a:chOff x="1712971" y="2198329"/>
                <a:chExt cx="1895379" cy="3364271"/>
              </a:xfrm>
            </p:grpSpPr>
            <p:sp>
              <p:nvSpPr>
                <p:cNvPr id="60" name="Moon 59"/>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2"/>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3"/>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4"/>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5"/>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1"/>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
              <p:cNvGrpSpPr/>
              <p:nvPr/>
            </p:nvGrpSpPr>
            <p:grpSpPr>
              <a:xfrm rot="1120939">
                <a:off x="2743200" y="3124200"/>
                <a:ext cx="1066800" cy="2514600"/>
                <a:chOff x="1712971" y="2198329"/>
                <a:chExt cx="1895379" cy="3364271"/>
              </a:xfrm>
            </p:grpSpPr>
            <p:sp>
              <p:nvSpPr>
                <p:cNvPr id="54" name="Moon 53"/>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59"/>
            <p:cNvGrpSpPr/>
            <p:nvPr/>
          </p:nvGrpSpPr>
          <p:grpSpPr>
            <a:xfrm>
              <a:off x="6324600" y="4267200"/>
              <a:ext cx="457200" cy="1060371"/>
              <a:chOff x="1712971" y="2198329"/>
              <a:chExt cx="2097029" cy="3440471"/>
            </a:xfrm>
          </p:grpSpPr>
          <p:grpSp>
            <p:nvGrpSpPr>
              <p:cNvPr id="38" name="Group 7"/>
              <p:cNvGrpSpPr/>
              <p:nvPr/>
            </p:nvGrpSpPr>
            <p:grpSpPr>
              <a:xfrm>
                <a:off x="1712971" y="2198329"/>
                <a:ext cx="1895379" cy="3364271"/>
                <a:chOff x="1712971" y="2198329"/>
                <a:chExt cx="1895379" cy="3364271"/>
              </a:xfrm>
            </p:grpSpPr>
            <p:sp>
              <p:nvSpPr>
                <p:cNvPr id="46" name="Moon 45"/>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2"/>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3"/>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5"/>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1"/>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8"/>
              <p:cNvGrpSpPr/>
              <p:nvPr/>
            </p:nvGrpSpPr>
            <p:grpSpPr>
              <a:xfrm rot="1120939">
                <a:off x="2743200" y="3124200"/>
                <a:ext cx="1066800" cy="2514600"/>
                <a:chOff x="1712971" y="2198329"/>
                <a:chExt cx="1895379" cy="3364271"/>
              </a:xfrm>
            </p:grpSpPr>
            <p:sp>
              <p:nvSpPr>
                <p:cNvPr id="40" name="Moon 39"/>
                <p:cNvSpPr/>
                <p:nvPr/>
              </p:nvSpPr>
              <p:spPr>
                <a:xfrm rot="13821048">
                  <a:off x="2659035" y="2043675"/>
                  <a:ext cx="522086"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20061245">
                  <a:off x="2017772" y="219832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2968509">
                  <a:off x="2621498" y="2659816"/>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061245">
                  <a:off x="1712971" y="3493728"/>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7114711">
                  <a:off x="2490797" y="3677569"/>
                  <a:ext cx="609600" cy="1364105"/>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a:off x="2133600" y="2438400"/>
                  <a:ext cx="914400" cy="312420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74"/>
            <p:cNvGrpSpPr/>
            <p:nvPr/>
          </p:nvGrpSpPr>
          <p:grpSpPr>
            <a:xfrm rot="9372244">
              <a:off x="6902423" y="4634083"/>
              <a:ext cx="1707846" cy="986962"/>
              <a:chOff x="4589403" y="2937348"/>
              <a:chExt cx="2564901" cy="1482252"/>
            </a:xfrm>
          </p:grpSpPr>
          <p:sp>
            <p:nvSpPr>
              <p:cNvPr id="34" name="Freeform 33"/>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rot="1392903">
                <a:off x="4589403" y="2937348"/>
                <a:ext cx="849862" cy="855241"/>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7" name="Group 105"/>
          <p:cNvGrpSpPr/>
          <p:nvPr/>
        </p:nvGrpSpPr>
        <p:grpSpPr>
          <a:xfrm rot="16778049">
            <a:off x="7053183" y="5274638"/>
            <a:ext cx="1371600" cy="1554341"/>
            <a:chOff x="126525" y="108081"/>
            <a:chExt cx="6457072" cy="8921124"/>
          </a:xfrm>
        </p:grpSpPr>
        <p:sp>
          <p:nvSpPr>
            <p:cNvPr id="98" name="Teardrop 97"/>
            <p:cNvSpPr/>
            <p:nvPr/>
          </p:nvSpPr>
          <p:spPr>
            <a:xfrm rot="8296530">
              <a:off x="2258285" y="108081"/>
              <a:ext cx="2286000" cy="2438400"/>
            </a:xfrm>
            <a:prstGeom prst="teardrop">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a:off x="2955966" y="7048005"/>
              <a:ext cx="1371600" cy="1981200"/>
            </a:xfrm>
            <a:prstGeom prst="moon">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7-Point Star 99"/>
            <p:cNvSpPr/>
            <p:nvPr/>
          </p:nvSpPr>
          <p:spPr>
            <a:xfrm rot="7060246">
              <a:off x="4882899" y="5563952"/>
              <a:ext cx="1659758" cy="1741639"/>
            </a:xfrm>
            <a:prstGeom prst="star7">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7-Point Star 100"/>
            <p:cNvSpPr/>
            <p:nvPr/>
          </p:nvSpPr>
          <p:spPr>
            <a:xfrm rot="1652978">
              <a:off x="4721340" y="2303896"/>
              <a:ext cx="1659758" cy="1741639"/>
            </a:xfrm>
            <a:prstGeom prst="star7">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22"/>
            <p:cNvGrpSpPr/>
            <p:nvPr/>
          </p:nvGrpSpPr>
          <p:grpSpPr>
            <a:xfrm>
              <a:off x="126525" y="2018805"/>
              <a:ext cx="5953641" cy="6324600"/>
              <a:chOff x="126525" y="2018805"/>
              <a:chExt cx="5953641" cy="6324600"/>
            </a:xfrm>
          </p:grpSpPr>
          <p:sp>
            <p:nvSpPr>
              <p:cNvPr id="109" name="7-Point Star 6"/>
              <p:cNvSpPr/>
              <p:nvPr/>
            </p:nvSpPr>
            <p:spPr>
              <a:xfrm rot="1899731">
                <a:off x="470147" y="2553402"/>
                <a:ext cx="1659758" cy="1741639"/>
              </a:xfrm>
              <a:prstGeom prst="star7">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7-Point Star 7"/>
              <p:cNvSpPr/>
              <p:nvPr/>
            </p:nvSpPr>
            <p:spPr>
              <a:xfrm rot="20981863">
                <a:off x="126525" y="5201183"/>
                <a:ext cx="1659758" cy="1741639"/>
              </a:xfrm>
              <a:prstGeom prst="star7">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8"/>
              <p:cNvSpPr/>
              <p:nvPr/>
            </p:nvSpPr>
            <p:spPr>
              <a:xfrm>
                <a:off x="746166" y="2018805"/>
                <a:ext cx="5334000" cy="6324600"/>
              </a:xfrm>
              <a:prstGeom prst="ellipse">
                <a:avLst/>
              </a:prstGeom>
              <a:solidFill>
                <a:srgbClr val="009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Hexagon 9"/>
              <p:cNvSpPr/>
              <p:nvPr/>
            </p:nvSpPr>
            <p:spPr>
              <a:xfrm>
                <a:off x="2422566" y="4228605"/>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Hexagon 10"/>
              <p:cNvSpPr/>
              <p:nvPr/>
            </p:nvSpPr>
            <p:spPr>
              <a:xfrm>
                <a:off x="974766" y="3238005"/>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Hexagon 11"/>
              <p:cNvSpPr/>
              <p:nvPr/>
            </p:nvSpPr>
            <p:spPr>
              <a:xfrm>
                <a:off x="2466109" y="2253343"/>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Hexagon 12"/>
              <p:cNvSpPr/>
              <p:nvPr/>
            </p:nvSpPr>
            <p:spPr>
              <a:xfrm>
                <a:off x="3928753" y="3252849"/>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Hexagon 13"/>
              <p:cNvSpPr/>
              <p:nvPr/>
            </p:nvSpPr>
            <p:spPr>
              <a:xfrm>
                <a:off x="3905002" y="5224153"/>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Hexagon 14"/>
              <p:cNvSpPr/>
              <p:nvPr/>
            </p:nvSpPr>
            <p:spPr>
              <a:xfrm>
                <a:off x="2432462" y="6197929"/>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Hexagon 15"/>
              <p:cNvSpPr/>
              <p:nvPr/>
            </p:nvSpPr>
            <p:spPr>
              <a:xfrm>
                <a:off x="948047" y="5212277"/>
                <a:ext cx="1981200" cy="1981200"/>
              </a:xfrm>
              <a:prstGeom prst="hexag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0"/>
            <p:cNvGrpSpPr/>
            <p:nvPr/>
          </p:nvGrpSpPr>
          <p:grpSpPr>
            <a:xfrm>
              <a:off x="3565566" y="266205"/>
              <a:ext cx="609600" cy="609600"/>
              <a:chOff x="3733800" y="685800"/>
              <a:chExt cx="609600" cy="609600"/>
            </a:xfrm>
          </p:grpSpPr>
          <p:sp>
            <p:nvSpPr>
              <p:cNvPr id="107" name="Oval 18"/>
              <p:cNvSpPr/>
              <p:nvPr/>
            </p:nvSpPr>
            <p:spPr>
              <a:xfrm>
                <a:off x="3733800" y="685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9"/>
              <p:cNvSpPr/>
              <p:nvPr/>
            </p:nvSpPr>
            <p:spPr>
              <a:xfrm>
                <a:off x="3810000" y="7620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1"/>
            <p:cNvGrpSpPr/>
            <p:nvPr/>
          </p:nvGrpSpPr>
          <p:grpSpPr>
            <a:xfrm flipH="1">
              <a:off x="2498766" y="266205"/>
              <a:ext cx="609600" cy="609600"/>
              <a:chOff x="3733800" y="685800"/>
              <a:chExt cx="609600" cy="609600"/>
            </a:xfrm>
          </p:grpSpPr>
          <p:sp>
            <p:nvSpPr>
              <p:cNvPr id="105" name="Oval 104"/>
              <p:cNvSpPr/>
              <p:nvPr/>
            </p:nvSpPr>
            <p:spPr>
              <a:xfrm>
                <a:off x="3733800" y="685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3810000" y="762000"/>
                <a:ext cx="381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5.72254E-6 L -0.75 -5.72254E-6 " pathEditMode="relative" ptsTypes="AA">
                                      <p:cBhvr>
                                        <p:cTn id="6" dur="3000" fill="hold"/>
                                        <p:tgtEl>
                                          <p:spTgt spid="9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0" y="304800"/>
            <a:ext cx="9144000" cy="3170099"/>
          </a:xfrm>
          <a:prstGeom prst="rect">
            <a:avLst/>
          </a:prstGeom>
          <a:noFill/>
        </p:spPr>
        <p:txBody>
          <a:bodyPr wrap="square" rtlCol="0">
            <a:spAutoFit/>
          </a:bodyPr>
          <a:lstStyle/>
          <a:p>
            <a:pPr algn="ctr"/>
            <a:r>
              <a:rPr lang="en-US" sz="4000" dirty="0">
                <a:solidFill>
                  <a:schemeClr val="bg1"/>
                </a:solidFill>
                <a:latin typeface="Lucida Sans" pitchFamily="34" charset="0"/>
              </a:rPr>
              <a:t>John had preached and baptized for several months before he baptized the Savior, and continued to do so afterwards for several months.</a:t>
            </a:r>
          </a:p>
          <a:p>
            <a:pPr algn="ctr"/>
            <a:r>
              <a:rPr lang="en-US" sz="4000" dirty="0">
                <a:solidFill>
                  <a:schemeClr val="bg1"/>
                </a:solidFill>
                <a:latin typeface="Lucida Sans" pitchFamily="34" charset="0"/>
              </a:rPr>
              <a:t>(John 3:23-24)</a:t>
            </a:r>
          </a:p>
        </p:txBody>
      </p:sp>
      <p:sp>
        <p:nvSpPr>
          <p:cNvPr id="135" name="Oval 134"/>
          <p:cNvSpPr/>
          <p:nvPr/>
        </p:nvSpPr>
        <p:spPr>
          <a:xfrm>
            <a:off x="3200400" y="4419600"/>
            <a:ext cx="4343400" cy="14478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ouble Wave 135"/>
          <p:cNvSpPr/>
          <p:nvPr/>
        </p:nvSpPr>
        <p:spPr>
          <a:xfrm>
            <a:off x="3352800" y="4724400"/>
            <a:ext cx="2286000" cy="609600"/>
          </a:xfrm>
          <a:prstGeom prst="doubleWave">
            <a:avLst>
              <a:gd name="adj1" fmla="val 8709"/>
              <a:gd name="adj2" fmla="val -10000"/>
            </a:avLst>
          </a:prstGeom>
          <a:solidFill>
            <a:srgbClr val="88A9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ouble Wave 136"/>
          <p:cNvSpPr/>
          <p:nvPr/>
        </p:nvSpPr>
        <p:spPr>
          <a:xfrm>
            <a:off x="4572000" y="4648200"/>
            <a:ext cx="2286000" cy="609600"/>
          </a:xfrm>
          <a:prstGeom prst="doubleWave">
            <a:avLst>
              <a:gd name="adj1" fmla="val 8709"/>
              <a:gd name="adj2" fmla="val -10000"/>
            </a:avLst>
          </a:prstGeom>
          <a:solidFill>
            <a:srgbClr val="9EB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ouble Wave 137"/>
          <p:cNvSpPr/>
          <p:nvPr/>
        </p:nvSpPr>
        <p:spPr>
          <a:xfrm>
            <a:off x="4876800" y="5029200"/>
            <a:ext cx="2286000" cy="609600"/>
          </a:xfrm>
          <a:prstGeom prst="doubleWave">
            <a:avLst>
              <a:gd name="adj1" fmla="val 8709"/>
              <a:gd name="adj2" fmla="val -10000"/>
            </a:avLst>
          </a:prstGeom>
          <a:solidFill>
            <a:srgbClr val="88A9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80"/>
          <p:cNvGrpSpPr/>
          <p:nvPr/>
        </p:nvGrpSpPr>
        <p:grpSpPr>
          <a:xfrm>
            <a:off x="1153701" y="3200400"/>
            <a:ext cx="1654998" cy="3239321"/>
            <a:chOff x="4648200" y="990600"/>
            <a:chExt cx="2144078" cy="4196596"/>
          </a:xfrm>
        </p:grpSpPr>
        <p:sp>
          <p:nvSpPr>
            <p:cNvPr id="28" name="Oval 27"/>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61"/>
            <p:cNvGrpSpPr/>
            <p:nvPr/>
          </p:nvGrpSpPr>
          <p:grpSpPr>
            <a:xfrm>
              <a:off x="5142345" y="4629728"/>
              <a:ext cx="520849" cy="515905"/>
              <a:chOff x="7122338" y="5361709"/>
              <a:chExt cx="520849" cy="515905"/>
            </a:xfrm>
          </p:grpSpPr>
          <p:sp>
            <p:nvSpPr>
              <p:cNvPr id="67" name="Oval 66"/>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60"/>
            <p:cNvGrpSpPr/>
            <p:nvPr/>
          </p:nvGrpSpPr>
          <p:grpSpPr>
            <a:xfrm>
              <a:off x="5634182" y="4671291"/>
              <a:ext cx="520849" cy="515905"/>
              <a:chOff x="7122338" y="5361709"/>
              <a:chExt cx="520849" cy="515905"/>
            </a:xfrm>
          </p:grpSpPr>
          <p:sp>
            <p:nvSpPr>
              <p:cNvPr id="65" name="Oval 64"/>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rapezoid 31"/>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58"/>
            <p:cNvGrpSpPr/>
            <p:nvPr/>
          </p:nvGrpSpPr>
          <p:grpSpPr>
            <a:xfrm rot="262221">
              <a:off x="4831890" y="3637028"/>
              <a:ext cx="1493485" cy="878243"/>
              <a:chOff x="5486400" y="5562600"/>
              <a:chExt cx="1088184" cy="878243"/>
            </a:xfrm>
          </p:grpSpPr>
          <p:sp>
            <p:nvSpPr>
              <p:cNvPr id="61" name="Diagonal Stripe 60"/>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iagonal Stripe 61"/>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Flowchart: Display 63"/>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flipH="1">
              <a:off x="5639013" y="2162114"/>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79"/>
            <p:cNvGrpSpPr/>
            <p:nvPr/>
          </p:nvGrpSpPr>
          <p:grpSpPr>
            <a:xfrm>
              <a:off x="5029200" y="1295400"/>
              <a:ext cx="1295400" cy="294409"/>
              <a:chOff x="6858000" y="2438400"/>
              <a:chExt cx="1676400" cy="381000"/>
            </a:xfrm>
          </p:grpSpPr>
          <p:sp>
            <p:nvSpPr>
              <p:cNvPr id="50" name="Rounded Rectangle 49"/>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78"/>
              <p:cNvGrpSpPr/>
              <p:nvPr/>
            </p:nvGrpSpPr>
            <p:grpSpPr>
              <a:xfrm>
                <a:off x="7086600" y="2438400"/>
                <a:ext cx="1219200" cy="353961"/>
                <a:chOff x="6934200" y="990600"/>
                <a:chExt cx="2362200" cy="685800"/>
              </a:xfrm>
            </p:grpSpPr>
            <p:grpSp>
              <p:nvGrpSpPr>
                <p:cNvPr id="52" name="Group 71"/>
                <p:cNvGrpSpPr/>
                <p:nvPr/>
              </p:nvGrpSpPr>
              <p:grpSpPr>
                <a:xfrm>
                  <a:off x="6934200" y="990600"/>
                  <a:ext cx="838200" cy="685800"/>
                  <a:chOff x="6934200" y="990600"/>
                  <a:chExt cx="838200" cy="685800"/>
                </a:xfrm>
              </p:grpSpPr>
              <p:sp>
                <p:nvSpPr>
                  <p:cNvPr id="59" name="Plaque 58"/>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72"/>
                <p:cNvGrpSpPr/>
                <p:nvPr/>
              </p:nvGrpSpPr>
              <p:grpSpPr>
                <a:xfrm>
                  <a:off x="7696200" y="990600"/>
                  <a:ext cx="838200" cy="685800"/>
                  <a:chOff x="6934200" y="990600"/>
                  <a:chExt cx="838200" cy="685800"/>
                </a:xfrm>
              </p:grpSpPr>
              <p:sp>
                <p:nvSpPr>
                  <p:cNvPr id="57" name="Plaque 56"/>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75"/>
                <p:cNvGrpSpPr/>
                <p:nvPr/>
              </p:nvGrpSpPr>
              <p:grpSpPr>
                <a:xfrm>
                  <a:off x="8458200" y="990600"/>
                  <a:ext cx="838200" cy="685800"/>
                  <a:chOff x="6934200" y="990600"/>
                  <a:chExt cx="838200" cy="685800"/>
                </a:xfrm>
              </p:grpSpPr>
              <p:sp>
                <p:nvSpPr>
                  <p:cNvPr id="55" name="Plaque 54"/>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circle(in)">
                                      <p:cBhvr>
                                        <p:cTn id="7" dur="2000"/>
                                        <p:tgtEl>
                                          <p:spTgt spid="1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circle(in)">
                                      <p:cBhvr>
                                        <p:cTn id="10" dur="2000"/>
                                        <p:tgtEl>
                                          <p:spTgt spid="13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circle(in)">
                                      <p:cBhvr>
                                        <p:cTn id="13" dur="2000"/>
                                        <p:tgtEl>
                                          <p:spTgt spid="13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circle(in)">
                                      <p:cBhvr>
                                        <p:cTn id="16"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197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0" y="304800"/>
            <a:ext cx="9144000" cy="2554545"/>
          </a:xfrm>
          <a:prstGeom prst="rect">
            <a:avLst/>
          </a:prstGeom>
          <a:noFill/>
        </p:spPr>
        <p:txBody>
          <a:bodyPr wrap="square" rtlCol="0">
            <a:spAutoFit/>
          </a:bodyPr>
          <a:lstStyle/>
          <a:p>
            <a:pPr algn="ctr"/>
            <a:r>
              <a:rPr lang="en-US" sz="3200" dirty="0">
                <a:solidFill>
                  <a:schemeClr val="bg1"/>
                </a:solidFill>
                <a:latin typeface="Lucida Sans" pitchFamily="34" charset="0"/>
              </a:rPr>
              <a:t>John, the beloved, and Andrew, later members of the Twelve were baptized and disciples of John the Baptist. Others were probably tutored by John </a:t>
            </a:r>
          </a:p>
          <a:p>
            <a:pPr algn="ctr"/>
            <a:r>
              <a:rPr lang="en-US" sz="3200" dirty="0">
                <a:solidFill>
                  <a:schemeClr val="bg1"/>
                </a:solidFill>
                <a:latin typeface="Lucida Sans" pitchFamily="34" charset="0"/>
              </a:rPr>
              <a:t>(Acts 1:21-22)</a:t>
            </a:r>
          </a:p>
        </p:txBody>
      </p:sp>
      <p:grpSp>
        <p:nvGrpSpPr>
          <p:cNvPr id="27" name="Group 91"/>
          <p:cNvGrpSpPr/>
          <p:nvPr/>
        </p:nvGrpSpPr>
        <p:grpSpPr>
          <a:xfrm>
            <a:off x="5410199" y="3048000"/>
            <a:ext cx="1617237" cy="3511824"/>
            <a:chOff x="949038" y="838201"/>
            <a:chExt cx="2214084" cy="4807874"/>
          </a:xfrm>
        </p:grpSpPr>
        <p:sp>
          <p:nvSpPr>
            <p:cNvPr id="28" name="Oval 27"/>
            <p:cNvSpPr/>
            <p:nvPr/>
          </p:nvSpPr>
          <p:spPr>
            <a:xfrm rot="649721" flipH="1">
              <a:off x="2013362"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649721" flipH="1">
              <a:off x="1403761" y="5240566"/>
              <a:ext cx="666155" cy="40550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flipH="1">
              <a:off x="1295400" y="2438400"/>
              <a:ext cx="1554334" cy="296366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6724914" flipH="1">
              <a:off x="811957" y="3462930"/>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3549535" flipH="1">
              <a:off x="2596757" y="3442199"/>
              <a:ext cx="666155" cy="391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217087" flipH="1">
              <a:off x="1145212" y="2348349"/>
              <a:ext cx="596675" cy="130161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0382913">
              <a:off x="2375775" y="2355258"/>
              <a:ext cx="649515" cy="134879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rot="671737">
              <a:off x="1015697" y="1253487"/>
              <a:ext cx="679260" cy="146148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20706537">
              <a:off x="2386670" y="1320019"/>
              <a:ext cx="776452" cy="133596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flipH="1">
              <a:off x="1330050" y="2294138"/>
              <a:ext cx="1443485" cy="258266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flipH="1">
              <a:off x="1811213" y="2514114"/>
              <a:ext cx="481162" cy="65992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6200000">
              <a:off x="1647905" y="409497"/>
              <a:ext cx="809896" cy="166730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24"/>
            <p:cNvGrpSpPr/>
            <p:nvPr/>
          </p:nvGrpSpPr>
          <p:grpSpPr>
            <a:xfrm>
              <a:off x="1143000" y="2057400"/>
              <a:ext cx="1695267" cy="2438400"/>
              <a:chOff x="4553133" y="914400"/>
              <a:chExt cx="2152467" cy="3437344"/>
            </a:xfrm>
          </p:grpSpPr>
          <p:sp>
            <p:nvSpPr>
              <p:cNvPr id="108" name="Double Wave 23"/>
              <p:cNvSpPr/>
              <p:nvPr/>
            </p:nvSpPr>
            <p:spPr>
              <a:xfrm rot="16807465">
                <a:off x="3382792" y="2343203"/>
                <a:ext cx="3178882" cy="838200"/>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6"/>
              <p:cNvGrpSpPr/>
              <p:nvPr/>
            </p:nvGrpSpPr>
            <p:grpSpPr>
              <a:xfrm>
                <a:off x="4724400" y="914400"/>
                <a:ext cx="1981200" cy="2070031"/>
                <a:chOff x="2624682" y="2226017"/>
                <a:chExt cx="1981200" cy="2070031"/>
              </a:xfrm>
              <a:solidFill>
                <a:srgbClr val="E0C13C"/>
              </a:solidFill>
            </p:grpSpPr>
            <p:sp>
              <p:nvSpPr>
                <p:cNvPr id="110" name="Pie 17"/>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1" name="Group 5"/>
                <p:cNvGrpSpPr/>
                <p:nvPr/>
              </p:nvGrpSpPr>
              <p:grpSpPr>
                <a:xfrm>
                  <a:off x="2743200" y="2438400"/>
                  <a:ext cx="1683225" cy="1529540"/>
                  <a:chOff x="2740938" y="2438400"/>
                  <a:chExt cx="1683225" cy="1529540"/>
                </a:xfrm>
                <a:grpFill/>
              </p:grpSpPr>
              <p:sp>
                <p:nvSpPr>
                  <p:cNvPr id="112" name="Moon 3"/>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20"/>
                  <p:cNvSpPr/>
                  <p:nvPr/>
                </p:nvSpPr>
                <p:spPr>
                  <a:xfrm rot="16200000">
                    <a:off x="3009901" y="2171700"/>
                    <a:ext cx="1066800"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1" name="Oval 40"/>
            <p:cNvSpPr/>
            <p:nvPr/>
          </p:nvSpPr>
          <p:spPr>
            <a:xfrm flipH="1">
              <a:off x="1443324" y="974294"/>
              <a:ext cx="1330212" cy="164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58"/>
            <p:cNvGrpSpPr/>
            <p:nvPr/>
          </p:nvGrpSpPr>
          <p:grpSpPr>
            <a:xfrm>
              <a:off x="1236689" y="4868055"/>
              <a:ext cx="1586459" cy="585867"/>
              <a:chOff x="3810000" y="1677648"/>
              <a:chExt cx="4705061" cy="1827552"/>
            </a:xfrm>
          </p:grpSpPr>
          <p:grpSp>
            <p:nvGrpSpPr>
              <p:cNvPr id="76" name="Group 37"/>
              <p:cNvGrpSpPr/>
              <p:nvPr/>
            </p:nvGrpSpPr>
            <p:grpSpPr>
              <a:xfrm>
                <a:off x="3810000" y="1828800"/>
                <a:ext cx="1776984" cy="1676400"/>
                <a:chOff x="3810000" y="1828800"/>
                <a:chExt cx="4038600" cy="3810000"/>
              </a:xfrm>
            </p:grpSpPr>
            <p:sp>
              <p:nvSpPr>
                <p:cNvPr id="97" name="Half Frame 9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Half Frame 9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Half Frame 9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Half Frame 9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0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iamond 10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38"/>
              <p:cNvGrpSpPr/>
              <p:nvPr/>
            </p:nvGrpSpPr>
            <p:grpSpPr>
              <a:xfrm>
                <a:off x="5314014" y="1757596"/>
                <a:ext cx="1776984" cy="1676400"/>
                <a:chOff x="3810000" y="1828800"/>
                <a:chExt cx="4038600" cy="3810000"/>
              </a:xfrm>
            </p:grpSpPr>
            <p:sp>
              <p:nvSpPr>
                <p:cNvPr id="88" name="Half Frame 8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Half Frame 8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Half Frame 8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Half Frame 9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onut 9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iamond 9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48"/>
              <p:cNvGrpSpPr/>
              <p:nvPr/>
            </p:nvGrpSpPr>
            <p:grpSpPr>
              <a:xfrm>
                <a:off x="6738077" y="1677648"/>
                <a:ext cx="1776984" cy="1676400"/>
                <a:chOff x="3810000" y="1828800"/>
                <a:chExt cx="4038600" cy="3810000"/>
              </a:xfrm>
            </p:grpSpPr>
            <p:sp>
              <p:nvSpPr>
                <p:cNvPr id="79" name="Half Frame 7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8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iamond 8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90"/>
            <p:cNvGrpSpPr/>
            <p:nvPr/>
          </p:nvGrpSpPr>
          <p:grpSpPr>
            <a:xfrm>
              <a:off x="1140502" y="1128010"/>
              <a:ext cx="1722619" cy="206116"/>
              <a:chOff x="3733800" y="723275"/>
              <a:chExt cx="1930420" cy="585867"/>
            </a:xfrm>
          </p:grpSpPr>
          <p:sp>
            <p:nvSpPr>
              <p:cNvPr id="44" name="Rounded Rectangle 15"/>
              <p:cNvSpPr/>
              <p:nvPr/>
            </p:nvSpPr>
            <p:spPr>
              <a:xfrm>
                <a:off x="3733800" y="762000"/>
                <a:ext cx="1930420" cy="533400"/>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59"/>
              <p:cNvGrpSpPr/>
              <p:nvPr/>
            </p:nvGrpSpPr>
            <p:grpSpPr>
              <a:xfrm rot="228535">
                <a:off x="3889947" y="723275"/>
                <a:ext cx="1586459" cy="585867"/>
                <a:chOff x="3810000" y="1677648"/>
                <a:chExt cx="4705061" cy="1827552"/>
              </a:xfrm>
            </p:grpSpPr>
            <p:grpSp>
              <p:nvGrpSpPr>
                <p:cNvPr id="46" name="Group 37"/>
                <p:cNvGrpSpPr/>
                <p:nvPr/>
              </p:nvGrpSpPr>
              <p:grpSpPr>
                <a:xfrm>
                  <a:off x="3810000" y="1828800"/>
                  <a:ext cx="1776984" cy="1676400"/>
                  <a:chOff x="3810000" y="1828800"/>
                  <a:chExt cx="4038600" cy="3810000"/>
                </a:xfrm>
              </p:grpSpPr>
              <p:sp>
                <p:nvSpPr>
                  <p:cNvPr id="67" name="Half Frame 66"/>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Half Frame 67"/>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Half Frame 68"/>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Half Frame 69"/>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0"/>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iamond 71"/>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38"/>
                <p:cNvGrpSpPr/>
                <p:nvPr/>
              </p:nvGrpSpPr>
              <p:grpSpPr>
                <a:xfrm>
                  <a:off x="5314014" y="1757596"/>
                  <a:ext cx="1776984" cy="1676400"/>
                  <a:chOff x="3810000" y="1828800"/>
                  <a:chExt cx="4038600" cy="3810000"/>
                </a:xfrm>
              </p:grpSpPr>
              <p:sp>
                <p:nvSpPr>
                  <p:cNvPr id="58" name="Half Frame 57"/>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Half Frame 58"/>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Half Frame 59"/>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Half Frame 60"/>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61"/>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mond 62"/>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8"/>
                <p:cNvGrpSpPr/>
                <p:nvPr/>
              </p:nvGrpSpPr>
              <p:grpSpPr>
                <a:xfrm>
                  <a:off x="6738077" y="1677648"/>
                  <a:ext cx="1776984" cy="1676400"/>
                  <a:chOff x="3810000" y="1828800"/>
                  <a:chExt cx="4038600" cy="3810000"/>
                </a:xfrm>
              </p:grpSpPr>
              <p:sp>
                <p:nvSpPr>
                  <p:cNvPr id="49" name="Half Frame 48"/>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Half Frame 49"/>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Half Frame 50"/>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Half Frame 51"/>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iamond 53"/>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14" name="Group 113"/>
          <p:cNvGrpSpPr/>
          <p:nvPr/>
        </p:nvGrpSpPr>
        <p:grpSpPr>
          <a:xfrm>
            <a:off x="7162800" y="2590800"/>
            <a:ext cx="1524000" cy="3982933"/>
            <a:chOff x="3200399" y="228600"/>
            <a:chExt cx="2548824" cy="5462666"/>
          </a:xfrm>
        </p:grpSpPr>
        <p:grpSp>
          <p:nvGrpSpPr>
            <p:cNvPr id="115" name="Group 47"/>
            <p:cNvGrpSpPr/>
            <p:nvPr/>
          </p:nvGrpSpPr>
          <p:grpSpPr>
            <a:xfrm>
              <a:off x="4373404" y="5022623"/>
              <a:ext cx="569609" cy="668643"/>
              <a:chOff x="6106804" y="4039302"/>
              <a:chExt cx="666047" cy="774146"/>
            </a:xfrm>
          </p:grpSpPr>
          <p:sp>
            <p:nvSpPr>
              <p:cNvPr id="160" name="Oval 159"/>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47"/>
            <p:cNvGrpSpPr/>
            <p:nvPr/>
          </p:nvGrpSpPr>
          <p:grpSpPr>
            <a:xfrm rot="2613352">
              <a:off x="3936594" y="4916461"/>
              <a:ext cx="569609" cy="668643"/>
              <a:chOff x="6106804" y="4039302"/>
              <a:chExt cx="666047" cy="774146"/>
            </a:xfrm>
          </p:grpSpPr>
          <p:sp>
            <p:nvSpPr>
              <p:cNvPr id="157" name="Oval 156"/>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ounded Rectangle 116"/>
            <p:cNvSpPr/>
            <p:nvPr/>
          </p:nvSpPr>
          <p:spPr>
            <a:xfrm>
              <a:off x="3721734" y="689307"/>
              <a:ext cx="1629173" cy="1184675"/>
            </a:xfrm>
            <a:prstGeom prst="roundRect">
              <a:avLst>
                <a:gd name="adj" fmla="val 31968"/>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257800" y="3048000"/>
              <a:ext cx="491423" cy="7293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200399" y="3124201"/>
              <a:ext cx="457201"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20102191">
              <a:off x="4780762" y="1703283"/>
              <a:ext cx="847170" cy="1827133"/>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1327004">
              <a:off x="3395827" y="1676536"/>
              <a:ext cx="847170" cy="1827133"/>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a:off x="3591401" y="1739713"/>
              <a:ext cx="1824674" cy="3554024"/>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p:cNvSpPr/>
            <p:nvPr/>
          </p:nvSpPr>
          <p:spPr>
            <a:xfrm rot="10800000">
              <a:off x="4243070" y="1739713"/>
              <a:ext cx="521335" cy="658153"/>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366654" flipH="1">
              <a:off x="3645606" y="1696691"/>
              <a:ext cx="604430" cy="3413709"/>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21233346">
              <a:off x="4747840" y="1682627"/>
              <a:ext cx="604430" cy="3427064"/>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p:cNvSpPr/>
            <p:nvPr/>
          </p:nvSpPr>
          <p:spPr>
            <a:xfrm rot="662489">
              <a:off x="3722856" y="1826272"/>
              <a:ext cx="325835" cy="144849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20760750">
              <a:off x="4912984" y="1867240"/>
              <a:ext cx="325835" cy="146863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3917235" y="228600"/>
              <a:ext cx="1173005" cy="17111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 Diagonal Corner Rectangle 148"/>
            <p:cNvSpPr/>
            <p:nvPr/>
          </p:nvSpPr>
          <p:spPr>
            <a:xfrm rot="17471203">
              <a:off x="3264704" y="890404"/>
              <a:ext cx="1306704" cy="456169"/>
            </a:xfrm>
            <a:prstGeom prst="round2DiagRect">
              <a:avLst>
                <a:gd name="adj1" fmla="val 0"/>
                <a:gd name="adj2" fmla="val 5000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 Diagonal Corner Rectangle 149"/>
            <p:cNvSpPr/>
            <p:nvPr/>
          </p:nvSpPr>
          <p:spPr>
            <a:xfrm rot="15759005" flipV="1">
              <a:off x="4495200" y="880545"/>
              <a:ext cx="1306221" cy="456169"/>
            </a:xfrm>
            <a:prstGeom prst="round2DiagRect">
              <a:avLst>
                <a:gd name="adj1" fmla="val 0"/>
                <a:gd name="adj2" fmla="val 5000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150"/>
            <p:cNvSpPr/>
            <p:nvPr/>
          </p:nvSpPr>
          <p:spPr>
            <a:xfrm rot="21077723">
              <a:off x="4142751" y="417340"/>
              <a:ext cx="782003" cy="460707"/>
            </a:xfrm>
            <a:prstGeom prst="round2DiagRect">
              <a:avLst>
                <a:gd name="adj1" fmla="val 0"/>
                <a:gd name="adj2" fmla="val 50000"/>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Delay 151"/>
            <p:cNvSpPr/>
            <p:nvPr/>
          </p:nvSpPr>
          <p:spPr>
            <a:xfrm rot="16200000">
              <a:off x="4371459" y="-225624"/>
              <a:ext cx="394892" cy="1303339"/>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3657600" y="3429000"/>
              <a:ext cx="1676400" cy="2286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Wave 153"/>
            <p:cNvSpPr/>
            <p:nvPr/>
          </p:nvSpPr>
          <p:spPr>
            <a:xfrm rot="15210751">
              <a:off x="4724729" y="3843514"/>
              <a:ext cx="762000" cy="253453"/>
            </a:xfrm>
            <a:prstGeom prst="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Wave 154"/>
            <p:cNvSpPr/>
            <p:nvPr/>
          </p:nvSpPr>
          <p:spPr>
            <a:xfrm rot="16200000">
              <a:off x="4572330" y="3843513"/>
              <a:ext cx="762000" cy="253453"/>
            </a:xfrm>
            <a:prstGeom prst="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4876800" y="3429000"/>
              <a:ext cx="304800" cy="2286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80"/>
          <p:cNvGrpSpPr/>
          <p:nvPr/>
        </p:nvGrpSpPr>
        <p:grpSpPr>
          <a:xfrm>
            <a:off x="650012" y="2439490"/>
            <a:ext cx="2093187" cy="4096987"/>
            <a:chOff x="4648200" y="990600"/>
            <a:chExt cx="2144078" cy="4196596"/>
          </a:xfrm>
        </p:grpSpPr>
        <p:sp>
          <p:nvSpPr>
            <p:cNvPr id="138" name="Oval 137"/>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61"/>
            <p:cNvGrpSpPr/>
            <p:nvPr/>
          </p:nvGrpSpPr>
          <p:grpSpPr>
            <a:xfrm>
              <a:off x="5142345" y="4629728"/>
              <a:ext cx="520849" cy="515905"/>
              <a:chOff x="7122338" y="5361709"/>
              <a:chExt cx="520849" cy="515905"/>
            </a:xfrm>
          </p:grpSpPr>
          <p:sp>
            <p:nvSpPr>
              <p:cNvPr id="201" name="Oval 200"/>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60"/>
            <p:cNvGrpSpPr/>
            <p:nvPr/>
          </p:nvGrpSpPr>
          <p:grpSpPr>
            <a:xfrm>
              <a:off x="5634182" y="4671291"/>
              <a:ext cx="520849" cy="515905"/>
              <a:chOff x="7122338" y="5361709"/>
              <a:chExt cx="520849" cy="515905"/>
            </a:xfrm>
          </p:grpSpPr>
          <p:sp>
            <p:nvSpPr>
              <p:cNvPr id="199" name="Oval 198"/>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Trapezoid 165"/>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Isosceles Triangle 169"/>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loud 170"/>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loud 171"/>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58"/>
            <p:cNvGrpSpPr/>
            <p:nvPr/>
          </p:nvGrpSpPr>
          <p:grpSpPr>
            <a:xfrm rot="262221">
              <a:off x="4831890" y="3637028"/>
              <a:ext cx="1493485" cy="878243"/>
              <a:chOff x="5486400" y="5562600"/>
              <a:chExt cx="1088184" cy="878243"/>
            </a:xfrm>
          </p:grpSpPr>
          <p:sp>
            <p:nvSpPr>
              <p:cNvPr id="195" name="Diagonal Stripe 194"/>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iagonal Stripe 195"/>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Diagonal Stripe 196"/>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Flowchart: Display 197"/>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loud 177"/>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flipH="1">
              <a:off x="5639013" y="2162114"/>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loud 179"/>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79"/>
            <p:cNvGrpSpPr/>
            <p:nvPr/>
          </p:nvGrpSpPr>
          <p:grpSpPr>
            <a:xfrm>
              <a:off x="5029200" y="1295400"/>
              <a:ext cx="1295400" cy="294409"/>
              <a:chOff x="6858000" y="2438400"/>
              <a:chExt cx="1676400" cy="381000"/>
            </a:xfrm>
          </p:grpSpPr>
          <p:sp>
            <p:nvSpPr>
              <p:cNvPr id="184" name="Rounded Rectangle 183"/>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78"/>
              <p:cNvGrpSpPr/>
              <p:nvPr/>
            </p:nvGrpSpPr>
            <p:grpSpPr>
              <a:xfrm>
                <a:off x="7086600" y="2438400"/>
                <a:ext cx="1219200" cy="353961"/>
                <a:chOff x="6934200" y="990600"/>
                <a:chExt cx="2362200" cy="685800"/>
              </a:xfrm>
            </p:grpSpPr>
            <p:grpSp>
              <p:nvGrpSpPr>
                <p:cNvPr id="186" name="Group 71"/>
                <p:cNvGrpSpPr/>
                <p:nvPr/>
              </p:nvGrpSpPr>
              <p:grpSpPr>
                <a:xfrm>
                  <a:off x="6934200" y="990600"/>
                  <a:ext cx="838200" cy="685800"/>
                  <a:chOff x="6934200" y="990600"/>
                  <a:chExt cx="838200" cy="685800"/>
                </a:xfrm>
              </p:grpSpPr>
              <p:sp>
                <p:nvSpPr>
                  <p:cNvPr id="193" name="Plaque 192"/>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72"/>
                <p:cNvGrpSpPr/>
                <p:nvPr/>
              </p:nvGrpSpPr>
              <p:grpSpPr>
                <a:xfrm>
                  <a:off x="7696200" y="990600"/>
                  <a:ext cx="838200" cy="685800"/>
                  <a:chOff x="6934200" y="990600"/>
                  <a:chExt cx="838200" cy="685800"/>
                </a:xfrm>
              </p:grpSpPr>
              <p:sp>
                <p:nvSpPr>
                  <p:cNvPr id="191" name="Plaque 190"/>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75"/>
                <p:cNvGrpSpPr/>
                <p:nvPr/>
              </p:nvGrpSpPr>
              <p:grpSpPr>
                <a:xfrm>
                  <a:off x="8458200" y="990600"/>
                  <a:ext cx="838200" cy="685800"/>
                  <a:chOff x="6934200" y="990600"/>
                  <a:chExt cx="838200" cy="685800"/>
                </a:xfrm>
              </p:grpSpPr>
              <p:sp>
                <p:nvSpPr>
                  <p:cNvPr id="189" name="Plaque 188"/>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2000"/>
                                        <p:tgtEl>
                                          <p:spTgt spid="27"/>
                                        </p:tgtEl>
                                      </p:cBhvr>
                                    </p:animEffect>
                                  </p:childTnLst>
                                </p:cTn>
                              </p:par>
                              <p:par>
                                <p:cTn id="8" presetID="20" presetClass="entr" presetSubtype="0"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wedge">
                                      <p:cBhvr>
                                        <p:cTn id="10"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460</Words>
  <Application>Microsoft Office PowerPoint</Application>
  <PresentationFormat>On-screen Show (4:3)</PresentationFormat>
  <Paragraphs>35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Lucida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lblau</dc:creator>
  <cp:lastModifiedBy>lynda blau</cp:lastModifiedBy>
  <cp:revision>20</cp:revision>
  <dcterms:created xsi:type="dcterms:W3CDTF">2012-09-25T13:46:24Z</dcterms:created>
  <dcterms:modified xsi:type="dcterms:W3CDTF">2020-09-16T15:51:42Z</dcterms:modified>
</cp:coreProperties>
</file>