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5" r:id="rId2"/>
    <p:sldId id="266" r:id="rId3"/>
    <p:sldId id="280" r:id="rId4"/>
    <p:sldId id="277" r:id="rId5"/>
    <p:sldId id="281" r:id="rId6"/>
    <p:sldId id="282" r:id="rId7"/>
    <p:sldId id="276" r:id="rId8"/>
    <p:sldId id="283" r:id="rId9"/>
    <p:sldId id="284" r:id="rId10"/>
    <p:sldId id="285" r:id="rId11"/>
    <p:sldId id="279" r:id="rId12"/>
    <p:sldId id="286" r:id="rId13"/>
    <p:sldId id="287" r:id="rId14"/>
    <p:sldId id="278" r:id="rId15"/>
  </p:sldIdLst>
  <p:sldSz cx="12192000" cy="6858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alibri Light" panose="020F0302020204030204" pitchFamily="34" charset="0"/>
      <p:regular r:id="rId20"/>
      <p: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5" autoAdjust="0"/>
    <p:restoredTop sz="94660"/>
  </p:normalViewPr>
  <p:slideViewPr>
    <p:cSldViewPr snapToGrid="0">
      <p:cViewPr varScale="1">
        <p:scale>
          <a:sx n="61" d="100"/>
          <a:sy n="61" d="100"/>
        </p:scale>
        <p:origin x="72" y="1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0AC69-ECF6-42E7-8578-A25524753A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11793C-8EAF-4AAF-AED1-8052104DBD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96297C-DA03-46E1-A722-B3DADA3FC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67B0-1088-40FA-A0DE-143835EE1C36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3F5843-DC64-40FD-A411-618512BFA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D9C7D3-3EC6-4DA1-9646-9363931B4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6A887-D4BE-42AE-9623-78D2C2819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499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C81BA-2C59-4620-98D3-17F0D6397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3463B8-37DA-4758-BF0A-CB6A2EA69D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B21189-F38A-445A-AD0E-28E2E06F8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67B0-1088-40FA-A0DE-143835EE1C36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43D4F9-9F1E-47CE-AE78-1EFF8BCE1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882CAC-82D0-446B-ADF6-2B085B5DD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6A887-D4BE-42AE-9623-78D2C2819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833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545204A-FD00-45CD-A58D-74F621FCBE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EDF279-4620-48CB-BBCD-A9E07F14A5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9D1604-D836-4F42-8E99-9715B88E4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67B0-1088-40FA-A0DE-143835EE1C36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9AE19B-47D2-4DD6-ADFB-CE231D670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7AC476-A338-4CB7-96E4-52BC65540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6A887-D4BE-42AE-9623-78D2C2819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968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FCB89-072E-47F6-B249-1C782BD8B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06DE96-D100-4A88-95C9-1513DBE30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378D35-2B8F-478C-B3F3-D5E79E38B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67B0-1088-40FA-A0DE-143835EE1C36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55B173-0E9C-4D2F-8345-0E7AF9049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04DF87-FD68-4382-B446-F7F52B1B0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6A887-D4BE-42AE-9623-78D2C2819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887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965CD-5557-429E-A963-397AF1256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E4AF1B-3371-4074-B86F-1BEA7F985B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8E2D0E-8C85-43A2-8CF7-9FDBB4C1A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67B0-1088-40FA-A0DE-143835EE1C36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3401F2-8604-430A-B122-E2AD58CDA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E71383-BB5E-42B0-8CA6-6E20D1DBC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6A887-D4BE-42AE-9623-78D2C2819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929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FBE9D-3C75-4CB4-8171-583CDCDDF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23E2CA-2AB5-433C-8F38-CF246C4CB0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D83F90-C6D6-4B71-9414-3B54AAA8C3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AB7246-C19E-4546-B64C-9B7E29E03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67B0-1088-40FA-A0DE-143835EE1C36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BC524B-CA31-46F1-A243-9616E321B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EA297B-9C09-4753-81EE-4D33DFA43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6A887-D4BE-42AE-9623-78D2C2819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268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B2882-5432-434D-B23C-F545A50A3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C3426F-3BE3-4AA5-B9F9-E13CC282BD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ECF303-D145-43C6-9AFD-30FDB4E73E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2915A7-EDDB-4996-8BBF-AE897282D2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AA4BA7-1FE6-4058-85C3-AB5F7154D9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F840841-2920-4C19-A5C6-7D80E8223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67B0-1088-40FA-A0DE-143835EE1C36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4C4C2A-9175-4139-B55F-9B8FD94B6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37392D-808B-4641-869D-143E87C58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6A887-D4BE-42AE-9623-78D2C2819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53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A18C5-7F72-48FF-B302-450513136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61BD09-A266-47D5-95C3-2AD0640DD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67B0-1088-40FA-A0DE-143835EE1C36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67F25F-316D-4A2A-BC81-9268EA7E5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657556-95D2-472C-BFC8-96988807D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6A887-D4BE-42AE-9623-78D2C2819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148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63E612-9508-4E3F-8A59-0DA6385C1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67B0-1088-40FA-A0DE-143835EE1C36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7748B9-F1BB-4A03-9706-99F4AE5BA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075C8E-A301-41DE-AC50-9B79CE289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6A887-D4BE-42AE-9623-78D2C2819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618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BDF41-7A29-439F-989A-DDA1EEA23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A4B943-404B-476E-A0C0-041F5EA039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5E5998-85D0-4CF5-9975-1FD536FC5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86CEB0-6DD6-450F-9C8C-8F3A70BC9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67B0-1088-40FA-A0DE-143835EE1C36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A92C0A-580B-46BA-B045-979EA6E64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47853B-E8FA-478F-8F8D-AA66D080D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6A887-D4BE-42AE-9623-78D2C2819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551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DACD6-A242-4E00-BF2A-FB894A395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7E7C4C-F55A-41F6-B9B0-F920E3576E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1E7501-FD9A-44A4-ADF3-45BC5FB5B8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CD4217-C394-4D25-8B5B-C84108DA1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67B0-1088-40FA-A0DE-143835EE1C36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14D9B3-45FE-4148-9F63-1563A4196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8FD39A-11E5-40B1-A6B5-335CD93EB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6A887-D4BE-42AE-9623-78D2C2819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588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D1FAB8-5BDC-477B-8A4D-8FFFE0C5E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F601C8-6678-4F07-818B-B4259DFF38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1390D6-0710-47DD-9430-6A55D8709E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8367B0-1088-40FA-A0DE-143835EE1C36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A3E893-656B-484E-A0D9-07C19393F6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0F144C-F1A5-4771-A3FE-1DE00212EB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A6A887-D4BE-42AE-9623-78D2C2819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645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6000" y="914401"/>
            <a:ext cx="7772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Luke’s Historical Account of Paul’s Mission</a:t>
            </a:r>
          </a:p>
          <a:p>
            <a:pPr algn="ctr"/>
            <a:r>
              <a:rPr lang="en-US" sz="5400" dirty="0">
                <a:solidFill>
                  <a:schemeClr val="bg1"/>
                </a:solidFill>
              </a:rPr>
              <a:t>Acts 8-21</a:t>
            </a:r>
          </a:p>
        </p:txBody>
      </p:sp>
      <p:grpSp>
        <p:nvGrpSpPr>
          <p:cNvPr id="2" name="Group 7"/>
          <p:cNvGrpSpPr/>
          <p:nvPr/>
        </p:nvGrpSpPr>
        <p:grpSpPr>
          <a:xfrm>
            <a:off x="8305800" y="2590800"/>
            <a:ext cx="1748852" cy="3810000"/>
            <a:chOff x="2133600" y="1828800"/>
            <a:chExt cx="2133600" cy="4648200"/>
          </a:xfrm>
        </p:grpSpPr>
        <p:grpSp>
          <p:nvGrpSpPr>
            <p:cNvPr id="3" name="Group 94"/>
            <p:cNvGrpSpPr/>
            <p:nvPr/>
          </p:nvGrpSpPr>
          <p:grpSpPr>
            <a:xfrm>
              <a:off x="2133600" y="1828800"/>
              <a:ext cx="2133600" cy="4648200"/>
              <a:chOff x="4405860" y="139189"/>
              <a:chExt cx="2861871" cy="6475262"/>
            </a:xfrm>
          </p:grpSpPr>
          <p:grpSp>
            <p:nvGrpSpPr>
              <p:cNvPr id="6" name="Group 86"/>
              <p:cNvGrpSpPr/>
              <p:nvPr/>
            </p:nvGrpSpPr>
            <p:grpSpPr>
              <a:xfrm rot="2107423">
                <a:off x="4802579" y="139189"/>
                <a:ext cx="743864" cy="1806453"/>
                <a:chOff x="7696200" y="914400"/>
                <a:chExt cx="685800" cy="2438400"/>
              </a:xfrm>
            </p:grpSpPr>
            <p:sp>
              <p:nvSpPr>
                <p:cNvPr id="61" name="Moon 42"/>
                <p:cNvSpPr/>
                <p:nvPr/>
              </p:nvSpPr>
              <p:spPr>
                <a:xfrm>
                  <a:off x="7696200" y="914400"/>
                  <a:ext cx="533400" cy="2438400"/>
                </a:xfrm>
                <a:prstGeom prst="moon">
                  <a:avLst>
                    <a:gd name="adj" fmla="val 875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Moon 43"/>
                <p:cNvSpPr/>
                <p:nvPr/>
              </p:nvSpPr>
              <p:spPr>
                <a:xfrm rot="20700267">
                  <a:off x="7848600" y="914400"/>
                  <a:ext cx="533400" cy="2438400"/>
                </a:xfrm>
                <a:prstGeom prst="moon">
                  <a:avLst>
                    <a:gd name="adj" fmla="val 875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Moon 44"/>
                <p:cNvSpPr/>
                <p:nvPr/>
              </p:nvSpPr>
              <p:spPr>
                <a:xfrm rot="19916241">
                  <a:off x="7848600" y="1066800"/>
                  <a:ext cx="457200" cy="19050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E7CF67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Oval 45"/>
                <p:cNvSpPr/>
                <p:nvPr/>
              </p:nvSpPr>
              <p:spPr>
                <a:xfrm>
                  <a:off x="7772400" y="1066800"/>
                  <a:ext cx="381000" cy="182880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" name="Group 87"/>
              <p:cNvGrpSpPr/>
              <p:nvPr/>
            </p:nvGrpSpPr>
            <p:grpSpPr>
              <a:xfrm rot="19262140" flipH="1">
                <a:off x="6126313" y="231425"/>
                <a:ext cx="743864" cy="1645187"/>
                <a:chOff x="7696200" y="914400"/>
                <a:chExt cx="685800" cy="2438400"/>
              </a:xfrm>
            </p:grpSpPr>
            <p:sp>
              <p:nvSpPr>
                <p:cNvPr id="57" name="Moon 38"/>
                <p:cNvSpPr/>
                <p:nvPr/>
              </p:nvSpPr>
              <p:spPr>
                <a:xfrm>
                  <a:off x="7696200" y="914400"/>
                  <a:ext cx="533400" cy="2438400"/>
                </a:xfrm>
                <a:prstGeom prst="moon">
                  <a:avLst>
                    <a:gd name="adj" fmla="val 875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Moon 39"/>
                <p:cNvSpPr/>
                <p:nvPr/>
              </p:nvSpPr>
              <p:spPr>
                <a:xfrm rot="20700267">
                  <a:off x="7848600" y="914400"/>
                  <a:ext cx="533400" cy="2438400"/>
                </a:xfrm>
                <a:prstGeom prst="moon">
                  <a:avLst>
                    <a:gd name="adj" fmla="val 875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Moon 40"/>
                <p:cNvSpPr/>
                <p:nvPr/>
              </p:nvSpPr>
              <p:spPr>
                <a:xfrm rot="19916241">
                  <a:off x="7848600" y="1066800"/>
                  <a:ext cx="457200" cy="1905000"/>
                </a:xfrm>
                <a:prstGeom prst="moon">
                  <a:avLst>
                    <a:gd name="adj" fmla="val 87500"/>
                  </a:avLst>
                </a:prstGeom>
                <a:solidFill>
                  <a:srgbClr val="E7CF67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Oval 41"/>
                <p:cNvSpPr/>
                <p:nvPr/>
              </p:nvSpPr>
              <p:spPr>
                <a:xfrm>
                  <a:off x="7772400" y="1066800"/>
                  <a:ext cx="381000" cy="182880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" name="Group 47"/>
              <p:cNvGrpSpPr/>
              <p:nvPr/>
            </p:nvGrpSpPr>
            <p:grpSpPr>
              <a:xfrm rot="562843">
                <a:off x="5697438" y="5840305"/>
                <a:ext cx="666047" cy="774146"/>
                <a:chOff x="6106804" y="4039302"/>
                <a:chExt cx="666047" cy="774146"/>
              </a:xfrm>
            </p:grpSpPr>
            <p:sp>
              <p:nvSpPr>
                <p:cNvPr id="54" name="Oval 35"/>
                <p:cNvSpPr/>
                <p:nvPr/>
              </p:nvSpPr>
              <p:spPr>
                <a:xfrm rot="20163506">
                  <a:off x="6229710" y="4039302"/>
                  <a:ext cx="543141" cy="774146"/>
                </a:xfrm>
                <a:prstGeom prst="ellipse">
                  <a:avLst/>
                </a:prstGeom>
                <a:solidFill>
                  <a:srgbClr val="6633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Oval 36"/>
                <p:cNvSpPr/>
                <p:nvPr/>
              </p:nvSpPr>
              <p:spPr>
                <a:xfrm rot="20163506">
                  <a:off x="6387712" y="4392141"/>
                  <a:ext cx="362627" cy="315996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Oval 37"/>
                <p:cNvSpPr/>
                <p:nvPr/>
              </p:nvSpPr>
              <p:spPr>
                <a:xfrm rot="20163506">
                  <a:off x="6106804" y="4062465"/>
                  <a:ext cx="528885" cy="284304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" name="Group 47"/>
              <p:cNvGrpSpPr/>
              <p:nvPr/>
            </p:nvGrpSpPr>
            <p:grpSpPr>
              <a:xfrm rot="2613352">
                <a:off x="5128037" y="5761712"/>
                <a:ext cx="666047" cy="774146"/>
                <a:chOff x="6106804" y="4039302"/>
                <a:chExt cx="666047" cy="774146"/>
              </a:xfrm>
            </p:grpSpPr>
            <p:sp>
              <p:nvSpPr>
                <p:cNvPr id="51" name="Oval 32"/>
                <p:cNvSpPr/>
                <p:nvPr/>
              </p:nvSpPr>
              <p:spPr>
                <a:xfrm rot="20163506">
                  <a:off x="6229710" y="4039302"/>
                  <a:ext cx="543141" cy="774146"/>
                </a:xfrm>
                <a:prstGeom prst="ellipse">
                  <a:avLst/>
                </a:prstGeom>
                <a:solidFill>
                  <a:srgbClr val="6633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Oval 33"/>
                <p:cNvSpPr/>
                <p:nvPr/>
              </p:nvSpPr>
              <p:spPr>
                <a:xfrm rot="20163506">
                  <a:off x="6387712" y="4392141"/>
                  <a:ext cx="362627" cy="315996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Oval 34"/>
                <p:cNvSpPr/>
                <p:nvPr/>
              </p:nvSpPr>
              <p:spPr>
                <a:xfrm rot="20163506">
                  <a:off x="6106804" y="4062465"/>
                  <a:ext cx="528885" cy="284304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5" name="Oval 24"/>
              <p:cNvSpPr/>
              <p:nvPr/>
            </p:nvSpPr>
            <p:spPr>
              <a:xfrm>
                <a:off x="6651885" y="3632617"/>
                <a:ext cx="615846" cy="784485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4405860" y="3592643"/>
                <a:ext cx="615846" cy="784485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Trapezoid 26"/>
              <p:cNvSpPr/>
              <p:nvPr/>
            </p:nvSpPr>
            <p:spPr>
              <a:xfrm>
                <a:off x="4891789" y="1550232"/>
                <a:ext cx="1943725" cy="4469567"/>
              </a:xfrm>
              <a:prstGeom prst="trapezoid">
                <a:avLst>
                  <a:gd name="adj" fmla="val 20902"/>
                </a:avLst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Trapezoid 27"/>
              <p:cNvSpPr/>
              <p:nvPr/>
            </p:nvSpPr>
            <p:spPr>
              <a:xfrm rot="20431102">
                <a:off x="5935566" y="2006920"/>
                <a:ext cx="1069877" cy="2156085"/>
              </a:xfrm>
              <a:prstGeom prst="trapezoid">
                <a:avLst>
                  <a:gd name="adj" fmla="val 20902"/>
                </a:avLst>
              </a:prstGeom>
              <a:solidFill>
                <a:srgbClr val="D3BEAD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Trapezoid 28"/>
              <p:cNvSpPr/>
              <p:nvPr/>
            </p:nvSpPr>
            <p:spPr>
              <a:xfrm rot="1195734">
                <a:off x="4658904" y="1959450"/>
                <a:ext cx="1069877" cy="2156085"/>
              </a:xfrm>
              <a:prstGeom prst="trapezoid">
                <a:avLst>
                  <a:gd name="adj" fmla="val 20902"/>
                </a:avLst>
              </a:prstGeom>
              <a:solidFill>
                <a:srgbClr val="D3BEAD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Trapezoid 29"/>
              <p:cNvSpPr/>
              <p:nvPr/>
            </p:nvSpPr>
            <p:spPr>
              <a:xfrm>
                <a:off x="4923020" y="1813809"/>
                <a:ext cx="1828800" cy="3372787"/>
              </a:xfrm>
              <a:prstGeom prst="trapezoid">
                <a:avLst>
                  <a:gd name="adj" fmla="val 20902"/>
                </a:avLst>
              </a:prstGeom>
              <a:solidFill>
                <a:srgbClr val="D3BEAD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Trapezoid 30"/>
              <p:cNvSpPr/>
              <p:nvPr/>
            </p:nvSpPr>
            <p:spPr>
              <a:xfrm rot="218695">
                <a:off x="4942382" y="1927863"/>
                <a:ext cx="825465" cy="3337608"/>
              </a:xfrm>
              <a:prstGeom prst="trapezoid">
                <a:avLst>
                  <a:gd name="adj" fmla="val 20902"/>
                </a:avLst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Trapezoid 31"/>
              <p:cNvSpPr/>
              <p:nvPr/>
            </p:nvSpPr>
            <p:spPr>
              <a:xfrm rot="21332773">
                <a:off x="5919098" y="1932028"/>
                <a:ext cx="825465" cy="3326107"/>
              </a:xfrm>
              <a:prstGeom prst="trapezoid">
                <a:avLst>
                  <a:gd name="adj" fmla="val 20902"/>
                </a:avLst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14"/>
              <p:cNvSpPr/>
              <p:nvPr/>
            </p:nvSpPr>
            <p:spPr>
              <a:xfrm>
                <a:off x="5286531" y="1073046"/>
                <a:ext cx="1040567" cy="1485275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15"/>
              <p:cNvSpPr/>
              <p:nvPr/>
            </p:nvSpPr>
            <p:spPr>
              <a:xfrm>
                <a:off x="5029200" y="381000"/>
                <a:ext cx="1600200" cy="182880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" name="Group 57"/>
              <p:cNvGrpSpPr/>
              <p:nvPr/>
            </p:nvGrpSpPr>
            <p:grpSpPr>
              <a:xfrm>
                <a:off x="4953000" y="5334000"/>
                <a:ext cx="1828800" cy="609600"/>
                <a:chOff x="1371600" y="3962400"/>
                <a:chExt cx="6705600" cy="2057400"/>
              </a:xfrm>
            </p:grpSpPr>
            <p:grpSp>
              <p:nvGrpSpPr>
                <p:cNvPr id="21" name="Group 195"/>
                <p:cNvGrpSpPr/>
                <p:nvPr/>
              </p:nvGrpSpPr>
              <p:grpSpPr>
                <a:xfrm>
                  <a:off x="1371600" y="3962400"/>
                  <a:ext cx="1676400" cy="2057400"/>
                  <a:chOff x="1371600" y="3962400"/>
                  <a:chExt cx="1676400" cy="2057400"/>
                </a:xfrm>
              </p:grpSpPr>
              <p:sp>
                <p:nvSpPr>
                  <p:cNvPr id="49" name="Right Arrow Callout 48"/>
                  <p:cNvSpPr/>
                  <p:nvPr/>
                </p:nvSpPr>
                <p:spPr>
                  <a:xfrm rot="5400000">
                    <a:off x="1181100" y="4152900"/>
                    <a:ext cx="2057400" cy="1676400"/>
                  </a:xfrm>
                  <a:prstGeom prst="rightArrowCallout">
                    <a:avLst>
                      <a:gd name="adj1" fmla="val 50000"/>
                      <a:gd name="adj2" fmla="val 25000"/>
                      <a:gd name="adj3" fmla="val 25000"/>
                      <a:gd name="adj4" fmla="val 64977"/>
                    </a:avLst>
                  </a:prstGeom>
                  <a:solidFill>
                    <a:schemeClr val="accent3">
                      <a:lumMod val="60000"/>
                      <a:lumOff val="4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" name="Quad Arrow 49"/>
                  <p:cNvSpPr/>
                  <p:nvPr/>
                </p:nvSpPr>
                <p:spPr>
                  <a:xfrm>
                    <a:off x="1600200" y="4038600"/>
                    <a:ext cx="1143000" cy="1676400"/>
                  </a:xfrm>
                  <a:prstGeom prst="quadArrow">
                    <a:avLst/>
                  </a:prstGeom>
                  <a:solidFill>
                    <a:srgbClr val="F4EB74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2" name="Group 196"/>
                <p:cNvGrpSpPr/>
                <p:nvPr/>
              </p:nvGrpSpPr>
              <p:grpSpPr>
                <a:xfrm>
                  <a:off x="3048000" y="3962400"/>
                  <a:ext cx="1676400" cy="2057400"/>
                  <a:chOff x="1371600" y="3962400"/>
                  <a:chExt cx="1676400" cy="2057400"/>
                </a:xfrm>
              </p:grpSpPr>
              <p:sp>
                <p:nvSpPr>
                  <p:cNvPr id="47" name="Right Arrow Callout 28"/>
                  <p:cNvSpPr/>
                  <p:nvPr/>
                </p:nvSpPr>
                <p:spPr>
                  <a:xfrm rot="5400000">
                    <a:off x="1181100" y="4152900"/>
                    <a:ext cx="2057400" cy="1676400"/>
                  </a:xfrm>
                  <a:prstGeom prst="rightArrowCallout">
                    <a:avLst>
                      <a:gd name="adj1" fmla="val 50000"/>
                      <a:gd name="adj2" fmla="val 25000"/>
                      <a:gd name="adj3" fmla="val 25000"/>
                      <a:gd name="adj4" fmla="val 64977"/>
                    </a:avLst>
                  </a:prstGeom>
                  <a:solidFill>
                    <a:schemeClr val="accent3">
                      <a:lumMod val="60000"/>
                      <a:lumOff val="4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" name="Quad Arrow 47"/>
                  <p:cNvSpPr/>
                  <p:nvPr/>
                </p:nvSpPr>
                <p:spPr>
                  <a:xfrm>
                    <a:off x="1600200" y="4038600"/>
                    <a:ext cx="1143000" cy="1676400"/>
                  </a:xfrm>
                  <a:prstGeom prst="quadArrow">
                    <a:avLst/>
                  </a:prstGeom>
                  <a:solidFill>
                    <a:srgbClr val="F4EB74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3" name="Group 199"/>
                <p:cNvGrpSpPr/>
                <p:nvPr/>
              </p:nvGrpSpPr>
              <p:grpSpPr>
                <a:xfrm>
                  <a:off x="4724400" y="3962400"/>
                  <a:ext cx="1676400" cy="2057400"/>
                  <a:chOff x="1371600" y="3962400"/>
                  <a:chExt cx="1676400" cy="2057400"/>
                </a:xfrm>
              </p:grpSpPr>
              <p:sp>
                <p:nvSpPr>
                  <p:cNvPr id="45" name="Right Arrow Callout 44"/>
                  <p:cNvSpPr/>
                  <p:nvPr/>
                </p:nvSpPr>
                <p:spPr>
                  <a:xfrm rot="5400000">
                    <a:off x="1181100" y="4152900"/>
                    <a:ext cx="2057400" cy="1676400"/>
                  </a:xfrm>
                  <a:prstGeom prst="rightArrowCallout">
                    <a:avLst>
                      <a:gd name="adj1" fmla="val 50000"/>
                      <a:gd name="adj2" fmla="val 25000"/>
                      <a:gd name="adj3" fmla="val 25000"/>
                      <a:gd name="adj4" fmla="val 64977"/>
                    </a:avLst>
                  </a:prstGeom>
                  <a:solidFill>
                    <a:schemeClr val="accent3">
                      <a:lumMod val="60000"/>
                      <a:lumOff val="4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" name="Quad Arrow 45"/>
                  <p:cNvSpPr/>
                  <p:nvPr/>
                </p:nvSpPr>
                <p:spPr>
                  <a:xfrm>
                    <a:off x="1600200" y="4038600"/>
                    <a:ext cx="1143000" cy="1676400"/>
                  </a:xfrm>
                  <a:prstGeom prst="quadArrow">
                    <a:avLst/>
                  </a:prstGeom>
                  <a:solidFill>
                    <a:srgbClr val="F4EB74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4" name="Group 202"/>
                <p:cNvGrpSpPr/>
                <p:nvPr/>
              </p:nvGrpSpPr>
              <p:grpSpPr>
                <a:xfrm>
                  <a:off x="6400800" y="3962400"/>
                  <a:ext cx="1676400" cy="2057400"/>
                  <a:chOff x="1371600" y="3962400"/>
                  <a:chExt cx="1676400" cy="2057400"/>
                </a:xfrm>
              </p:grpSpPr>
              <p:sp>
                <p:nvSpPr>
                  <p:cNvPr id="43" name="Right Arrow Callout 42"/>
                  <p:cNvSpPr/>
                  <p:nvPr/>
                </p:nvSpPr>
                <p:spPr>
                  <a:xfrm rot="5400000">
                    <a:off x="1181100" y="4152900"/>
                    <a:ext cx="2057400" cy="1676400"/>
                  </a:xfrm>
                  <a:prstGeom prst="rightArrowCallout">
                    <a:avLst>
                      <a:gd name="adj1" fmla="val 50000"/>
                      <a:gd name="adj2" fmla="val 25000"/>
                      <a:gd name="adj3" fmla="val 25000"/>
                      <a:gd name="adj4" fmla="val 64977"/>
                    </a:avLst>
                  </a:prstGeom>
                  <a:solidFill>
                    <a:schemeClr val="accent3">
                      <a:lumMod val="60000"/>
                      <a:lumOff val="4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" name="Quad Arrow 43"/>
                  <p:cNvSpPr/>
                  <p:nvPr/>
                </p:nvSpPr>
                <p:spPr>
                  <a:xfrm>
                    <a:off x="1600200" y="4038600"/>
                    <a:ext cx="1143000" cy="1676400"/>
                  </a:xfrm>
                  <a:prstGeom prst="quadArrow">
                    <a:avLst/>
                  </a:prstGeom>
                  <a:solidFill>
                    <a:srgbClr val="F4EB74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36" name="Cloud 17"/>
              <p:cNvSpPr/>
              <p:nvPr/>
            </p:nvSpPr>
            <p:spPr>
              <a:xfrm>
                <a:off x="5334000" y="1676400"/>
                <a:ext cx="914400" cy="762000"/>
              </a:xfrm>
              <a:prstGeom prst="cloud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Flowchart: Delay 36"/>
              <p:cNvSpPr/>
              <p:nvPr/>
            </p:nvSpPr>
            <p:spPr>
              <a:xfrm rot="16200000">
                <a:off x="5494519" y="-113051"/>
                <a:ext cx="609600" cy="1143000"/>
              </a:xfrm>
              <a:prstGeom prst="flowChartDelay">
                <a:avLst/>
              </a:prstGeom>
              <a:solidFill>
                <a:srgbClr val="D3BEAD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5652818" y="1810063"/>
                <a:ext cx="314515" cy="271706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5" name="Group 15"/>
            <p:cNvGrpSpPr/>
            <p:nvPr/>
          </p:nvGrpSpPr>
          <p:grpSpPr>
            <a:xfrm rot="1408708">
              <a:off x="3256717" y="3639259"/>
              <a:ext cx="930903" cy="1241204"/>
              <a:chOff x="838200" y="1371600"/>
              <a:chExt cx="1524000" cy="1752600"/>
            </a:xfrm>
          </p:grpSpPr>
          <p:sp>
            <p:nvSpPr>
              <p:cNvPr id="12" name="Rounded Rectangle 11"/>
              <p:cNvSpPr/>
              <p:nvPr/>
            </p:nvSpPr>
            <p:spPr>
              <a:xfrm>
                <a:off x="990600" y="1447800"/>
                <a:ext cx="1219200" cy="1676400"/>
              </a:xfrm>
              <a:prstGeom prst="round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ounded Rectangle 12"/>
              <p:cNvSpPr/>
              <p:nvPr/>
            </p:nvSpPr>
            <p:spPr>
              <a:xfrm>
                <a:off x="1066800" y="1447800"/>
                <a:ext cx="1219200" cy="1676400"/>
              </a:xfrm>
              <a:prstGeom prst="round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ounded Rectangle 13"/>
              <p:cNvSpPr/>
              <p:nvPr/>
            </p:nvSpPr>
            <p:spPr>
              <a:xfrm>
                <a:off x="1143000" y="1371600"/>
                <a:ext cx="1219200" cy="1676400"/>
              </a:xfrm>
              <a:prstGeom prst="round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nut 14"/>
              <p:cNvSpPr/>
              <p:nvPr/>
            </p:nvSpPr>
            <p:spPr>
              <a:xfrm>
                <a:off x="838200" y="2057400"/>
                <a:ext cx="533400" cy="304800"/>
              </a:xfrm>
              <a:prstGeom prst="donu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Donut 15"/>
              <p:cNvSpPr/>
              <p:nvPr/>
            </p:nvSpPr>
            <p:spPr>
              <a:xfrm>
                <a:off x="838200" y="2438400"/>
                <a:ext cx="533400" cy="304800"/>
              </a:xfrm>
              <a:prstGeom prst="donu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Donut 16"/>
              <p:cNvSpPr/>
              <p:nvPr/>
            </p:nvSpPr>
            <p:spPr>
              <a:xfrm>
                <a:off x="838200" y="1676400"/>
                <a:ext cx="533400" cy="304800"/>
              </a:xfrm>
              <a:prstGeom prst="donu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Plaque 17"/>
              <p:cNvSpPr/>
              <p:nvPr/>
            </p:nvSpPr>
            <p:spPr>
              <a:xfrm>
                <a:off x="914400" y="1676400"/>
                <a:ext cx="381000" cy="381000"/>
              </a:xfrm>
              <a:prstGeom prst="plaque">
                <a:avLst>
                  <a:gd name="adj" fmla="val 40196"/>
                </a:avLst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Plaque 18"/>
              <p:cNvSpPr/>
              <p:nvPr/>
            </p:nvSpPr>
            <p:spPr>
              <a:xfrm>
                <a:off x="914400" y="2057400"/>
                <a:ext cx="381000" cy="381000"/>
              </a:xfrm>
              <a:prstGeom prst="plaque">
                <a:avLst>
                  <a:gd name="adj" fmla="val 40196"/>
                </a:avLst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Plaque 19"/>
              <p:cNvSpPr/>
              <p:nvPr/>
            </p:nvSpPr>
            <p:spPr>
              <a:xfrm>
                <a:off x="914400" y="2514600"/>
                <a:ext cx="381000" cy="381000"/>
              </a:xfrm>
              <a:prstGeom prst="plaque">
                <a:avLst>
                  <a:gd name="adj" fmla="val 40196"/>
                </a:avLst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Oval 10"/>
            <p:cNvSpPr/>
            <p:nvPr/>
          </p:nvSpPr>
          <p:spPr>
            <a:xfrm>
              <a:off x="3886200" y="4419600"/>
              <a:ext cx="381000" cy="33453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159"/>
          <p:cNvGrpSpPr/>
          <p:nvPr/>
        </p:nvGrpSpPr>
        <p:grpSpPr>
          <a:xfrm>
            <a:off x="2057402" y="2514601"/>
            <a:ext cx="1927723" cy="3927543"/>
            <a:chOff x="6172200" y="838200"/>
            <a:chExt cx="2362200" cy="4812748"/>
          </a:xfrm>
        </p:grpSpPr>
        <p:sp>
          <p:nvSpPr>
            <p:cNvPr id="66" name="Cloud 65"/>
            <p:cNvSpPr/>
            <p:nvPr/>
          </p:nvSpPr>
          <p:spPr>
            <a:xfrm rot="18382183">
              <a:off x="6366850" y="1239255"/>
              <a:ext cx="811804" cy="527215"/>
            </a:xfrm>
            <a:prstGeom prst="cloud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Cloud 66"/>
            <p:cNvSpPr/>
            <p:nvPr/>
          </p:nvSpPr>
          <p:spPr>
            <a:xfrm rot="5749123">
              <a:off x="7608274" y="1294247"/>
              <a:ext cx="748244" cy="527215"/>
            </a:xfrm>
            <a:prstGeom prst="cloud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 rot="6128217">
              <a:off x="7471454" y="5064338"/>
              <a:ext cx="476330" cy="664949"/>
            </a:xfrm>
            <a:prstGeom prst="ellipse">
              <a:avLst/>
            </a:prstGeom>
            <a:solidFill>
              <a:srgbClr val="6633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 rot="4472555">
              <a:off x="6854616" y="5080308"/>
              <a:ext cx="476330" cy="664949"/>
            </a:xfrm>
            <a:prstGeom prst="ellipse">
              <a:avLst/>
            </a:prstGeom>
            <a:solidFill>
              <a:srgbClr val="6633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 rot="2901859">
              <a:off x="6303943" y="3357581"/>
              <a:ext cx="384472" cy="64795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 rot="20226769">
              <a:off x="8076666" y="3320225"/>
              <a:ext cx="457734" cy="57219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Trapezoid 71"/>
            <p:cNvSpPr/>
            <p:nvPr/>
          </p:nvSpPr>
          <p:spPr>
            <a:xfrm>
              <a:off x="7405412" y="4162184"/>
              <a:ext cx="625262" cy="1215920"/>
            </a:xfrm>
            <a:prstGeom prst="trapezoid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rapezoid 72"/>
            <p:cNvSpPr/>
            <p:nvPr/>
          </p:nvSpPr>
          <p:spPr>
            <a:xfrm>
              <a:off x="6780150" y="4162184"/>
              <a:ext cx="625262" cy="1215920"/>
            </a:xfrm>
            <a:prstGeom prst="trapezoid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rapezoid 73"/>
            <p:cNvSpPr/>
            <p:nvPr/>
          </p:nvSpPr>
          <p:spPr>
            <a:xfrm>
              <a:off x="6502253" y="2374067"/>
              <a:ext cx="1806313" cy="2676665"/>
            </a:xfrm>
            <a:prstGeom prst="trapezoid">
              <a:avLst/>
            </a:prstGeom>
            <a:solidFill>
              <a:srgbClr val="927B4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Trapezoid 74"/>
            <p:cNvSpPr/>
            <p:nvPr/>
          </p:nvSpPr>
          <p:spPr>
            <a:xfrm rot="10800000">
              <a:off x="7127517" y="2374067"/>
              <a:ext cx="555789" cy="292977"/>
            </a:xfrm>
            <a:prstGeom prst="trapezoid">
              <a:avLst>
                <a:gd name="adj" fmla="val 37308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Trapezoid 75"/>
            <p:cNvSpPr/>
            <p:nvPr/>
          </p:nvSpPr>
          <p:spPr>
            <a:xfrm rot="1442139">
              <a:off x="6432499" y="2221432"/>
              <a:ext cx="627799" cy="1541002"/>
            </a:xfrm>
            <a:prstGeom prst="trapezoid">
              <a:avLst/>
            </a:prstGeom>
            <a:solidFill>
              <a:srgbClr val="927B4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Trapezoid 76"/>
            <p:cNvSpPr/>
            <p:nvPr/>
          </p:nvSpPr>
          <p:spPr>
            <a:xfrm rot="20249249">
              <a:off x="7745414" y="2212148"/>
              <a:ext cx="572700" cy="1541002"/>
            </a:xfrm>
            <a:prstGeom prst="trapezoid">
              <a:avLst/>
            </a:prstGeom>
            <a:solidFill>
              <a:srgbClr val="927B4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6710675" y="943572"/>
              <a:ext cx="1320000" cy="164506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Cloud 78"/>
            <p:cNvSpPr/>
            <p:nvPr/>
          </p:nvSpPr>
          <p:spPr>
            <a:xfrm rot="600599">
              <a:off x="6753239" y="838200"/>
              <a:ext cx="1278512" cy="682573"/>
            </a:xfrm>
            <a:prstGeom prst="cloud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0" name="Group 162"/>
            <p:cNvGrpSpPr/>
            <p:nvPr/>
          </p:nvGrpSpPr>
          <p:grpSpPr>
            <a:xfrm>
              <a:off x="6629400" y="1143000"/>
              <a:ext cx="1524000" cy="228600"/>
              <a:chOff x="6571728" y="1086622"/>
              <a:chExt cx="1528420" cy="286099"/>
            </a:xfrm>
          </p:grpSpPr>
          <p:sp>
            <p:nvSpPr>
              <p:cNvPr id="106" name="Rounded Rectangle 105"/>
              <p:cNvSpPr/>
              <p:nvPr/>
            </p:nvSpPr>
            <p:spPr>
              <a:xfrm>
                <a:off x="6571728" y="1086622"/>
                <a:ext cx="1528420" cy="286099"/>
              </a:xfrm>
              <a:prstGeom prst="roundRect">
                <a:avLst>
                  <a:gd name="adj" fmla="val 50000"/>
                </a:avLst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Trapezoid 106"/>
              <p:cNvSpPr/>
              <p:nvPr/>
            </p:nvSpPr>
            <p:spPr>
              <a:xfrm rot="10800000">
                <a:off x="6710675" y="1086622"/>
                <a:ext cx="138947" cy="286099"/>
              </a:xfrm>
              <a:prstGeom prst="trapezoid">
                <a:avLst>
                  <a:gd name="adj" fmla="val 37308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Trapezoid 107"/>
              <p:cNvSpPr/>
              <p:nvPr/>
            </p:nvSpPr>
            <p:spPr>
              <a:xfrm rot="10800000">
                <a:off x="6988569" y="1086622"/>
                <a:ext cx="138947" cy="286099"/>
              </a:xfrm>
              <a:prstGeom prst="trapezoid">
                <a:avLst>
                  <a:gd name="adj" fmla="val 37308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Trapezoid 108"/>
              <p:cNvSpPr/>
              <p:nvPr/>
            </p:nvSpPr>
            <p:spPr>
              <a:xfrm rot="10800000">
                <a:off x="7266464" y="1086622"/>
                <a:ext cx="138947" cy="286099"/>
              </a:xfrm>
              <a:prstGeom prst="trapezoid">
                <a:avLst>
                  <a:gd name="adj" fmla="val 37308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Trapezoid 109"/>
              <p:cNvSpPr/>
              <p:nvPr/>
            </p:nvSpPr>
            <p:spPr>
              <a:xfrm rot="10800000">
                <a:off x="7544358" y="1086622"/>
                <a:ext cx="138947" cy="286099"/>
              </a:xfrm>
              <a:prstGeom prst="trapezoid">
                <a:avLst>
                  <a:gd name="adj" fmla="val 37308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Trapezoid 110"/>
              <p:cNvSpPr/>
              <p:nvPr/>
            </p:nvSpPr>
            <p:spPr>
              <a:xfrm rot="10800000">
                <a:off x="7822253" y="1086622"/>
                <a:ext cx="138947" cy="286099"/>
              </a:xfrm>
              <a:prstGeom prst="trapezoid">
                <a:avLst>
                  <a:gd name="adj" fmla="val 37308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1" name="Cloud 80"/>
            <p:cNvSpPr/>
            <p:nvPr/>
          </p:nvSpPr>
          <p:spPr>
            <a:xfrm rot="985445">
              <a:off x="6909699" y="2058571"/>
              <a:ext cx="803565" cy="700722"/>
            </a:xfrm>
            <a:prstGeom prst="cloud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>
            <a:xfrm rot="4566761">
              <a:off x="7199907" y="2105383"/>
              <a:ext cx="254322" cy="39268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1" name="Group 163"/>
            <p:cNvGrpSpPr/>
            <p:nvPr/>
          </p:nvGrpSpPr>
          <p:grpSpPr>
            <a:xfrm>
              <a:off x="6629400" y="3352800"/>
              <a:ext cx="1295400" cy="1371600"/>
              <a:chOff x="7543801" y="3581401"/>
              <a:chExt cx="1066799" cy="1066800"/>
            </a:xfrm>
          </p:grpSpPr>
          <p:sp>
            <p:nvSpPr>
              <p:cNvPr id="101" name="Rounded Rectangle 100"/>
              <p:cNvSpPr/>
              <p:nvPr/>
            </p:nvSpPr>
            <p:spPr>
              <a:xfrm>
                <a:off x="7696200" y="3657600"/>
                <a:ext cx="914400" cy="152400"/>
              </a:xfrm>
              <a:prstGeom prst="roundRect">
                <a:avLst/>
              </a:prstGeom>
              <a:solidFill>
                <a:srgbClr val="D98A3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2" name="Group 162"/>
              <p:cNvGrpSpPr/>
              <p:nvPr/>
            </p:nvGrpSpPr>
            <p:grpSpPr>
              <a:xfrm>
                <a:off x="7543801" y="3581401"/>
                <a:ext cx="457200" cy="1066800"/>
                <a:chOff x="6827799" y="4800600"/>
                <a:chExt cx="868401" cy="2043177"/>
              </a:xfrm>
              <a:solidFill>
                <a:srgbClr val="D98A33"/>
              </a:solidFill>
            </p:grpSpPr>
            <p:sp>
              <p:nvSpPr>
                <p:cNvPr id="103" name="Double Wave 102"/>
                <p:cNvSpPr/>
                <p:nvPr/>
              </p:nvSpPr>
              <p:spPr>
                <a:xfrm rot="16516316">
                  <a:off x="6407650" y="5697864"/>
                  <a:ext cx="1828800" cy="457200"/>
                </a:xfrm>
                <a:prstGeom prst="doubleWave">
                  <a:avLst>
                    <a:gd name="adj1" fmla="val 12500"/>
                    <a:gd name="adj2" fmla="val -10000"/>
                  </a:avLst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4" name="Double Wave 103"/>
                <p:cNvSpPr/>
                <p:nvPr/>
              </p:nvSpPr>
              <p:spPr>
                <a:xfrm rot="17633710">
                  <a:off x="6141999" y="5700777"/>
                  <a:ext cx="1828800" cy="457200"/>
                </a:xfrm>
                <a:prstGeom prst="doubleWave">
                  <a:avLst>
                    <a:gd name="adj1" fmla="val 12500"/>
                    <a:gd name="adj2" fmla="val -10000"/>
                  </a:avLst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" name="Rounded Rectangle 104"/>
                <p:cNvSpPr/>
                <p:nvPr/>
              </p:nvSpPr>
              <p:spPr>
                <a:xfrm>
                  <a:off x="7010400" y="4800600"/>
                  <a:ext cx="685800" cy="609600"/>
                </a:xfrm>
                <a:prstGeom prst="roundRect">
                  <a:avLst>
                    <a:gd name="adj" fmla="val 31652"/>
                  </a:avLst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65" name="Group 169"/>
            <p:cNvGrpSpPr/>
            <p:nvPr/>
          </p:nvGrpSpPr>
          <p:grpSpPr>
            <a:xfrm>
              <a:off x="6477000" y="4495800"/>
              <a:ext cx="1800069" cy="609600"/>
              <a:chOff x="0" y="4648200"/>
              <a:chExt cx="3986134" cy="1541489"/>
            </a:xfrm>
          </p:grpSpPr>
          <p:grpSp>
            <p:nvGrpSpPr>
              <p:cNvPr id="80" name="Group 138"/>
              <p:cNvGrpSpPr/>
              <p:nvPr/>
            </p:nvGrpSpPr>
            <p:grpSpPr>
              <a:xfrm>
                <a:off x="0" y="4648200"/>
                <a:ext cx="1600200" cy="1524000"/>
                <a:chOff x="533400" y="4648200"/>
                <a:chExt cx="1905000" cy="1828800"/>
              </a:xfrm>
            </p:grpSpPr>
            <p:sp>
              <p:nvSpPr>
                <p:cNvPr id="97" name="Plus 96"/>
                <p:cNvSpPr/>
                <p:nvPr/>
              </p:nvSpPr>
              <p:spPr>
                <a:xfrm>
                  <a:off x="533400" y="4648200"/>
                  <a:ext cx="1905000" cy="1828800"/>
                </a:xfrm>
                <a:prstGeom prst="mathPlus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8" name="Diamond 97"/>
                <p:cNvSpPr/>
                <p:nvPr/>
              </p:nvSpPr>
              <p:spPr>
                <a:xfrm>
                  <a:off x="1295400" y="5181600"/>
                  <a:ext cx="368508" cy="685800"/>
                </a:xfrm>
                <a:prstGeom prst="diamond">
                  <a:avLst/>
                </a:prstGeom>
                <a:solidFill>
                  <a:srgbClr val="D5B353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" name="Diamond 98"/>
                <p:cNvSpPr/>
                <p:nvPr/>
              </p:nvSpPr>
              <p:spPr>
                <a:xfrm>
                  <a:off x="1822554" y="5004217"/>
                  <a:ext cx="368508" cy="685800"/>
                </a:xfrm>
                <a:prstGeom prst="diamond">
                  <a:avLst/>
                </a:prstGeom>
                <a:solidFill>
                  <a:srgbClr val="D5B353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0" name="Diamond 99"/>
                <p:cNvSpPr/>
                <p:nvPr/>
              </p:nvSpPr>
              <p:spPr>
                <a:xfrm>
                  <a:off x="758252" y="4974237"/>
                  <a:ext cx="368508" cy="685800"/>
                </a:xfrm>
                <a:prstGeom prst="diamond">
                  <a:avLst/>
                </a:prstGeom>
                <a:solidFill>
                  <a:srgbClr val="D5B353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3" name="Group 139"/>
              <p:cNvGrpSpPr/>
              <p:nvPr/>
            </p:nvGrpSpPr>
            <p:grpSpPr>
              <a:xfrm>
                <a:off x="1182973" y="4665689"/>
                <a:ext cx="1600200" cy="1524000"/>
                <a:chOff x="533400" y="4648200"/>
                <a:chExt cx="1905000" cy="1828800"/>
              </a:xfrm>
            </p:grpSpPr>
            <p:sp>
              <p:nvSpPr>
                <p:cNvPr id="93" name="Plus 92"/>
                <p:cNvSpPr/>
                <p:nvPr/>
              </p:nvSpPr>
              <p:spPr>
                <a:xfrm>
                  <a:off x="533400" y="4648200"/>
                  <a:ext cx="1905000" cy="1828800"/>
                </a:xfrm>
                <a:prstGeom prst="mathPlus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" name="Diamond 93"/>
                <p:cNvSpPr/>
                <p:nvPr/>
              </p:nvSpPr>
              <p:spPr>
                <a:xfrm>
                  <a:off x="1295400" y="5181600"/>
                  <a:ext cx="368508" cy="685800"/>
                </a:xfrm>
                <a:prstGeom prst="diamond">
                  <a:avLst/>
                </a:prstGeom>
                <a:solidFill>
                  <a:srgbClr val="D5B353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" name="Diamond 94"/>
                <p:cNvSpPr/>
                <p:nvPr/>
              </p:nvSpPr>
              <p:spPr>
                <a:xfrm>
                  <a:off x="1822554" y="5004217"/>
                  <a:ext cx="368508" cy="685800"/>
                </a:xfrm>
                <a:prstGeom prst="diamond">
                  <a:avLst/>
                </a:prstGeom>
                <a:solidFill>
                  <a:srgbClr val="D5B353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" name="Diamond 95"/>
                <p:cNvSpPr/>
                <p:nvPr/>
              </p:nvSpPr>
              <p:spPr>
                <a:xfrm>
                  <a:off x="758252" y="4974237"/>
                  <a:ext cx="368508" cy="685800"/>
                </a:xfrm>
                <a:prstGeom prst="diamond">
                  <a:avLst/>
                </a:prstGeom>
                <a:solidFill>
                  <a:srgbClr val="D5B353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4" name="Group 144"/>
              <p:cNvGrpSpPr/>
              <p:nvPr/>
            </p:nvGrpSpPr>
            <p:grpSpPr>
              <a:xfrm>
                <a:off x="2385934" y="4665689"/>
                <a:ext cx="1600200" cy="1524000"/>
                <a:chOff x="533400" y="4648200"/>
                <a:chExt cx="1905000" cy="1828800"/>
              </a:xfrm>
            </p:grpSpPr>
            <p:sp>
              <p:nvSpPr>
                <p:cNvPr id="89" name="Plus 88"/>
                <p:cNvSpPr/>
                <p:nvPr/>
              </p:nvSpPr>
              <p:spPr>
                <a:xfrm>
                  <a:off x="533400" y="4648200"/>
                  <a:ext cx="1905000" cy="1828800"/>
                </a:xfrm>
                <a:prstGeom prst="mathPlus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" name="Diamond 89"/>
                <p:cNvSpPr/>
                <p:nvPr/>
              </p:nvSpPr>
              <p:spPr>
                <a:xfrm>
                  <a:off x="1295400" y="5181600"/>
                  <a:ext cx="368508" cy="685800"/>
                </a:xfrm>
                <a:prstGeom prst="diamond">
                  <a:avLst/>
                </a:prstGeom>
                <a:solidFill>
                  <a:srgbClr val="D5B353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Diamond 90"/>
                <p:cNvSpPr/>
                <p:nvPr/>
              </p:nvSpPr>
              <p:spPr>
                <a:xfrm>
                  <a:off x="1822554" y="5004217"/>
                  <a:ext cx="368508" cy="685800"/>
                </a:xfrm>
                <a:prstGeom prst="diamond">
                  <a:avLst/>
                </a:prstGeom>
                <a:solidFill>
                  <a:srgbClr val="D5B353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" name="Diamond 91"/>
                <p:cNvSpPr/>
                <p:nvPr/>
              </p:nvSpPr>
              <p:spPr>
                <a:xfrm>
                  <a:off x="758252" y="4974237"/>
                  <a:ext cx="368508" cy="685800"/>
                </a:xfrm>
                <a:prstGeom prst="diamond">
                  <a:avLst/>
                </a:prstGeom>
                <a:solidFill>
                  <a:srgbClr val="D5B353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C4ECA7B-DDC8-472E-81D9-EFA75CF4114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27218FD-2E94-4C5B-BC3F-AA3E70AF76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7344921"/>
              </p:ext>
            </p:extLst>
          </p:nvPr>
        </p:nvGraphicFramePr>
        <p:xfrm>
          <a:off x="601230" y="1230761"/>
          <a:ext cx="10989540" cy="481584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7258368">
                  <a:extLst>
                    <a:ext uri="{9D8B030D-6E8A-4147-A177-3AD203B41FA5}">
                      <a16:colId xmlns:a16="http://schemas.microsoft.com/office/drawing/2014/main" val="301888714"/>
                    </a:ext>
                  </a:extLst>
                </a:gridCol>
                <a:gridCol w="3731172">
                  <a:extLst>
                    <a:ext uri="{9D8B030D-6E8A-4147-A177-3AD203B41FA5}">
                      <a16:colId xmlns:a16="http://schemas.microsoft.com/office/drawing/2014/main" val="21248474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b="0" dirty="0">
                          <a:solidFill>
                            <a:schemeClr val="bg1"/>
                          </a:solidFill>
                        </a:rPr>
                        <a:t>Paul’s sermon at Mars Hill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0" dirty="0">
                          <a:solidFill>
                            <a:schemeClr val="bg1"/>
                          </a:solidFill>
                        </a:rPr>
                        <a:t>Acts 17:22-31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03643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0" dirty="0">
                          <a:solidFill>
                            <a:schemeClr val="bg1"/>
                          </a:solidFill>
                        </a:rPr>
                        <a:t>Paul goes to Corinth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0" dirty="0">
                          <a:solidFill>
                            <a:schemeClr val="bg1"/>
                          </a:solidFill>
                        </a:rPr>
                        <a:t>Acts 18:5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90523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0" dirty="0">
                          <a:solidFill>
                            <a:schemeClr val="bg1"/>
                          </a:solidFill>
                        </a:rPr>
                        <a:t>Silas and Timothy join him/report on Thessalonica Acts 18:5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0" dirty="0">
                          <a:solidFill>
                            <a:schemeClr val="bg1"/>
                          </a:solidFill>
                        </a:rPr>
                        <a:t>Acts 18:5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7523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0" dirty="0">
                          <a:solidFill>
                            <a:schemeClr val="bg1"/>
                          </a:solidFill>
                        </a:rPr>
                        <a:t>Paul’s first Epistle to the Thessalonians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6482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>
                          <a:solidFill>
                            <a:schemeClr val="bg1"/>
                          </a:solidFill>
                        </a:rPr>
                        <a:t>Paul receives vision to stay in Corinth and stays 1 ½ years and writes: Second Epistle to the Thessalonians			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0" dirty="0">
                          <a:solidFill>
                            <a:schemeClr val="bg1"/>
                          </a:solidFill>
                        </a:rPr>
                        <a:t>Acts 18:9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28298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0" dirty="0">
                          <a:solidFill>
                            <a:schemeClr val="bg1"/>
                          </a:solidFill>
                        </a:rPr>
                        <a:t>Paul sails to Syria to Ephesus to Antioch and rests from mission---goes to Feast of Tabernacle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0" dirty="0">
                          <a:solidFill>
                            <a:schemeClr val="bg1"/>
                          </a:solidFill>
                        </a:rPr>
                        <a:t>Acts 18:19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6918293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5BBEC75F-2DFF-401B-928C-9A516AC5AA10}"/>
              </a:ext>
            </a:extLst>
          </p:cNvPr>
          <p:cNvSpPr txBox="1"/>
          <p:nvPr/>
        </p:nvSpPr>
        <p:spPr>
          <a:xfrm>
            <a:off x="2514600" y="0"/>
            <a:ext cx="815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2</a:t>
            </a:r>
            <a:r>
              <a:rPr lang="en-US" sz="4000" baseline="30000" dirty="0">
                <a:solidFill>
                  <a:schemeClr val="bg1"/>
                </a:solidFill>
              </a:rPr>
              <a:t>nd</a:t>
            </a:r>
            <a:r>
              <a:rPr lang="en-US" sz="4000" dirty="0">
                <a:solidFill>
                  <a:schemeClr val="bg1"/>
                </a:solidFill>
              </a:rPr>
              <a:t>  Mission—Silas companion </a:t>
            </a:r>
          </a:p>
        </p:txBody>
      </p:sp>
    </p:spTree>
    <p:extLst>
      <p:ext uri="{BB962C8B-B14F-4D97-AF65-F5344CB8AC3E}">
        <p14:creationId xmlns:p14="http://schemas.microsoft.com/office/powerpoint/2010/main" val="9410213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 t="117" r="901" b="52376"/>
          <a:stretch>
            <a:fillRect/>
          </a:stretch>
        </p:blipFill>
        <p:spPr bwMode="auto">
          <a:xfrm>
            <a:off x="1874982" y="547255"/>
            <a:ext cx="8382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B2F7516-48B9-458C-AAB5-E30E1D1909E7}"/>
              </a:ext>
            </a:extLst>
          </p:cNvPr>
          <p:cNvSpPr/>
          <p:nvPr/>
        </p:nvSpPr>
        <p:spPr>
          <a:xfrm>
            <a:off x="0" y="0"/>
            <a:ext cx="12328634" cy="685800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C08A143-9FF9-4C0A-AA7D-AB3585C864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2667020"/>
              </p:ext>
            </p:extLst>
          </p:nvPr>
        </p:nvGraphicFramePr>
        <p:xfrm>
          <a:off x="601230" y="1230761"/>
          <a:ext cx="10989540" cy="481584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7258368">
                  <a:extLst>
                    <a:ext uri="{9D8B030D-6E8A-4147-A177-3AD203B41FA5}">
                      <a16:colId xmlns:a16="http://schemas.microsoft.com/office/drawing/2014/main" val="301888714"/>
                    </a:ext>
                  </a:extLst>
                </a:gridCol>
                <a:gridCol w="3731172">
                  <a:extLst>
                    <a:ext uri="{9D8B030D-6E8A-4147-A177-3AD203B41FA5}">
                      <a16:colId xmlns:a16="http://schemas.microsoft.com/office/drawing/2014/main" val="21248474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b="0" dirty="0">
                          <a:solidFill>
                            <a:schemeClr val="bg1"/>
                          </a:solidFill>
                        </a:rPr>
                        <a:t>Paul promises to revisit Corinth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0" dirty="0">
                          <a:solidFill>
                            <a:schemeClr val="bg1"/>
                          </a:solidFill>
                        </a:rPr>
                        <a:t>Acts 18:19-21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03643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0" dirty="0">
                          <a:solidFill>
                            <a:schemeClr val="bg1"/>
                          </a:solidFill>
                        </a:rPr>
                        <a:t>Paul goes to Galatia—Phrygia—Ephesus (Asia)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0" dirty="0">
                          <a:solidFill>
                            <a:schemeClr val="bg1"/>
                          </a:solidFill>
                        </a:rPr>
                        <a:t>Acts 18:23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90523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0" dirty="0">
                          <a:solidFill>
                            <a:schemeClr val="bg1"/>
                          </a:solidFill>
                        </a:rPr>
                        <a:t>Quick visit to Corinth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0" dirty="0">
                          <a:solidFill>
                            <a:schemeClr val="bg1"/>
                          </a:solidFill>
                        </a:rPr>
                        <a:t>Acts 20:2-3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7523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0" dirty="0">
                          <a:solidFill>
                            <a:schemeClr val="bg1"/>
                          </a:solidFill>
                        </a:rPr>
                        <a:t>Paul passes through Macedonia and Achaia then onto Jerusalem “must see Rome”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0" dirty="0">
                          <a:solidFill>
                            <a:schemeClr val="bg1"/>
                          </a:solidFill>
                        </a:rPr>
                        <a:t>Acts 19:21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6482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0" dirty="0">
                          <a:solidFill>
                            <a:schemeClr val="bg1"/>
                          </a:solidFill>
                        </a:rPr>
                        <a:t>Paul’s plan is abandoned to visit Corinth and writes:</a:t>
                      </a:r>
                    </a:p>
                    <a:p>
                      <a:r>
                        <a:rPr lang="en-US" sz="2800" b="0" dirty="0">
                          <a:solidFill>
                            <a:schemeClr val="bg1"/>
                          </a:solidFill>
                        </a:rPr>
                        <a:t>1</a:t>
                      </a:r>
                      <a:r>
                        <a:rPr lang="en-US" sz="2800" b="0" baseline="30000" dirty="0">
                          <a:solidFill>
                            <a:schemeClr val="bg1"/>
                          </a:solidFill>
                        </a:rPr>
                        <a:t>st</a:t>
                      </a:r>
                      <a:r>
                        <a:rPr lang="en-US" sz="2800" b="0" dirty="0">
                          <a:solidFill>
                            <a:schemeClr val="bg1"/>
                          </a:solidFill>
                        </a:rPr>
                        <a:t> Epistle to Corinthians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28298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0" dirty="0">
                          <a:solidFill>
                            <a:schemeClr val="bg1"/>
                          </a:solidFill>
                        </a:rPr>
                        <a:t>Paul sends Timothy and Erastus to Macedonia and Paul remains in Roman Asia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0" dirty="0">
                          <a:solidFill>
                            <a:schemeClr val="bg1"/>
                          </a:solidFill>
                        </a:rPr>
                        <a:t>Acts 19:22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6918293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B822BDA-D89F-4ED5-B261-67BF5DE6F38E}"/>
              </a:ext>
            </a:extLst>
          </p:cNvPr>
          <p:cNvSpPr txBox="1"/>
          <p:nvPr/>
        </p:nvSpPr>
        <p:spPr>
          <a:xfrm>
            <a:off x="152400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3</a:t>
            </a:r>
            <a:r>
              <a:rPr lang="en-US" sz="4000" baseline="30000" dirty="0">
                <a:solidFill>
                  <a:schemeClr val="bg1"/>
                </a:solidFill>
              </a:rPr>
              <a:t>RD</a:t>
            </a:r>
            <a:r>
              <a:rPr lang="en-US" sz="4000" dirty="0">
                <a:solidFill>
                  <a:schemeClr val="bg1"/>
                </a:solidFill>
              </a:rPr>
              <a:t>  Mission—NO KNOWN COMPANION</a:t>
            </a:r>
          </a:p>
        </p:txBody>
      </p:sp>
    </p:spTree>
    <p:extLst>
      <p:ext uri="{BB962C8B-B14F-4D97-AF65-F5344CB8AC3E}">
        <p14:creationId xmlns:p14="http://schemas.microsoft.com/office/powerpoint/2010/main" val="34674304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B2F7516-48B9-458C-AAB5-E30E1D1909E7}"/>
              </a:ext>
            </a:extLst>
          </p:cNvPr>
          <p:cNvSpPr/>
          <p:nvPr/>
        </p:nvSpPr>
        <p:spPr>
          <a:xfrm>
            <a:off x="0" y="0"/>
            <a:ext cx="12328634" cy="685800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C08A143-9FF9-4C0A-AA7D-AB3585C864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9790028"/>
              </p:ext>
            </p:extLst>
          </p:nvPr>
        </p:nvGraphicFramePr>
        <p:xfrm>
          <a:off x="601230" y="1230761"/>
          <a:ext cx="10989540" cy="512064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7258368">
                  <a:extLst>
                    <a:ext uri="{9D8B030D-6E8A-4147-A177-3AD203B41FA5}">
                      <a16:colId xmlns:a16="http://schemas.microsoft.com/office/drawing/2014/main" val="301888714"/>
                    </a:ext>
                  </a:extLst>
                </a:gridCol>
                <a:gridCol w="3731172">
                  <a:extLst>
                    <a:ext uri="{9D8B030D-6E8A-4147-A177-3AD203B41FA5}">
                      <a16:colId xmlns:a16="http://schemas.microsoft.com/office/drawing/2014/main" val="21248474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Timothy returns and reports on Corinth and Paul writes:</a:t>
                      </a:r>
                    </a:p>
                    <a:p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2</a:t>
                      </a:r>
                      <a:r>
                        <a:rPr lang="en-US" sz="2400" b="0" baseline="30000" dirty="0">
                          <a:solidFill>
                            <a:schemeClr val="bg1"/>
                          </a:solidFill>
                        </a:rPr>
                        <a:t>nd</a:t>
                      </a:r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 Epistle to Corinthians sends with Titus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03643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0" dirty="0">
                          <a:solidFill>
                            <a:schemeClr val="bg1"/>
                          </a:solidFill>
                        </a:rPr>
                        <a:t>Paul and the silversmith demonstration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0" dirty="0">
                          <a:solidFill>
                            <a:schemeClr val="bg1"/>
                          </a:solidFill>
                        </a:rPr>
                        <a:t>Acts 19:24-41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90523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0" dirty="0">
                          <a:solidFill>
                            <a:schemeClr val="bg1"/>
                          </a:solidFill>
                        </a:rPr>
                        <a:t>Paul departs from Ephesus to Macedonia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0" dirty="0">
                          <a:solidFill>
                            <a:schemeClr val="bg1"/>
                          </a:solidFill>
                        </a:rPr>
                        <a:t>Acts 20:1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7523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0" dirty="0">
                          <a:solidFill>
                            <a:schemeClr val="bg1"/>
                          </a:solidFill>
                        </a:rPr>
                        <a:t>Paul sails with others making many stops to Miletus and has Elders from Ephesus present and predicts Apostasy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0" dirty="0">
                          <a:solidFill>
                            <a:schemeClr val="bg1"/>
                          </a:solidFill>
                        </a:rPr>
                        <a:t>Acts 20:18-35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6482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0" dirty="0">
                          <a:solidFill>
                            <a:schemeClr val="bg1"/>
                          </a:solidFill>
                        </a:rPr>
                        <a:t>Paul sails to </a:t>
                      </a:r>
                      <a:r>
                        <a:rPr lang="en-US" sz="2800" b="0" dirty="0" err="1">
                          <a:solidFill>
                            <a:schemeClr val="bg1"/>
                          </a:solidFill>
                        </a:rPr>
                        <a:t>Tyre</a:t>
                      </a:r>
                      <a:r>
                        <a:rPr lang="en-US" sz="2800" b="0" dirty="0">
                          <a:solidFill>
                            <a:schemeClr val="bg1"/>
                          </a:solidFill>
                        </a:rPr>
                        <a:t> and stays with Philip whose 4 daughters had the gift of prophecy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>
                          <a:solidFill>
                            <a:schemeClr val="bg1"/>
                          </a:solidFill>
                        </a:rPr>
                        <a:t>Acts 21:8-9</a:t>
                      </a:r>
                    </a:p>
                    <a:p>
                      <a:endParaRPr lang="en-US" sz="28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28298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0" dirty="0">
                          <a:solidFill>
                            <a:schemeClr val="bg1"/>
                          </a:solidFill>
                        </a:rPr>
                        <a:t>Paul is warned by Tyrians not to go to Jerusalem, but returns and reports mission of 4 years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0" dirty="0">
                          <a:solidFill>
                            <a:schemeClr val="bg1"/>
                          </a:solidFill>
                        </a:rPr>
                        <a:t> Acts 21:7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6918293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B822BDA-D89F-4ED5-B261-67BF5DE6F38E}"/>
              </a:ext>
            </a:extLst>
          </p:cNvPr>
          <p:cNvSpPr txBox="1"/>
          <p:nvPr/>
        </p:nvSpPr>
        <p:spPr>
          <a:xfrm>
            <a:off x="152400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3</a:t>
            </a:r>
            <a:r>
              <a:rPr lang="en-US" sz="4000" baseline="30000" dirty="0">
                <a:solidFill>
                  <a:schemeClr val="bg1"/>
                </a:solidFill>
              </a:rPr>
              <a:t>RD</a:t>
            </a:r>
            <a:r>
              <a:rPr lang="en-US" sz="4000" dirty="0">
                <a:solidFill>
                  <a:schemeClr val="bg1"/>
                </a:solidFill>
              </a:rPr>
              <a:t>  Mission—NO KNOWN COMPANION</a:t>
            </a:r>
          </a:p>
        </p:txBody>
      </p:sp>
    </p:spTree>
    <p:extLst>
      <p:ext uri="{BB962C8B-B14F-4D97-AF65-F5344CB8AC3E}">
        <p14:creationId xmlns:p14="http://schemas.microsoft.com/office/powerpoint/2010/main" val="31302135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Voyage to Rom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9017" y="661416"/>
            <a:ext cx="8473966" cy="553516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70086BF-2303-4BD5-8EA2-741CCDB3BD0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514600" y="0"/>
            <a:ext cx="693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Historical Summary of Saul/Paul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6878A4F-7C14-4C91-863D-62E497496C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6787964"/>
              </p:ext>
            </p:extLst>
          </p:nvPr>
        </p:nvGraphicFramePr>
        <p:xfrm>
          <a:off x="600403" y="1434369"/>
          <a:ext cx="10762593" cy="448056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7420304">
                  <a:extLst>
                    <a:ext uri="{9D8B030D-6E8A-4147-A177-3AD203B41FA5}">
                      <a16:colId xmlns:a16="http://schemas.microsoft.com/office/drawing/2014/main" val="301888714"/>
                    </a:ext>
                  </a:extLst>
                </a:gridCol>
                <a:gridCol w="3342289">
                  <a:extLst>
                    <a:ext uri="{9D8B030D-6E8A-4147-A177-3AD203B41FA5}">
                      <a16:colId xmlns:a16="http://schemas.microsoft.com/office/drawing/2014/main" val="21248474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b="0" dirty="0">
                          <a:solidFill>
                            <a:schemeClr val="bg1"/>
                          </a:solidFill>
                        </a:rPr>
                        <a:t>Paul persecutes Church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0" dirty="0">
                          <a:solidFill>
                            <a:schemeClr val="bg1"/>
                          </a:solidFill>
                        </a:rPr>
                        <a:t>Acts 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03643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bg1"/>
                          </a:solidFill>
                        </a:rPr>
                        <a:t>Jesus appears to Saul—a chosen vessel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bg1"/>
                          </a:solidFill>
                        </a:rPr>
                        <a:t>Acts 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90523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bg1"/>
                          </a:solidFill>
                        </a:rPr>
                        <a:t>Paul is baptized and starts ministry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bg1"/>
                          </a:solidFill>
                        </a:rPr>
                        <a:t>Acts 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7523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bg1"/>
                          </a:solidFill>
                        </a:rPr>
                        <a:t>Paul Goes to Arabia (about 3 years)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bg1"/>
                          </a:solidFill>
                        </a:rPr>
                        <a:t>Galatians 1:16-17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6482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bg1"/>
                          </a:solidFill>
                        </a:rPr>
                        <a:t>Paul receives direct revelation from Jesus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bg1"/>
                          </a:solidFill>
                        </a:rPr>
                        <a:t>Galatians 1:11-12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28298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bg1"/>
                          </a:solidFill>
                        </a:rPr>
                        <a:t>Paul returns to Damascus ready to preach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bg1"/>
                          </a:solidFill>
                        </a:rPr>
                        <a:t>Acts 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69182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bg1"/>
                          </a:solidFill>
                        </a:rPr>
                        <a:t>Paul is persecuted, disciples help him flee out of a window in a basket</a:t>
                      </a:r>
                    </a:p>
                    <a:p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</a:rPr>
                        <a:t>Acts 9</a:t>
                      </a:r>
                    </a:p>
                    <a:p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136404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C0DD56A-C1E2-48E2-A21E-116C425192B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FE3B7BCD-8DB9-4AA0-8176-1C0C39309F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3004687"/>
              </p:ext>
            </p:extLst>
          </p:nvPr>
        </p:nvGraphicFramePr>
        <p:xfrm>
          <a:off x="725213" y="719666"/>
          <a:ext cx="10762593" cy="499872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7031421">
                  <a:extLst>
                    <a:ext uri="{9D8B030D-6E8A-4147-A177-3AD203B41FA5}">
                      <a16:colId xmlns:a16="http://schemas.microsoft.com/office/drawing/2014/main" val="301888714"/>
                    </a:ext>
                  </a:extLst>
                </a:gridCol>
                <a:gridCol w="3731172">
                  <a:extLst>
                    <a:ext uri="{9D8B030D-6E8A-4147-A177-3AD203B41FA5}">
                      <a16:colId xmlns:a16="http://schemas.microsoft.com/office/drawing/2014/main" val="21248474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b="0" dirty="0">
                          <a:solidFill>
                            <a:schemeClr val="bg1"/>
                          </a:solidFill>
                        </a:rPr>
                        <a:t>Paul goes to Jerusalem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0" dirty="0">
                          <a:solidFill>
                            <a:schemeClr val="bg1"/>
                          </a:solidFill>
                        </a:rPr>
                        <a:t>Acts 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03643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0" dirty="0">
                          <a:solidFill>
                            <a:schemeClr val="bg1"/>
                          </a:solidFill>
                        </a:rPr>
                        <a:t>Barnabas befriends Saul/takes to Peter and James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0" dirty="0">
                          <a:solidFill>
                            <a:schemeClr val="bg1"/>
                          </a:solidFill>
                        </a:rPr>
                        <a:t>Acts 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90523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0" dirty="0">
                          <a:solidFill>
                            <a:schemeClr val="bg1"/>
                          </a:solidFill>
                        </a:rPr>
                        <a:t>Paul has vision in Temple—depart to Gentiles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0" dirty="0">
                          <a:solidFill>
                            <a:schemeClr val="bg1"/>
                          </a:solidFill>
                        </a:rPr>
                        <a:t>Acts 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7523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0" dirty="0">
                          <a:solidFill>
                            <a:schemeClr val="bg1"/>
                          </a:solidFill>
                        </a:rPr>
                        <a:t>Paul leaves from Caesarea to Tarsus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0" dirty="0">
                          <a:solidFill>
                            <a:schemeClr val="bg1"/>
                          </a:solidFill>
                        </a:rPr>
                        <a:t>Acts 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6482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0" dirty="0">
                          <a:solidFill>
                            <a:schemeClr val="bg1"/>
                          </a:solidFill>
                        </a:rPr>
                        <a:t>Paul preaches in Syria and </a:t>
                      </a:r>
                      <a:r>
                        <a:rPr lang="en-US" sz="2800" b="0" dirty="0" err="1">
                          <a:solidFill>
                            <a:schemeClr val="bg1"/>
                          </a:solidFill>
                        </a:rPr>
                        <a:t>Celicia</a:t>
                      </a:r>
                      <a:r>
                        <a:rPr lang="en-US" sz="2800" b="0" dirty="0">
                          <a:solidFill>
                            <a:schemeClr val="bg1"/>
                          </a:solidFill>
                        </a:rPr>
                        <a:t> for 4 years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0" dirty="0">
                          <a:solidFill>
                            <a:schemeClr val="bg1"/>
                          </a:solidFill>
                        </a:rPr>
                        <a:t>Galatians 2:24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28298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0" dirty="0">
                          <a:solidFill>
                            <a:schemeClr val="bg1"/>
                          </a:solidFill>
                        </a:rPr>
                        <a:t>Barnabas seeks Saul to go to Antioch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0" dirty="0">
                          <a:solidFill>
                            <a:schemeClr val="bg1"/>
                          </a:solidFill>
                        </a:rPr>
                        <a:t>Acts 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69182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0" dirty="0">
                          <a:solidFill>
                            <a:schemeClr val="bg1"/>
                          </a:solidFill>
                        </a:rPr>
                        <a:t>Disciples called Christians first in Antioch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0" dirty="0">
                          <a:solidFill>
                            <a:schemeClr val="bg1"/>
                          </a:solidFill>
                        </a:rPr>
                        <a:t>Acts 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63221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0" dirty="0">
                          <a:solidFill>
                            <a:schemeClr val="bg1"/>
                          </a:solidFill>
                        </a:rPr>
                        <a:t>Famine in the area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>
                          <a:solidFill>
                            <a:schemeClr val="bg1"/>
                          </a:solidFill>
                        </a:rPr>
                        <a:t>Acts 11</a:t>
                      </a:r>
                    </a:p>
                    <a:p>
                      <a:endParaRPr lang="en-US" sz="28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13640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6756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map Pauls 1st miss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18199" y="600456"/>
            <a:ext cx="8555603" cy="565708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AB4C1F9-3783-4C5D-9947-D1AC345D74B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EA7371B-2FB3-45E7-B3B7-E64C93222B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929281"/>
              </p:ext>
            </p:extLst>
          </p:nvPr>
        </p:nvGraphicFramePr>
        <p:xfrm>
          <a:off x="714703" y="1188720"/>
          <a:ext cx="10762593" cy="448056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7031421">
                  <a:extLst>
                    <a:ext uri="{9D8B030D-6E8A-4147-A177-3AD203B41FA5}">
                      <a16:colId xmlns:a16="http://schemas.microsoft.com/office/drawing/2014/main" val="301888714"/>
                    </a:ext>
                  </a:extLst>
                </a:gridCol>
                <a:gridCol w="3731172">
                  <a:extLst>
                    <a:ext uri="{9D8B030D-6E8A-4147-A177-3AD203B41FA5}">
                      <a16:colId xmlns:a16="http://schemas.microsoft.com/office/drawing/2014/main" val="21248474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b="0" dirty="0">
                          <a:solidFill>
                            <a:schemeClr val="bg1"/>
                          </a:solidFill>
                        </a:rPr>
                        <a:t>Paul and Barnabas are set apart to preach to Gentiles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0" dirty="0">
                          <a:solidFill>
                            <a:schemeClr val="bg1"/>
                          </a:solidFill>
                        </a:rPr>
                        <a:t>Acts 13:2-3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03643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bg1"/>
                          </a:solidFill>
                        </a:rPr>
                        <a:t>They  take John Mark as companion, helper</a:t>
                      </a:r>
                      <a:endParaRPr lang="en-US" sz="28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0" dirty="0">
                          <a:solidFill>
                            <a:schemeClr val="bg1"/>
                          </a:solidFill>
                        </a:rPr>
                        <a:t>Colossians 4:10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90523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bg1"/>
                          </a:solidFill>
                        </a:rPr>
                        <a:t>They sail to Cyprus and go to southern Galatia </a:t>
                      </a:r>
                      <a:endParaRPr lang="en-US" sz="28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0" dirty="0">
                          <a:solidFill>
                            <a:schemeClr val="bg1"/>
                          </a:solidFill>
                        </a:rPr>
                        <a:t>Acts 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7523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bg1"/>
                          </a:solidFill>
                        </a:rPr>
                        <a:t>Luke now refers to Saul as Paul his Roman name </a:t>
                      </a:r>
                      <a:endParaRPr lang="en-US" sz="28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0" dirty="0">
                          <a:solidFill>
                            <a:schemeClr val="bg1"/>
                          </a:solidFill>
                        </a:rPr>
                        <a:t>Acts 13:9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6482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bg1"/>
                          </a:solidFill>
                        </a:rPr>
                        <a:t>They preach in Antioch</a:t>
                      </a:r>
                      <a:endParaRPr lang="en-US" sz="28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0" dirty="0">
                          <a:solidFill>
                            <a:schemeClr val="bg1"/>
                          </a:solidFill>
                        </a:rPr>
                        <a:t>Acts 13:4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28298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bg1"/>
                          </a:solidFill>
                        </a:rPr>
                        <a:t>John Mark leaves Paul and Barnabas</a:t>
                      </a:r>
                      <a:endParaRPr lang="en-US" sz="28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0" dirty="0">
                          <a:solidFill>
                            <a:schemeClr val="bg1"/>
                          </a:solidFill>
                        </a:rPr>
                        <a:t>Acts 13:13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69182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0" dirty="0">
                          <a:solidFill>
                            <a:schemeClr val="bg1"/>
                          </a:solidFill>
                        </a:rPr>
                        <a:t>Paul’s Sermon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bg1"/>
                          </a:solidFill>
                        </a:rPr>
                        <a:t>Acts 13:16-41</a:t>
                      </a:r>
                      <a:endParaRPr lang="en-US" sz="28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632218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0B25CA4-2DFE-4D5A-B670-BCC2BBE0EB75}"/>
              </a:ext>
            </a:extLst>
          </p:cNvPr>
          <p:cNvSpPr txBox="1"/>
          <p:nvPr/>
        </p:nvSpPr>
        <p:spPr>
          <a:xfrm>
            <a:off x="2514600" y="0"/>
            <a:ext cx="815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1</a:t>
            </a:r>
            <a:r>
              <a:rPr lang="en-US" sz="4000" baseline="30000" dirty="0">
                <a:solidFill>
                  <a:schemeClr val="bg1"/>
                </a:solidFill>
              </a:rPr>
              <a:t>st</a:t>
            </a:r>
            <a:r>
              <a:rPr lang="en-US" sz="4000" dirty="0">
                <a:solidFill>
                  <a:schemeClr val="bg1"/>
                </a:solidFill>
              </a:rPr>
              <a:t> Mission—Barnabas companion </a:t>
            </a:r>
          </a:p>
        </p:txBody>
      </p:sp>
    </p:spTree>
    <p:extLst>
      <p:ext uri="{BB962C8B-B14F-4D97-AF65-F5344CB8AC3E}">
        <p14:creationId xmlns:p14="http://schemas.microsoft.com/office/powerpoint/2010/main" val="2729894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AB4C1F9-3783-4C5D-9947-D1AC345D74B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EA7371B-2FB3-45E7-B3B7-E64C93222B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4343651"/>
              </p:ext>
            </p:extLst>
          </p:nvPr>
        </p:nvGraphicFramePr>
        <p:xfrm>
          <a:off x="830317" y="1188720"/>
          <a:ext cx="10989540" cy="396240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7258368">
                  <a:extLst>
                    <a:ext uri="{9D8B030D-6E8A-4147-A177-3AD203B41FA5}">
                      <a16:colId xmlns:a16="http://schemas.microsoft.com/office/drawing/2014/main" val="301888714"/>
                    </a:ext>
                  </a:extLst>
                </a:gridCol>
                <a:gridCol w="3731172">
                  <a:extLst>
                    <a:ext uri="{9D8B030D-6E8A-4147-A177-3AD203B41FA5}">
                      <a16:colId xmlns:a16="http://schemas.microsoft.com/office/drawing/2014/main" val="21248474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b="0" dirty="0">
                          <a:solidFill>
                            <a:schemeClr val="bg1"/>
                          </a:solidFill>
                        </a:rPr>
                        <a:t>They are Rejected by Jews and expelled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0" dirty="0">
                          <a:solidFill>
                            <a:schemeClr val="bg1"/>
                          </a:solidFill>
                        </a:rPr>
                        <a:t>Acts 13:46-50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03643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0" dirty="0">
                          <a:solidFill>
                            <a:schemeClr val="bg1"/>
                          </a:solidFill>
                        </a:rPr>
                        <a:t>They  go to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</a:rPr>
                        <a:t> Iconium, capital of Lycaonian District</a:t>
                      </a:r>
                      <a:endParaRPr lang="en-US" sz="28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0" dirty="0">
                          <a:solidFill>
                            <a:schemeClr val="bg1"/>
                          </a:solidFill>
                        </a:rPr>
                        <a:t>Acts 13:51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90523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bg1"/>
                          </a:solidFill>
                        </a:rPr>
                        <a:t>They are persecuted and flee to Lystra and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</a:rPr>
                        <a:t>Derbe</a:t>
                      </a:r>
                      <a:endParaRPr lang="en-US" sz="28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0" dirty="0">
                          <a:solidFill>
                            <a:schemeClr val="bg1"/>
                          </a:solidFill>
                        </a:rPr>
                        <a:t>Acts 14:6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7523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0" dirty="0">
                          <a:solidFill>
                            <a:schemeClr val="bg1"/>
                          </a:solidFill>
                        </a:rPr>
                        <a:t>Paul is stoned but survives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0" dirty="0">
                          <a:solidFill>
                            <a:schemeClr val="bg1"/>
                          </a:solidFill>
                        </a:rPr>
                        <a:t>Acts 14:19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6482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0" dirty="0">
                          <a:solidFill>
                            <a:schemeClr val="bg1"/>
                          </a:solidFill>
                        </a:rPr>
                        <a:t>They go to </a:t>
                      </a:r>
                      <a:r>
                        <a:rPr lang="en-US" sz="2800" b="0" dirty="0" err="1">
                          <a:solidFill>
                            <a:schemeClr val="bg1"/>
                          </a:solidFill>
                        </a:rPr>
                        <a:t>Derbe</a:t>
                      </a:r>
                      <a:r>
                        <a:rPr lang="en-US" sz="2800" b="0" dirty="0">
                          <a:solidFill>
                            <a:schemeClr val="bg1"/>
                          </a:solidFill>
                        </a:rPr>
                        <a:t> and revisit converts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0" dirty="0">
                          <a:solidFill>
                            <a:schemeClr val="bg1"/>
                          </a:solidFill>
                        </a:rPr>
                        <a:t>Acts 14:20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28298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0" dirty="0">
                          <a:solidFill>
                            <a:schemeClr val="bg1"/>
                          </a:solidFill>
                        </a:rPr>
                        <a:t>They return to Lystra, Iconium, </a:t>
                      </a:r>
                      <a:r>
                        <a:rPr lang="en-US" sz="2800" b="0" dirty="0" err="1">
                          <a:solidFill>
                            <a:schemeClr val="bg1"/>
                          </a:solidFill>
                        </a:rPr>
                        <a:t>Attalia</a:t>
                      </a:r>
                      <a:r>
                        <a:rPr lang="en-US" sz="2800" b="0" dirty="0">
                          <a:solidFill>
                            <a:schemeClr val="bg1"/>
                          </a:solidFill>
                        </a:rPr>
                        <a:t> sailing to Antioch to give report of mission /abides 3 years in Antioch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0" dirty="0">
                          <a:solidFill>
                            <a:schemeClr val="bg1"/>
                          </a:solidFill>
                        </a:rPr>
                        <a:t>Acts 14:28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6918293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0B25CA4-2DFE-4D5A-B670-BCC2BBE0EB75}"/>
              </a:ext>
            </a:extLst>
          </p:cNvPr>
          <p:cNvSpPr txBox="1"/>
          <p:nvPr/>
        </p:nvSpPr>
        <p:spPr>
          <a:xfrm>
            <a:off x="2514600" y="0"/>
            <a:ext cx="815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1</a:t>
            </a:r>
            <a:r>
              <a:rPr lang="en-US" sz="4000" baseline="30000" dirty="0">
                <a:solidFill>
                  <a:schemeClr val="bg1"/>
                </a:solidFill>
              </a:rPr>
              <a:t>st</a:t>
            </a:r>
            <a:r>
              <a:rPr lang="en-US" sz="4000" dirty="0">
                <a:solidFill>
                  <a:schemeClr val="bg1"/>
                </a:solidFill>
              </a:rPr>
              <a:t> Mission—Barnabas companion </a:t>
            </a:r>
          </a:p>
        </p:txBody>
      </p:sp>
    </p:spTree>
    <p:extLst>
      <p:ext uri="{BB962C8B-B14F-4D97-AF65-F5344CB8AC3E}">
        <p14:creationId xmlns:p14="http://schemas.microsoft.com/office/powerpoint/2010/main" val="1244961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t="52290"/>
          <a:stretch>
            <a:fillRect/>
          </a:stretch>
        </p:blipFill>
        <p:spPr bwMode="auto">
          <a:xfrm>
            <a:off x="1935018" y="609601"/>
            <a:ext cx="8382000" cy="551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C4ECA7B-DDC8-472E-81D9-EFA75CF4114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27218FD-2E94-4C5B-BC3F-AA3E70AF76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3235371"/>
              </p:ext>
            </p:extLst>
          </p:nvPr>
        </p:nvGraphicFramePr>
        <p:xfrm>
          <a:off x="601230" y="1230761"/>
          <a:ext cx="10989540" cy="396240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7258368">
                  <a:extLst>
                    <a:ext uri="{9D8B030D-6E8A-4147-A177-3AD203B41FA5}">
                      <a16:colId xmlns:a16="http://schemas.microsoft.com/office/drawing/2014/main" val="301888714"/>
                    </a:ext>
                  </a:extLst>
                </a:gridCol>
                <a:gridCol w="3731172">
                  <a:extLst>
                    <a:ext uri="{9D8B030D-6E8A-4147-A177-3AD203B41FA5}">
                      <a16:colId xmlns:a16="http://schemas.microsoft.com/office/drawing/2014/main" val="21248474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b="0" dirty="0">
                          <a:solidFill>
                            <a:schemeClr val="bg1"/>
                          </a:solidFill>
                        </a:rPr>
                        <a:t>Paul wants to return to previous places—contention over John Mark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0" dirty="0">
                          <a:solidFill>
                            <a:schemeClr val="bg1"/>
                          </a:solidFill>
                        </a:rPr>
                        <a:t>Acts 15:36-37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03643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0" dirty="0">
                          <a:solidFill>
                            <a:schemeClr val="bg1"/>
                          </a:solidFill>
                        </a:rPr>
                        <a:t>Paul’s new companion—Silas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0" dirty="0">
                          <a:solidFill>
                            <a:schemeClr val="bg1"/>
                          </a:solidFill>
                        </a:rPr>
                        <a:t>Acts 15:40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90523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0" dirty="0">
                          <a:solidFill>
                            <a:schemeClr val="bg1"/>
                          </a:solidFill>
                        </a:rPr>
                        <a:t>Syria, Cilicia—confirming churches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0" dirty="0">
                          <a:solidFill>
                            <a:schemeClr val="bg1"/>
                          </a:solidFill>
                        </a:rPr>
                        <a:t>Acts 15:41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7523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0" dirty="0">
                          <a:solidFill>
                            <a:schemeClr val="bg1"/>
                          </a:solidFill>
                        </a:rPr>
                        <a:t>They go to Lystra and </a:t>
                      </a:r>
                      <a:r>
                        <a:rPr lang="en-US" sz="2800" b="0" dirty="0" err="1">
                          <a:solidFill>
                            <a:schemeClr val="bg1"/>
                          </a:solidFill>
                        </a:rPr>
                        <a:t>Derbe</a:t>
                      </a:r>
                      <a:r>
                        <a:rPr lang="en-US" sz="2800" b="0" dirty="0">
                          <a:solidFill>
                            <a:schemeClr val="bg1"/>
                          </a:solidFill>
                        </a:rPr>
                        <a:t>, Timothy joins them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0" dirty="0">
                          <a:solidFill>
                            <a:schemeClr val="bg1"/>
                          </a:solidFill>
                        </a:rPr>
                        <a:t>Acts 16:1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6482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0" dirty="0">
                          <a:solidFill>
                            <a:schemeClr val="bg1"/>
                          </a:solidFill>
                        </a:rPr>
                        <a:t>They are forbidden to preach in Asia through the Holy Ghost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0" dirty="0">
                          <a:solidFill>
                            <a:schemeClr val="bg1"/>
                          </a:solidFill>
                        </a:rPr>
                        <a:t>Acts 16:6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28298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0" dirty="0">
                          <a:solidFill>
                            <a:schemeClr val="bg1"/>
                          </a:solidFill>
                        </a:rPr>
                        <a:t>Vision in </a:t>
                      </a:r>
                      <a:r>
                        <a:rPr lang="en-US" sz="2800" b="0" dirty="0" err="1">
                          <a:solidFill>
                            <a:schemeClr val="bg1"/>
                          </a:solidFill>
                        </a:rPr>
                        <a:t>Trous</a:t>
                      </a:r>
                      <a:r>
                        <a:rPr lang="en-US" sz="2800" b="0" dirty="0">
                          <a:solidFill>
                            <a:schemeClr val="bg1"/>
                          </a:solidFill>
                        </a:rPr>
                        <a:t> to go to Macedonia--Philippi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0" dirty="0">
                          <a:solidFill>
                            <a:schemeClr val="bg1"/>
                          </a:solidFill>
                        </a:rPr>
                        <a:t>Acts 16:9-12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6918293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5BBEC75F-2DFF-401B-928C-9A516AC5AA10}"/>
              </a:ext>
            </a:extLst>
          </p:cNvPr>
          <p:cNvSpPr txBox="1"/>
          <p:nvPr/>
        </p:nvSpPr>
        <p:spPr>
          <a:xfrm>
            <a:off x="2514600" y="0"/>
            <a:ext cx="815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2</a:t>
            </a:r>
            <a:r>
              <a:rPr lang="en-US" sz="4000" baseline="30000" dirty="0">
                <a:solidFill>
                  <a:schemeClr val="bg1"/>
                </a:solidFill>
              </a:rPr>
              <a:t>nd</a:t>
            </a:r>
            <a:r>
              <a:rPr lang="en-US" sz="4000" dirty="0">
                <a:solidFill>
                  <a:schemeClr val="bg1"/>
                </a:solidFill>
              </a:rPr>
              <a:t>  Mission—Silas companion </a:t>
            </a:r>
          </a:p>
        </p:txBody>
      </p:sp>
    </p:spTree>
    <p:extLst>
      <p:ext uri="{BB962C8B-B14F-4D97-AF65-F5344CB8AC3E}">
        <p14:creationId xmlns:p14="http://schemas.microsoft.com/office/powerpoint/2010/main" val="23765030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C4ECA7B-DDC8-472E-81D9-EFA75CF4114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27218FD-2E94-4C5B-BC3F-AA3E70AF76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9525033"/>
              </p:ext>
            </p:extLst>
          </p:nvPr>
        </p:nvGraphicFramePr>
        <p:xfrm>
          <a:off x="601230" y="1230761"/>
          <a:ext cx="10989540" cy="457200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7258368">
                  <a:extLst>
                    <a:ext uri="{9D8B030D-6E8A-4147-A177-3AD203B41FA5}">
                      <a16:colId xmlns:a16="http://schemas.microsoft.com/office/drawing/2014/main" val="301888714"/>
                    </a:ext>
                  </a:extLst>
                </a:gridCol>
                <a:gridCol w="3731172">
                  <a:extLst>
                    <a:ext uri="{9D8B030D-6E8A-4147-A177-3AD203B41FA5}">
                      <a16:colId xmlns:a16="http://schemas.microsoft.com/office/drawing/2014/main" val="21248474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b="0" dirty="0">
                          <a:solidFill>
                            <a:schemeClr val="bg1"/>
                          </a:solidFill>
                        </a:rPr>
                        <a:t>Paul and Silas scourged and put in prison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0" dirty="0">
                          <a:solidFill>
                            <a:schemeClr val="bg1"/>
                          </a:solidFill>
                        </a:rPr>
                        <a:t>Acts 16:23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03643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0" dirty="0">
                          <a:solidFill>
                            <a:schemeClr val="bg1"/>
                          </a:solidFill>
                        </a:rPr>
                        <a:t>Earthquake to release prisoners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0" dirty="0">
                          <a:solidFill>
                            <a:schemeClr val="bg1"/>
                          </a:solidFill>
                        </a:rPr>
                        <a:t>Acts 16:26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90523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0" dirty="0">
                          <a:solidFill>
                            <a:schemeClr val="bg1"/>
                          </a:solidFill>
                        </a:rPr>
                        <a:t>They go to Thessalonica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0" dirty="0">
                          <a:solidFill>
                            <a:schemeClr val="bg1"/>
                          </a:solidFill>
                        </a:rPr>
                        <a:t>Acts 17:1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7523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0" dirty="0">
                          <a:solidFill>
                            <a:schemeClr val="bg1"/>
                          </a:solidFill>
                        </a:rPr>
                        <a:t>Preaching causes a Riot at Jason’s house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0" dirty="0">
                          <a:solidFill>
                            <a:schemeClr val="bg1"/>
                          </a:solidFill>
                        </a:rPr>
                        <a:t>Acts 17:5-9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6482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0" dirty="0">
                          <a:solidFill>
                            <a:schemeClr val="bg1"/>
                          </a:solidFill>
                        </a:rPr>
                        <a:t>Missionaries are asked to leave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0" dirty="0">
                          <a:solidFill>
                            <a:schemeClr val="bg1"/>
                          </a:solidFill>
                        </a:rPr>
                        <a:t> Acts 17:10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28298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0" dirty="0">
                          <a:solidFill>
                            <a:schemeClr val="bg1"/>
                          </a:solidFill>
                        </a:rPr>
                        <a:t>They go to Berea with success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0" dirty="0">
                          <a:solidFill>
                            <a:schemeClr val="bg1"/>
                          </a:solidFill>
                        </a:rPr>
                        <a:t>Acts 17:10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69182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0" dirty="0">
                          <a:solidFill>
                            <a:schemeClr val="bg1"/>
                          </a:solidFill>
                        </a:rPr>
                        <a:t>Brethren send Paul away but Silas and Timothy stay in Berea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0" dirty="0">
                          <a:solidFill>
                            <a:schemeClr val="bg1"/>
                          </a:solidFill>
                        </a:rPr>
                        <a:t>Acts 17:3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6428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0" dirty="0">
                          <a:solidFill>
                            <a:schemeClr val="bg1"/>
                          </a:solidFill>
                        </a:rPr>
                        <a:t>Paul Goes to Athens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0" dirty="0">
                          <a:solidFill>
                            <a:schemeClr val="bg1"/>
                          </a:solidFill>
                        </a:rPr>
                        <a:t>Acts 17:15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5414436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5BBEC75F-2DFF-401B-928C-9A516AC5AA10}"/>
              </a:ext>
            </a:extLst>
          </p:cNvPr>
          <p:cNvSpPr txBox="1"/>
          <p:nvPr/>
        </p:nvSpPr>
        <p:spPr>
          <a:xfrm>
            <a:off x="2514600" y="0"/>
            <a:ext cx="815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2</a:t>
            </a:r>
            <a:r>
              <a:rPr lang="en-US" sz="4000" baseline="30000" dirty="0">
                <a:solidFill>
                  <a:schemeClr val="bg1"/>
                </a:solidFill>
              </a:rPr>
              <a:t>nd</a:t>
            </a:r>
            <a:r>
              <a:rPr lang="en-US" sz="4000" dirty="0">
                <a:solidFill>
                  <a:schemeClr val="bg1"/>
                </a:solidFill>
              </a:rPr>
              <a:t>  Mission—Silas companion </a:t>
            </a:r>
          </a:p>
        </p:txBody>
      </p:sp>
    </p:spTree>
    <p:extLst>
      <p:ext uri="{BB962C8B-B14F-4D97-AF65-F5344CB8AC3E}">
        <p14:creationId xmlns:p14="http://schemas.microsoft.com/office/powerpoint/2010/main" val="2793164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700</Words>
  <Application>Microsoft Office PowerPoint</Application>
  <PresentationFormat>Widescreen</PresentationFormat>
  <Paragraphs>129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Calibri Light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lynda blau</dc:creator>
  <cp:lastModifiedBy>lynda blau</cp:lastModifiedBy>
  <cp:revision>8</cp:revision>
  <dcterms:created xsi:type="dcterms:W3CDTF">2020-09-28T16:24:05Z</dcterms:created>
  <dcterms:modified xsi:type="dcterms:W3CDTF">2020-09-28T17:22:06Z</dcterms:modified>
</cp:coreProperties>
</file>