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embeddedFontLst>
    <p:embeddedFont>
      <p:font typeface="Choco cooky" panose="02000506030000020004" pitchFamily="2" charset="-126"/>
      <p:regular r:id="rId10"/>
    </p:embeddedFont>
    <p:embeddedFont>
      <p:font typeface="Calibri Light" panose="020F0302020204030204" pitchFamily="34" charset="0"/>
      <p:regular r:id="rId11"/>
      <p: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ED001-B261-4407-8F63-DE3DBB430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6C860-C00F-49FD-A00E-C4531A0FD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B048A-A961-438D-990B-B0E8EE44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13CC5-43B6-4AE3-8868-6355306A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9DA4F-C128-4F54-9D40-C949DB1A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27F5-0183-442C-B22B-B557C0CE8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ED51F4-D9CF-488A-B699-DB3AC0E5D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D257F-ED3C-4165-82E2-E2E02380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6E111-3C52-4E09-A638-CDC2E087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8AFEC-FE6C-4E84-8601-96850B69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1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6FFCC4-8B18-4B1F-BECB-8D5659C8C4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B4B67-B75A-4447-B5D0-2722D01EC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1C838-6774-4FE7-BBD9-FB4FE79C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C8682-23F5-47CD-A540-0375251C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D39A7-4588-4FB7-8E90-2B0DEE21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8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A049-0446-465E-8462-727E8D52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C9F6D-EADE-46D7-8E1A-44035130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E874D-D86A-4AF0-9388-1A51AC5F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1F208-26F8-43BC-AB94-F752F2F76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08666-7226-4EF5-ABB6-90CD3EFA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6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34CA4-D3F7-478A-BD76-4DA4FEA9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56445-EA90-4ADF-8F23-09E6E2A8A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EC9D3-6C25-44B7-943D-215FB296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CCF01-765B-436F-BB8B-468A67FC4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F0881-067D-44ED-8352-B8CA5933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5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BCF10-A064-4178-9FBD-E8D01DBE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867A4-E2F5-47FC-92D3-4137B635A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11B5A-5AC3-40E0-9DED-791828297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9567D-70B9-4CCA-9F16-9994152F3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742A0-B89B-432B-9F00-0A184BB6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0F68D-D063-4B70-AB32-A1F862A7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F6FAF-379E-4BE7-8C10-BCE510ABA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9E9E2-CFBC-408C-B049-A0DCA18CA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89270-1099-4BD1-8FCB-1FC2BD3D8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4569B1-F0C8-4AC1-BE5C-511B4FE98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9C16F-1171-4225-8A48-8F209DA8C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6EA0E7-A6D7-4E59-BBA2-AF9A9564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254172-8BF6-4A4C-A81E-14940DA01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82C901-2997-4F09-A6A0-3356E467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5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9B046-2FB2-4184-9A26-08D9AE61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AE3B2-94AB-4868-B7EF-AA0FDACD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07DEA-6E5D-4CBD-BDA0-79E6116F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6EE25-5397-4577-9706-8B902338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0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0F519-831A-4936-A5F5-29D3DB794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BF82D-1B59-440C-9731-04B504E2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140E8-662D-4637-8DC4-5BC74057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AB32-322B-4F42-952F-C580C2ACD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7E83-8138-4C21-8B4F-3BC444B47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0FF27-4868-4A89-95A7-D729476E7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307EE-0D8B-4C83-B280-CB12DECD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290C53-3650-4A05-96B4-718F357F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BBD08-094D-41B9-8A16-7AEF7ECF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7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9B684-D145-49A5-99F4-4585BAEF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86ECA-C6DD-4CFD-B984-8463F8077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E0152-9D62-4265-A726-76F984D32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D717F-B8A8-41B9-B1C9-FFAFD3F4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AC81-D2C9-4AB8-99CF-3DF7815CD72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BF2DA-9287-4793-AFE4-DE6AAB88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9D65E-57DF-4FF5-B304-6564F42DF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56ED-E268-4A99-A4A1-3D0068BB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BB8704-D76D-448B-A791-E3D83A954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A7DD5-CD59-4C4F-A41A-83B5618D2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C3140-1067-4EE0-A2F8-41CABB6DE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hoco cooky" panose="02000506030000020004" pitchFamily="2" charset="-126"/>
              </a:defRPr>
            </a:lvl1pPr>
          </a:lstStyle>
          <a:p>
            <a:fld id="{4FE7AC81-D2C9-4AB8-99CF-3DF7815CD729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C5E4C-4DAD-4134-AFB1-4B3331D52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hoco cooky" panose="02000506030000020004" pitchFamily="2" charset="-126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8FA1D-1CE6-4FE4-B773-18D398FBD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hoco cooky" panose="02000506030000020004" pitchFamily="2" charset="-126"/>
              </a:defRPr>
            </a:lvl1pPr>
          </a:lstStyle>
          <a:p>
            <a:fld id="{F00156ED-E268-4A99-A4A1-3D0068BB85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6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hoco cooky" panose="02000506030000020004" pitchFamily="2" charset="-126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hoco cooky" panose="02000506030000020004" pitchFamily="2" charset="-126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hoco cooky" panose="02000506030000020004" pitchFamily="2" charset="-126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hoco cooky" panose="02000506030000020004" pitchFamily="2" charset="-126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hoco cooky" panose="02000506030000020004" pitchFamily="2" charset="-126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oco cooky" panose="02000506030000020004" pitchFamily="2" charset="-126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1905001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  <a:ea typeface="Choco cooky" panose="02000506030000020004" pitchFamily="2" charset="-126"/>
                <a:cs typeface="Choco cooky" panose="02000506030000020004" pitchFamily="2" charset="-126"/>
              </a:rPr>
              <a:t>What are the characteristics of the little children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  <a:ea typeface="Choco cooky" panose="02000506030000020004" pitchFamily="2" charset="-126"/>
                <a:cs typeface="Choco cooky" panose="02000506030000020004" pitchFamily="2" charset="-126"/>
              </a:rPr>
              <a:t>?</a:t>
            </a:r>
          </a:p>
          <a:p>
            <a:pPr algn="ctr"/>
            <a:endParaRPr lang="en-US" sz="4400" dirty="0">
              <a:solidFill>
                <a:schemeClr val="accent2">
                  <a:lumMod val="50000"/>
                </a:schemeClr>
              </a:solidFill>
              <a:latin typeface="Choco cooky" panose="02000506030000020004" pitchFamily="2" charset="-126"/>
              <a:ea typeface="Choco cooky" panose="02000506030000020004" pitchFamily="2" charset="-126"/>
              <a:cs typeface="Choco cooky" panose="02000506030000020004" pitchFamily="2" charset="-126"/>
            </a:endParaRPr>
          </a:p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  <a:ea typeface="Choco cooky" panose="02000506030000020004" pitchFamily="2" charset="-126"/>
                <a:cs typeface="Choco cooky" panose="02000506030000020004" pitchFamily="2" charset="-126"/>
              </a:rPr>
              <a:t>Matthew 18:1-4</a:t>
            </a:r>
          </a:p>
        </p:txBody>
      </p:sp>
      <p:grpSp>
        <p:nvGrpSpPr>
          <p:cNvPr id="69" name="Group 118"/>
          <p:cNvGrpSpPr/>
          <p:nvPr/>
        </p:nvGrpSpPr>
        <p:grpSpPr>
          <a:xfrm>
            <a:off x="8229600" y="3733800"/>
            <a:ext cx="1206500" cy="2286000"/>
            <a:chOff x="838200" y="1189272"/>
            <a:chExt cx="1828800" cy="3749362"/>
          </a:xfrm>
        </p:grpSpPr>
        <p:sp>
          <p:nvSpPr>
            <p:cNvPr id="70" name="Oval 69"/>
            <p:cNvSpPr/>
            <p:nvPr/>
          </p:nvSpPr>
          <p:spPr>
            <a:xfrm rot="2760997" flipH="1">
              <a:off x="1010947" y="2919245"/>
              <a:ext cx="369220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 rot="18839003">
              <a:off x="2020681" y="2919243"/>
              <a:ext cx="369220" cy="7147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2" name="Trapezoid 71"/>
            <p:cNvSpPr/>
            <p:nvPr/>
          </p:nvSpPr>
          <p:spPr>
            <a:xfrm>
              <a:off x="1648421" y="3657600"/>
              <a:ext cx="457200" cy="1143000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3" name="Trapezoid 72"/>
            <p:cNvSpPr/>
            <p:nvPr/>
          </p:nvSpPr>
          <p:spPr>
            <a:xfrm>
              <a:off x="1343621" y="3657600"/>
              <a:ext cx="381000" cy="1143000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4" name="Trapezoid 73"/>
            <p:cNvSpPr/>
            <p:nvPr/>
          </p:nvSpPr>
          <p:spPr>
            <a:xfrm rot="1832865" flipH="1">
              <a:off x="1122952" y="2583717"/>
              <a:ext cx="480065" cy="76200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5" name="Trapezoid 74"/>
            <p:cNvSpPr/>
            <p:nvPr/>
          </p:nvSpPr>
          <p:spPr>
            <a:xfrm rot="19767135">
              <a:off x="1808751" y="2583717"/>
              <a:ext cx="480065" cy="76200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6" name="Trapezoid 75"/>
            <p:cNvSpPr/>
            <p:nvPr/>
          </p:nvSpPr>
          <p:spPr>
            <a:xfrm>
              <a:off x="1343621" y="2590800"/>
              <a:ext cx="762000" cy="114300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1516803" y="2105891"/>
              <a:ext cx="381000" cy="685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1267421" y="1295400"/>
              <a:ext cx="914400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572221" y="3810000"/>
              <a:ext cx="228600" cy="228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 rot="5400000">
              <a:off x="1322377" y="4593244"/>
              <a:ext cx="214234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 rot="5400000">
              <a:off x="1779577" y="4593244"/>
              <a:ext cx="214234" cy="47654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grpSp>
          <p:nvGrpSpPr>
            <p:cNvPr id="82" name="Group 197"/>
            <p:cNvGrpSpPr/>
            <p:nvPr/>
          </p:nvGrpSpPr>
          <p:grpSpPr>
            <a:xfrm>
              <a:off x="2057400" y="2895600"/>
              <a:ext cx="609600" cy="1188720"/>
              <a:chOff x="7239000" y="2926080"/>
              <a:chExt cx="857596" cy="172212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7239000" y="3886200"/>
                <a:ext cx="609600" cy="6858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7315200" y="3962400"/>
                <a:ext cx="609600" cy="6858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7564582" y="2926080"/>
                <a:ext cx="532014" cy="1097280"/>
              </a:xfrm>
              <a:custGeom>
                <a:avLst/>
                <a:gdLst>
                  <a:gd name="connsiteX0" fmla="*/ 0 w 532014"/>
                  <a:gd name="connsiteY0" fmla="*/ 1097280 h 1097280"/>
                  <a:gd name="connsiteX1" fmla="*/ 16625 w 532014"/>
                  <a:gd name="connsiteY1" fmla="*/ 931025 h 1097280"/>
                  <a:gd name="connsiteX2" fmla="*/ 149629 w 532014"/>
                  <a:gd name="connsiteY2" fmla="*/ 847898 h 1097280"/>
                  <a:gd name="connsiteX3" fmla="*/ 249382 w 532014"/>
                  <a:gd name="connsiteY3" fmla="*/ 814647 h 1097280"/>
                  <a:gd name="connsiteX4" fmla="*/ 299258 w 532014"/>
                  <a:gd name="connsiteY4" fmla="*/ 781396 h 1097280"/>
                  <a:gd name="connsiteX5" fmla="*/ 332509 w 532014"/>
                  <a:gd name="connsiteY5" fmla="*/ 731520 h 1097280"/>
                  <a:gd name="connsiteX6" fmla="*/ 332509 w 532014"/>
                  <a:gd name="connsiteY6" fmla="*/ 565265 h 1097280"/>
                  <a:gd name="connsiteX7" fmla="*/ 282633 w 532014"/>
                  <a:gd name="connsiteY7" fmla="*/ 532015 h 1097280"/>
                  <a:gd name="connsiteX8" fmla="*/ 199505 w 532014"/>
                  <a:gd name="connsiteY8" fmla="*/ 432262 h 1097280"/>
                  <a:gd name="connsiteX9" fmla="*/ 182880 w 532014"/>
                  <a:gd name="connsiteY9" fmla="*/ 266007 h 1097280"/>
                  <a:gd name="connsiteX10" fmla="*/ 199505 w 532014"/>
                  <a:gd name="connsiteY10" fmla="*/ 216131 h 1097280"/>
                  <a:gd name="connsiteX11" fmla="*/ 299258 w 532014"/>
                  <a:gd name="connsiteY11" fmla="*/ 182880 h 1097280"/>
                  <a:gd name="connsiteX12" fmla="*/ 349134 w 532014"/>
                  <a:gd name="connsiteY12" fmla="*/ 166255 h 1097280"/>
                  <a:gd name="connsiteX13" fmla="*/ 399011 w 532014"/>
                  <a:gd name="connsiteY13" fmla="*/ 149629 h 1097280"/>
                  <a:gd name="connsiteX14" fmla="*/ 465513 w 532014"/>
                  <a:gd name="connsiteY14" fmla="*/ 133004 h 1097280"/>
                  <a:gd name="connsiteX15" fmla="*/ 498763 w 532014"/>
                  <a:gd name="connsiteY15" fmla="*/ 83127 h 1097280"/>
                  <a:gd name="connsiteX16" fmla="*/ 515389 w 532014"/>
                  <a:gd name="connsiteY16" fmla="*/ 33251 h 1097280"/>
                  <a:gd name="connsiteX17" fmla="*/ 532014 w 532014"/>
                  <a:gd name="connsiteY17" fmla="*/ 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2014" h="1097280">
                    <a:moveTo>
                      <a:pt x="0" y="1097280"/>
                    </a:moveTo>
                    <a:cubicBezTo>
                      <a:pt x="5542" y="1041862"/>
                      <a:pt x="4102" y="985293"/>
                      <a:pt x="16625" y="931025"/>
                    </a:cubicBezTo>
                    <a:cubicBezTo>
                      <a:pt x="31993" y="864428"/>
                      <a:pt x="96392" y="865643"/>
                      <a:pt x="149629" y="847898"/>
                    </a:cubicBezTo>
                    <a:cubicBezTo>
                      <a:pt x="149633" y="847897"/>
                      <a:pt x="249379" y="814649"/>
                      <a:pt x="249382" y="814647"/>
                    </a:cubicBezTo>
                    <a:lnTo>
                      <a:pt x="299258" y="781396"/>
                    </a:lnTo>
                    <a:cubicBezTo>
                      <a:pt x="310342" y="764771"/>
                      <a:pt x="323573" y="749392"/>
                      <a:pt x="332509" y="731520"/>
                    </a:cubicBezTo>
                    <a:cubicBezTo>
                      <a:pt x="358805" y="678928"/>
                      <a:pt x="357696" y="621937"/>
                      <a:pt x="332509" y="565265"/>
                    </a:cubicBezTo>
                    <a:cubicBezTo>
                      <a:pt x="324394" y="547006"/>
                      <a:pt x="297983" y="544807"/>
                      <a:pt x="282633" y="532015"/>
                    </a:cubicBezTo>
                    <a:cubicBezTo>
                      <a:pt x="234629" y="492012"/>
                      <a:pt x="232199" y="481303"/>
                      <a:pt x="199505" y="432262"/>
                    </a:cubicBezTo>
                    <a:cubicBezTo>
                      <a:pt x="161993" y="319725"/>
                      <a:pt x="155821" y="360715"/>
                      <a:pt x="182880" y="266007"/>
                    </a:cubicBezTo>
                    <a:cubicBezTo>
                      <a:pt x="187694" y="249157"/>
                      <a:pt x="185245" y="226317"/>
                      <a:pt x="199505" y="216131"/>
                    </a:cubicBezTo>
                    <a:cubicBezTo>
                      <a:pt x="228026" y="195759"/>
                      <a:pt x="266007" y="193964"/>
                      <a:pt x="299258" y="182880"/>
                    </a:cubicBezTo>
                    <a:lnTo>
                      <a:pt x="349134" y="166255"/>
                    </a:lnTo>
                    <a:cubicBezTo>
                      <a:pt x="365760" y="160713"/>
                      <a:pt x="382009" y="153879"/>
                      <a:pt x="399011" y="149629"/>
                    </a:cubicBezTo>
                    <a:lnTo>
                      <a:pt x="465513" y="133004"/>
                    </a:lnTo>
                    <a:cubicBezTo>
                      <a:pt x="476596" y="116378"/>
                      <a:pt x="489827" y="100999"/>
                      <a:pt x="498763" y="83127"/>
                    </a:cubicBezTo>
                    <a:cubicBezTo>
                      <a:pt x="506600" y="67452"/>
                      <a:pt x="508880" y="49522"/>
                      <a:pt x="515389" y="33251"/>
                    </a:cubicBezTo>
                    <a:cubicBezTo>
                      <a:pt x="519991" y="21745"/>
                      <a:pt x="526472" y="11084"/>
                      <a:pt x="532014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sp>
          <p:nvSpPr>
            <p:cNvPr id="83" name="Round Diagonal Corner Rectangle 82"/>
            <p:cNvSpPr/>
            <p:nvPr/>
          </p:nvSpPr>
          <p:spPr>
            <a:xfrm rot="18309613">
              <a:off x="993940" y="1366922"/>
              <a:ext cx="755321" cy="40002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1483725">
              <a:off x="1495854" y="1316151"/>
              <a:ext cx="755321" cy="40002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</p:grpSp>
      <p:grpSp>
        <p:nvGrpSpPr>
          <p:cNvPr id="109" name="Group 50"/>
          <p:cNvGrpSpPr/>
          <p:nvPr/>
        </p:nvGrpSpPr>
        <p:grpSpPr>
          <a:xfrm>
            <a:off x="2743200" y="3962400"/>
            <a:ext cx="1143000" cy="2057400"/>
            <a:chOff x="2590800" y="1395325"/>
            <a:chExt cx="1676400" cy="3710075"/>
          </a:xfrm>
        </p:grpSpPr>
        <p:sp>
          <p:nvSpPr>
            <p:cNvPr id="110" name="Teardrop 109"/>
            <p:cNvSpPr/>
            <p:nvPr/>
          </p:nvSpPr>
          <p:spPr>
            <a:xfrm rot="17973269">
              <a:off x="3466163" y="2004266"/>
              <a:ext cx="761716" cy="651098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1" name="Teardrop 110"/>
            <p:cNvSpPr/>
            <p:nvPr/>
          </p:nvSpPr>
          <p:spPr>
            <a:xfrm rot="19817252">
              <a:off x="2709536" y="1930013"/>
              <a:ext cx="462532" cy="834531"/>
            </a:xfrm>
            <a:prstGeom prst="teardrop">
              <a:avLst>
                <a:gd name="adj" fmla="val 150432"/>
              </a:avLst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 rot="1003864">
              <a:off x="3397956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 rot="21061729">
              <a:off x="2777067" y="4648200"/>
              <a:ext cx="620889" cy="457200"/>
            </a:xfrm>
            <a:prstGeom prst="ellipse">
              <a:avLst/>
            </a:prstGeom>
            <a:solidFill>
              <a:srgbClr val="9966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3832578" y="3657600"/>
              <a:ext cx="372533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590800" y="3570195"/>
              <a:ext cx="372534" cy="39220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6" name="Flowchart: Manual Operation 115"/>
            <p:cNvSpPr/>
            <p:nvPr/>
          </p:nvSpPr>
          <p:spPr>
            <a:xfrm rot="8941098">
              <a:off x="3671504" y="2850928"/>
              <a:ext cx="305417" cy="1066800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7" name="Flowchart: Manual Operation 116"/>
            <p:cNvSpPr/>
            <p:nvPr/>
          </p:nvSpPr>
          <p:spPr>
            <a:xfrm rot="12880156">
              <a:off x="2864689" y="2800599"/>
              <a:ext cx="445958" cy="1052168"/>
            </a:xfrm>
            <a:prstGeom prst="flowChartManualOperation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8" name="Flowchart: Extract 117"/>
            <p:cNvSpPr/>
            <p:nvPr/>
          </p:nvSpPr>
          <p:spPr>
            <a:xfrm>
              <a:off x="2590800" y="2667000"/>
              <a:ext cx="1676400" cy="2133600"/>
            </a:xfrm>
            <a:prstGeom prst="flowChartExtra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9" name="Flowchart: Manual Operation 118"/>
            <p:cNvSpPr/>
            <p:nvPr/>
          </p:nvSpPr>
          <p:spPr>
            <a:xfrm rot="12880156">
              <a:off x="2972724" y="2568645"/>
              <a:ext cx="383238" cy="1066800"/>
            </a:xfrm>
            <a:prstGeom prst="flowChartManualOperation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20" name="Flowchart: Extract 119"/>
            <p:cNvSpPr/>
            <p:nvPr/>
          </p:nvSpPr>
          <p:spPr>
            <a:xfrm>
              <a:off x="2714978" y="2514600"/>
              <a:ext cx="1428044" cy="1981200"/>
            </a:xfrm>
            <a:prstGeom prst="flowChartExtra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21" name="Flowchart: Manual Operation 120"/>
            <p:cNvSpPr/>
            <p:nvPr/>
          </p:nvSpPr>
          <p:spPr>
            <a:xfrm rot="9242925">
              <a:off x="3609416" y="2622328"/>
              <a:ext cx="305417" cy="1066800"/>
            </a:xfrm>
            <a:prstGeom prst="flowChartManualOperation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22" name="Flowchart: Extract 121"/>
            <p:cNvSpPr/>
            <p:nvPr/>
          </p:nvSpPr>
          <p:spPr>
            <a:xfrm rot="10800000">
              <a:off x="3211689" y="2514600"/>
              <a:ext cx="496711" cy="497938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3087511" y="1524000"/>
              <a:ext cx="745067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24" name="Teardrop 123"/>
            <p:cNvSpPr/>
            <p:nvPr/>
          </p:nvSpPr>
          <p:spPr>
            <a:xfrm rot="5068211">
              <a:off x="3267670" y="1446370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25" name="Teardrop 124"/>
            <p:cNvSpPr/>
            <p:nvPr/>
          </p:nvSpPr>
          <p:spPr>
            <a:xfrm rot="16531789" flipH="1">
              <a:off x="2873438" y="1446371"/>
              <a:ext cx="624689" cy="522599"/>
            </a:xfrm>
            <a:prstGeom prst="teardrop">
              <a:avLst/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oco cooky" panose="02000506030000020004" pitchFamily="2" charset="-12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Trait                   What Little Children do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8382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Innocence</a:t>
            </a: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Choco cooky" panose="02000506030000020004" pitchFamily="2" charset="-12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6827" y="3786544"/>
            <a:ext cx="6224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Children are born innocent and free from sin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Choco cooky" panose="02000506030000020004" pitchFamily="2" charset="-126"/>
            </a:endParaRPr>
          </a:p>
        </p:txBody>
      </p:sp>
      <p:grpSp>
        <p:nvGrpSpPr>
          <p:cNvPr id="8" name="Group 93"/>
          <p:cNvGrpSpPr/>
          <p:nvPr/>
        </p:nvGrpSpPr>
        <p:grpSpPr>
          <a:xfrm rot="5400000">
            <a:off x="3592421" y="1131980"/>
            <a:ext cx="1753213" cy="2689654"/>
            <a:chOff x="1219200" y="1371600"/>
            <a:chExt cx="1676400" cy="2286000"/>
          </a:xfrm>
        </p:grpSpPr>
        <p:sp>
          <p:nvSpPr>
            <p:cNvPr id="9" name="Oval 8"/>
            <p:cNvSpPr/>
            <p:nvPr/>
          </p:nvSpPr>
          <p:spPr>
            <a:xfrm rot="19638581">
              <a:off x="1295400" y="1371600"/>
              <a:ext cx="1600200" cy="2286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371600" y="1752600"/>
              <a:ext cx="9144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1" name="Cloud 10"/>
            <p:cNvSpPr/>
            <p:nvPr/>
          </p:nvSpPr>
          <p:spPr>
            <a:xfrm rot="19132349">
              <a:off x="1219200" y="1828800"/>
              <a:ext cx="762000" cy="304800"/>
            </a:xfrm>
            <a:prstGeom prst="cloud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 rot="2148584">
              <a:off x="1960450" y="2387289"/>
              <a:ext cx="258094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 rot="20368391">
              <a:off x="1448079" y="2465277"/>
              <a:ext cx="240166" cy="4797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133600" y="2133600"/>
              <a:ext cx="228600" cy="4218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133600" y="243840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oco cooky" panose="02000506030000020004" pitchFamily="2" charset="-12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Trait                   What Little Children do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838200"/>
            <a:ext cx="2133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Choco cooky" panose="02000506030000020004" pitchFamily="2" charset="-126"/>
            </a:endParaRP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Humility</a:t>
            </a: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Choco cooky" panose="02000506030000020004" pitchFamily="2" charset="-12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4648201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Children are not proud or arrogant</a:t>
            </a:r>
          </a:p>
        </p:txBody>
      </p:sp>
      <p:grpSp>
        <p:nvGrpSpPr>
          <p:cNvPr id="3" name="Group 15"/>
          <p:cNvGrpSpPr/>
          <p:nvPr/>
        </p:nvGrpSpPr>
        <p:grpSpPr>
          <a:xfrm>
            <a:off x="3962400" y="1295401"/>
            <a:ext cx="1828800" cy="3347489"/>
            <a:chOff x="4343399" y="211638"/>
            <a:chExt cx="1209815" cy="2531562"/>
          </a:xfrm>
        </p:grpSpPr>
        <p:sp>
          <p:nvSpPr>
            <p:cNvPr id="17" name="Oval 16"/>
            <p:cNvSpPr/>
            <p:nvPr/>
          </p:nvSpPr>
          <p:spPr>
            <a:xfrm rot="2760997" flipH="1">
              <a:off x="4405394" y="1403915"/>
              <a:ext cx="247626" cy="3716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 rot="18839003">
              <a:off x="5243594" y="1403915"/>
              <a:ext cx="247626" cy="371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19" name="Trapezoid 18"/>
            <p:cNvSpPr/>
            <p:nvPr/>
          </p:nvSpPr>
          <p:spPr>
            <a:xfrm>
              <a:off x="4877767" y="1884044"/>
              <a:ext cx="363650" cy="766581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0" name="Trapezoid 19"/>
            <p:cNvSpPr/>
            <p:nvPr/>
          </p:nvSpPr>
          <p:spPr>
            <a:xfrm>
              <a:off x="4635334" y="1884044"/>
              <a:ext cx="303042" cy="766581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1" name="Trapezoid 20"/>
            <p:cNvSpPr/>
            <p:nvPr/>
          </p:nvSpPr>
          <p:spPr>
            <a:xfrm rot="1832865" flipH="1">
              <a:off x="4483118" y="1066272"/>
              <a:ext cx="381837" cy="615875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2" name="Trapezoid 21"/>
            <p:cNvSpPr/>
            <p:nvPr/>
          </p:nvSpPr>
          <p:spPr>
            <a:xfrm rot="19767135">
              <a:off x="5005292" y="1163818"/>
              <a:ext cx="381837" cy="511054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3" name="Trapezoid 22"/>
            <p:cNvSpPr/>
            <p:nvPr/>
          </p:nvSpPr>
          <p:spPr>
            <a:xfrm>
              <a:off x="4635334" y="1168569"/>
              <a:ext cx="606083" cy="766581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773081" y="843353"/>
              <a:ext cx="303042" cy="4599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574726" y="299777"/>
              <a:ext cx="727300" cy="9198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17159" y="1986254"/>
              <a:ext cx="181825" cy="1533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 rot="5400000">
              <a:off x="4631796" y="2481841"/>
              <a:ext cx="143681" cy="3790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 rot="5400000">
              <a:off x="4995446" y="2481841"/>
              <a:ext cx="143681" cy="3790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29" name="Cloud 28"/>
            <p:cNvSpPr/>
            <p:nvPr/>
          </p:nvSpPr>
          <p:spPr>
            <a:xfrm rot="3627039">
              <a:off x="4968006" y="307581"/>
              <a:ext cx="503387" cy="327778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0" name="Cloud 29"/>
            <p:cNvSpPr/>
            <p:nvPr/>
          </p:nvSpPr>
          <p:spPr>
            <a:xfrm rot="6849434">
              <a:off x="4420447" y="361433"/>
              <a:ext cx="503387" cy="327778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1" name="Cloud 30"/>
            <p:cNvSpPr/>
            <p:nvPr/>
          </p:nvSpPr>
          <p:spPr>
            <a:xfrm rot="21420985">
              <a:off x="4658183" y="211638"/>
              <a:ext cx="641327" cy="40031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105400" y="304800"/>
              <a:ext cx="228600" cy="228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572000" y="381000"/>
              <a:ext cx="228600" cy="228600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oco cooky" panose="02000506030000020004" pitchFamily="2" charset="-12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Trait                   What Little Children do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838201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Teachable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4724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Children do not have to see to believe</a:t>
            </a: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  <a:latin typeface="Choco cooky" panose="02000506030000020004" pitchFamily="2" charset="-126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810000" y="1295400"/>
            <a:ext cx="1905000" cy="3581400"/>
            <a:chOff x="4352995" y="533400"/>
            <a:chExt cx="2483371" cy="5181600"/>
          </a:xfrm>
        </p:grpSpPr>
        <p:sp>
          <p:nvSpPr>
            <p:cNvPr id="35" name="Oval 34"/>
            <p:cNvSpPr/>
            <p:nvPr/>
          </p:nvSpPr>
          <p:spPr>
            <a:xfrm rot="1143024">
              <a:off x="4962595" y="4953000"/>
              <a:ext cx="578371" cy="762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 rot="1143024">
              <a:off x="5756916" y="4950324"/>
              <a:ext cx="578371" cy="7620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352995" y="3124200"/>
              <a:ext cx="578371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257995" y="3200400"/>
              <a:ext cx="578371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9" name="Trapezoid 38"/>
            <p:cNvSpPr/>
            <p:nvPr/>
          </p:nvSpPr>
          <p:spPr>
            <a:xfrm rot="21184448">
              <a:off x="5567197" y="3516443"/>
              <a:ext cx="795728" cy="1828800"/>
            </a:xfrm>
            <a:prstGeom prst="trapezoid">
              <a:avLst>
                <a:gd name="adj" fmla="val 1775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0" name="Trapezoid 39"/>
            <p:cNvSpPr/>
            <p:nvPr/>
          </p:nvSpPr>
          <p:spPr>
            <a:xfrm>
              <a:off x="4886395" y="3581400"/>
              <a:ext cx="795728" cy="1828800"/>
            </a:xfrm>
            <a:prstGeom prst="trapezoid">
              <a:avLst>
                <a:gd name="adj" fmla="val 1775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1" name="Trapezoid 40"/>
            <p:cNvSpPr/>
            <p:nvPr/>
          </p:nvSpPr>
          <p:spPr>
            <a:xfrm rot="19746132">
              <a:off x="5727576" y="2096165"/>
              <a:ext cx="913151" cy="1662900"/>
            </a:xfrm>
            <a:prstGeom prst="trapezoid">
              <a:avLst>
                <a:gd name="adj" fmla="val 1775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2" name="Trapezoid 41"/>
            <p:cNvSpPr/>
            <p:nvPr/>
          </p:nvSpPr>
          <p:spPr>
            <a:xfrm rot="1618362">
              <a:off x="4603294" y="2021644"/>
              <a:ext cx="913151" cy="1662900"/>
            </a:xfrm>
            <a:prstGeom prst="trapezoid">
              <a:avLst>
                <a:gd name="adj" fmla="val 1775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3" name="Trapezoid 42"/>
            <p:cNvSpPr/>
            <p:nvPr/>
          </p:nvSpPr>
          <p:spPr>
            <a:xfrm>
              <a:off x="4852667" y="2149839"/>
              <a:ext cx="1447800" cy="1828800"/>
            </a:xfrm>
            <a:prstGeom prst="trapezoid">
              <a:avLst>
                <a:gd name="adj" fmla="val 1775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4" name="Snip Same Side Corner Rectangle 43"/>
            <p:cNvSpPr/>
            <p:nvPr/>
          </p:nvSpPr>
          <p:spPr>
            <a:xfrm rot="10800000">
              <a:off x="5191195" y="2211049"/>
              <a:ext cx="685800" cy="457200"/>
            </a:xfrm>
            <a:prstGeom prst="snip2SameRect">
              <a:avLst>
                <a:gd name="adj1" fmla="val 33060"/>
                <a:gd name="adj2" fmla="val 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4993824" y="838200"/>
              <a:ext cx="1143000" cy="1600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grpSp>
          <p:nvGrpSpPr>
            <p:cNvPr id="46" name="Group 21"/>
            <p:cNvGrpSpPr/>
            <p:nvPr/>
          </p:nvGrpSpPr>
          <p:grpSpPr>
            <a:xfrm rot="17533620">
              <a:off x="3998891" y="1434380"/>
              <a:ext cx="1499715" cy="560240"/>
              <a:chOff x="3693060" y="1898054"/>
              <a:chExt cx="3467737" cy="1613866"/>
            </a:xfrm>
          </p:grpSpPr>
          <p:sp>
            <p:nvSpPr>
              <p:cNvPr id="76" name="Moon 16"/>
              <p:cNvSpPr/>
              <p:nvPr/>
            </p:nvSpPr>
            <p:spPr>
              <a:xfrm rot="4682607">
                <a:off x="4544092" y="1111027"/>
                <a:ext cx="1482658" cy="3056712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7" name="Moon 17"/>
              <p:cNvSpPr/>
              <p:nvPr/>
            </p:nvSpPr>
            <p:spPr>
              <a:xfrm rot="5215135">
                <a:off x="5112950" y="1068733"/>
                <a:ext cx="893734" cy="3201961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8" name="Moon 18"/>
              <p:cNvSpPr/>
              <p:nvPr/>
            </p:nvSpPr>
            <p:spPr>
              <a:xfrm rot="5418834" flipH="1">
                <a:off x="4850337" y="1207069"/>
                <a:ext cx="1147574" cy="3462128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9" name="Moon 19"/>
              <p:cNvSpPr/>
              <p:nvPr/>
            </p:nvSpPr>
            <p:spPr>
              <a:xfrm rot="4682607">
                <a:off x="5185432" y="1404091"/>
                <a:ext cx="817117" cy="3036670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80" name="Moon 20"/>
              <p:cNvSpPr/>
              <p:nvPr/>
            </p:nvSpPr>
            <p:spPr>
              <a:xfrm rot="5058345" flipH="1">
                <a:off x="5336269" y="1424920"/>
                <a:ext cx="374959" cy="3044723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grpSp>
          <p:nvGrpSpPr>
            <p:cNvPr id="47" name="Group 22"/>
            <p:cNvGrpSpPr/>
            <p:nvPr/>
          </p:nvGrpSpPr>
          <p:grpSpPr>
            <a:xfrm rot="4344835" flipH="1">
              <a:off x="5665197" y="1414749"/>
              <a:ext cx="1388378" cy="672902"/>
              <a:chOff x="3693060" y="1898054"/>
              <a:chExt cx="3467737" cy="1613866"/>
            </a:xfrm>
          </p:grpSpPr>
          <p:sp>
            <p:nvSpPr>
              <p:cNvPr id="71" name="Moon 70"/>
              <p:cNvSpPr/>
              <p:nvPr/>
            </p:nvSpPr>
            <p:spPr>
              <a:xfrm rot="4682607">
                <a:off x="4544092" y="1111027"/>
                <a:ext cx="1482658" cy="3056712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2" name="Moon 71"/>
              <p:cNvSpPr/>
              <p:nvPr/>
            </p:nvSpPr>
            <p:spPr>
              <a:xfrm rot="5215135">
                <a:off x="5112950" y="1068733"/>
                <a:ext cx="893734" cy="3201961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3" name="Moon 72"/>
              <p:cNvSpPr/>
              <p:nvPr/>
            </p:nvSpPr>
            <p:spPr>
              <a:xfrm rot="5418834" flipH="1">
                <a:off x="4850337" y="1207069"/>
                <a:ext cx="1147574" cy="3462128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4" name="Moon 73"/>
              <p:cNvSpPr/>
              <p:nvPr/>
            </p:nvSpPr>
            <p:spPr>
              <a:xfrm rot="4682607">
                <a:off x="5185432" y="1404091"/>
                <a:ext cx="817117" cy="3036670"/>
              </a:xfrm>
              <a:prstGeom prst="moon">
                <a:avLst>
                  <a:gd name="adj" fmla="val 30893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5" name="Moon 74"/>
              <p:cNvSpPr/>
              <p:nvPr/>
            </p:nvSpPr>
            <p:spPr>
              <a:xfrm rot="5058345" flipH="1">
                <a:off x="5336269" y="1424920"/>
                <a:ext cx="374959" cy="3044723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grpSp>
          <p:nvGrpSpPr>
            <p:cNvPr id="48" name="Group 46"/>
            <p:cNvGrpSpPr/>
            <p:nvPr/>
          </p:nvGrpSpPr>
          <p:grpSpPr>
            <a:xfrm>
              <a:off x="4810195" y="533400"/>
              <a:ext cx="1560306" cy="1189370"/>
              <a:chOff x="4307094" y="1630030"/>
              <a:chExt cx="3381664" cy="2018622"/>
            </a:xfrm>
          </p:grpSpPr>
          <p:grpSp>
            <p:nvGrpSpPr>
              <p:cNvPr id="61" name="Group 36"/>
              <p:cNvGrpSpPr/>
              <p:nvPr/>
            </p:nvGrpSpPr>
            <p:grpSpPr>
              <a:xfrm rot="20606107" flipH="1">
                <a:off x="4307094" y="1630030"/>
                <a:ext cx="3381664" cy="2018622"/>
                <a:chOff x="3693060" y="1922191"/>
                <a:chExt cx="3605766" cy="1589729"/>
              </a:xfrm>
            </p:grpSpPr>
            <p:sp>
              <p:nvSpPr>
                <p:cNvPr id="66" name="Moon 65"/>
                <p:cNvSpPr/>
                <p:nvPr/>
              </p:nvSpPr>
              <p:spPr>
                <a:xfrm rot="5274699">
                  <a:off x="4579418" y="1135164"/>
                  <a:ext cx="1482658" cy="3056712"/>
                </a:xfrm>
                <a:prstGeom prst="moon">
                  <a:avLst>
                    <a:gd name="adj" fmla="val 30893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  <p:sp>
              <p:nvSpPr>
                <p:cNvPr id="67" name="Moon 66"/>
                <p:cNvSpPr/>
                <p:nvPr/>
              </p:nvSpPr>
              <p:spPr>
                <a:xfrm rot="5215135">
                  <a:off x="5112949" y="1068733"/>
                  <a:ext cx="893734" cy="3201960"/>
                </a:xfrm>
                <a:prstGeom prst="moon">
                  <a:avLst>
                    <a:gd name="adj" fmla="val 5067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  <p:sp>
              <p:nvSpPr>
                <p:cNvPr id="68" name="Moon 67"/>
                <p:cNvSpPr/>
                <p:nvPr/>
              </p:nvSpPr>
              <p:spPr>
                <a:xfrm rot="15954314" flipH="1">
                  <a:off x="4850337" y="1207069"/>
                  <a:ext cx="1147574" cy="3462127"/>
                </a:xfrm>
                <a:prstGeom prst="moon">
                  <a:avLst>
                    <a:gd name="adj" fmla="val 50242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  <p:sp>
              <p:nvSpPr>
                <p:cNvPr id="69" name="Moon 68"/>
                <p:cNvSpPr/>
                <p:nvPr/>
              </p:nvSpPr>
              <p:spPr>
                <a:xfrm rot="4682607">
                  <a:off x="5185432" y="1404091"/>
                  <a:ext cx="817117" cy="3036670"/>
                </a:xfrm>
                <a:prstGeom prst="moon">
                  <a:avLst>
                    <a:gd name="adj" fmla="val 30893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  <p:sp>
              <p:nvSpPr>
                <p:cNvPr id="70" name="Moon 69"/>
                <p:cNvSpPr/>
                <p:nvPr/>
              </p:nvSpPr>
              <p:spPr>
                <a:xfrm rot="4735428">
                  <a:off x="5022808" y="954005"/>
                  <a:ext cx="1154580" cy="3397456"/>
                </a:xfrm>
                <a:prstGeom prst="moon">
                  <a:avLst>
                    <a:gd name="adj" fmla="val 18393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</p:grpSp>
          <p:sp>
            <p:nvSpPr>
              <p:cNvPr id="62" name="Moon 61"/>
              <p:cNvSpPr/>
              <p:nvPr/>
            </p:nvSpPr>
            <p:spPr>
              <a:xfrm rot="4516909">
                <a:off x="4990488" y="2171477"/>
                <a:ext cx="892920" cy="1600977"/>
              </a:xfrm>
              <a:prstGeom prst="moon">
                <a:avLst>
                  <a:gd name="adj" fmla="val 5024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63" name="Moon 62"/>
              <p:cNvSpPr/>
              <p:nvPr/>
            </p:nvSpPr>
            <p:spPr>
              <a:xfrm rot="14343836" flipH="1">
                <a:off x="5727469" y="1822775"/>
                <a:ext cx="892920" cy="1600977"/>
              </a:xfrm>
              <a:prstGeom prst="moon">
                <a:avLst>
                  <a:gd name="adj" fmla="val 50242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 rot="19455354">
                <a:off x="4731594" y="1951171"/>
                <a:ext cx="2043010" cy="94429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 rot="765500">
                <a:off x="6009480" y="1962492"/>
                <a:ext cx="1145964" cy="72475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grpSp>
          <p:nvGrpSpPr>
            <p:cNvPr id="49" name="Group 31"/>
            <p:cNvGrpSpPr/>
            <p:nvPr/>
          </p:nvGrpSpPr>
          <p:grpSpPr>
            <a:xfrm rot="1783202">
              <a:off x="4548880" y="975122"/>
              <a:ext cx="732020" cy="677056"/>
              <a:chOff x="4724400" y="2590800"/>
              <a:chExt cx="1447800" cy="1066800"/>
            </a:xfrm>
          </p:grpSpPr>
          <p:sp>
            <p:nvSpPr>
              <p:cNvPr id="58" name="Heart 57"/>
              <p:cNvSpPr/>
              <p:nvPr/>
            </p:nvSpPr>
            <p:spPr>
              <a:xfrm rot="16200000">
                <a:off x="45720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9" name="Heart 58"/>
              <p:cNvSpPr/>
              <p:nvPr/>
            </p:nvSpPr>
            <p:spPr>
              <a:xfrm rot="5400000">
                <a:off x="52578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334000" y="2895600"/>
                <a:ext cx="228600" cy="381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grpSp>
          <p:nvGrpSpPr>
            <p:cNvPr id="50" name="Group 32"/>
            <p:cNvGrpSpPr/>
            <p:nvPr/>
          </p:nvGrpSpPr>
          <p:grpSpPr>
            <a:xfrm rot="19024806">
              <a:off x="5857146" y="920623"/>
              <a:ext cx="732020" cy="677056"/>
              <a:chOff x="4724400" y="2590800"/>
              <a:chExt cx="1447800" cy="1066800"/>
            </a:xfrm>
          </p:grpSpPr>
          <p:sp>
            <p:nvSpPr>
              <p:cNvPr id="55" name="Heart 54"/>
              <p:cNvSpPr/>
              <p:nvPr/>
            </p:nvSpPr>
            <p:spPr>
              <a:xfrm rot="16200000">
                <a:off x="45720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6" name="Heart 55"/>
              <p:cNvSpPr/>
              <p:nvPr/>
            </p:nvSpPr>
            <p:spPr>
              <a:xfrm rot="5400000">
                <a:off x="5257800" y="2743200"/>
                <a:ext cx="1066800" cy="7620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334000" y="2895600"/>
                <a:ext cx="228600" cy="381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grpSp>
          <p:nvGrpSpPr>
            <p:cNvPr id="51" name="Group 49"/>
            <p:cNvGrpSpPr/>
            <p:nvPr/>
          </p:nvGrpSpPr>
          <p:grpSpPr>
            <a:xfrm>
              <a:off x="5114995" y="2819400"/>
              <a:ext cx="923144" cy="619593"/>
              <a:chOff x="4038600" y="3352800"/>
              <a:chExt cx="1371600" cy="838200"/>
            </a:xfrm>
          </p:grpSpPr>
          <p:sp>
            <p:nvSpPr>
              <p:cNvPr id="52" name="Heart 51"/>
              <p:cNvSpPr/>
              <p:nvPr/>
            </p:nvSpPr>
            <p:spPr>
              <a:xfrm>
                <a:off x="4343400" y="3352800"/>
                <a:ext cx="838200" cy="762000"/>
              </a:xfrm>
              <a:prstGeom prst="heart">
                <a:avLst/>
              </a:prstGeom>
              <a:solidFill>
                <a:srgbClr val="D509A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3" name="Heart 52"/>
              <p:cNvSpPr/>
              <p:nvPr/>
            </p:nvSpPr>
            <p:spPr>
              <a:xfrm>
                <a:off x="4876800" y="3733800"/>
                <a:ext cx="533400" cy="457200"/>
              </a:xfrm>
              <a:prstGeom prst="hear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4" name="Heart 15"/>
              <p:cNvSpPr/>
              <p:nvPr/>
            </p:nvSpPr>
            <p:spPr>
              <a:xfrm>
                <a:off x="4038600" y="3505200"/>
                <a:ext cx="533400" cy="457200"/>
              </a:xfrm>
              <a:prstGeom prst="heart">
                <a:avLst/>
              </a:prstGeom>
              <a:solidFill>
                <a:srgbClr val="F73B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oco cooky" panose="02000506030000020004" pitchFamily="2" charset="-12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Trait                   What Little Children do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106680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Love and forgiveness</a:t>
            </a:r>
          </a:p>
          <a:p>
            <a:pPr algn="ctr"/>
            <a:endParaRPr lang="en-US" sz="3600" dirty="0">
              <a:solidFill>
                <a:schemeClr val="accent2">
                  <a:lumMod val="50000"/>
                </a:schemeClr>
              </a:solidFill>
              <a:latin typeface="Choco cooky" panose="02000506030000020004" pitchFamily="2" charset="-12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3304" y="5029201"/>
            <a:ext cx="622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Children forget anger and are soon friends again</a:t>
            </a:r>
          </a:p>
        </p:txBody>
      </p:sp>
      <p:grpSp>
        <p:nvGrpSpPr>
          <p:cNvPr id="34" name="Group 33"/>
          <p:cNvGrpSpPr/>
          <p:nvPr/>
        </p:nvGrpSpPr>
        <p:grpSpPr>
          <a:xfrm flipH="1">
            <a:off x="5638800" y="1905000"/>
            <a:ext cx="1219200" cy="2819400"/>
            <a:chOff x="6858000" y="2152871"/>
            <a:chExt cx="1609995" cy="3511371"/>
          </a:xfrm>
        </p:grpSpPr>
        <p:sp>
          <p:nvSpPr>
            <p:cNvPr id="35" name="Cloud 34"/>
            <p:cNvSpPr/>
            <p:nvPr/>
          </p:nvSpPr>
          <p:spPr>
            <a:xfrm rot="360730">
              <a:off x="6860634" y="2874574"/>
              <a:ext cx="1607361" cy="686025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 rot="6972363">
              <a:off x="7703164" y="5170508"/>
              <a:ext cx="320520" cy="554724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 rot="4673747">
              <a:off x="7168719" y="5267625"/>
              <a:ext cx="279485" cy="51375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grpSp>
          <p:nvGrpSpPr>
            <p:cNvPr id="38" name="Group 131"/>
            <p:cNvGrpSpPr/>
            <p:nvPr/>
          </p:nvGrpSpPr>
          <p:grpSpPr>
            <a:xfrm>
              <a:off x="7086600" y="3657600"/>
              <a:ext cx="990600" cy="1855709"/>
              <a:chOff x="2743200" y="1676400"/>
              <a:chExt cx="990600" cy="2084309"/>
            </a:xfrm>
          </p:grpSpPr>
          <p:sp>
            <p:nvSpPr>
              <p:cNvPr id="49" name="Trapezoid 48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4" name="Trapezoid 53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sp>
          <p:nvSpPr>
            <p:cNvPr id="39" name="Oval 38"/>
            <p:cNvSpPr/>
            <p:nvPr/>
          </p:nvSpPr>
          <p:spPr>
            <a:xfrm>
              <a:off x="8077200" y="39624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6858000" y="40386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1" name="Trapezoid 40"/>
            <p:cNvSpPr/>
            <p:nvPr/>
          </p:nvSpPr>
          <p:spPr>
            <a:xfrm rot="19589147" flipH="1">
              <a:off x="78215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2" name="Trapezoid 41"/>
            <p:cNvSpPr/>
            <p:nvPr/>
          </p:nvSpPr>
          <p:spPr>
            <a:xfrm rot="2010853">
              <a:off x="69833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3" name="Trapezoid 42"/>
            <p:cNvSpPr/>
            <p:nvPr/>
          </p:nvSpPr>
          <p:spPr>
            <a:xfrm>
              <a:off x="7129849" y="3406346"/>
              <a:ext cx="914400" cy="1143000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4" name="Trapezoid 43"/>
            <p:cNvSpPr/>
            <p:nvPr/>
          </p:nvSpPr>
          <p:spPr>
            <a:xfrm rot="10800000">
              <a:off x="7348151" y="3122141"/>
              <a:ext cx="457200" cy="533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7164859" y="2333369"/>
              <a:ext cx="8382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6" name="Cloud 45"/>
            <p:cNvSpPr/>
            <p:nvPr/>
          </p:nvSpPr>
          <p:spPr>
            <a:xfrm rot="3279799">
              <a:off x="7370565" y="2409668"/>
              <a:ext cx="1083577" cy="569983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7" name="Cloud 46"/>
            <p:cNvSpPr/>
            <p:nvPr/>
          </p:nvSpPr>
          <p:spPr>
            <a:xfrm rot="18485975">
              <a:off x="6783178" y="2321288"/>
              <a:ext cx="1004528" cy="686025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8" name="Flowchart: Collate 47"/>
            <p:cNvSpPr/>
            <p:nvPr/>
          </p:nvSpPr>
          <p:spPr>
            <a:xfrm rot="4121014" flipH="1">
              <a:off x="7435072" y="2276285"/>
              <a:ext cx="475400" cy="552829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Choco cooky" panose="02000506030000020004" pitchFamily="2" charset="-126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FE97B74-AB3D-4AF9-A48D-4F77C5C92EBA}"/>
              </a:ext>
            </a:extLst>
          </p:cNvPr>
          <p:cNvGrpSpPr/>
          <p:nvPr/>
        </p:nvGrpSpPr>
        <p:grpSpPr>
          <a:xfrm>
            <a:off x="4443304" y="1912946"/>
            <a:ext cx="1401489" cy="2914778"/>
            <a:chOff x="1293183" y="2804962"/>
            <a:chExt cx="1607671" cy="3343590"/>
          </a:xfrm>
        </p:grpSpPr>
        <p:sp>
          <p:nvSpPr>
            <p:cNvPr id="56" name="Wave 55"/>
            <p:cNvSpPr/>
            <p:nvPr/>
          </p:nvSpPr>
          <p:spPr>
            <a:xfrm rot="6166839" flipH="1">
              <a:off x="1222058" y="3433293"/>
              <a:ext cx="1029875" cy="490046"/>
            </a:xfrm>
            <a:prstGeom prst="wav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57" name="Wave 56"/>
            <p:cNvSpPr/>
            <p:nvPr/>
          </p:nvSpPr>
          <p:spPr>
            <a:xfrm rot="15868271">
              <a:off x="1880177" y="3342094"/>
              <a:ext cx="1029875" cy="490046"/>
            </a:xfrm>
            <a:prstGeom prst="wav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 rot="6972363">
              <a:off x="2199094" y="5647080"/>
              <a:ext cx="309426" cy="58518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 rot="4673747">
              <a:off x="1633470" y="5742669"/>
              <a:ext cx="269811" cy="54195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grpSp>
          <p:nvGrpSpPr>
            <p:cNvPr id="60" name="Group 131"/>
            <p:cNvGrpSpPr/>
            <p:nvPr/>
          </p:nvGrpSpPr>
          <p:grpSpPr>
            <a:xfrm>
              <a:off x="1534334" y="4211366"/>
              <a:ext cx="1044986" cy="1791477"/>
              <a:chOff x="2743200" y="1676400"/>
              <a:chExt cx="990600" cy="2084309"/>
            </a:xfrm>
          </p:grpSpPr>
          <p:sp>
            <p:nvSpPr>
              <p:cNvPr id="71" name="Trapezoid 70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2" name="Trapezoid 71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6" name="Trapezoid 75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2579320" y="4505616"/>
              <a:ext cx="321534" cy="4413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1293183" y="4579179"/>
              <a:ext cx="321534" cy="4413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3" name="Trapezoid 62"/>
            <p:cNvSpPr/>
            <p:nvPr/>
          </p:nvSpPr>
          <p:spPr>
            <a:xfrm rot="19589147" flipH="1">
              <a:off x="2309613" y="3963867"/>
              <a:ext cx="458482" cy="831057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4" name="Trapezoid 63"/>
            <p:cNvSpPr/>
            <p:nvPr/>
          </p:nvSpPr>
          <p:spPr>
            <a:xfrm rot="2010853">
              <a:off x="1425394" y="3963867"/>
              <a:ext cx="458482" cy="831057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5" name="Trapezoid 64"/>
            <p:cNvSpPr/>
            <p:nvPr/>
          </p:nvSpPr>
          <p:spPr>
            <a:xfrm>
              <a:off x="1579957" y="3968809"/>
              <a:ext cx="964603" cy="1103437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6" name="Trapezoid 65"/>
            <p:cNvSpPr/>
            <p:nvPr/>
          </p:nvSpPr>
          <p:spPr>
            <a:xfrm rot="10800000">
              <a:off x="1810244" y="3694441"/>
              <a:ext cx="482301" cy="514937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1616889" y="2932971"/>
              <a:ext cx="884219" cy="11769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76EE062-EA62-4323-BFAD-4A1A47F85CF7}"/>
                </a:ext>
              </a:extLst>
            </p:cNvPr>
            <p:cNvSpPr/>
            <p:nvPr/>
          </p:nvSpPr>
          <p:spPr>
            <a:xfrm rot="9510633">
              <a:off x="1568394" y="2804962"/>
              <a:ext cx="957065" cy="762247"/>
            </a:xfrm>
            <a:custGeom>
              <a:avLst/>
              <a:gdLst>
                <a:gd name="connsiteX0" fmla="*/ 145774 w 957065"/>
                <a:gd name="connsiteY0" fmla="*/ 669837 h 762247"/>
                <a:gd name="connsiteX1" fmla="*/ 8931 w 957065"/>
                <a:gd name="connsiteY1" fmla="*/ 316365 h 762247"/>
                <a:gd name="connsiteX2" fmla="*/ 76697 w 957065"/>
                <a:gd name="connsiteY2" fmla="*/ 0 h 762247"/>
                <a:gd name="connsiteX3" fmla="*/ 331226 w 957065"/>
                <a:gd name="connsiteY3" fmla="*/ 54520 h 762247"/>
                <a:gd name="connsiteX4" fmla="*/ 512408 w 957065"/>
                <a:gd name="connsiteY4" fmla="*/ 239212 h 762247"/>
                <a:gd name="connsiteX5" fmla="*/ 523258 w 957065"/>
                <a:gd name="connsiteY5" fmla="*/ 292542 h 762247"/>
                <a:gd name="connsiteX6" fmla="*/ 532271 w 957065"/>
                <a:gd name="connsiteY6" fmla="*/ 290657 h 762247"/>
                <a:gd name="connsiteX7" fmla="*/ 603522 w 957065"/>
                <a:gd name="connsiteY7" fmla="*/ 285817 h 762247"/>
                <a:gd name="connsiteX8" fmla="*/ 957065 w 957065"/>
                <a:gd name="connsiteY8" fmla="*/ 285817 h 762247"/>
                <a:gd name="connsiteX9" fmla="*/ 957065 w 957065"/>
                <a:gd name="connsiteY9" fmla="*/ 524032 h 762247"/>
                <a:gd name="connsiteX10" fmla="*/ 603522 w 957065"/>
                <a:gd name="connsiteY10" fmla="*/ 762247 h 762247"/>
                <a:gd name="connsiteX11" fmla="*/ 353530 w 957065"/>
                <a:gd name="connsiteY11" fmla="*/ 692476 h 762247"/>
                <a:gd name="connsiteX12" fmla="*/ 328623 w 957065"/>
                <a:gd name="connsiteY12" fmla="*/ 672136 h 762247"/>
                <a:gd name="connsiteX13" fmla="*/ 300093 w 957065"/>
                <a:gd name="connsiteY13" fmla="*/ 683613 h 762247"/>
                <a:gd name="connsiteX14" fmla="*/ 195694 w 957065"/>
                <a:gd name="connsiteY14" fmla="*/ 687253 h 762247"/>
                <a:gd name="connsiteX15" fmla="*/ 195694 w 957065"/>
                <a:gd name="connsiteY15" fmla="*/ 687252 h 762247"/>
                <a:gd name="connsiteX16" fmla="*/ 145774 w 957065"/>
                <a:gd name="connsiteY16" fmla="*/ 669837 h 7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7065" h="762247">
                  <a:moveTo>
                    <a:pt x="145774" y="669837"/>
                  </a:moveTo>
                  <a:cubicBezTo>
                    <a:pt x="36109" y="615493"/>
                    <a:pt x="-23817" y="469249"/>
                    <a:pt x="8931" y="316365"/>
                  </a:cubicBezTo>
                  <a:lnTo>
                    <a:pt x="76697" y="0"/>
                  </a:lnTo>
                  <a:lnTo>
                    <a:pt x="331226" y="54520"/>
                  </a:lnTo>
                  <a:cubicBezTo>
                    <a:pt x="419084" y="73339"/>
                    <a:pt x="484693" y="145260"/>
                    <a:pt x="512408" y="239212"/>
                  </a:cubicBezTo>
                  <a:lnTo>
                    <a:pt x="523258" y="292542"/>
                  </a:lnTo>
                  <a:lnTo>
                    <a:pt x="532271" y="290657"/>
                  </a:lnTo>
                  <a:cubicBezTo>
                    <a:pt x="555286" y="287483"/>
                    <a:pt x="579115" y="285817"/>
                    <a:pt x="603522" y="285817"/>
                  </a:cubicBezTo>
                  <a:lnTo>
                    <a:pt x="957065" y="285817"/>
                  </a:lnTo>
                  <a:lnTo>
                    <a:pt x="957065" y="524032"/>
                  </a:lnTo>
                  <a:cubicBezTo>
                    <a:pt x="957065" y="655595"/>
                    <a:pt x="798778" y="762247"/>
                    <a:pt x="603522" y="762247"/>
                  </a:cubicBezTo>
                  <a:cubicBezTo>
                    <a:pt x="505894" y="762247"/>
                    <a:pt x="417508" y="735584"/>
                    <a:pt x="353530" y="692476"/>
                  </a:cubicBezTo>
                  <a:lnTo>
                    <a:pt x="328623" y="672136"/>
                  </a:lnTo>
                  <a:lnTo>
                    <a:pt x="300093" y="683613"/>
                  </a:lnTo>
                  <a:cubicBezTo>
                    <a:pt x="266212" y="693100"/>
                    <a:pt x="230837" y="694781"/>
                    <a:pt x="195694" y="687253"/>
                  </a:cubicBezTo>
                  <a:lnTo>
                    <a:pt x="195694" y="687252"/>
                  </a:lnTo>
                  <a:cubicBezTo>
                    <a:pt x="178122" y="683488"/>
                    <a:pt x="161441" y="677601"/>
                    <a:pt x="145774" y="669837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0" name="Flowchart: Collate 69"/>
            <p:cNvSpPr/>
            <p:nvPr/>
          </p:nvSpPr>
          <p:spPr>
            <a:xfrm rot="4121014" flipH="1">
              <a:off x="2330311" y="3157698"/>
              <a:ext cx="417633" cy="425929"/>
            </a:xfrm>
            <a:prstGeom prst="flowChartCol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Choco cooky" panose="02000506030000020004" pitchFamily="2" charset="-12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oco cooky" panose="02000506030000020004" pitchFamily="2" charset="-126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581400" y="2133600"/>
            <a:ext cx="1371600" cy="3429000"/>
            <a:chOff x="5410200" y="990600"/>
            <a:chExt cx="1905000" cy="4788699"/>
          </a:xfrm>
        </p:grpSpPr>
        <p:sp>
          <p:nvSpPr>
            <p:cNvPr id="79" name="Rounded Rectangle 78"/>
            <p:cNvSpPr/>
            <p:nvPr/>
          </p:nvSpPr>
          <p:spPr>
            <a:xfrm rot="731251">
              <a:off x="5434270" y="1248254"/>
              <a:ext cx="381000" cy="9906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 rot="21194807">
              <a:off x="6762522" y="1238165"/>
              <a:ext cx="381000" cy="990600"/>
            </a:xfrm>
            <a:prstGeom prst="roundRect">
              <a:avLst>
                <a:gd name="adj" fmla="val 49585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 rot="17610301" flipH="1">
              <a:off x="6345730" y="5179622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 rot="2704841" flipH="1">
              <a:off x="5656803" y="5236169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5410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6934200" y="36576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5" name="Flowchart: Manual Operation 84"/>
            <p:cNvSpPr/>
            <p:nvPr/>
          </p:nvSpPr>
          <p:spPr>
            <a:xfrm rot="9438105" flipH="1">
              <a:off x="6592727" y="2648441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6" name="Flowchart: Manual Operation 85"/>
            <p:cNvSpPr/>
            <p:nvPr/>
          </p:nvSpPr>
          <p:spPr>
            <a:xfrm rot="11918038">
              <a:off x="5525926" y="2648442"/>
              <a:ext cx="573321" cy="12954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7" name="Flowchart: Manual Operation 86"/>
            <p:cNvSpPr/>
            <p:nvPr/>
          </p:nvSpPr>
          <p:spPr>
            <a:xfrm rot="10800000">
              <a:off x="5715000" y="2590800"/>
              <a:ext cx="1219200" cy="144780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486400" y="990600"/>
              <a:ext cx="1600200" cy="1828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89" name="Flowchart: Manual Operation 88"/>
            <p:cNvSpPr/>
            <p:nvPr/>
          </p:nvSpPr>
          <p:spPr>
            <a:xfrm rot="10800000">
              <a:off x="56388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90" name="Flowchart: Manual Operation 89"/>
            <p:cNvSpPr/>
            <p:nvPr/>
          </p:nvSpPr>
          <p:spPr>
            <a:xfrm rot="10800000">
              <a:off x="6172200" y="4038600"/>
              <a:ext cx="838200" cy="1447800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5715000" y="3886200"/>
              <a:ext cx="1219200" cy="15240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92" name="Pentagon 91"/>
            <p:cNvSpPr/>
            <p:nvPr/>
          </p:nvSpPr>
          <p:spPr>
            <a:xfrm rot="16010993">
              <a:off x="6429754" y="3034310"/>
              <a:ext cx="498921" cy="72321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93" name="Pentagon 92"/>
            <p:cNvSpPr/>
            <p:nvPr/>
          </p:nvSpPr>
          <p:spPr>
            <a:xfrm rot="5400000">
              <a:off x="6400800" y="3048000"/>
              <a:ext cx="381000" cy="381000"/>
            </a:xfrm>
            <a:prstGeom prst="homePlate">
              <a:avLst>
                <a:gd name="adj" fmla="val 2983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172200" y="3886200"/>
              <a:ext cx="3048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24000" y="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Trait                   What Little Children do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838201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Dependence on parents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0" y="48768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Children trust their parents and their Heavenly Father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257800" y="1447800"/>
            <a:ext cx="4395480" cy="3048000"/>
            <a:chOff x="3733800" y="1752600"/>
            <a:chExt cx="4811268" cy="3336324"/>
          </a:xfrm>
        </p:grpSpPr>
        <p:grpSp>
          <p:nvGrpSpPr>
            <p:cNvPr id="35" name="Group 21"/>
            <p:cNvGrpSpPr/>
            <p:nvPr/>
          </p:nvGrpSpPr>
          <p:grpSpPr>
            <a:xfrm>
              <a:off x="3733800" y="3581400"/>
              <a:ext cx="4811268" cy="1507524"/>
              <a:chOff x="1435608" y="3929449"/>
              <a:chExt cx="4811268" cy="1507524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1435608" y="3929449"/>
                <a:ext cx="4811268" cy="1507524"/>
              </a:xfrm>
              <a:prstGeom prst="ellipse">
                <a:avLst/>
              </a:prstGeom>
              <a:solidFill>
                <a:srgbClr val="00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748028" y="4180703"/>
                <a:ext cx="4186428" cy="942203"/>
              </a:xfrm>
              <a:prstGeom prst="ellipse">
                <a:avLst/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286000" y="4267200"/>
                <a:ext cx="3311652" cy="565322"/>
              </a:xfrm>
              <a:prstGeom prst="ellipse">
                <a:avLst/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5105400" y="3581400"/>
              <a:ext cx="2362200" cy="3048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6200000">
              <a:off x="6591300" y="3086100"/>
              <a:ext cx="19812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4495800" y="3352800"/>
              <a:ext cx="1447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7315200" y="1752600"/>
              <a:ext cx="609600" cy="6096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0" name="Double Wave 39"/>
            <p:cNvSpPr/>
            <p:nvPr/>
          </p:nvSpPr>
          <p:spPr>
            <a:xfrm>
              <a:off x="5334000" y="3429000"/>
              <a:ext cx="2133600" cy="304800"/>
            </a:xfrm>
            <a:prstGeom prst="double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934200" y="2971800"/>
              <a:ext cx="533400" cy="304800"/>
            </a:xfrm>
            <a:prstGeom prst="roundRect">
              <a:avLst>
                <a:gd name="adj" fmla="val 43138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2" name="Double Wave 41"/>
            <p:cNvSpPr/>
            <p:nvPr/>
          </p:nvSpPr>
          <p:spPr>
            <a:xfrm>
              <a:off x="5334000" y="3200400"/>
              <a:ext cx="2133600" cy="381000"/>
            </a:xfrm>
            <a:prstGeom prst="doubleWav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029200" y="2438400"/>
              <a:ext cx="381000" cy="381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grpSp>
          <p:nvGrpSpPr>
            <p:cNvPr id="44" name="Group 33"/>
            <p:cNvGrpSpPr/>
            <p:nvPr/>
          </p:nvGrpSpPr>
          <p:grpSpPr>
            <a:xfrm>
              <a:off x="5791200" y="2743200"/>
              <a:ext cx="876940" cy="1515557"/>
              <a:chOff x="2019777" y="2376244"/>
              <a:chExt cx="876940" cy="1515557"/>
            </a:xfrm>
          </p:grpSpPr>
          <p:sp>
            <p:nvSpPr>
              <p:cNvPr id="45" name="Oval 44"/>
              <p:cNvSpPr/>
              <p:nvPr/>
            </p:nvSpPr>
            <p:spPr>
              <a:xfrm rot="20615720">
                <a:off x="2095976" y="2606181"/>
                <a:ext cx="151446" cy="2950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 rot="20615720">
                <a:off x="2019777" y="2606181"/>
                <a:ext cx="151446" cy="2950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 rot="20615720">
                <a:off x="2038851" y="2766500"/>
                <a:ext cx="228600" cy="44121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 rot="20615720">
                <a:off x="2496051" y="3376100"/>
                <a:ext cx="228600" cy="44121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 rot="20615720">
                <a:off x="2267451" y="3376100"/>
                <a:ext cx="228600" cy="44121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0" name="Trapezoid 49"/>
              <p:cNvSpPr/>
              <p:nvPr/>
            </p:nvSpPr>
            <p:spPr>
              <a:xfrm>
                <a:off x="2133600" y="2971800"/>
                <a:ext cx="685800" cy="533400"/>
              </a:xfrm>
              <a:prstGeom prst="trapezoid">
                <a:avLst>
                  <a:gd name="adj" fmla="val 24999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286000" y="2819400"/>
                <a:ext cx="3810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grpSp>
            <p:nvGrpSpPr>
              <p:cNvPr id="52" name="Group 9"/>
              <p:cNvGrpSpPr/>
              <p:nvPr/>
            </p:nvGrpSpPr>
            <p:grpSpPr>
              <a:xfrm rot="16200000">
                <a:off x="2141164" y="2313403"/>
                <a:ext cx="692711" cy="818394"/>
                <a:chOff x="8036738" y="444961"/>
                <a:chExt cx="889988" cy="1056220"/>
              </a:xfrm>
            </p:grpSpPr>
            <p:sp>
              <p:nvSpPr>
                <p:cNvPr id="56" name="Teardrop 55"/>
                <p:cNvSpPr/>
                <p:nvPr/>
              </p:nvSpPr>
              <p:spPr>
                <a:xfrm rot="1773269">
                  <a:off x="8058215" y="1040085"/>
                  <a:ext cx="502954" cy="461096"/>
                </a:xfrm>
                <a:prstGeom prst="teardrop">
                  <a:avLst>
                    <a:gd name="adj" fmla="val 150432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  <p:sp>
              <p:nvSpPr>
                <p:cNvPr id="57" name="Teardrop 11"/>
                <p:cNvSpPr/>
                <p:nvPr/>
              </p:nvSpPr>
              <p:spPr>
                <a:xfrm rot="2401101">
                  <a:off x="8058215" y="444961"/>
                  <a:ext cx="502954" cy="461096"/>
                </a:xfrm>
                <a:prstGeom prst="teardrop">
                  <a:avLst>
                    <a:gd name="adj" fmla="val 150432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  <p:sp>
              <p:nvSpPr>
                <p:cNvPr id="58" name="Oval 15"/>
                <p:cNvSpPr/>
                <p:nvPr/>
              </p:nvSpPr>
              <p:spPr>
                <a:xfrm rot="5400000">
                  <a:off x="8175429" y="594071"/>
                  <a:ext cx="527643" cy="805026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  <p:sp>
              <p:nvSpPr>
                <p:cNvPr id="59" name="Teardrop 58"/>
                <p:cNvSpPr/>
                <p:nvPr/>
              </p:nvSpPr>
              <p:spPr>
                <a:xfrm rot="10468211">
                  <a:off x="8514250" y="896497"/>
                  <a:ext cx="412476" cy="370095"/>
                </a:xfrm>
                <a:prstGeom prst="teardrop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  <p:sp>
              <p:nvSpPr>
                <p:cNvPr id="60" name="Teardrop 59"/>
                <p:cNvSpPr/>
                <p:nvPr/>
              </p:nvSpPr>
              <p:spPr>
                <a:xfrm rot="331789" flipH="1">
                  <a:off x="8514250" y="617309"/>
                  <a:ext cx="412476" cy="370095"/>
                </a:xfrm>
                <a:prstGeom prst="teardrop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hoco cooky" panose="02000506030000020004" pitchFamily="2" charset="-126"/>
                  </a:endParaRPr>
                </a:p>
              </p:txBody>
            </p:sp>
          </p:grpSp>
          <p:sp>
            <p:nvSpPr>
              <p:cNvPr id="53" name="Oval 15"/>
              <p:cNvSpPr/>
              <p:nvPr/>
            </p:nvSpPr>
            <p:spPr>
              <a:xfrm>
                <a:off x="2209800" y="2514600"/>
                <a:ext cx="533400" cy="45322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 rot="20615720">
                <a:off x="2324577" y="3596780"/>
                <a:ext cx="151446" cy="295020"/>
              </a:xfrm>
              <a:prstGeom prst="ellipse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 rot="20615720">
                <a:off x="2553176" y="3596781"/>
                <a:ext cx="151446" cy="295020"/>
              </a:xfrm>
              <a:prstGeom prst="ellipse">
                <a:avLst/>
              </a:prstGeom>
              <a:solidFill>
                <a:srgbClr val="D695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4953000" y="2438400"/>
            <a:ext cx="1143000" cy="3048000"/>
            <a:chOff x="914400" y="727038"/>
            <a:chExt cx="2133600" cy="4538512"/>
          </a:xfrm>
        </p:grpSpPr>
        <p:sp>
          <p:nvSpPr>
            <p:cNvPr id="65" name="Oval 64"/>
            <p:cNvSpPr/>
            <p:nvPr/>
          </p:nvSpPr>
          <p:spPr>
            <a:xfrm rot="17610301" flipH="1">
              <a:off x="2078530" y="4722420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 rot="3989699">
              <a:off x="1303943" y="4711368"/>
              <a:ext cx="427527" cy="65873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7" name="Flowchart: Manual Operation 66"/>
            <p:cNvSpPr/>
            <p:nvPr/>
          </p:nvSpPr>
          <p:spPr>
            <a:xfrm rot="10800000">
              <a:off x="914400" y="3657600"/>
              <a:ext cx="2057400" cy="1295400"/>
            </a:xfrm>
            <a:prstGeom prst="flowChartManualOpe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5908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990600" y="3429000"/>
              <a:ext cx="381000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0" name="Flowchart: Extract 69"/>
            <p:cNvSpPr/>
            <p:nvPr/>
          </p:nvSpPr>
          <p:spPr>
            <a:xfrm>
              <a:off x="914400" y="2209800"/>
              <a:ext cx="2133600" cy="2286000"/>
            </a:xfrm>
            <a:prstGeom prst="flowChartExtra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1" name="Flowchart: Manual Operation 70"/>
            <p:cNvSpPr/>
            <p:nvPr/>
          </p:nvSpPr>
          <p:spPr>
            <a:xfrm rot="12378413" flipH="1">
              <a:off x="1173826" y="2489515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2" name="Flowchart: Manual Operation 71"/>
            <p:cNvSpPr/>
            <p:nvPr/>
          </p:nvSpPr>
          <p:spPr>
            <a:xfrm rot="9493756">
              <a:off x="2278605" y="2414921"/>
              <a:ext cx="533400" cy="1295400"/>
            </a:xfrm>
            <a:prstGeom prst="flowChartManualOperati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1371600" y="9906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4" name="Wave 73"/>
            <p:cNvSpPr/>
            <p:nvPr/>
          </p:nvSpPr>
          <p:spPr>
            <a:xfrm rot="3786488">
              <a:off x="1762533" y="1259663"/>
              <a:ext cx="1413115" cy="639968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5" name="Wave 74"/>
            <p:cNvSpPr/>
            <p:nvPr/>
          </p:nvSpPr>
          <p:spPr>
            <a:xfrm rot="17342052" flipH="1">
              <a:off x="686793" y="1497689"/>
              <a:ext cx="1348060" cy="574296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6" name="Wave 75"/>
            <p:cNvSpPr/>
            <p:nvPr/>
          </p:nvSpPr>
          <p:spPr>
            <a:xfrm rot="312085" flipH="1">
              <a:off x="1300682" y="727038"/>
              <a:ext cx="1131387" cy="614797"/>
            </a:xfrm>
            <a:prstGeom prst="wave">
              <a:avLst/>
            </a:prstGeom>
            <a:solidFill>
              <a:srgbClr val="DAA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33600" y="838200"/>
              <a:ext cx="381000" cy="609600"/>
            </a:xfrm>
            <a:prstGeom prst="ellipse">
              <a:avLst/>
            </a:prstGeom>
            <a:solidFill>
              <a:srgbClr val="DAA600"/>
            </a:solidFill>
            <a:ln>
              <a:solidFill>
                <a:srgbClr val="DAA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oco cooky" panose="02000506030000020004" pitchFamily="2" charset="-126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019801" y="762001"/>
            <a:ext cx="1421567" cy="3536429"/>
            <a:chOff x="3810000" y="3048000"/>
            <a:chExt cx="1421567" cy="3536429"/>
          </a:xfrm>
        </p:grpSpPr>
        <p:sp>
          <p:nvSpPr>
            <p:cNvPr id="61" name="Oval 60"/>
            <p:cNvSpPr/>
            <p:nvPr/>
          </p:nvSpPr>
          <p:spPr>
            <a:xfrm>
              <a:off x="3810000" y="4953000"/>
              <a:ext cx="278567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2" name="Flowchart: Manual Operation 61"/>
            <p:cNvSpPr/>
            <p:nvPr/>
          </p:nvSpPr>
          <p:spPr>
            <a:xfrm rot="12070925">
              <a:off x="3881103" y="4281051"/>
              <a:ext cx="674478" cy="941445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4953000" y="4953000"/>
              <a:ext cx="278567" cy="609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4" name="Flowchart: Manual Operation 49"/>
            <p:cNvSpPr/>
            <p:nvPr/>
          </p:nvSpPr>
          <p:spPr>
            <a:xfrm rot="10800000">
              <a:off x="4307706" y="5568421"/>
              <a:ext cx="797693" cy="877563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5" name="Flowchart: Manual Operation 64"/>
            <p:cNvSpPr/>
            <p:nvPr/>
          </p:nvSpPr>
          <p:spPr>
            <a:xfrm rot="10800000">
              <a:off x="4038600" y="5486400"/>
              <a:ext cx="525007" cy="877563"/>
            </a:xfrm>
            <a:prstGeom prst="flowChartManualOperati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6" name="Flowchart: Manual Operation 65"/>
            <p:cNvSpPr/>
            <p:nvPr/>
          </p:nvSpPr>
          <p:spPr>
            <a:xfrm rot="9241081">
              <a:off x="4470407" y="4256139"/>
              <a:ext cx="674478" cy="941445"/>
            </a:xfrm>
            <a:prstGeom prst="flowChartManualOperation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7" name="Flowchart: Extract 66"/>
            <p:cNvSpPr/>
            <p:nvPr/>
          </p:nvSpPr>
          <p:spPr>
            <a:xfrm>
              <a:off x="3975203" y="3770870"/>
              <a:ext cx="1108344" cy="1797552"/>
            </a:xfrm>
            <a:prstGeom prst="flowChartExtra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3894593" y="6291908"/>
              <a:ext cx="544096" cy="29252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4620055" y="6291908"/>
              <a:ext cx="544096" cy="292521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0" name="Flowchart: Extract 69"/>
            <p:cNvSpPr/>
            <p:nvPr/>
          </p:nvSpPr>
          <p:spPr>
            <a:xfrm rot="10800000">
              <a:off x="4307706" y="4343400"/>
              <a:ext cx="443337" cy="365324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4066081" y="3291862"/>
              <a:ext cx="838201" cy="116458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grpSp>
          <p:nvGrpSpPr>
            <p:cNvPr id="72" name="Group 125"/>
            <p:cNvGrpSpPr/>
            <p:nvPr/>
          </p:nvGrpSpPr>
          <p:grpSpPr>
            <a:xfrm>
              <a:off x="3886200" y="3048000"/>
              <a:ext cx="1219200" cy="762649"/>
              <a:chOff x="6446510" y="3516519"/>
              <a:chExt cx="1679253" cy="1260333"/>
            </a:xfrm>
          </p:grpSpPr>
          <p:sp>
            <p:nvSpPr>
              <p:cNvPr id="73" name="Moon 72"/>
              <p:cNvSpPr/>
              <p:nvPr/>
            </p:nvSpPr>
            <p:spPr>
              <a:xfrm rot="5615925">
                <a:off x="6900909" y="3530612"/>
                <a:ext cx="799724" cy="1447800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4" name="Moon 73"/>
              <p:cNvSpPr/>
              <p:nvPr/>
            </p:nvSpPr>
            <p:spPr>
              <a:xfrm rot="6634436">
                <a:off x="6908951" y="3585272"/>
                <a:ext cx="522918" cy="1447800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5" name="Moon 74"/>
              <p:cNvSpPr/>
              <p:nvPr/>
            </p:nvSpPr>
            <p:spPr>
              <a:xfrm rot="4247633">
                <a:off x="7131761" y="3350708"/>
                <a:ext cx="540204" cy="1447800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6" name="Moon 75"/>
              <p:cNvSpPr/>
              <p:nvPr/>
            </p:nvSpPr>
            <p:spPr>
              <a:xfrm rot="7290422">
                <a:off x="7073339" y="3397665"/>
                <a:ext cx="396585" cy="1447800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7" name="Moon 76"/>
              <p:cNvSpPr/>
              <p:nvPr/>
            </p:nvSpPr>
            <p:spPr>
              <a:xfrm rot="21431432">
                <a:off x="7106162" y="3516519"/>
                <a:ext cx="481713" cy="810073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8" name="Moon 77"/>
              <p:cNvSpPr/>
              <p:nvPr/>
            </p:nvSpPr>
            <p:spPr>
              <a:xfrm rot="21431432">
                <a:off x="7182534" y="3966779"/>
                <a:ext cx="198532" cy="810073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79" name="Moon 78"/>
              <p:cNvSpPr/>
              <p:nvPr/>
            </p:nvSpPr>
            <p:spPr>
              <a:xfrm rot="168568" flipH="1">
                <a:off x="7030134" y="3890579"/>
                <a:ext cx="198532" cy="810073"/>
              </a:xfrm>
              <a:prstGeom prst="moon">
                <a:avLst>
                  <a:gd name="adj" fmla="val 8442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858000" y="3886200"/>
                <a:ext cx="914400" cy="6858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1524000" y="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Trait                   What Little Children do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838201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Lack of prejudice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07607" y="4562607"/>
            <a:ext cx="59383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Children more easily accept differences such as race and physical disabilities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819400" y="1295400"/>
            <a:ext cx="3429000" cy="3952566"/>
            <a:chOff x="1013184" y="0"/>
            <a:chExt cx="3971045" cy="4680678"/>
          </a:xfrm>
        </p:grpSpPr>
        <p:sp>
          <p:nvSpPr>
            <p:cNvPr id="36" name="Oval 35"/>
            <p:cNvSpPr/>
            <p:nvPr/>
          </p:nvSpPr>
          <p:spPr>
            <a:xfrm rot="5773563">
              <a:off x="1158657" y="3551348"/>
              <a:ext cx="457200" cy="74814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7" name="Trapezoid 36"/>
            <p:cNvSpPr/>
            <p:nvPr/>
          </p:nvSpPr>
          <p:spPr>
            <a:xfrm rot="1860083">
              <a:off x="1572028" y="2496956"/>
              <a:ext cx="619986" cy="1579655"/>
            </a:xfrm>
            <a:prstGeom prst="trapezoid">
              <a:avLst>
                <a:gd name="adj" fmla="val 41589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 rot="5773563">
              <a:off x="1311058" y="3779948"/>
              <a:ext cx="457200" cy="74814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39" name="Trapezoid 38"/>
            <p:cNvSpPr/>
            <p:nvPr/>
          </p:nvSpPr>
          <p:spPr>
            <a:xfrm rot="5400000">
              <a:off x="2509879" y="2366921"/>
              <a:ext cx="619986" cy="915345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0" name="Trapezoid 39"/>
            <p:cNvSpPr/>
            <p:nvPr/>
          </p:nvSpPr>
          <p:spPr>
            <a:xfrm rot="1726082">
              <a:off x="1720524" y="2549874"/>
              <a:ext cx="619986" cy="1579655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048000" y="146013"/>
              <a:ext cx="838200" cy="1371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2" name="Round Diagonal Corner Rectangle 41"/>
            <p:cNvSpPr/>
            <p:nvPr/>
          </p:nvSpPr>
          <p:spPr>
            <a:xfrm rot="3949470">
              <a:off x="3341961" y="173484"/>
              <a:ext cx="8382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3" name="Round Diagonal Corner Rectangle 42"/>
            <p:cNvSpPr/>
            <p:nvPr/>
          </p:nvSpPr>
          <p:spPr>
            <a:xfrm rot="3949470">
              <a:off x="3100069" y="60704"/>
              <a:ext cx="667737" cy="54633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3352800" y="146013"/>
              <a:ext cx="533400" cy="533400"/>
            </a:xfrm>
            <a:prstGeom prst="ellipse">
              <a:avLst/>
            </a:prstGeom>
            <a:solidFill>
              <a:srgbClr val="D6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5" name="Trapezoid 44"/>
            <p:cNvSpPr/>
            <p:nvPr/>
          </p:nvSpPr>
          <p:spPr>
            <a:xfrm>
              <a:off x="3048000" y="1441413"/>
              <a:ext cx="762000" cy="144780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981200" y="3048000"/>
              <a:ext cx="22098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2895600" y="2133600"/>
              <a:ext cx="22098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48" name="Block Arc 47"/>
            <p:cNvSpPr/>
            <p:nvPr/>
          </p:nvSpPr>
          <p:spPr>
            <a:xfrm>
              <a:off x="1981200" y="2341684"/>
              <a:ext cx="1905000" cy="1392115"/>
            </a:xfrm>
            <a:prstGeom prst="blockArc">
              <a:avLst>
                <a:gd name="adj1" fmla="val 10800000"/>
                <a:gd name="adj2" fmla="val 21424045"/>
                <a:gd name="adj3" fmla="val 15602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Choco cooky" panose="02000506030000020004" pitchFamily="2" charset="-126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514600" y="2209800"/>
              <a:ext cx="685800" cy="381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50" name="Block Arc 49"/>
            <p:cNvSpPr/>
            <p:nvPr/>
          </p:nvSpPr>
          <p:spPr>
            <a:xfrm>
              <a:off x="3917429" y="700790"/>
              <a:ext cx="1066800" cy="1219200"/>
            </a:xfrm>
            <a:prstGeom prst="blockArc">
              <a:avLst>
                <a:gd name="adj1" fmla="val 10800000"/>
                <a:gd name="adj2" fmla="val 18069864"/>
                <a:gd name="adj3" fmla="val 1347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Choco cooky" panose="02000506030000020004" pitchFamily="2" charset="-126"/>
              </a:endParaRPr>
            </a:p>
          </p:txBody>
        </p:sp>
        <p:grpSp>
          <p:nvGrpSpPr>
            <p:cNvPr id="51" name="Group 12"/>
            <p:cNvGrpSpPr/>
            <p:nvPr/>
          </p:nvGrpSpPr>
          <p:grpSpPr>
            <a:xfrm>
              <a:off x="2057400" y="2667000"/>
              <a:ext cx="2013678" cy="2013678"/>
              <a:chOff x="2133600" y="3200400"/>
              <a:chExt cx="2667000" cy="2667000"/>
            </a:xfrm>
          </p:grpSpPr>
          <p:sp>
            <p:nvSpPr>
              <p:cNvPr id="54" name="Donut 53"/>
              <p:cNvSpPr/>
              <p:nvPr/>
            </p:nvSpPr>
            <p:spPr>
              <a:xfrm>
                <a:off x="2133600" y="3200400"/>
                <a:ext cx="2667000" cy="2667000"/>
              </a:xfrm>
              <a:prstGeom prst="donut">
                <a:avLst>
                  <a:gd name="adj" fmla="val 1484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Choco cooky" panose="02000506030000020004" pitchFamily="2" charset="-126"/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>
                <a:off x="2925580" y="3989882"/>
                <a:ext cx="990600" cy="990600"/>
              </a:xfrm>
              <a:prstGeom prst="donut">
                <a:avLst>
                  <a:gd name="adj" fmla="val 2388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Choco cooky" panose="02000506030000020004" pitchFamily="2" charset="-126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 rot="18068139">
                <a:off x="2261476" y="4421668"/>
                <a:ext cx="2209800" cy="12119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 rot="13179928">
                <a:off x="2430114" y="4481629"/>
                <a:ext cx="2209800" cy="12119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 rot="21353639">
                <a:off x="2322686" y="4452898"/>
                <a:ext cx="2209800" cy="12119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 rot="15381692">
                <a:off x="2413876" y="4574068"/>
                <a:ext cx="2209800" cy="12119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hoco cooky" panose="02000506030000020004" pitchFamily="2" charset="-126"/>
                </a:endParaRPr>
              </a:p>
            </p:txBody>
          </p:sp>
        </p:grpSp>
        <p:sp>
          <p:nvSpPr>
            <p:cNvPr id="52" name="Oval 51"/>
            <p:cNvSpPr/>
            <p:nvPr/>
          </p:nvSpPr>
          <p:spPr>
            <a:xfrm rot="1884821">
              <a:off x="2828464" y="1893121"/>
              <a:ext cx="457200" cy="7481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  <p:sp>
          <p:nvSpPr>
            <p:cNvPr id="53" name="Trapezoid 52"/>
            <p:cNvSpPr/>
            <p:nvPr/>
          </p:nvSpPr>
          <p:spPr>
            <a:xfrm rot="1338604">
              <a:off x="2991800" y="1358713"/>
              <a:ext cx="533400" cy="101346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hoco cooky" panose="02000506030000020004" pitchFamily="2" charset="-12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6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hoco cooky" panose="02000506030000020004" pitchFamily="2" charset="-126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1600200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“How serious is it to offend or harm the children of our Father in Heaven?”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Choco cooky" panose="02000506030000020004" pitchFamily="2" charset="-126"/>
            </a:endParaRPr>
          </a:p>
          <a:p>
            <a:pPr algn="ctr"/>
            <a:endParaRPr lang="en-US" sz="4400" dirty="0">
              <a:solidFill>
                <a:schemeClr val="accent2">
                  <a:lumMod val="50000"/>
                </a:schemeClr>
              </a:solidFill>
              <a:latin typeface="Choco cooky" panose="02000506030000020004" pitchFamily="2" charset="-126"/>
            </a:endParaRPr>
          </a:p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Choco cooky" panose="02000506030000020004" pitchFamily="2" charset="-126"/>
              </a:rPr>
              <a:t>Matthew 18:6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121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Choco cooky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</cp:revision>
  <dcterms:created xsi:type="dcterms:W3CDTF">2020-09-17T14:56:55Z</dcterms:created>
  <dcterms:modified xsi:type="dcterms:W3CDTF">2020-09-17T15:02:26Z</dcterms:modified>
</cp:coreProperties>
</file>