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7" r:id="rId2"/>
    <p:sldId id="258" r:id="rId3"/>
    <p:sldId id="259" r:id="rId4"/>
    <p:sldId id="260" r:id="rId5"/>
    <p:sldId id="261" r:id="rId6"/>
    <p:sldId id="279" r:id="rId7"/>
    <p:sldId id="262" r:id="rId8"/>
    <p:sldId id="263" r:id="rId9"/>
    <p:sldId id="264" r:id="rId10"/>
    <p:sldId id="265" r:id="rId11"/>
    <p:sldId id="266" r:id="rId12"/>
    <p:sldId id="267" r:id="rId13"/>
    <p:sldId id="268" r:id="rId14"/>
    <p:sldId id="280" r:id="rId15"/>
    <p:sldId id="269" r:id="rId16"/>
    <p:sldId id="270" r:id="rId17"/>
    <p:sldId id="271" r:id="rId18"/>
    <p:sldId id="272" r:id="rId19"/>
    <p:sldId id="273" r:id="rId20"/>
    <p:sldId id="274" r:id="rId21"/>
    <p:sldId id="275" r:id="rId22"/>
    <p:sldId id="276" r:id="rId23"/>
  </p:sldIdLst>
  <p:sldSz cx="12192000" cy="6858000"/>
  <p:notesSz cx="6858000" cy="9144000"/>
  <p:embeddedFontLst>
    <p:embeddedFont>
      <p:font typeface="AR CENA" panose="02000000000000000000" pitchFamily="2" charset="0"/>
      <p:regular r:id="rId25"/>
    </p:embeddedFon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660"/>
  </p:normalViewPr>
  <p:slideViewPr>
    <p:cSldViewPr snapToGrid="0">
      <p:cViewPr varScale="1">
        <p:scale>
          <a:sx n="39" d="100"/>
          <a:sy n="39" d="100"/>
        </p:scale>
        <p:origin x="28" y="5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12574E-EE3E-4CED-AD74-5F6711F3092A}" type="datetimeFigureOut">
              <a:rPr lang="en-US" smtClean="0"/>
              <a:t>9/18/2020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7E71CE-7F44-456E-8DEA-0A8A8A735896}" type="slidenum">
              <a:rPr lang="en-US" smtClean="0"/>
              <a:t>‹#›</a:t>
            </a:fld>
            <a:endParaRPr lang="en-US"/>
          </a:p>
        </p:txBody>
      </p:sp>
    </p:spTree>
    <p:extLst>
      <p:ext uri="{BB962C8B-B14F-4D97-AF65-F5344CB8AC3E}">
        <p14:creationId xmlns:p14="http://schemas.microsoft.com/office/powerpoint/2010/main" val="1931871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0B5223-6D0D-41A7-B77D-EB0F8E649804}"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B74C6-58CD-4BE3-8A79-65DD18D293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29D54A-BDDA-4AA8-A143-5611BE1A49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5524D0-F6D5-469D-AAD2-5C10057F8099}"/>
              </a:ext>
            </a:extLst>
          </p:cNvPr>
          <p:cNvSpPr>
            <a:spLocks noGrp="1"/>
          </p:cNvSpPr>
          <p:nvPr>
            <p:ph type="dt" sz="half" idx="10"/>
          </p:nvPr>
        </p:nvSpPr>
        <p:spPr/>
        <p:txBody>
          <a:bodyPr/>
          <a:lstStyle/>
          <a:p>
            <a:fld id="{9FD1CC8B-5981-40C1-9E78-D6737BCE7655}" type="datetimeFigureOut">
              <a:rPr lang="en-US" smtClean="0"/>
              <a:t>9/18/2020</a:t>
            </a:fld>
            <a:endParaRPr lang="en-US"/>
          </a:p>
        </p:txBody>
      </p:sp>
      <p:sp>
        <p:nvSpPr>
          <p:cNvPr id="5" name="Footer Placeholder 4">
            <a:extLst>
              <a:ext uri="{FF2B5EF4-FFF2-40B4-BE49-F238E27FC236}">
                <a16:creationId xmlns:a16="http://schemas.microsoft.com/office/drawing/2014/main" id="{301FB0F2-F1F9-421C-ABC4-9FB911A224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1C7025-09A2-4854-A272-8319EBEA56D2}"/>
              </a:ext>
            </a:extLst>
          </p:cNvPr>
          <p:cNvSpPr>
            <a:spLocks noGrp="1"/>
          </p:cNvSpPr>
          <p:nvPr>
            <p:ph type="sldNum" sz="quarter" idx="12"/>
          </p:nvPr>
        </p:nvSpPr>
        <p:spPr/>
        <p:txBody>
          <a:bodyPr/>
          <a:lstStyle/>
          <a:p>
            <a:fld id="{E542EE01-C0B1-4971-BD6F-64E6211735A6}" type="slidenum">
              <a:rPr lang="en-US" smtClean="0"/>
              <a:t>‹#›</a:t>
            </a:fld>
            <a:endParaRPr lang="en-US"/>
          </a:p>
        </p:txBody>
      </p:sp>
    </p:spTree>
    <p:extLst>
      <p:ext uri="{BB962C8B-B14F-4D97-AF65-F5344CB8AC3E}">
        <p14:creationId xmlns:p14="http://schemas.microsoft.com/office/powerpoint/2010/main" val="3284396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FAC3A-2827-40E0-BB45-70D2A8CEB3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50D27D-7560-4295-B091-EA928F2361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F1725C-3D9D-4EFB-B8E1-AA818FEABA35}"/>
              </a:ext>
            </a:extLst>
          </p:cNvPr>
          <p:cNvSpPr>
            <a:spLocks noGrp="1"/>
          </p:cNvSpPr>
          <p:nvPr>
            <p:ph type="dt" sz="half" idx="10"/>
          </p:nvPr>
        </p:nvSpPr>
        <p:spPr/>
        <p:txBody>
          <a:bodyPr/>
          <a:lstStyle/>
          <a:p>
            <a:fld id="{9FD1CC8B-5981-40C1-9E78-D6737BCE7655}" type="datetimeFigureOut">
              <a:rPr lang="en-US" smtClean="0"/>
              <a:t>9/18/2020</a:t>
            </a:fld>
            <a:endParaRPr lang="en-US"/>
          </a:p>
        </p:txBody>
      </p:sp>
      <p:sp>
        <p:nvSpPr>
          <p:cNvPr id="5" name="Footer Placeholder 4">
            <a:extLst>
              <a:ext uri="{FF2B5EF4-FFF2-40B4-BE49-F238E27FC236}">
                <a16:creationId xmlns:a16="http://schemas.microsoft.com/office/drawing/2014/main" id="{A63F1BDB-4DDD-4151-AF6E-157B42CEA2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0D008E-5FE8-407F-BC53-FE251DFCF10F}"/>
              </a:ext>
            </a:extLst>
          </p:cNvPr>
          <p:cNvSpPr>
            <a:spLocks noGrp="1"/>
          </p:cNvSpPr>
          <p:nvPr>
            <p:ph type="sldNum" sz="quarter" idx="12"/>
          </p:nvPr>
        </p:nvSpPr>
        <p:spPr/>
        <p:txBody>
          <a:bodyPr/>
          <a:lstStyle/>
          <a:p>
            <a:fld id="{E542EE01-C0B1-4971-BD6F-64E6211735A6}" type="slidenum">
              <a:rPr lang="en-US" smtClean="0"/>
              <a:t>‹#›</a:t>
            </a:fld>
            <a:endParaRPr lang="en-US"/>
          </a:p>
        </p:txBody>
      </p:sp>
    </p:spTree>
    <p:extLst>
      <p:ext uri="{BB962C8B-B14F-4D97-AF65-F5344CB8AC3E}">
        <p14:creationId xmlns:p14="http://schemas.microsoft.com/office/powerpoint/2010/main" val="3262792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EDA503-0099-4C9D-8533-06F3AD0B32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47DB06-7DDE-4EB7-A483-519A6D7506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D6CC9B-9AED-4409-853A-8A79EE1F962D}"/>
              </a:ext>
            </a:extLst>
          </p:cNvPr>
          <p:cNvSpPr>
            <a:spLocks noGrp="1"/>
          </p:cNvSpPr>
          <p:nvPr>
            <p:ph type="dt" sz="half" idx="10"/>
          </p:nvPr>
        </p:nvSpPr>
        <p:spPr/>
        <p:txBody>
          <a:bodyPr/>
          <a:lstStyle/>
          <a:p>
            <a:fld id="{9FD1CC8B-5981-40C1-9E78-D6737BCE7655}" type="datetimeFigureOut">
              <a:rPr lang="en-US" smtClean="0"/>
              <a:t>9/18/2020</a:t>
            </a:fld>
            <a:endParaRPr lang="en-US"/>
          </a:p>
        </p:txBody>
      </p:sp>
      <p:sp>
        <p:nvSpPr>
          <p:cNvPr id="5" name="Footer Placeholder 4">
            <a:extLst>
              <a:ext uri="{FF2B5EF4-FFF2-40B4-BE49-F238E27FC236}">
                <a16:creationId xmlns:a16="http://schemas.microsoft.com/office/drawing/2014/main" id="{6227748C-7CFA-4DEC-BCE7-C0C5FC09C9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B4E65D-44D0-47BD-BDF0-0478FB377BF0}"/>
              </a:ext>
            </a:extLst>
          </p:cNvPr>
          <p:cNvSpPr>
            <a:spLocks noGrp="1"/>
          </p:cNvSpPr>
          <p:nvPr>
            <p:ph type="sldNum" sz="quarter" idx="12"/>
          </p:nvPr>
        </p:nvSpPr>
        <p:spPr/>
        <p:txBody>
          <a:bodyPr/>
          <a:lstStyle/>
          <a:p>
            <a:fld id="{E542EE01-C0B1-4971-BD6F-64E6211735A6}" type="slidenum">
              <a:rPr lang="en-US" smtClean="0"/>
              <a:t>‹#›</a:t>
            </a:fld>
            <a:endParaRPr lang="en-US"/>
          </a:p>
        </p:txBody>
      </p:sp>
    </p:spTree>
    <p:extLst>
      <p:ext uri="{BB962C8B-B14F-4D97-AF65-F5344CB8AC3E}">
        <p14:creationId xmlns:p14="http://schemas.microsoft.com/office/powerpoint/2010/main" val="4232791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95928-6359-4310-B4D0-16DAED2785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1A7AD1-A892-4355-B452-F6409D6A08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CEC6D6-4F0B-440F-915B-074528E64A5C}"/>
              </a:ext>
            </a:extLst>
          </p:cNvPr>
          <p:cNvSpPr>
            <a:spLocks noGrp="1"/>
          </p:cNvSpPr>
          <p:nvPr>
            <p:ph type="dt" sz="half" idx="10"/>
          </p:nvPr>
        </p:nvSpPr>
        <p:spPr/>
        <p:txBody>
          <a:bodyPr/>
          <a:lstStyle/>
          <a:p>
            <a:fld id="{9FD1CC8B-5981-40C1-9E78-D6737BCE7655}" type="datetimeFigureOut">
              <a:rPr lang="en-US" smtClean="0"/>
              <a:t>9/18/2020</a:t>
            </a:fld>
            <a:endParaRPr lang="en-US"/>
          </a:p>
        </p:txBody>
      </p:sp>
      <p:sp>
        <p:nvSpPr>
          <p:cNvPr id="5" name="Footer Placeholder 4">
            <a:extLst>
              <a:ext uri="{FF2B5EF4-FFF2-40B4-BE49-F238E27FC236}">
                <a16:creationId xmlns:a16="http://schemas.microsoft.com/office/drawing/2014/main" id="{082224D2-5101-4AC3-AAD3-0F679EF3F2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25764E-2470-44B2-A395-7F7557DD1FFD}"/>
              </a:ext>
            </a:extLst>
          </p:cNvPr>
          <p:cNvSpPr>
            <a:spLocks noGrp="1"/>
          </p:cNvSpPr>
          <p:nvPr>
            <p:ph type="sldNum" sz="quarter" idx="12"/>
          </p:nvPr>
        </p:nvSpPr>
        <p:spPr/>
        <p:txBody>
          <a:bodyPr/>
          <a:lstStyle/>
          <a:p>
            <a:fld id="{E542EE01-C0B1-4971-BD6F-64E6211735A6}" type="slidenum">
              <a:rPr lang="en-US" smtClean="0"/>
              <a:t>‹#›</a:t>
            </a:fld>
            <a:endParaRPr lang="en-US"/>
          </a:p>
        </p:txBody>
      </p:sp>
    </p:spTree>
    <p:extLst>
      <p:ext uri="{BB962C8B-B14F-4D97-AF65-F5344CB8AC3E}">
        <p14:creationId xmlns:p14="http://schemas.microsoft.com/office/powerpoint/2010/main" val="60176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A29F5-6D0D-4CF2-B3C7-70F0E77227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4A5EE3-8841-4232-8FF6-1E5C9BC94D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E6056F-6C89-4168-9387-353D5AA2D79A}"/>
              </a:ext>
            </a:extLst>
          </p:cNvPr>
          <p:cNvSpPr>
            <a:spLocks noGrp="1"/>
          </p:cNvSpPr>
          <p:nvPr>
            <p:ph type="dt" sz="half" idx="10"/>
          </p:nvPr>
        </p:nvSpPr>
        <p:spPr/>
        <p:txBody>
          <a:bodyPr/>
          <a:lstStyle/>
          <a:p>
            <a:fld id="{9FD1CC8B-5981-40C1-9E78-D6737BCE7655}" type="datetimeFigureOut">
              <a:rPr lang="en-US" smtClean="0"/>
              <a:t>9/18/2020</a:t>
            </a:fld>
            <a:endParaRPr lang="en-US"/>
          </a:p>
        </p:txBody>
      </p:sp>
      <p:sp>
        <p:nvSpPr>
          <p:cNvPr id="5" name="Footer Placeholder 4">
            <a:extLst>
              <a:ext uri="{FF2B5EF4-FFF2-40B4-BE49-F238E27FC236}">
                <a16:creationId xmlns:a16="http://schemas.microsoft.com/office/drawing/2014/main" id="{7B4E5C40-71AE-4657-9B0F-DF7E98C893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7E0A76-8334-41BC-8F40-2D4308F4A39E}"/>
              </a:ext>
            </a:extLst>
          </p:cNvPr>
          <p:cNvSpPr>
            <a:spLocks noGrp="1"/>
          </p:cNvSpPr>
          <p:nvPr>
            <p:ph type="sldNum" sz="quarter" idx="12"/>
          </p:nvPr>
        </p:nvSpPr>
        <p:spPr/>
        <p:txBody>
          <a:bodyPr/>
          <a:lstStyle/>
          <a:p>
            <a:fld id="{E542EE01-C0B1-4971-BD6F-64E6211735A6}" type="slidenum">
              <a:rPr lang="en-US" smtClean="0"/>
              <a:t>‹#›</a:t>
            </a:fld>
            <a:endParaRPr lang="en-US"/>
          </a:p>
        </p:txBody>
      </p:sp>
    </p:spTree>
    <p:extLst>
      <p:ext uri="{BB962C8B-B14F-4D97-AF65-F5344CB8AC3E}">
        <p14:creationId xmlns:p14="http://schemas.microsoft.com/office/powerpoint/2010/main" val="2312164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D4566-0668-4F92-BE9B-43C2516CE1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A4EFA7-2513-4D61-A770-8E5A6932E5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93D15E-CDE4-4A20-9995-B480223D42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D693E0-7DF2-420D-A0C0-65D47688A5F3}"/>
              </a:ext>
            </a:extLst>
          </p:cNvPr>
          <p:cNvSpPr>
            <a:spLocks noGrp="1"/>
          </p:cNvSpPr>
          <p:nvPr>
            <p:ph type="dt" sz="half" idx="10"/>
          </p:nvPr>
        </p:nvSpPr>
        <p:spPr/>
        <p:txBody>
          <a:bodyPr/>
          <a:lstStyle/>
          <a:p>
            <a:fld id="{9FD1CC8B-5981-40C1-9E78-D6737BCE7655}" type="datetimeFigureOut">
              <a:rPr lang="en-US" smtClean="0"/>
              <a:t>9/18/2020</a:t>
            </a:fld>
            <a:endParaRPr lang="en-US"/>
          </a:p>
        </p:txBody>
      </p:sp>
      <p:sp>
        <p:nvSpPr>
          <p:cNvPr id="6" name="Footer Placeholder 5">
            <a:extLst>
              <a:ext uri="{FF2B5EF4-FFF2-40B4-BE49-F238E27FC236}">
                <a16:creationId xmlns:a16="http://schemas.microsoft.com/office/drawing/2014/main" id="{0761FB6F-4A1B-4826-A6AB-31E873B22F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90592D-99F8-4345-8D32-364E1417D201}"/>
              </a:ext>
            </a:extLst>
          </p:cNvPr>
          <p:cNvSpPr>
            <a:spLocks noGrp="1"/>
          </p:cNvSpPr>
          <p:nvPr>
            <p:ph type="sldNum" sz="quarter" idx="12"/>
          </p:nvPr>
        </p:nvSpPr>
        <p:spPr/>
        <p:txBody>
          <a:bodyPr/>
          <a:lstStyle/>
          <a:p>
            <a:fld id="{E542EE01-C0B1-4971-BD6F-64E6211735A6}" type="slidenum">
              <a:rPr lang="en-US" smtClean="0"/>
              <a:t>‹#›</a:t>
            </a:fld>
            <a:endParaRPr lang="en-US"/>
          </a:p>
        </p:txBody>
      </p:sp>
    </p:spTree>
    <p:extLst>
      <p:ext uri="{BB962C8B-B14F-4D97-AF65-F5344CB8AC3E}">
        <p14:creationId xmlns:p14="http://schemas.microsoft.com/office/powerpoint/2010/main" val="34001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27958-1F18-4F31-9CF3-7235080B65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2420B2-1C94-49C4-8756-7820E8C808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B66B29-5FB5-4DA6-82B4-16CC334A97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32FB2E-9008-4315-9B18-B83FFFC745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A0B2BF-A587-4E27-B125-EE18C2E945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AB8568-D33D-45AB-A17C-A0741D12772F}"/>
              </a:ext>
            </a:extLst>
          </p:cNvPr>
          <p:cNvSpPr>
            <a:spLocks noGrp="1"/>
          </p:cNvSpPr>
          <p:nvPr>
            <p:ph type="dt" sz="half" idx="10"/>
          </p:nvPr>
        </p:nvSpPr>
        <p:spPr/>
        <p:txBody>
          <a:bodyPr/>
          <a:lstStyle/>
          <a:p>
            <a:fld id="{9FD1CC8B-5981-40C1-9E78-D6737BCE7655}" type="datetimeFigureOut">
              <a:rPr lang="en-US" smtClean="0"/>
              <a:t>9/18/2020</a:t>
            </a:fld>
            <a:endParaRPr lang="en-US"/>
          </a:p>
        </p:txBody>
      </p:sp>
      <p:sp>
        <p:nvSpPr>
          <p:cNvPr id="8" name="Footer Placeholder 7">
            <a:extLst>
              <a:ext uri="{FF2B5EF4-FFF2-40B4-BE49-F238E27FC236}">
                <a16:creationId xmlns:a16="http://schemas.microsoft.com/office/drawing/2014/main" id="{C736A86D-7A88-4833-8827-FA384442BA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57752E-2282-4ADF-9CE7-CFA1CAC9468A}"/>
              </a:ext>
            </a:extLst>
          </p:cNvPr>
          <p:cNvSpPr>
            <a:spLocks noGrp="1"/>
          </p:cNvSpPr>
          <p:nvPr>
            <p:ph type="sldNum" sz="quarter" idx="12"/>
          </p:nvPr>
        </p:nvSpPr>
        <p:spPr/>
        <p:txBody>
          <a:bodyPr/>
          <a:lstStyle/>
          <a:p>
            <a:fld id="{E542EE01-C0B1-4971-BD6F-64E6211735A6}" type="slidenum">
              <a:rPr lang="en-US" smtClean="0"/>
              <a:t>‹#›</a:t>
            </a:fld>
            <a:endParaRPr lang="en-US"/>
          </a:p>
        </p:txBody>
      </p:sp>
    </p:spTree>
    <p:extLst>
      <p:ext uri="{BB962C8B-B14F-4D97-AF65-F5344CB8AC3E}">
        <p14:creationId xmlns:p14="http://schemas.microsoft.com/office/powerpoint/2010/main" val="3988454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80CB1-F3C4-441F-98BD-382EAF7142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41EB5E-3EBF-48D2-AD2F-FA2D75A0990C}"/>
              </a:ext>
            </a:extLst>
          </p:cNvPr>
          <p:cNvSpPr>
            <a:spLocks noGrp="1"/>
          </p:cNvSpPr>
          <p:nvPr>
            <p:ph type="dt" sz="half" idx="10"/>
          </p:nvPr>
        </p:nvSpPr>
        <p:spPr/>
        <p:txBody>
          <a:bodyPr/>
          <a:lstStyle/>
          <a:p>
            <a:fld id="{9FD1CC8B-5981-40C1-9E78-D6737BCE7655}" type="datetimeFigureOut">
              <a:rPr lang="en-US" smtClean="0"/>
              <a:t>9/18/2020</a:t>
            </a:fld>
            <a:endParaRPr lang="en-US"/>
          </a:p>
        </p:txBody>
      </p:sp>
      <p:sp>
        <p:nvSpPr>
          <p:cNvPr id="4" name="Footer Placeholder 3">
            <a:extLst>
              <a:ext uri="{FF2B5EF4-FFF2-40B4-BE49-F238E27FC236}">
                <a16:creationId xmlns:a16="http://schemas.microsoft.com/office/drawing/2014/main" id="{41448384-BCC8-42BD-A80C-FD985393D8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36A3CD-DF73-437F-A79E-F80FFDDF3222}"/>
              </a:ext>
            </a:extLst>
          </p:cNvPr>
          <p:cNvSpPr>
            <a:spLocks noGrp="1"/>
          </p:cNvSpPr>
          <p:nvPr>
            <p:ph type="sldNum" sz="quarter" idx="12"/>
          </p:nvPr>
        </p:nvSpPr>
        <p:spPr/>
        <p:txBody>
          <a:bodyPr/>
          <a:lstStyle/>
          <a:p>
            <a:fld id="{E542EE01-C0B1-4971-BD6F-64E6211735A6}" type="slidenum">
              <a:rPr lang="en-US" smtClean="0"/>
              <a:t>‹#›</a:t>
            </a:fld>
            <a:endParaRPr lang="en-US"/>
          </a:p>
        </p:txBody>
      </p:sp>
    </p:spTree>
    <p:extLst>
      <p:ext uri="{BB962C8B-B14F-4D97-AF65-F5344CB8AC3E}">
        <p14:creationId xmlns:p14="http://schemas.microsoft.com/office/powerpoint/2010/main" val="3016376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47A618-2CCF-4AD9-A8F1-FC4C0BE64459}"/>
              </a:ext>
            </a:extLst>
          </p:cNvPr>
          <p:cNvSpPr>
            <a:spLocks noGrp="1"/>
          </p:cNvSpPr>
          <p:nvPr>
            <p:ph type="dt" sz="half" idx="10"/>
          </p:nvPr>
        </p:nvSpPr>
        <p:spPr/>
        <p:txBody>
          <a:bodyPr/>
          <a:lstStyle/>
          <a:p>
            <a:fld id="{9FD1CC8B-5981-40C1-9E78-D6737BCE7655}" type="datetimeFigureOut">
              <a:rPr lang="en-US" smtClean="0"/>
              <a:t>9/18/2020</a:t>
            </a:fld>
            <a:endParaRPr lang="en-US"/>
          </a:p>
        </p:txBody>
      </p:sp>
      <p:sp>
        <p:nvSpPr>
          <p:cNvPr id="3" name="Footer Placeholder 2">
            <a:extLst>
              <a:ext uri="{FF2B5EF4-FFF2-40B4-BE49-F238E27FC236}">
                <a16:creationId xmlns:a16="http://schemas.microsoft.com/office/drawing/2014/main" id="{D3C34A29-74A0-4C26-A5E8-3B0CB19730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C394D5-AF27-4586-9C95-33CDD732B5B1}"/>
              </a:ext>
            </a:extLst>
          </p:cNvPr>
          <p:cNvSpPr>
            <a:spLocks noGrp="1"/>
          </p:cNvSpPr>
          <p:nvPr>
            <p:ph type="sldNum" sz="quarter" idx="12"/>
          </p:nvPr>
        </p:nvSpPr>
        <p:spPr/>
        <p:txBody>
          <a:bodyPr/>
          <a:lstStyle/>
          <a:p>
            <a:fld id="{E542EE01-C0B1-4971-BD6F-64E6211735A6}" type="slidenum">
              <a:rPr lang="en-US" smtClean="0"/>
              <a:t>‹#›</a:t>
            </a:fld>
            <a:endParaRPr lang="en-US"/>
          </a:p>
        </p:txBody>
      </p:sp>
    </p:spTree>
    <p:extLst>
      <p:ext uri="{BB962C8B-B14F-4D97-AF65-F5344CB8AC3E}">
        <p14:creationId xmlns:p14="http://schemas.microsoft.com/office/powerpoint/2010/main" val="2901322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76015-4C72-4EEE-ACF2-BB9259AD79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499E4A-7F1A-44A8-8189-AB88E602B5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F0349B-91D3-4F65-987B-9BE976990E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4A61B4-00E6-448D-955D-62E87539175F}"/>
              </a:ext>
            </a:extLst>
          </p:cNvPr>
          <p:cNvSpPr>
            <a:spLocks noGrp="1"/>
          </p:cNvSpPr>
          <p:nvPr>
            <p:ph type="dt" sz="half" idx="10"/>
          </p:nvPr>
        </p:nvSpPr>
        <p:spPr/>
        <p:txBody>
          <a:bodyPr/>
          <a:lstStyle/>
          <a:p>
            <a:fld id="{9FD1CC8B-5981-40C1-9E78-D6737BCE7655}" type="datetimeFigureOut">
              <a:rPr lang="en-US" smtClean="0"/>
              <a:t>9/18/2020</a:t>
            </a:fld>
            <a:endParaRPr lang="en-US"/>
          </a:p>
        </p:txBody>
      </p:sp>
      <p:sp>
        <p:nvSpPr>
          <p:cNvPr id="6" name="Footer Placeholder 5">
            <a:extLst>
              <a:ext uri="{FF2B5EF4-FFF2-40B4-BE49-F238E27FC236}">
                <a16:creationId xmlns:a16="http://schemas.microsoft.com/office/drawing/2014/main" id="{6CEAAC08-F4C3-4EEB-990A-737DAC148B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055290-E890-47A2-8C49-502FCAB5BEAE}"/>
              </a:ext>
            </a:extLst>
          </p:cNvPr>
          <p:cNvSpPr>
            <a:spLocks noGrp="1"/>
          </p:cNvSpPr>
          <p:nvPr>
            <p:ph type="sldNum" sz="quarter" idx="12"/>
          </p:nvPr>
        </p:nvSpPr>
        <p:spPr/>
        <p:txBody>
          <a:bodyPr/>
          <a:lstStyle/>
          <a:p>
            <a:fld id="{E542EE01-C0B1-4971-BD6F-64E6211735A6}" type="slidenum">
              <a:rPr lang="en-US" smtClean="0"/>
              <a:t>‹#›</a:t>
            </a:fld>
            <a:endParaRPr lang="en-US"/>
          </a:p>
        </p:txBody>
      </p:sp>
    </p:spTree>
    <p:extLst>
      <p:ext uri="{BB962C8B-B14F-4D97-AF65-F5344CB8AC3E}">
        <p14:creationId xmlns:p14="http://schemas.microsoft.com/office/powerpoint/2010/main" val="1735388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8D54E-E378-4270-AAFE-0EAF0ACD03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7C6B28-C856-4678-9EE8-9888A8E21B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326608-A302-4125-A5FB-296121FCDE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78117C-7EE9-4B1F-B3FF-77B647CB4EA8}"/>
              </a:ext>
            </a:extLst>
          </p:cNvPr>
          <p:cNvSpPr>
            <a:spLocks noGrp="1"/>
          </p:cNvSpPr>
          <p:nvPr>
            <p:ph type="dt" sz="half" idx="10"/>
          </p:nvPr>
        </p:nvSpPr>
        <p:spPr/>
        <p:txBody>
          <a:bodyPr/>
          <a:lstStyle/>
          <a:p>
            <a:fld id="{9FD1CC8B-5981-40C1-9E78-D6737BCE7655}" type="datetimeFigureOut">
              <a:rPr lang="en-US" smtClean="0"/>
              <a:t>9/18/2020</a:t>
            </a:fld>
            <a:endParaRPr lang="en-US"/>
          </a:p>
        </p:txBody>
      </p:sp>
      <p:sp>
        <p:nvSpPr>
          <p:cNvPr id="6" name="Footer Placeholder 5">
            <a:extLst>
              <a:ext uri="{FF2B5EF4-FFF2-40B4-BE49-F238E27FC236}">
                <a16:creationId xmlns:a16="http://schemas.microsoft.com/office/drawing/2014/main" id="{0F07A3CA-0CD3-4F70-84C1-CDCD1E6BE5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E541CA-1B3C-4637-8896-037E43FFE4A6}"/>
              </a:ext>
            </a:extLst>
          </p:cNvPr>
          <p:cNvSpPr>
            <a:spLocks noGrp="1"/>
          </p:cNvSpPr>
          <p:nvPr>
            <p:ph type="sldNum" sz="quarter" idx="12"/>
          </p:nvPr>
        </p:nvSpPr>
        <p:spPr/>
        <p:txBody>
          <a:bodyPr/>
          <a:lstStyle/>
          <a:p>
            <a:fld id="{E542EE01-C0B1-4971-BD6F-64E6211735A6}" type="slidenum">
              <a:rPr lang="en-US" smtClean="0"/>
              <a:t>‹#›</a:t>
            </a:fld>
            <a:endParaRPr lang="en-US"/>
          </a:p>
        </p:txBody>
      </p:sp>
    </p:spTree>
    <p:extLst>
      <p:ext uri="{BB962C8B-B14F-4D97-AF65-F5344CB8AC3E}">
        <p14:creationId xmlns:p14="http://schemas.microsoft.com/office/powerpoint/2010/main" val="2473959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6B9942-9992-461C-BFC5-D32F580887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BA006F-9BBF-4D5B-8AC7-4B5601FD66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51B6B7-F89F-4147-B464-987992B88D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D1CC8B-5981-40C1-9E78-D6737BCE7655}" type="datetimeFigureOut">
              <a:rPr lang="en-US" smtClean="0"/>
              <a:t>9/18/2020</a:t>
            </a:fld>
            <a:endParaRPr lang="en-US"/>
          </a:p>
        </p:txBody>
      </p:sp>
      <p:sp>
        <p:nvSpPr>
          <p:cNvPr id="5" name="Footer Placeholder 4">
            <a:extLst>
              <a:ext uri="{FF2B5EF4-FFF2-40B4-BE49-F238E27FC236}">
                <a16:creationId xmlns:a16="http://schemas.microsoft.com/office/drawing/2014/main" id="{C0CCF8B4-5ACE-43C8-86C1-8BEAE727B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99A036-FCB0-4A9D-BA7A-899290348D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2EE01-C0B1-4971-BD6F-64E6211735A6}" type="slidenum">
              <a:rPr lang="en-US" smtClean="0"/>
              <a:t>‹#›</a:t>
            </a:fld>
            <a:endParaRPr lang="en-US"/>
          </a:p>
        </p:txBody>
      </p:sp>
    </p:spTree>
    <p:extLst>
      <p:ext uri="{BB962C8B-B14F-4D97-AF65-F5344CB8AC3E}">
        <p14:creationId xmlns:p14="http://schemas.microsoft.com/office/powerpoint/2010/main" val="3132268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gif"/></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76400" y="381000"/>
            <a:ext cx="8991600" cy="3416320"/>
          </a:xfrm>
          <a:prstGeom prst="rect">
            <a:avLst/>
          </a:prstGeom>
          <a:noFill/>
        </p:spPr>
        <p:txBody>
          <a:bodyPr wrap="square" rtlCol="0">
            <a:spAutoFit/>
          </a:bodyPr>
          <a:lstStyle/>
          <a:p>
            <a:pPr algn="ctr"/>
            <a:r>
              <a:rPr lang="en-US" sz="5400" dirty="0">
                <a:solidFill>
                  <a:schemeClr val="bg1"/>
                </a:solidFill>
                <a:latin typeface="AR CENA" pitchFamily="2" charset="0"/>
              </a:rPr>
              <a:t>The Bridegroom Cometh</a:t>
            </a:r>
          </a:p>
          <a:p>
            <a:pPr algn="ctr"/>
            <a:r>
              <a:rPr lang="en-US" sz="5400" dirty="0">
                <a:solidFill>
                  <a:schemeClr val="bg1"/>
                </a:solidFill>
                <a:latin typeface="AR CENA" pitchFamily="2" charset="0"/>
              </a:rPr>
              <a:t>Parable of the 10 Virgins</a:t>
            </a:r>
          </a:p>
          <a:p>
            <a:pPr algn="ctr"/>
            <a:r>
              <a:rPr lang="en-US" sz="5400" dirty="0">
                <a:solidFill>
                  <a:schemeClr val="bg1"/>
                </a:solidFill>
                <a:latin typeface="AR CENA" pitchFamily="2" charset="0"/>
              </a:rPr>
              <a:t>Part 2</a:t>
            </a:r>
          </a:p>
          <a:p>
            <a:pPr algn="ctr"/>
            <a:endParaRPr lang="en-US" sz="5400" dirty="0">
              <a:solidFill>
                <a:schemeClr val="bg1"/>
              </a:solidFill>
              <a:latin typeface="AR CENA" pitchFamily="2" charset="0"/>
            </a:endParaRPr>
          </a:p>
        </p:txBody>
      </p:sp>
      <p:grpSp>
        <p:nvGrpSpPr>
          <p:cNvPr id="327" name="Group 684"/>
          <p:cNvGrpSpPr/>
          <p:nvPr/>
        </p:nvGrpSpPr>
        <p:grpSpPr>
          <a:xfrm>
            <a:off x="8153400" y="2514600"/>
            <a:ext cx="1905000" cy="3976448"/>
            <a:chOff x="5105400" y="609600"/>
            <a:chExt cx="3066349" cy="5257800"/>
          </a:xfrm>
        </p:grpSpPr>
        <p:grpSp>
          <p:nvGrpSpPr>
            <p:cNvPr id="328" name="Group 182"/>
            <p:cNvGrpSpPr/>
            <p:nvPr/>
          </p:nvGrpSpPr>
          <p:grpSpPr>
            <a:xfrm>
              <a:off x="5105400" y="609600"/>
              <a:ext cx="2884589" cy="5257800"/>
              <a:chOff x="5105400" y="609600"/>
              <a:chExt cx="2884589" cy="5257800"/>
            </a:xfrm>
          </p:grpSpPr>
          <p:grpSp>
            <p:nvGrpSpPr>
              <p:cNvPr id="339" name="Group 169"/>
              <p:cNvGrpSpPr/>
              <p:nvPr/>
            </p:nvGrpSpPr>
            <p:grpSpPr>
              <a:xfrm flipH="1">
                <a:off x="5867400" y="5105400"/>
                <a:ext cx="762000" cy="762000"/>
                <a:chOff x="3840508" y="5509035"/>
                <a:chExt cx="1055390" cy="957855"/>
              </a:xfrm>
            </p:grpSpPr>
            <p:sp>
              <p:nvSpPr>
                <p:cNvPr id="407" name="Oval 406"/>
                <p:cNvSpPr/>
                <p:nvPr/>
              </p:nvSpPr>
              <p:spPr>
                <a:xfrm rot="2101605">
                  <a:off x="3840508" y="5509035"/>
                  <a:ext cx="1030210" cy="957855"/>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Moon 408"/>
                <p:cNvSpPr/>
                <p:nvPr/>
              </p:nvSpPr>
              <p:spPr>
                <a:xfrm rot="4319138">
                  <a:off x="4314905" y="5563212"/>
                  <a:ext cx="281239" cy="880746"/>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168"/>
              <p:cNvGrpSpPr/>
              <p:nvPr/>
            </p:nvGrpSpPr>
            <p:grpSpPr>
              <a:xfrm>
                <a:off x="6553200" y="5105400"/>
                <a:ext cx="783670" cy="664209"/>
                <a:chOff x="3864530" y="5516614"/>
                <a:chExt cx="1031368" cy="874149"/>
              </a:xfrm>
            </p:grpSpPr>
            <p:sp>
              <p:nvSpPr>
                <p:cNvPr id="404" name="Oval 403"/>
                <p:cNvSpPr/>
                <p:nvPr/>
              </p:nvSpPr>
              <p:spPr>
                <a:xfrm rot="2101605">
                  <a:off x="3864530" y="5516614"/>
                  <a:ext cx="1030210" cy="874149"/>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Moon 405"/>
                <p:cNvSpPr/>
                <p:nvPr/>
              </p:nvSpPr>
              <p:spPr>
                <a:xfrm rot="4319138">
                  <a:off x="4314905" y="5563212"/>
                  <a:ext cx="281239" cy="880746"/>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1" name="Oval 340"/>
              <p:cNvSpPr/>
              <p:nvPr/>
            </p:nvSpPr>
            <p:spPr>
              <a:xfrm rot="3435232" flipH="1">
                <a:off x="7285726" y="3728465"/>
                <a:ext cx="702478" cy="64630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rot="18164768">
                <a:off x="5129153" y="3849437"/>
                <a:ext cx="702478" cy="5494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Trapezoid 342"/>
              <p:cNvSpPr/>
              <p:nvPr/>
            </p:nvSpPr>
            <p:spPr>
              <a:xfrm>
                <a:off x="5723526" y="2998024"/>
                <a:ext cx="1648336" cy="2388424"/>
              </a:xfrm>
              <a:prstGeom prst="trapezoid">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Trapezoid 343"/>
              <p:cNvSpPr/>
              <p:nvPr/>
            </p:nvSpPr>
            <p:spPr>
              <a:xfrm rot="20676161" flipH="1">
                <a:off x="6823801" y="2650869"/>
                <a:ext cx="1122824" cy="1521686"/>
              </a:xfrm>
              <a:prstGeom prst="trapezoid">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Trapezoid 344"/>
              <p:cNvSpPr/>
              <p:nvPr/>
            </p:nvSpPr>
            <p:spPr>
              <a:xfrm rot="996339">
                <a:off x="5194823" y="2654208"/>
                <a:ext cx="1122824" cy="1521686"/>
              </a:xfrm>
              <a:prstGeom prst="trapezoid">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Cloud 345"/>
              <p:cNvSpPr/>
              <p:nvPr/>
            </p:nvSpPr>
            <p:spPr>
              <a:xfrm rot="21374563">
                <a:off x="5105400" y="609600"/>
                <a:ext cx="2884589" cy="3231397"/>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Trapezoid 346"/>
              <p:cNvSpPr/>
              <p:nvPr/>
            </p:nvSpPr>
            <p:spPr>
              <a:xfrm>
                <a:off x="5723526" y="2717033"/>
                <a:ext cx="1648336" cy="2388424"/>
              </a:xfrm>
              <a:prstGeom prst="trapezoid">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a:off x="5517484" y="890591"/>
                <a:ext cx="2060420" cy="196693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Cloud 348"/>
              <p:cNvSpPr/>
              <p:nvPr/>
            </p:nvSpPr>
            <p:spPr>
              <a:xfrm>
                <a:off x="5723526" y="890591"/>
                <a:ext cx="1442294" cy="702478"/>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rapezoid 349"/>
              <p:cNvSpPr/>
              <p:nvPr/>
            </p:nvSpPr>
            <p:spPr>
              <a:xfrm rot="996339">
                <a:off x="5123027" y="929546"/>
                <a:ext cx="807082" cy="1888730"/>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Trapezoid 350"/>
              <p:cNvSpPr/>
              <p:nvPr/>
            </p:nvSpPr>
            <p:spPr>
              <a:xfrm rot="20603661" flipH="1">
                <a:off x="7132702" y="929843"/>
                <a:ext cx="807082" cy="1888730"/>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Cross 351"/>
              <p:cNvSpPr/>
              <p:nvPr/>
            </p:nvSpPr>
            <p:spPr>
              <a:xfrm>
                <a:off x="5723526" y="890591"/>
                <a:ext cx="1648336" cy="421487"/>
              </a:xfrm>
              <a:prstGeom prst="plus">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3" name="Group 50"/>
              <p:cNvGrpSpPr/>
              <p:nvPr/>
            </p:nvGrpSpPr>
            <p:grpSpPr>
              <a:xfrm>
                <a:off x="7010400" y="1295400"/>
                <a:ext cx="505918" cy="1447800"/>
                <a:chOff x="8257082" y="609600"/>
                <a:chExt cx="1045626" cy="3883702"/>
              </a:xfrm>
            </p:grpSpPr>
            <p:sp>
              <p:nvSpPr>
                <p:cNvPr id="393" name="Diamond 40"/>
                <p:cNvSpPr/>
                <p:nvPr/>
              </p:nvSpPr>
              <p:spPr>
                <a:xfrm>
                  <a:off x="8257082" y="1553980"/>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4" name="Group 43"/>
                <p:cNvGrpSpPr/>
                <p:nvPr/>
              </p:nvGrpSpPr>
              <p:grpSpPr>
                <a:xfrm>
                  <a:off x="8458200" y="609600"/>
                  <a:ext cx="685800" cy="1524000"/>
                  <a:chOff x="8458200" y="609600"/>
                  <a:chExt cx="685800" cy="1524000"/>
                </a:xfrm>
              </p:grpSpPr>
              <p:sp>
                <p:nvSpPr>
                  <p:cNvPr id="402" name="Diamond 39"/>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Quad Arrow 41"/>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5" name="Diamond 42"/>
                <p:cNvSpPr/>
                <p:nvPr/>
              </p:nvSpPr>
              <p:spPr>
                <a:xfrm>
                  <a:off x="8994098" y="1601449"/>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6" name="Group 44"/>
                <p:cNvGrpSpPr/>
                <p:nvPr/>
              </p:nvGrpSpPr>
              <p:grpSpPr>
                <a:xfrm>
                  <a:off x="8458200" y="2209800"/>
                  <a:ext cx="685800" cy="1524000"/>
                  <a:chOff x="8458200" y="609600"/>
                  <a:chExt cx="685800" cy="1524000"/>
                </a:xfrm>
              </p:grpSpPr>
              <p:sp>
                <p:nvSpPr>
                  <p:cNvPr id="400" name="Diamond 399"/>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Quad Arrow 400"/>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7" name="Diamond 396"/>
                <p:cNvSpPr/>
                <p:nvPr/>
              </p:nvSpPr>
              <p:spPr>
                <a:xfrm>
                  <a:off x="8382000" y="3429000"/>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Diamond 397"/>
                <p:cNvSpPr/>
                <p:nvPr/>
              </p:nvSpPr>
              <p:spPr>
                <a:xfrm>
                  <a:off x="8901659" y="3414010"/>
                  <a:ext cx="311108"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Diamond 398"/>
                <p:cNvSpPr/>
                <p:nvPr/>
              </p:nvSpPr>
              <p:spPr>
                <a:xfrm>
                  <a:off x="8666813" y="3807502"/>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4" name="Group 51"/>
              <p:cNvGrpSpPr/>
              <p:nvPr/>
            </p:nvGrpSpPr>
            <p:grpSpPr>
              <a:xfrm>
                <a:off x="5486400" y="1219200"/>
                <a:ext cx="505918" cy="1447800"/>
                <a:chOff x="8257082" y="609600"/>
                <a:chExt cx="1045626" cy="3883702"/>
              </a:xfrm>
            </p:grpSpPr>
            <p:sp>
              <p:nvSpPr>
                <p:cNvPr id="382" name="Diamond 381"/>
                <p:cNvSpPr/>
                <p:nvPr/>
              </p:nvSpPr>
              <p:spPr>
                <a:xfrm>
                  <a:off x="8257082" y="1553980"/>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3" name="Group 43"/>
                <p:cNvGrpSpPr/>
                <p:nvPr/>
              </p:nvGrpSpPr>
              <p:grpSpPr>
                <a:xfrm>
                  <a:off x="8458200" y="609600"/>
                  <a:ext cx="685800" cy="1524000"/>
                  <a:chOff x="8458200" y="609600"/>
                  <a:chExt cx="685800" cy="1524000"/>
                </a:xfrm>
              </p:grpSpPr>
              <p:sp>
                <p:nvSpPr>
                  <p:cNvPr id="391" name="Diamond 390"/>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Quad Arrow 391"/>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4" name="Diamond 383"/>
                <p:cNvSpPr/>
                <p:nvPr/>
              </p:nvSpPr>
              <p:spPr>
                <a:xfrm>
                  <a:off x="8994098" y="1601449"/>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5" name="Group 44"/>
                <p:cNvGrpSpPr/>
                <p:nvPr/>
              </p:nvGrpSpPr>
              <p:grpSpPr>
                <a:xfrm>
                  <a:off x="8458200" y="2209800"/>
                  <a:ext cx="685800" cy="1524000"/>
                  <a:chOff x="8458200" y="609600"/>
                  <a:chExt cx="685800" cy="1524000"/>
                </a:xfrm>
              </p:grpSpPr>
              <p:sp>
                <p:nvSpPr>
                  <p:cNvPr id="389" name="Diamond 59"/>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Quad Arrow 389"/>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6" name="Diamond 385"/>
                <p:cNvSpPr/>
                <p:nvPr/>
              </p:nvSpPr>
              <p:spPr>
                <a:xfrm>
                  <a:off x="8382000" y="3429000"/>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Diamond 57"/>
                <p:cNvSpPr/>
                <p:nvPr/>
              </p:nvSpPr>
              <p:spPr>
                <a:xfrm>
                  <a:off x="8901659" y="3414010"/>
                  <a:ext cx="311108"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Diamond 387"/>
                <p:cNvSpPr/>
                <p:nvPr/>
              </p:nvSpPr>
              <p:spPr>
                <a:xfrm>
                  <a:off x="8666813" y="3807502"/>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5" name="Group 102"/>
              <p:cNvGrpSpPr/>
              <p:nvPr/>
            </p:nvGrpSpPr>
            <p:grpSpPr>
              <a:xfrm>
                <a:off x="5943600" y="2743200"/>
                <a:ext cx="1261672" cy="1350364"/>
                <a:chOff x="7912643" y="1528673"/>
                <a:chExt cx="1972825" cy="2562393"/>
              </a:xfrm>
            </p:grpSpPr>
            <p:sp>
              <p:nvSpPr>
                <p:cNvPr id="356" name="Diamond 355"/>
                <p:cNvSpPr/>
                <p:nvPr/>
              </p:nvSpPr>
              <p:spPr>
                <a:xfrm rot="20525627">
                  <a:off x="7912643" y="2112758"/>
                  <a:ext cx="247390" cy="349848"/>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7" name="Group 43"/>
                <p:cNvGrpSpPr/>
                <p:nvPr/>
              </p:nvGrpSpPr>
              <p:grpSpPr>
                <a:xfrm rot="20525627">
                  <a:off x="7976344" y="1547928"/>
                  <a:ext cx="549754" cy="777441"/>
                  <a:chOff x="8458200" y="609600"/>
                  <a:chExt cx="685800" cy="1524000"/>
                </a:xfrm>
              </p:grpSpPr>
              <p:sp>
                <p:nvSpPr>
                  <p:cNvPr id="380" name="Diamond 379"/>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Quad Arrow 380"/>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8" name="Diamond 357"/>
                <p:cNvSpPr/>
                <p:nvPr/>
              </p:nvSpPr>
              <p:spPr>
                <a:xfrm rot="20525627">
                  <a:off x="8482280" y="1954150"/>
                  <a:ext cx="247390" cy="349848"/>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9" name="Group 44"/>
                <p:cNvGrpSpPr/>
                <p:nvPr/>
              </p:nvGrpSpPr>
              <p:grpSpPr>
                <a:xfrm rot="20525627">
                  <a:off x="8227328" y="2324700"/>
                  <a:ext cx="549754" cy="777441"/>
                  <a:chOff x="8458200" y="609600"/>
                  <a:chExt cx="685800" cy="1524000"/>
                </a:xfrm>
              </p:grpSpPr>
              <p:sp>
                <p:nvSpPr>
                  <p:cNvPr id="378" name="Diamond 377"/>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Quad Arrow 378"/>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0" name="Diamond 359"/>
                <p:cNvSpPr/>
                <p:nvPr/>
              </p:nvSpPr>
              <p:spPr>
                <a:xfrm rot="20525627">
                  <a:off x="8302017" y="2992145"/>
                  <a:ext cx="247390" cy="349848"/>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Diamond 360"/>
                <p:cNvSpPr/>
                <p:nvPr/>
              </p:nvSpPr>
              <p:spPr>
                <a:xfrm rot="20525627">
                  <a:off x="8696011" y="2856482"/>
                  <a:ext cx="249392" cy="349848"/>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Diamond 361"/>
                <p:cNvSpPr/>
                <p:nvPr/>
              </p:nvSpPr>
              <p:spPr>
                <a:xfrm rot="20525627">
                  <a:off x="8578638" y="3105681"/>
                  <a:ext cx="247390" cy="349848"/>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3" name="Group 87"/>
                <p:cNvGrpSpPr/>
                <p:nvPr/>
              </p:nvGrpSpPr>
              <p:grpSpPr>
                <a:xfrm rot="1074373" flipH="1">
                  <a:off x="9047268" y="1528673"/>
                  <a:ext cx="838200" cy="1981200"/>
                  <a:chOff x="8257082" y="609600"/>
                  <a:chExt cx="1045626" cy="3883702"/>
                </a:xfrm>
              </p:grpSpPr>
              <p:sp>
                <p:nvSpPr>
                  <p:cNvPr id="367" name="Diamond 366"/>
                  <p:cNvSpPr/>
                  <p:nvPr/>
                </p:nvSpPr>
                <p:spPr>
                  <a:xfrm>
                    <a:off x="8257082" y="1553980"/>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8" name="Group 43"/>
                  <p:cNvGrpSpPr/>
                  <p:nvPr/>
                </p:nvGrpSpPr>
                <p:grpSpPr>
                  <a:xfrm>
                    <a:off x="8458200" y="609600"/>
                    <a:ext cx="685800" cy="1524000"/>
                    <a:chOff x="8458200" y="609600"/>
                    <a:chExt cx="685800" cy="1524000"/>
                  </a:xfrm>
                </p:grpSpPr>
                <p:sp>
                  <p:nvSpPr>
                    <p:cNvPr id="376" name="Diamond 375"/>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Quad Arrow 376"/>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9" name="Diamond 368"/>
                  <p:cNvSpPr/>
                  <p:nvPr/>
                </p:nvSpPr>
                <p:spPr>
                  <a:xfrm>
                    <a:off x="8994098" y="1601449"/>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0" name="Group 727"/>
                  <p:cNvGrpSpPr/>
                  <p:nvPr/>
                </p:nvGrpSpPr>
                <p:grpSpPr>
                  <a:xfrm>
                    <a:off x="8458200" y="2209800"/>
                    <a:ext cx="685800" cy="1524000"/>
                    <a:chOff x="8458200" y="609600"/>
                    <a:chExt cx="685800" cy="1524000"/>
                  </a:xfrm>
                </p:grpSpPr>
                <p:sp>
                  <p:nvSpPr>
                    <p:cNvPr id="374" name="Diamond 373"/>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Quad Arrow 374"/>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1" name="Diamond 370"/>
                  <p:cNvSpPr/>
                  <p:nvPr/>
                </p:nvSpPr>
                <p:spPr>
                  <a:xfrm>
                    <a:off x="8382000" y="3429000"/>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Diamond 371"/>
                  <p:cNvSpPr/>
                  <p:nvPr/>
                </p:nvSpPr>
                <p:spPr>
                  <a:xfrm>
                    <a:off x="8901659" y="3414010"/>
                    <a:ext cx="311108"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Diamond 372"/>
                  <p:cNvSpPr/>
                  <p:nvPr/>
                </p:nvSpPr>
                <p:spPr>
                  <a:xfrm>
                    <a:off x="8666813" y="3807502"/>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4" name="Group 363"/>
                <p:cNvGrpSpPr/>
                <p:nvPr/>
              </p:nvGrpSpPr>
              <p:grpSpPr>
                <a:xfrm>
                  <a:off x="8530981" y="3075677"/>
                  <a:ext cx="747930" cy="1015389"/>
                  <a:chOff x="8458200" y="609600"/>
                  <a:chExt cx="685800" cy="1524000"/>
                </a:xfrm>
              </p:grpSpPr>
              <p:sp>
                <p:nvSpPr>
                  <p:cNvPr id="365" name="Diamond 364"/>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Quad Arrow 365"/>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36" name="Oval 335"/>
            <p:cNvSpPr/>
            <p:nvPr/>
          </p:nvSpPr>
          <p:spPr>
            <a:xfrm rot="2693419" flipH="1">
              <a:off x="8109385" y="4090229"/>
              <a:ext cx="62364" cy="58728"/>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6" name="Group 735"/>
          <p:cNvGrpSpPr/>
          <p:nvPr/>
        </p:nvGrpSpPr>
        <p:grpSpPr>
          <a:xfrm>
            <a:off x="2438400" y="2286000"/>
            <a:ext cx="2209800" cy="4191000"/>
            <a:chOff x="2743200" y="304800"/>
            <a:chExt cx="2790340" cy="5478277"/>
          </a:xfrm>
        </p:grpSpPr>
        <p:grpSp>
          <p:nvGrpSpPr>
            <p:cNvPr id="737" name="Group 75"/>
            <p:cNvGrpSpPr/>
            <p:nvPr/>
          </p:nvGrpSpPr>
          <p:grpSpPr>
            <a:xfrm>
              <a:off x="2743200" y="1752600"/>
              <a:ext cx="2790340" cy="4030477"/>
              <a:chOff x="1447800" y="838200"/>
              <a:chExt cx="2790340" cy="4030477"/>
            </a:xfrm>
          </p:grpSpPr>
          <p:sp>
            <p:nvSpPr>
              <p:cNvPr id="766" name="Oval 765"/>
              <p:cNvSpPr/>
              <p:nvPr/>
            </p:nvSpPr>
            <p:spPr>
              <a:xfrm rot="19323027">
                <a:off x="2707948" y="4380590"/>
                <a:ext cx="1032222" cy="488087"/>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Oval 766"/>
              <p:cNvSpPr/>
              <p:nvPr/>
            </p:nvSpPr>
            <p:spPr>
              <a:xfrm rot="19323027">
                <a:off x="2098349" y="4380588"/>
                <a:ext cx="1032222" cy="488087"/>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 name="Moon 767"/>
              <p:cNvSpPr/>
              <p:nvPr/>
            </p:nvSpPr>
            <p:spPr>
              <a:xfrm rot="1010459">
                <a:off x="1447800" y="838200"/>
                <a:ext cx="1319902" cy="3191203"/>
              </a:xfrm>
              <a:prstGeom prst="moon">
                <a:avLst>
                  <a:gd name="adj" fmla="val 87500"/>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Double Wave 768"/>
              <p:cNvSpPr/>
              <p:nvPr/>
            </p:nvSpPr>
            <p:spPr>
              <a:xfrm rot="6293676" flipH="1">
                <a:off x="463372" y="2678111"/>
                <a:ext cx="2923294" cy="895655"/>
              </a:xfrm>
              <a:prstGeom prst="doubleWave">
                <a:avLst>
                  <a:gd name="adj1" fmla="val 12500"/>
                  <a:gd name="adj2" fmla="val -737"/>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 name="Moon 2"/>
              <p:cNvSpPr/>
              <p:nvPr/>
            </p:nvSpPr>
            <p:spPr>
              <a:xfrm rot="10365445">
                <a:off x="2893546" y="962219"/>
                <a:ext cx="1319902" cy="3191203"/>
              </a:xfrm>
              <a:prstGeom prst="moon">
                <a:avLst>
                  <a:gd name="adj" fmla="val 87500"/>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Double Wave 770"/>
              <p:cNvSpPr/>
              <p:nvPr/>
            </p:nvSpPr>
            <p:spPr>
              <a:xfrm rot="15306324">
                <a:off x="2328666" y="2562131"/>
                <a:ext cx="2923294" cy="895655"/>
              </a:xfrm>
              <a:prstGeom prst="doubleWave">
                <a:avLst>
                  <a:gd name="adj1" fmla="val 12500"/>
                  <a:gd name="adj2" fmla="val -737"/>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Oval 771"/>
              <p:cNvSpPr/>
              <p:nvPr/>
            </p:nvSpPr>
            <p:spPr>
              <a:xfrm>
                <a:off x="3499168" y="3100510"/>
                <a:ext cx="371849" cy="5054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Oval 772"/>
              <p:cNvSpPr/>
              <p:nvPr/>
            </p:nvSpPr>
            <p:spPr>
              <a:xfrm>
                <a:off x="1885954" y="3100510"/>
                <a:ext cx="371849" cy="5054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Isosceles Triangle 4"/>
              <p:cNvSpPr/>
              <p:nvPr/>
            </p:nvSpPr>
            <p:spPr>
              <a:xfrm rot="10511856">
                <a:off x="2432156" y="1012783"/>
                <a:ext cx="831050" cy="649058"/>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Trapezoid 774"/>
              <p:cNvSpPr/>
              <p:nvPr/>
            </p:nvSpPr>
            <p:spPr>
              <a:xfrm rot="1260531">
                <a:off x="1759185" y="1469208"/>
                <a:ext cx="829536" cy="1801621"/>
              </a:xfrm>
              <a:prstGeom prst="trapezoid">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Trapezoid 775"/>
              <p:cNvSpPr/>
              <p:nvPr/>
            </p:nvSpPr>
            <p:spPr>
              <a:xfrm rot="20265175">
                <a:off x="3027585" y="1473034"/>
                <a:ext cx="834512" cy="1774723"/>
              </a:xfrm>
              <a:prstGeom prst="trapezoid">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Trapezoid 8"/>
              <p:cNvSpPr/>
              <p:nvPr/>
            </p:nvSpPr>
            <p:spPr>
              <a:xfrm>
                <a:off x="2228151" y="1748305"/>
                <a:ext cx="1319902" cy="1947175"/>
              </a:xfrm>
              <a:prstGeom prst="trapezoid">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vb</a:t>
                </a:r>
                <a:endParaRPr lang="en-US" dirty="0"/>
              </a:p>
            </p:txBody>
          </p:sp>
          <p:sp>
            <p:nvSpPr>
              <p:cNvPr id="778" name="Pie 3"/>
              <p:cNvSpPr/>
              <p:nvPr/>
            </p:nvSpPr>
            <p:spPr>
              <a:xfrm rot="18473761">
                <a:off x="2064333" y="1009749"/>
                <a:ext cx="1609068" cy="1483068"/>
              </a:xfrm>
              <a:prstGeom prst="pie">
                <a:avLst>
                  <a:gd name="adj1" fmla="val 305435"/>
                  <a:gd name="adj2" fmla="val 16513154"/>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9" name="Trapezoid 11"/>
              <p:cNvSpPr/>
              <p:nvPr/>
            </p:nvSpPr>
            <p:spPr>
              <a:xfrm>
                <a:off x="1983724" y="2667804"/>
                <a:ext cx="1857640" cy="1947175"/>
              </a:xfrm>
              <a:prstGeom prst="trapezoid">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0" name="Rounded Rectangle 779"/>
              <p:cNvSpPr/>
              <p:nvPr/>
            </p:nvSpPr>
            <p:spPr>
              <a:xfrm>
                <a:off x="2374807" y="2613716"/>
                <a:ext cx="1026591" cy="216353"/>
              </a:xfrm>
              <a:prstGeom prst="round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1" name="Group 12"/>
              <p:cNvGrpSpPr/>
              <p:nvPr/>
            </p:nvGrpSpPr>
            <p:grpSpPr>
              <a:xfrm>
                <a:off x="2423692" y="2667804"/>
                <a:ext cx="945115" cy="216353"/>
                <a:chOff x="1447800" y="4953000"/>
                <a:chExt cx="4419600" cy="990600"/>
              </a:xfrm>
            </p:grpSpPr>
            <p:sp>
              <p:nvSpPr>
                <p:cNvPr id="792" name="Block Arc 13"/>
                <p:cNvSpPr/>
                <p:nvPr/>
              </p:nvSpPr>
              <p:spPr>
                <a:xfrm>
                  <a:off x="1447800" y="4953000"/>
                  <a:ext cx="1219200" cy="990600"/>
                </a:xfrm>
                <a:prstGeom prst="blockArc">
                  <a:avLst>
                    <a:gd name="adj1" fmla="val 10891251"/>
                    <a:gd name="adj2" fmla="val 21587007"/>
                    <a:gd name="adj3" fmla="val 2798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3" name="Block Arc 14"/>
                <p:cNvSpPr/>
                <p:nvPr/>
              </p:nvSpPr>
              <p:spPr>
                <a:xfrm>
                  <a:off x="2514600" y="4953000"/>
                  <a:ext cx="1219200" cy="990600"/>
                </a:xfrm>
                <a:prstGeom prst="blockArc">
                  <a:avLst>
                    <a:gd name="adj1" fmla="val 10891251"/>
                    <a:gd name="adj2" fmla="val 21587007"/>
                    <a:gd name="adj3" fmla="val 2798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4" name="Block Arc 15"/>
                <p:cNvSpPr/>
                <p:nvPr/>
              </p:nvSpPr>
              <p:spPr>
                <a:xfrm>
                  <a:off x="3581400" y="4953000"/>
                  <a:ext cx="1219200" cy="990600"/>
                </a:xfrm>
                <a:prstGeom prst="blockArc">
                  <a:avLst>
                    <a:gd name="adj1" fmla="val 10891251"/>
                    <a:gd name="adj2" fmla="val 21587007"/>
                    <a:gd name="adj3" fmla="val 2798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5" name="Block Arc 16"/>
                <p:cNvSpPr/>
                <p:nvPr/>
              </p:nvSpPr>
              <p:spPr>
                <a:xfrm>
                  <a:off x="4648200" y="4953000"/>
                  <a:ext cx="1219200" cy="990600"/>
                </a:xfrm>
                <a:prstGeom prst="blockArc">
                  <a:avLst>
                    <a:gd name="adj1" fmla="val 10891251"/>
                    <a:gd name="adj2" fmla="val 21587007"/>
                    <a:gd name="adj3" fmla="val 2798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6" name="Oval 795"/>
                <p:cNvSpPr/>
                <p:nvPr/>
              </p:nvSpPr>
              <p:spPr>
                <a:xfrm>
                  <a:off x="1905000" y="5334000"/>
                  <a:ext cx="304800" cy="304800"/>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Oval 796"/>
                <p:cNvSpPr/>
                <p:nvPr/>
              </p:nvSpPr>
              <p:spPr>
                <a:xfrm>
                  <a:off x="2971800" y="5334000"/>
                  <a:ext cx="304800" cy="304800"/>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Oval 797"/>
                <p:cNvSpPr/>
                <p:nvPr/>
              </p:nvSpPr>
              <p:spPr>
                <a:xfrm>
                  <a:off x="4038600" y="5334000"/>
                  <a:ext cx="304800" cy="304800"/>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Oval 798"/>
                <p:cNvSpPr/>
                <p:nvPr/>
              </p:nvSpPr>
              <p:spPr>
                <a:xfrm>
                  <a:off x="5105400" y="5334000"/>
                  <a:ext cx="304800" cy="304800"/>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2" name="Moon 781"/>
              <p:cNvSpPr/>
              <p:nvPr/>
            </p:nvSpPr>
            <p:spPr>
              <a:xfrm rot="12394576">
                <a:off x="1758339" y="1227496"/>
                <a:ext cx="489807" cy="1914737"/>
              </a:xfrm>
              <a:prstGeom prst="moon">
                <a:avLst>
                  <a:gd name="adj" fmla="val 87500"/>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Moon 782"/>
              <p:cNvSpPr/>
              <p:nvPr/>
            </p:nvSpPr>
            <p:spPr>
              <a:xfrm rot="19990550">
                <a:off x="3420388" y="1196500"/>
                <a:ext cx="454290" cy="1797156"/>
              </a:xfrm>
              <a:prstGeom prst="moon">
                <a:avLst>
                  <a:gd name="adj" fmla="val 87500"/>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Oval 783"/>
              <p:cNvSpPr/>
              <p:nvPr/>
            </p:nvSpPr>
            <p:spPr>
              <a:xfrm rot="1804847">
                <a:off x="1604960" y="1268374"/>
                <a:ext cx="622280" cy="1554835"/>
              </a:xfrm>
              <a:prstGeom prst="ellipse">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Oval 784"/>
              <p:cNvSpPr/>
              <p:nvPr/>
            </p:nvSpPr>
            <p:spPr>
              <a:xfrm rot="9297523">
                <a:off x="3473221" y="1309497"/>
                <a:ext cx="622280" cy="1554835"/>
              </a:xfrm>
              <a:prstGeom prst="ellipse">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6" name="Group 43"/>
              <p:cNvGrpSpPr/>
              <p:nvPr/>
            </p:nvGrpSpPr>
            <p:grpSpPr>
              <a:xfrm>
                <a:off x="2668118" y="1531953"/>
                <a:ext cx="391082" cy="455479"/>
                <a:chOff x="6172200" y="1143000"/>
                <a:chExt cx="1828800" cy="1905000"/>
              </a:xfrm>
            </p:grpSpPr>
            <p:sp>
              <p:nvSpPr>
                <p:cNvPr id="787" name="Oval 786"/>
                <p:cNvSpPr/>
                <p:nvPr/>
              </p:nvSpPr>
              <p:spPr>
                <a:xfrm>
                  <a:off x="6172200" y="1143000"/>
                  <a:ext cx="1828800" cy="1905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Quad Arrow 787"/>
                <p:cNvSpPr/>
                <p:nvPr/>
              </p:nvSpPr>
              <p:spPr>
                <a:xfrm>
                  <a:off x="6815528" y="1222948"/>
                  <a:ext cx="533400" cy="685800"/>
                </a:xfrm>
                <a:prstGeom prst="quadArrow">
                  <a:avLst/>
                </a:prstGeom>
                <a:solidFill>
                  <a:schemeClr val="accent6">
                    <a:lumMod val="5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Quad Arrow 788"/>
                <p:cNvSpPr/>
                <p:nvPr/>
              </p:nvSpPr>
              <p:spPr>
                <a:xfrm>
                  <a:off x="6858000" y="2362200"/>
                  <a:ext cx="533400" cy="685800"/>
                </a:xfrm>
                <a:prstGeom prst="quadArrow">
                  <a:avLst/>
                </a:prstGeom>
                <a:solidFill>
                  <a:schemeClr val="accent6">
                    <a:lumMod val="5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Quad Arrow 789"/>
                <p:cNvSpPr/>
                <p:nvPr/>
              </p:nvSpPr>
              <p:spPr>
                <a:xfrm>
                  <a:off x="6248400" y="1752600"/>
                  <a:ext cx="533400" cy="685800"/>
                </a:xfrm>
                <a:prstGeom prst="quadArrow">
                  <a:avLst/>
                </a:prstGeom>
                <a:solidFill>
                  <a:schemeClr val="accent6">
                    <a:lumMod val="5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Quad Arrow 790"/>
                <p:cNvSpPr/>
                <p:nvPr/>
              </p:nvSpPr>
              <p:spPr>
                <a:xfrm>
                  <a:off x="7391400" y="1752600"/>
                  <a:ext cx="533400" cy="685800"/>
                </a:xfrm>
                <a:prstGeom prst="quadArrow">
                  <a:avLst/>
                </a:prstGeom>
                <a:solidFill>
                  <a:schemeClr val="accent6">
                    <a:lumMod val="5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8" name="Group 45"/>
            <p:cNvGrpSpPr/>
            <p:nvPr/>
          </p:nvGrpSpPr>
          <p:grpSpPr>
            <a:xfrm>
              <a:off x="3048000" y="304800"/>
              <a:ext cx="2209800" cy="2971800"/>
              <a:chOff x="5486400" y="583239"/>
              <a:chExt cx="2590800" cy="3836361"/>
            </a:xfrm>
          </p:grpSpPr>
          <p:sp>
            <p:nvSpPr>
              <p:cNvPr id="739" name="Oval 738"/>
              <p:cNvSpPr/>
              <p:nvPr/>
            </p:nvSpPr>
            <p:spPr>
              <a:xfrm rot="5400000">
                <a:off x="5791200" y="1295403"/>
                <a:ext cx="2057399" cy="1600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Moon 739"/>
              <p:cNvSpPr/>
              <p:nvPr/>
            </p:nvSpPr>
            <p:spPr>
              <a:xfrm>
                <a:off x="5486400" y="1066800"/>
                <a:ext cx="762000" cy="3352800"/>
              </a:xfrm>
              <a:prstGeom prst="moon">
                <a:avLst>
                  <a:gd name="adj" fmla="val 87377"/>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Moon 740"/>
              <p:cNvSpPr/>
              <p:nvPr/>
            </p:nvSpPr>
            <p:spPr>
              <a:xfrm flipH="1">
                <a:off x="7315200" y="1066800"/>
                <a:ext cx="762000" cy="3352800"/>
              </a:xfrm>
              <a:prstGeom prst="moon">
                <a:avLst>
                  <a:gd name="adj" fmla="val 87377"/>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42" name="Moon 741"/>
              <p:cNvSpPr/>
              <p:nvPr/>
            </p:nvSpPr>
            <p:spPr>
              <a:xfrm rot="16010900" flipH="1">
                <a:off x="6311784" y="84308"/>
                <a:ext cx="838200" cy="1836061"/>
              </a:xfrm>
              <a:prstGeom prst="moon">
                <a:avLst>
                  <a:gd name="adj" fmla="val 87377"/>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3" name="Group 23"/>
              <p:cNvGrpSpPr/>
              <p:nvPr/>
            </p:nvGrpSpPr>
            <p:grpSpPr>
              <a:xfrm>
                <a:off x="5943600" y="1295400"/>
                <a:ext cx="1524000" cy="609600"/>
                <a:chOff x="2840889" y="4737113"/>
                <a:chExt cx="1801425" cy="847295"/>
              </a:xfrm>
            </p:grpSpPr>
            <p:sp>
              <p:nvSpPr>
                <p:cNvPr id="762" name="Moon 761"/>
                <p:cNvSpPr/>
                <p:nvPr/>
              </p:nvSpPr>
              <p:spPr>
                <a:xfrm rot="5639499">
                  <a:off x="3339758" y="4568187"/>
                  <a:ext cx="749543" cy="1160330"/>
                </a:xfrm>
                <a:prstGeom prst="moon">
                  <a:avLst>
                    <a:gd name="adj" fmla="val 51327"/>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Moon 762"/>
                <p:cNvSpPr/>
                <p:nvPr/>
              </p:nvSpPr>
              <p:spPr>
                <a:xfrm rot="4841449">
                  <a:off x="3687377" y="4531720"/>
                  <a:ext cx="749543" cy="1160330"/>
                </a:xfrm>
                <a:prstGeom prst="moon">
                  <a:avLst>
                    <a:gd name="adj" fmla="val 51327"/>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Moon 763"/>
                <p:cNvSpPr/>
                <p:nvPr/>
              </p:nvSpPr>
              <p:spPr>
                <a:xfrm rot="5639499">
                  <a:off x="3162958" y="4599420"/>
                  <a:ext cx="662919" cy="1307057"/>
                </a:xfrm>
                <a:prstGeom prst="moon">
                  <a:avLst>
                    <a:gd name="adj" fmla="val 51327"/>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Moon 764"/>
                <p:cNvSpPr/>
                <p:nvPr/>
              </p:nvSpPr>
              <p:spPr>
                <a:xfrm rot="4340076">
                  <a:off x="3339763" y="4601190"/>
                  <a:ext cx="749543" cy="1160330"/>
                </a:xfrm>
                <a:prstGeom prst="moon">
                  <a:avLst>
                    <a:gd name="adj" fmla="val 51327"/>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4" name="Rectangle 10"/>
              <p:cNvSpPr/>
              <p:nvPr/>
            </p:nvSpPr>
            <p:spPr>
              <a:xfrm>
                <a:off x="5791200" y="1295400"/>
                <a:ext cx="1981200" cy="228600"/>
              </a:xfrm>
              <a:prstGeom prst="rect">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5" name="Group 52"/>
              <p:cNvGrpSpPr/>
              <p:nvPr/>
            </p:nvGrpSpPr>
            <p:grpSpPr>
              <a:xfrm>
                <a:off x="5867400" y="1295400"/>
                <a:ext cx="1828800" cy="228600"/>
                <a:chOff x="457200" y="1600200"/>
                <a:chExt cx="8229600" cy="1752600"/>
              </a:xfrm>
            </p:grpSpPr>
            <p:sp>
              <p:nvSpPr>
                <p:cNvPr id="755" name="Plaque 12"/>
                <p:cNvSpPr/>
                <p:nvPr/>
              </p:nvSpPr>
              <p:spPr>
                <a:xfrm>
                  <a:off x="4572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Plaque 13"/>
                <p:cNvSpPr/>
                <p:nvPr/>
              </p:nvSpPr>
              <p:spPr>
                <a:xfrm>
                  <a:off x="12954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Plaque 14"/>
                <p:cNvSpPr/>
                <p:nvPr/>
              </p:nvSpPr>
              <p:spPr>
                <a:xfrm>
                  <a:off x="23622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Plaque 757"/>
                <p:cNvSpPr/>
                <p:nvPr/>
              </p:nvSpPr>
              <p:spPr>
                <a:xfrm>
                  <a:off x="34290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Plaque 758"/>
                <p:cNvSpPr/>
                <p:nvPr/>
              </p:nvSpPr>
              <p:spPr>
                <a:xfrm>
                  <a:off x="44958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Plaque 759"/>
                <p:cNvSpPr/>
                <p:nvPr/>
              </p:nvSpPr>
              <p:spPr>
                <a:xfrm>
                  <a:off x="55626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Plaque 760"/>
                <p:cNvSpPr/>
                <p:nvPr/>
              </p:nvSpPr>
              <p:spPr>
                <a:xfrm>
                  <a:off x="66294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42027" y="89624"/>
            <a:ext cx="9759273" cy="6678751"/>
          </a:xfrm>
          <a:prstGeom prst="rect">
            <a:avLst/>
          </a:prstGeom>
          <a:noFill/>
        </p:spPr>
        <p:txBody>
          <a:bodyPr wrap="square" rtlCol="0">
            <a:spAutoFit/>
          </a:bodyPr>
          <a:lstStyle/>
          <a:p>
            <a:pPr marL="914400" indent="-914400" algn="ctr"/>
            <a:r>
              <a:rPr lang="en-US" sz="5400" dirty="0">
                <a:solidFill>
                  <a:schemeClr val="bg1"/>
                </a:solidFill>
                <a:latin typeface="AR CENA" pitchFamily="2" charset="0"/>
              </a:rPr>
              <a:t>Noisy Procession</a:t>
            </a:r>
          </a:p>
          <a:p>
            <a:pPr marL="914400" indent="-914400" algn="ctr"/>
            <a:endParaRPr lang="en-US" sz="5400" dirty="0">
              <a:solidFill>
                <a:schemeClr val="bg1"/>
              </a:solidFill>
              <a:latin typeface="AR CENA" pitchFamily="2" charset="0"/>
            </a:endParaRPr>
          </a:p>
          <a:p>
            <a:pPr marL="914400" indent="-914400"/>
            <a:r>
              <a:rPr lang="en-US" sz="4400" dirty="0">
                <a:solidFill>
                  <a:schemeClr val="bg1"/>
                </a:solidFill>
                <a:latin typeface="AR CENA" pitchFamily="2" charset="0"/>
              </a:rPr>
              <a:t>Gathering people as they go</a:t>
            </a:r>
          </a:p>
          <a:p>
            <a:pPr marL="914400" indent="-914400"/>
            <a:endParaRPr lang="en-US" sz="4400" dirty="0">
              <a:solidFill>
                <a:schemeClr val="bg1"/>
              </a:solidFill>
              <a:latin typeface="AR CENA" pitchFamily="2" charset="0"/>
            </a:endParaRPr>
          </a:p>
          <a:p>
            <a:pPr marL="914400" indent="-914400"/>
            <a:r>
              <a:rPr lang="en-US" sz="4400" dirty="0">
                <a:solidFill>
                  <a:schemeClr val="bg1"/>
                </a:solidFill>
                <a:latin typeface="AR CENA" pitchFamily="2" charset="0"/>
              </a:rPr>
              <a:t>Blowing trumpets (shofars)</a:t>
            </a:r>
          </a:p>
          <a:p>
            <a:pPr marL="914400" indent="-914400"/>
            <a:endParaRPr lang="en-US" sz="4400" dirty="0">
              <a:solidFill>
                <a:schemeClr val="bg1"/>
              </a:solidFill>
              <a:latin typeface="AR CENA" pitchFamily="2" charset="0"/>
            </a:endParaRPr>
          </a:p>
          <a:p>
            <a:pPr marL="914400" indent="-914400"/>
            <a:r>
              <a:rPr lang="en-US" sz="3600" dirty="0">
                <a:solidFill>
                  <a:schemeClr val="bg1"/>
                </a:solidFill>
                <a:latin typeface="AR CENA" pitchFamily="2" charset="0"/>
              </a:rPr>
              <a:t>Most always in the middle of </a:t>
            </a:r>
          </a:p>
          <a:p>
            <a:pPr marL="914400" indent="-914400"/>
            <a:r>
              <a:rPr lang="en-US" sz="3600" dirty="0">
                <a:solidFill>
                  <a:schemeClr val="bg1"/>
                </a:solidFill>
                <a:latin typeface="AR CENA" pitchFamily="2" charset="0"/>
              </a:rPr>
              <a:t>the night waking everyone on</a:t>
            </a:r>
          </a:p>
          <a:p>
            <a:pPr marL="914400" indent="-914400"/>
            <a:r>
              <a:rPr lang="en-US" sz="3600" dirty="0">
                <a:solidFill>
                  <a:schemeClr val="bg1"/>
                </a:solidFill>
                <a:latin typeface="AR CENA" pitchFamily="2" charset="0"/>
              </a:rPr>
              <a:t> their way carrying torches to</a:t>
            </a:r>
          </a:p>
          <a:p>
            <a:pPr marL="914400" indent="-914400"/>
            <a:r>
              <a:rPr lang="en-US" sz="3600" dirty="0">
                <a:solidFill>
                  <a:schemeClr val="bg1"/>
                </a:solidFill>
                <a:latin typeface="AR CENA" pitchFamily="2" charset="0"/>
              </a:rPr>
              <a:t> light their way</a:t>
            </a:r>
          </a:p>
        </p:txBody>
      </p:sp>
      <p:pic>
        <p:nvPicPr>
          <p:cNvPr id="5" name="Picture 4" descr="horn.jpg"/>
          <p:cNvPicPr>
            <a:picLocks noChangeAspect="1"/>
          </p:cNvPicPr>
          <p:nvPr/>
        </p:nvPicPr>
        <p:blipFill>
          <a:blip r:embed="rId2" cstate="print"/>
          <a:stretch>
            <a:fillRect/>
          </a:stretch>
        </p:blipFill>
        <p:spPr>
          <a:xfrm>
            <a:off x="7451479" y="1779814"/>
            <a:ext cx="4098494" cy="4038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76400" y="381000"/>
            <a:ext cx="8991600" cy="2123658"/>
          </a:xfrm>
          <a:prstGeom prst="rect">
            <a:avLst/>
          </a:prstGeom>
          <a:noFill/>
        </p:spPr>
        <p:txBody>
          <a:bodyPr wrap="square" rtlCol="0">
            <a:spAutoFit/>
          </a:bodyPr>
          <a:lstStyle/>
          <a:p>
            <a:pPr marL="914400" indent="-914400"/>
            <a:r>
              <a:rPr lang="en-US" sz="4400" dirty="0">
                <a:solidFill>
                  <a:schemeClr val="bg1"/>
                </a:solidFill>
                <a:latin typeface="AR CENA" pitchFamily="2" charset="0"/>
              </a:rPr>
              <a:t>Companions of the Savior are those with</a:t>
            </a:r>
          </a:p>
          <a:p>
            <a:pPr marL="914400" indent="-914400"/>
            <a:r>
              <a:rPr lang="en-US" sz="4400" dirty="0">
                <a:solidFill>
                  <a:schemeClr val="bg1"/>
                </a:solidFill>
                <a:latin typeface="AR CENA" pitchFamily="2" charset="0"/>
              </a:rPr>
              <a:t>light who can see their way and are calling</a:t>
            </a:r>
          </a:p>
          <a:p>
            <a:pPr marL="914400" indent="-914400"/>
            <a:r>
              <a:rPr lang="en-US" sz="4400" dirty="0">
                <a:solidFill>
                  <a:schemeClr val="bg1"/>
                </a:solidFill>
                <a:latin typeface="AR CENA" pitchFamily="2" charset="0"/>
              </a:rPr>
              <a:t>out to gather others to Come unto Christ.</a:t>
            </a:r>
          </a:p>
        </p:txBody>
      </p:sp>
      <p:pic>
        <p:nvPicPr>
          <p:cNvPr id="12290" name="Picture 2" descr="http://files.myopera.com/lehongan/albums/812601/Jesus-Light.jpg"/>
          <p:cNvPicPr>
            <a:picLocks noChangeAspect="1" noChangeArrowheads="1"/>
          </p:cNvPicPr>
          <p:nvPr/>
        </p:nvPicPr>
        <p:blipFill>
          <a:blip r:embed="rId2" cstate="print"/>
          <a:srcRect r="-1708" b="49141"/>
          <a:stretch>
            <a:fillRect/>
          </a:stretch>
        </p:blipFill>
        <p:spPr bwMode="auto">
          <a:xfrm>
            <a:off x="2775857" y="2885658"/>
            <a:ext cx="6182937" cy="341445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76400" y="0"/>
            <a:ext cx="8991600" cy="1754326"/>
          </a:xfrm>
          <a:prstGeom prst="rect">
            <a:avLst/>
          </a:prstGeom>
          <a:noFill/>
        </p:spPr>
        <p:txBody>
          <a:bodyPr wrap="square" rtlCol="0">
            <a:spAutoFit/>
          </a:bodyPr>
          <a:lstStyle/>
          <a:p>
            <a:pPr algn="ctr"/>
            <a:r>
              <a:rPr lang="en-US" sz="5400" dirty="0">
                <a:solidFill>
                  <a:schemeClr val="bg1"/>
                </a:solidFill>
                <a:latin typeface="AR CENA" pitchFamily="2" charset="0"/>
              </a:rPr>
              <a:t>Messenger</a:t>
            </a:r>
          </a:p>
          <a:p>
            <a:pPr algn="ctr"/>
            <a:r>
              <a:rPr lang="en-US" sz="5400" dirty="0">
                <a:solidFill>
                  <a:schemeClr val="bg1"/>
                </a:solidFill>
                <a:latin typeface="AR CENA" pitchFamily="2" charset="0"/>
              </a:rPr>
              <a:t>“The Bridegroom Cometh”</a:t>
            </a:r>
          </a:p>
        </p:txBody>
      </p:sp>
      <p:sp>
        <p:nvSpPr>
          <p:cNvPr id="6" name="TextBox 5"/>
          <p:cNvSpPr txBox="1"/>
          <p:nvPr/>
        </p:nvSpPr>
        <p:spPr>
          <a:xfrm>
            <a:off x="1524000" y="5715001"/>
            <a:ext cx="8991600" cy="769441"/>
          </a:xfrm>
          <a:prstGeom prst="rect">
            <a:avLst/>
          </a:prstGeom>
          <a:noFill/>
        </p:spPr>
        <p:txBody>
          <a:bodyPr wrap="square" rtlCol="0">
            <a:spAutoFit/>
          </a:bodyPr>
          <a:lstStyle/>
          <a:p>
            <a:r>
              <a:rPr lang="en-US" sz="4400" dirty="0">
                <a:solidFill>
                  <a:schemeClr val="bg1"/>
                </a:solidFill>
                <a:latin typeface="AR CENA" pitchFamily="2" charset="0"/>
              </a:rPr>
              <a:t>30 minutes final preparations for the Bride.</a:t>
            </a:r>
          </a:p>
        </p:txBody>
      </p:sp>
      <p:pic>
        <p:nvPicPr>
          <p:cNvPr id="11268" name="Picture 4" descr="http://aboutjesuschrist.org/files/2010/06/Jesus-Christ-Preaching-mormon.jpg"/>
          <p:cNvPicPr>
            <a:picLocks noChangeAspect="1" noChangeArrowheads="1"/>
          </p:cNvPicPr>
          <p:nvPr/>
        </p:nvPicPr>
        <p:blipFill>
          <a:blip r:embed="rId2" cstate="print"/>
          <a:srcRect/>
          <a:stretch>
            <a:fillRect/>
          </a:stretch>
        </p:blipFill>
        <p:spPr bwMode="auto">
          <a:xfrm>
            <a:off x="3200400" y="1905001"/>
            <a:ext cx="5943600" cy="378540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304800"/>
            <a:ext cx="8991600" cy="923330"/>
          </a:xfrm>
          <a:prstGeom prst="rect">
            <a:avLst/>
          </a:prstGeom>
          <a:noFill/>
        </p:spPr>
        <p:txBody>
          <a:bodyPr wrap="square" rtlCol="0">
            <a:spAutoFit/>
          </a:bodyPr>
          <a:lstStyle/>
          <a:p>
            <a:r>
              <a:rPr lang="en-US" sz="5400" dirty="0">
                <a:solidFill>
                  <a:schemeClr val="bg1"/>
                </a:solidFill>
                <a:latin typeface="AR CENA" pitchFamily="2" charset="0"/>
              </a:rPr>
              <a:t>Then they would call out again:</a:t>
            </a:r>
          </a:p>
        </p:txBody>
      </p:sp>
      <p:sp>
        <p:nvSpPr>
          <p:cNvPr id="7" name="TextBox 6"/>
          <p:cNvSpPr txBox="1"/>
          <p:nvPr/>
        </p:nvSpPr>
        <p:spPr>
          <a:xfrm>
            <a:off x="1524000" y="5181600"/>
            <a:ext cx="8991600" cy="923330"/>
          </a:xfrm>
          <a:prstGeom prst="rect">
            <a:avLst/>
          </a:prstGeom>
          <a:noFill/>
        </p:spPr>
        <p:txBody>
          <a:bodyPr wrap="square" rtlCol="0">
            <a:spAutoFit/>
          </a:bodyPr>
          <a:lstStyle/>
          <a:p>
            <a:pPr algn="ctr"/>
            <a:r>
              <a:rPr lang="en-US" sz="5400" dirty="0">
                <a:solidFill>
                  <a:schemeClr val="bg1"/>
                </a:solidFill>
                <a:latin typeface="AR CENA" pitchFamily="2" charset="0"/>
              </a:rPr>
              <a:t>“The Bridegroom cometh!”</a:t>
            </a:r>
          </a:p>
        </p:txBody>
      </p:sp>
      <p:pic>
        <p:nvPicPr>
          <p:cNvPr id="8" name="Picture 2" descr="http://www.moroni10.com/Jesus_and_His_prophets.jpg"/>
          <p:cNvPicPr>
            <a:picLocks noChangeAspect="1" noChangeArrowheads="1"/>
          </p:cNvPicPr>
          <p:nvPr/>
        </p:nvPicPr>
        <p:blipFill>
          <a:blip r:embed="rId2" cstate="print"/>
          <a:srcRect/>
          <a:stretch>
            <a:fillRect/>
          </a:stretch>
        </p:blipFill>
        <p:spPr bwMode="auto">
          <a:xfrm>
            <a:off x="6553201" y="2133600"/>
            <a:ext cx="3203903" cy="2844282"/>
          </a:xfrm>
          <a:prstGeom prst="rect">
            <a:avLst/>
          </a:prstGeom>
          <a:noFill/>
        </p:spPr>
      </p:pic>
      <p:pic>
        <p:nvPicPr>
          <p:cNvPr id="9" name="Picture 2"/>
          <p:cNvPicPr>
            <a:picLocks noChangeAspect="1" noChangeArrowheads="1"/>
          </p:cNvPicPr>
          <p:nvPr/>
        </p:nvPicPr>
        <p:blipFill>
          <a:blip r:embed="rId3" cstate="print"/>
          <a:srcRect/>
          <a:stretch>
            <a:fillRect/>
          </a:stretch>
        </p:blipFill>
        <p:spPr bwMode="auto">
          <a:xfrm>
            <a:off x="2362200" y="1371600"/>
            <a:ext cx="3461808" cy="2590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304800"/>
            <a:ext cx="8991600" cy="923330"/>
          </a:xfrm>
          <a:prstGeom prst="rect">
            <a:avLst/>
          </a:prstGeom>
          <a:noFill/>
        </p:spPr>
        <p:txBody>
          <a:bodyPr wrap="square" rtlCol="0">
            <a:spAutoFit/>
          </a:bodyPr>
          <a:lstStyle/>
          <a:p>
            <a:r>
              <a:rPr lang="en-US" sz="5400" dirty="0">
                <a:solidFill>
                  <a:schemeClr val="bg1"/>
                </a:solidFill>
                <a:latin typeface="AR CENA" pitchFamily="2" charset="0"/>
              </a:rPr>
              <a:t>Going to the Bride’s home</a:t>
            </a:r>
          </a:p>
        </p:txBody>
      </p:sp>
      <p:sp>
        <p:nvSpPr>
          <p:cNvPr id="7" name="TextBox 6"/>
          <p:cNvSpPr txBox="1"/>
          <p:nvPr/>
        </p:nvSpPr>
        <p:spPr>
          <a:xfrm>
            <a:off x="1524000" y="5181600"/>
            <a:ext cx="8991600" cy="923330"/>
          </a:xfrm>
          <a:prstGeom prst="rect">
            <a:avLst/>
          </a:prstGeom>
          <a:noFill/>
        </p:spPr>
        <p:txBody>
          <a:bodyPr wrap="square" rtlCol="0">
            <a:spAutoFit/>
          </a:bodyPr>
          <a:lstStyle/>
          <a:p>
            <a:pPr algn="ctr"/>
            <a:r>
              <a:rPr lang="en-US" sz="5400" dirty="0">
                <a:solidFill>
                  <a:schemeClr val="bg1"/>
                </a:solidFill>
                <a:latin typeface="AR CENA" pitchFamily="2" charset="0"/>
              </a:rPr>
              <a:t>Others shout followed by the groom</a:t>
            </a:r>
          </a:p>
        </p:txBody>
      </p:sp>
      <p:pic>
        <p:nvPicPr>
          <p:cNvPr id="9" name="Picture 8" descr="alm21.jpg"/>
          <p:cNvPicPr>
            <a:picLocks noChangeAspect="1"/>
          </p:cNvPicPr>
          <p:nvPr/>
        </p:nvPicPr>
        <p:blipFill>
          <a:blip r:embed="rId2" cstate="print"/>
          <a:stretch>
            <a:fillRect/>
          </a:stretch>
        </p:blipFill>
        <p:spPr>
          <a:xfrm>
            <a:off x="2819401" y="1524000"/>
            <a:ext cx="6559581" cy="2959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304800"/>
            <a:ext cx="8991600" cy="923330"/>
          </a:xfrm>
          <a:prstGeom prst="rect">
            <a:avLst/>
          </a:prstGeom>
          <a:noFill/>
        </p:spPr>
        <p:txBody>
          <a:bodyPr wrap="square" rtlCol="0">
            <a:spAutoFit/>
          </a:bodyPr>
          <a:lstStyle/>
          <a:p>
            <a:pPr algn="ctr"/>
            <a:r>
              <a:rPr lang="en-US" sz="5400" dirty="0">
                <a:solidFill>
                  <a:schemeClr val="bg1"/>
                </a:solidFill>
                <a:latin typeface="AR CENA" pitchFamily="2" charset="0"/>
              </a:rPr>
              <a:t>The Right Bride</a:t>
            </a:r>
          </a:p>
        </p:txBody>
      </p:sp>
      <p:sp>
        <p:nvSpPr>
          <p:cNvPr id="5" name="TextBox 4"/>
          <p:cNvSpPr txBox="1"/>
          <p:nvPr/>
        </p:nvSpPr>
        <p:spPr>
          <a:xfrm>
            <a:off x="1061357" y="1532930"/>
            <a:ext cx="5698672" cy="5078313"/>
          </a:xfrm>
          <a:prstGeom prst="rect">
            <a:avLst/>
          </a:prstGeom>
          <a:noFill/>
        </p:spPr>
        <p:txBody>
          <a:bodyPr wrap="square" rtlCol="0">
            <a:spAutoFit/>
          </a:bodyPr>
          <a:lstStyle/>
          <a:p>
            <a:r>
              <a:rPr lang="en-US" sz="3600" dirty="0">
                <a:solidFill>
                  <a:schemeClr val="bg1"/>
                </a:solidFill>
                <a:latin typeface="AR CENA" pitchFamily="2" charset="0"/>
              </a:rPr>
              <a:t>The bride’s father would check to make sure this was the right  young man and would let him take the bride.</a:t>
            </a:r>
          </a:p>
          <a:p>
            <a:r>
              <a:rPr lang="en-US" sz="3600" dirty="0">
                <a:solidFill>
                  <a:schemeClr val="bg1"/>
                </a:solidFill>
                <a:latin typeface="AR CENA" pitchFamily="2" charset="0"/>
              </a:rPr>
              <a:t> </a:t>
            </a:r>
          </a:p>
          <a:p>
            <a:r>
              <a:rPr lang="en-US" sz="3600" dirty="0">
                <a:solidFill>
                  <a:schemeClr val="bg1"/>
                </a:solidFill>
                <a:latin typeface="AR CENA" pitchFamily="2" charset="0"/>
              </a:rPr>
              <a:t>The groom was able to check under the veil to make sure it was the right bride.</a:t>
            </a:r>
          </a:p>
          <a:p>
            <a:r>
              <a:rPr lang="en-US" sz="3600" dirty="0">
                <a:solidFill>
                  <a:schemeClr val="bg1"/>
                </a:solidFill>
                <a:latin typeface="AR CENA" pitchFamily="2" charset="0"/>
              </a:rPr>
              <a:t>(mix up Jacob and Rachel)</a:t>
            </a:r>
          </a:p>
        </p:txBody>
      </p:sp>
      <p:pic>
        <p:nvPicPr>
          <p:cNvPr id="9218" name="Picture 2" descr="https://encrypted-tbn3.gstatic.com/images?q=tbn:ANd9GcSkZc70Eop7NV34rBRb7cHmSdkhWTZCqU1hWEe16GP5d9KxmYyLEQ"/>
          <p:cNvPicPr>
            <a:picLocks noChangeAspect="1" noChangeArrowheads="1"/>
          </p:cNvPicPr>
          <p:nvPr/>
        </p:nvPicPr>
        <p:blipFill>
          <a:blip r:embed="rId2" cstate="print"/>
          <a:srcRect/>
          <a:stretch>
            <a:fillRect/>
          </a:stretch>
        </p:blipFill>
        <p:spPr bwMode="auto">
          <a:xfrm>
            <a:off x="7298873" y="2252365"/>
            <a:ext cx="3533859" cy="3581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304800"/>
            <a:ext cx="8991600" cy="1446550"/>
          </a:xfrm>
          <a:prstGeom prst="rect">
            <a:avLst/>
          </a:prstGeom>
          <a:noFill/>
        </p:spPr>
        <p:txBody>
          <a:bodyPr wrap="square" rtlCol="0">
            <a:spAutoFit/>
          </a:bodyPr>
          <a:lstStyle/>
          <a:p>
            <a:pPr algn="ctr"/>
            <a:r>
              <a:rPr lang="en-US" sz="4400" dirty="0">
                <a:solidFill>
                  <a:schemeClr val="bg1"/>
                </a:solidFill>
                <a:latin typeface="AR CENA" pitchFamily="2" charset="0"/>
              </a:rPr>
              <a:t>A Prophet is the one who makes the announcements for final preparations. </a:t>
            </a:r>
          </a:p>
        </p:txBody>
      </p:sp>
      <p:sp>
        <p:nvSpPr>
          <p:cNvPr id="7" name="TextBox 6"/>
          <p:cNvSpPr txBox="1"/>
          <p:nvPr/>
        </p:nvSpPr>
        <p:spPr>
          <a:xfrm>
            <a:off x="1752600" y="4419600"/>
            <a:ext cx="4267200" cy="1938992"/>
          </a:xfrm>
          <a:prstGeom prst="rect">
            <a:avLst/>
          </a:prstGeom>
          <a:noFill/>
        </p:spPr>
        <p:txBody>
          <a:bodyPr wrap="square" rtlCol="0">
            <a:spAutoFit/>
          </a:bodyPr>
          <a:lstStyle/>
          <a:p>
            <a:r>
              <a:rPr lang="en-US" sz="4000" dirty="0">
                <a:solidFill>
                  <a:schemeClr val="bg1"/>
                </a:solidFill>
                <a:latin typeface="AR CENA" pitchFamily="2" charset="0"/>
              </a:rPr>
              <a:t>Read Family Proclamation  for our final preparations.</a:t>
            </a:r>
          </a:p>
        </p:txBody>
      </p:sp>
      <p:pic>
        <p:nvPicPr>
          <p:cNvPr id="8194" name="Picture 2" descr="https://encrypted-tbn0.gstatic.com/images?q=tbn:ANd9GcTNdK-TNtJjiyYitNPEYa8FSn3d8SiP_Bl9fKAjqIrfgtgHSdmO"/>
          <p:cNvPicPr>
            <a:picLocks noChangeAspect="1" noChangeArrowheads="1"/>
          </p:cNvPicPr>
          <p:nvPr/>
        </p:nvPicPr>
        <p:blipFill>
          <a:blip r:embed="rId2" cstate="print"/>
          <a:srcRect l="46332" t="8247"/>
          <a:stretch>
            <a:fillRect/>
          </a:stretch>
        </p:blipFill>
        <p:spPr bwMode="auto">
          <a:xfrm>
            <a:off x="8686800" y="4343401"/>
            <a:ext cx="1502488" cy="1924051"/>
          </a:xfrm>
          <a:prstGeom prst="rect">
            <a:avLst/>
          </a:prstGeom>
          <a:noFill/>
        </p:spPr>
      </p:pic>
      <p:pic>
        <p:nvPicPr>
          <p:cNvPr id="8198" name="Picture 6" descr="https://encrypted-tbn1.gstatic.com/images?q=tbn:ANd9GcQCEeaZZYN2tMw_l3h0xxgHbLG5DqCpzRUl_CcIfc98NUm-YgSntA"/>
          <p:cNvPicPr>
            <a:picLocks noChangeAspect="1" noChangeArrowheads="1"/>
          </p:cNvPicPr>
          <p:nvPr/>
        </p:nvPicPr>
        <p:blipFill>
          <a:blip r:embed="rId3" cstate="print"/>
          <a:srcRect/>
          <a:stretch>
            <a:fillRect/>
          </a:stretch>
        </p:blipFill>
        <p:spPr bwMode="auto">
          <a:xfrm>
            <a:off x="2133601" y="2057401"/>
            <a:ext cx="2466975" cy="1847851"/>
          </a:xfrm>
          <a:prstGeom prst="rect">
            <a:avLst/>
          </a:prstGeom>
          <a:noFill/>
        </p:spPr>
      </p:pic>
      <p:pic>
        <p:nvPicPr>
          <p:cNvPr id="8200" name="Picture 8" descr="http://1.bp.blogspot.com/-_8ZoSBo6j6Y/Trabi7GVhQI/AAAAAAAAB7o/yGC7uTSPP7U/s1600/Gordon+B+Hinckley.gif"/>
          <p:cNvPicPr>
            <a:picLocks noChangeAspect="1" noChangeArrowheads="1"/>
          </p:cNvPicPr>
          <p:nvPr/>
        </p:nvPicPr>
        <p:blipFill>
          <a:blip r:embed="rId4" cstate="print"/>
          <a:srcRect/>
          <a:stretch>
            <a:fillRect/>
          </a:stretch>
        </p:blipFill>
        <p:spPr bwMode="auto">
          <a:xfrm>
            <a:off x="6782154" y="2122824"/>
            <a:ext cx="1733550" cy="2505076"/>
          </a:xfrm>
          <a:prstGeom prst="rect">
            <a:avLst/>
          </a:prstGeom>
          <a:noFill/>
        </p:spPr>
      </p:pic>
      <p:pic>
        <p:nvPicPr>
          <p:cNvPr id="8202" name="Picture 10" descr="https://encrypted-tbn2.gstatic.com/images?q=tbn:ANd9GcRRCLTAfwHmLSpOGxJxIirbf_MAh7KANrEvcpWqZFW7Y5SR0mAJ"/>
          <p:cNvPicPr>
            <a:picLocks noChangeAspect="1" noChangeArrowheads="1"/>
          </p:cNvPicPr>
          <p:nvPr/>
        </p:nvPicPr>
        <p:blipFill>
          <a:blip r:embed="rId5" cstate="print"/>
          <a:srcRect/>
          <a:stretch>
            <a:fillRect/>
          </a:stretch>
        </p:blipFill>
        <p:spPr bwMode="auto">
          <a:xfrm>
            <a:off x="4876800" y="2514600"/>
            <a:ext cx="1377366" cy="1990726"/>
          </a:xfrm>
          <a:prstGeom prst="rect">
            <a:avLst/>
          </a:prstGeom>
          <a:noFill/>
        </p:spPr>
      </p:pic>
      <p:pic>
        <p:nvPicPr>
          <p:cNvPr id="8204" name="Picture 12" descr="https://encrypted-tbn3.gstatic.com/images?q=tbn:ANd9GcQyp76nmxihhzAnzoPmpFrOaq5Uqw6XrHGE3BXr8sWBBlOY1ln8tQ"/>
          <p:cNvPicPr>
            <a:picLocks noChangeAspect="1" noChangeArrowheads="1"/>
          </p:cNvPicPr>
          <p:nvPr/>
        </p:nvPicPr>
        <p:blipFill>
          <a:blip r:embed="rId6" cstate="print"/>
          <a:srcRect/>
          <a:stretch>
            <a:fillRect/>
          </a:stretch>
        </p:blipFill>
        <p:spPr bwMode="auto">
          <a:xfrm>
            <a:off x="6248400" y="4876800"/>
            <a:ext cx="1200150" cy="1724026"/>
          </a:xfrm>
          <a:prstGeom prst="rect">
            <a:avLst/>
          </a:prstGeom>
          <a:noFill/>
        </p:spPr>
      </p:pic>
      <p:pic>
        <p:nvPicPr>
          <p:cNvPr id="3" name="Picture 2">
            <a:extLst>
              <a:ext uri="{FF2B5EF4-FFF2-40B4-BE49-F238E27FC236}">
                <a16:creationId xmlns:a16="http://schemas.microsoft.com/office/drawing/2014/main" id="{C8C14CA7-1BFA-4F0D-8747-7FDED12C807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92384" y="1896238"/>
            <a:ext cx="1731264" cy="21701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304800"/>
            <a:ext cx="8991600" cy="1446550"/>
          </a:xfrm>
          <a:prstGeom prst="rect">
            <a:avLst/>
          </a:prstGeom>
          <a:noFill/>
        </p:spPr>
        <p:txBody>
          <a:bodyPr wrap="square" rtlCol="0">
            <a:spAutoFit/>
          </a:bodyPr>
          <a:lstStyle/>
          <a:p>
            <a:r>
              <a:rPr lang="en-US" sz="4400" dirty="0">
                <a:solidFill>
                  <a:schemeClr val="bg1"/>
                </a:solidFill>
                <a:latin typeface="AR CENA" pitchFamily="2" charset="0"/>
              </a:rPr>
              <a:t>One half hour of silence in the heavens before the Savior comes. (Revelation 8:1)</a:t>
            </a:r>
          </a:p>
        </p:txBody>
      </p:sp>
      <p:sp>
        <p:nvSpPr>
          <p:cNvPr id="7" name="TextBox 6"/>
          <p:cNvSpPr txBox="1"/>
          <p:nvPr/>
        </p:nvSpPr>
        <p:spPr>
          <a:xfrm>
            <a:off x="1676400" y="5103674"/>
            <a:ext cx="8991600" cy="1446550"/>
          </a:xfrm>
          <a:prstGeom prst="rect">
            <a:avLst/>
          </a:prstGeom>
          <a:noFill/>
        </p:spPr>
        <p:txBody>
          <a:bodyPr wrap="square" rtlCol="0">
            <a:spAutoFit/>
          </a:bodyPr>
          <a:lstStyle/>
          <a:p>
            <a:r>
              <a:rPr lang="en-US" sz="4400" dirty="0">
                <a:solidFill>
                  <a:schemeClr val="bg1"/>
                </a:solidFill>
                <a:latin typeface="AR CENA" pitchFamily="2" charset="0"/>
              </a:rPr>
              <a:t>The Lord will come again in a dark “midnight” hour… (Matthew 24:22)</a:t>
            </a:r>
          </a:p>
        </p:txBody>
      </p:sp>
      <p:pic>
        <p:nvPicPr>
          <p:cNvPr id="7170" name="Picture 2" descr="http://static.desktopnexus.com/thumbnails/60633-bigthumbnail.jpg"/>
          <p:cNvPicPr>
            <a:picLocks noChangeAspect="1" noChangeArrowheads="1"/>
          </p:cNvPicPr>
          <p:nvPr/>
        </p:nvPicPr>
        <p:blipFill>
          <a:blip r:embed="rId2" cstate="print"/>
          <a:srcRect/>
          <a:stretch>
            <a:fillRect/>
          </a:stretch>
        </p:blipFill>
        <p:spPr bwMode="auto">
          <a:xfrm>
            <a:off x="3733800" y="1828801"/>
            <a:ext cx="4286250" cy="32194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000" y="0"/>
            <a:ext cx="8991600" cy="923330"/>
          </a:xfrm>
          <a:prstGeom prst="rect">
            <a:avLst/>
          </a:prstGeom>
          <a:noFill/>
        </p:spPr>
        <p:txBody>
          <a:bodyPr wrap="square" rtlCol="0">
            <a:spAutoFit/>
          </a:bodyPr>
          <a:lstStyle/>
          <a:p>
            <a:r>
              <a:rPr lang="en-US" sz="5400" dirty="0">
                <a:solidFill>
                  <a:schemeClr val="bg1"/>
                </a:solidFill>
                <a:latin typeface="AR CENA" pitchFamily="2" charset="0"/>
              </a:rPr>
              <a:t>When the world is ripe in iniquity…</a:t>
            </a:r>
          </a:p>
        </p:txBody>
      </p:sp>
      <p:sp>
        <p:nvSpPr>
          <p:cNvPr id="5" name="TextBox 4"/>
          <p:cNvSpPr txBox="1"/>
          <p:nvPr/>
        </p:nvSpPr>
        <p:spPr>
          <a:xfrm>
            <a:off x="541564" y="4208860"/>
            <a:ext cx="10956471" cy="2123658"/>
          </a:xfrm>
          <a:prstGeom prst="rect">
            <a:avLst/>
          </a:prstGeom>
          <a:noFill/>
        </p:spPr>
        <p:txBody>
          <a:bodyPr wrap="square" rtlCol="0">
            <a:spAutoFit/>
          </a:bodyPr>
          <a:lstStyle/>
          <a:p>
            <a:r>
              <a:rPr lang="en-US" sz="4400" dirty="0">
                <a:solidFill>
                  <a:schemeClr val="bg1"/>
                </a:solidFill>
                <a:latin typeface="AR CENA" pitchFamily="2" charset="0"/>
              </a:rPr>
              <a:t>“And except those days should be shortened, there should no flesh be saved; but for the elect’s sake those days shall be shortened.”</a:t>
            </a:r>
          </a:p>
        </p:txBody>
      </p:sp>
      <p:pic>
        <p:nvPicPr>
          <p:cNvPr id="6146" name="Picture 2" descr="https://encrypted-tbn2.gstatic.com/images?q=tbn:ANd9GcQ1JHPXMLP-fm2kriaVlaetiaSVB4dmQu8rZYFGVtpwsP9K4eI0"/>
          <p:cNvPicPr>
            <a:picLocks noChangeAspect="1" noChangeArrowheads="1"/>
          </p:cNvPicPr>
          <p:nvPr/>
        </p:nvPicPr>
        <p:blipFill>
          <a:blip r:embed="rId2" cstate="print"/>
          <a:srcRect/>
          <a:stretch>
            <a:fillRect/>
          </a:stretch>
        </p:blipFill>
        <p:spPr bwMode="auto">
          <a:xfrm>
            <a:off x="3104410" y="998517"/>
            <a:ext cx="5061841" cy="3154741"/>
          </a:xfrm>
          <a:prstGeom prst="rect">
            <a:avLst/>
          </a:prstGeom>
          <a:noFill/>
        </p:spPr>
      </p:pic>
      <p:sp>
        <p:nvSpPr>
          <p:cNvPr id="8" name="TextBox 7">
            <a:extLst>
              <a:ext uri="{FF2B5EF4-FFF2-40B4-BE49-F238E27FC236}">
                <a16:creationId xmlns:a16="http://schemas.microsoft.com/office/drawing/2014/main" id="{17E6FCCF-1883-457D-B835-4867C9E649C3}"/>
              </a:ext>
            </a:extLst>
          </p:cNvPr>
          <p:cNvSpPr txBox="1"/>
          <p:nvPr/>
        </p:nvSpPr>
        <p:spPr>
          <a:xfrm>
            <a:off x="224518" y="6357879"/>
            <a:ext cx="6164034" cy="369332"/>
          </a:xfrm>
          <a:prstGeom prst="rect">
            <a:avLst/>
          </a:prstGeom>
          <a:noFill/>
        </p:spPr>
        <p:txBody>
          <a:bodyPr wrap="square">
            <a:spAutoFit/>
          </a:bodyPr>
          <a:lstStyle/>
          <a:p>
            <a:r>
              <a:rPr lang="en-US" sz="1800" dirty="0">
                <a:solidFill>
                  <a:schemeClr val="bg1"/>
                </a:solidFill>
                <a:latin typeface="AR CENA" pitchFamily="2" charset="0"/>
              </a:rPr>
              <a:t>Matthew 24:22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000" y="186036"/>
            <a:ext cx="8991600" cy="923330"/>
          </a:xfrm>
          <a:prstGeom prst="rect">
            <a:avLst/>
          </a:prstGeom>
          <a:noFill/>
        </p:spPr>
        <p:txBody>
          <a:bodyPr wrap="square" rtlCol="0">
            <a:spAutoFit/>
          </a:bodyPr>
          <a:lstStyle/>
          <a:p>
            <a:pPr algn="ctr"/>
            <a:r>
              <a:rPr lang="en-US" sz="5400" dirty="0">
                <a:solidFill>
                  <a:schemeClr val="bg1"/>
                </a:solidFill>
                <a:latin typeface="AR CENA" pitchFamily="2" charset="0"/>
              </a:rPr>
              <a:t>Is the Bride Ready?</a:t>
            </a:r>
          </a:p>
        </p:txBody>
      </p:sp>
      <p:sp>
        <p:nvSpPr>
          <p:cNvPr id="6" name="TextBox 5"/>
          <p:cNvSpPr txBox="1"/>
          <p:nvPr/>
        </p:nvSpPr>
        <p:spPr>
          <a:xfrm>
            <a:off x="1524000" y="1295401"/>
            <a:ext cx="6477000" cy="4401205"/>
          </a:xfrm>
          <a:prstGeom prst="rect">
            <a:avLst/>
          </a:prstGeom>
          <a:noFill/>
        </p:spPr>
        <p:txBody>
          <a:bodyPr wrap="square" rtlCol="0">
            <a:spAutoFit/>
          </a:bodyPr>
          <a:lstStyle/>
          <a:p>
            <a:r>
              <a:rPr lang="en-US" sz="4000" dirty="0">
                <a:solidFill>
                  <a:schemeClr val="bg1"/>
                </a:solidFill>
                <a:latin typeface="AR CENA" pitchFamily="2" charset="0"/>
              </a:rPr>
              <a:t>“Not good and bad, not righteous and wicked, but wise and foolish. That is, all of them have accepted the invitation to meet the Bridegroom, all are members of the Church…but only five are valiant therein.”</a:t>
            </a:r>
          </a:p>
        </p:txBody>
      </p:sp>
      <p:sp>
        <p:nvSpPr>
          <p:cNvPr id="8" name="TextBox 7"/>
          <p:cNvSpPr txBox="1"/>
          <p:nvPr/>
        </p:nvSpPr>
        <p:spPr>
          <a:xfrm>
            <a:off x="266700" y="6302632"/>
            <a:ext cx="8991600" cy="369332"/>
          </a:xfrm>
          <a:prstGeom prst="rect">
            <a:avLst/>
          </a:prstGeom>
          <a:noFill/>
        </p:spPr>
        <p:txBody>
          <a:bodyPr wrap="square" rtlCol="0">
            <a:spAutoFit/>
          </a:bodyPr>
          <a:lstStyle/>
          <a:p>
            <a:r>
              <a:rPr lang="en-US" dirty="0">
                <a:solidFill>
                  <a:schemeClr val="bg1"/>
                </a:solidFill>
                <a:latin typeface="AR CENA" pitchFamily="2" charset="0"/>
              </a:rPr>
              <a:t>Bruce R. </a:t>
            </a:r>
            <a:r>
              <a:rPr lang="en-US" dirty="0" err="1">
                <a:solidFill>
                  <a:schemeClr val="bg1"/>
                </a:solidFill>
                <a:latin typeface="AR CENA" pitchFamily="2" charset="0"/>
              </a:rPr>
              <a:t>McConkie</a:t>
            </a:r>
            <a:r>
              <a:rPr lang="en-US" dirty="0">
                <a:solidFill>
                  <a:schemeClr val="bg1"/>
                </a:solidFill>
                <a:latin typeface="AR CENA" pitchFamily="2" charset="0"/>
              </a:rPr>
              <a:t> Doctrinal New Testament 1:685</a:t>
            </a:r>
          </a:p>
        </p:txBody>
      </p:sp>
      <p:pic>
        <p:nvPicPr>
          <p:cNvPr id="9" name="Picture 8" descr="6048355291_8e5702a5e3_z.jpg"/>
          <p:cNvPicPr>
            <a:picLocks noChangeAspect="1"/>
          </p:cNvPicPr>
          <p:nvPr/>
        </p:nvPicPr>
        <p:blipFill>
          <a:blip r:embed="rId2" cstate="print"/>
          <a:stretch>
            <a:fillRect/>
          </a:stretch>
        </p:blipFill>
        <p:spPr>
          <a:xfrm>
            <a:off x="8550167" y="1713185"/>
            <a:ext cx="3188298" cy="38572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9614" y="381001"/>
            <a:ext cx="12012386" cy="2554545"/>
          </a:xfrm>
          <a:prstGeom prst="rect">
            <a:avLst/>
          </a:prstGeom>
          <a:noFill/>
        </p:spPr>
        <p:txBody>
          <a:bodyPr wrap="square" rtlCol="0">
            <a:spAutoFit/>
          </a:bodyPr>
          <a:lstStyle/>
          <a:p>
            <a:pPr algn="ctr"/>
            <a:r>
              <a:rPr lang="en-US" sz="4000" dirty="0">
                <a:solidFill>
                  <a:schemeClr val="bg1"/>
                </a:solidFill>
                <a:latin typeface="AR CENA" pitchFamily="2" charset="0"/>
              </a:rPr>
              <a:t>Anxiously Waiting---to hear the shouts of the wedding procession.</a:t>
            </a:r>
          </a:p>
          <a:p>
            <a:pPr algn="ctr"/>
            <a:endParaRPr lang="en-US" sz="4000" dirty="0">
              <a:solidFill>
                <a:schemeClr val="bg1"/>
              </a:solidFill>
              <a:latin typeface="AR CENA" pitchFamily="2" charset="0"/>
            </a:endParaRPr>
          </a:p>
          <a:p>
            <a:pPr algn="ctr"/>
            <a:r>
              <a:rPr lang="en-US" sz="4000" dirty="0">
                <a:solidFill>
                  <a:schemeClr val="bg1"/>
                </a:solidFill>
                <a:latin typeface="AR CENA" pitchFamily="2" charset="0"/>
              </a:rPr>
              <a:t>Father of bridegroom gives permission and the</a:t>
            </a:r>
          </a:p>
          <a:p>
            <a:pPr algn="ctr"/>
            <a:r>
              <a:rPr lang="en-US" sz="4000" dirty="0">
                <a:solidFill>
                  <a:schemeClr val="bg1"/>
                </a:solidFill>
                <a:latin typeface="AR CENA" pitchFamily="2" charset="0"/>
              </a:rPr>
              <a:t>“friend of the bridegroom” keeps her informed of 	progress. </a:t>
            </a:r>
          </a:p>
        </p:txBody>
      </p:sp>
      <p:pic>
        <p:nvPicPr>
          <p:cNvPr id="20484" name="Picture 4" descr="http://4.bp.blogspot.com/_qOHaXX7Hyu8/S9V8nB8cIdI/AAAAAAAASXw/Pv3W0-AJYjg/s1600/rahab+4.jpg"/>
          <p:cNvPicPr>
            <a:picLocks noChangeAspect="1" noChangeArrowheads="1"/>
          </p:cNvPicPr>
          <p:nvPr/>
        </p:nvPicPr>
        <p:blipFill>
          <a:blip r:embed="rId3" cstate="print"/>
          <a:srcRect/>
          <a:stretch>
            <a:fillRect/>
          </a:stretch>
        </p:blipFill>
        <p:spPr bwMode="auto">
          <a:xfrm>
            <a:off x="3506887" y="2935546"/>
            <a:ext cx="4624741" cy="367894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31730" y="218420"/>
            <a:ext cx="8991600" cy="923330"/>
          </a:xfrm>
          <a:prstGeom prst="rect">
            <a:avLst/>
          </a:prstGeom>
          <a:noFill/>
        </p:spPr>
        <p:txBody>
          <a:bodyPr wrap="square" rtlCol="0">
            <a:spAutoFit/>
          </a:bodyPr>
          <a:lstStyle/>
          <a:p>
            <a:pPr algn="ctr"/>
            <a:r>
              <a:rPr lang="en-US" sz="5400" dirty="0">
                <a:solidFill>
                  <a:schemeClr val="bg1"/>
                </a:solidFill>
                <a:latin typeface="AR CENA" pitchFamily="2" charset="0"/>
              </a:rPr>
              <a:t>Are We Ready?</a:t>
            </a:r>
          </a:p>
        </p:txBody>
      </p:sp>
      <p:sp>
        <p:nvSpPr>
          <p:cNvPr id="6" name="TextBox 5"/>
          <p:cNvSpPr txBox="1"/>
          <p:nvPr/>
        </p:nvSpPr>
        <p:spPr>
          <a:xfrm>
            <a:off x="829754" y="1715349"/>
            <a:ext cx="5064860" cy="3477875"/>
          </a:xfrm>
          <a:prstGeom prst="rect">
            <a:avLst/>
          </a:prstGeom>
          <a:noFill/>
        </p:spPr>
        <p:txBody>
          <a:bodyPr wrap="square" rtlCol="0">
            <a:spAutoFit/>
          </a:bodyPr>
          <a:lstStyle/>
          <a:p>
            <a:r>
              <a:rPr lang="en-US" sz="4400" dirty="0">
                <a:solidFill>
                  <a:schemeClr val="bg1"/>
                </a:solidFill>
                <a:latin typeface="AR CENA" pitchFamily="2" charset="0"/>
              </a:rPr>
              <a:t>They all thought they were ready. </a:t>
            </a:r>
          </a:p>
          <a:p>
            <a:endParaRPr lang="en-US" sz="4400" dirty="0">
              <a:solidFill>
                <a:schemeClr val="bg1"/>
              </a:solidFill>
              <a:latin typeface="AR CENA" pitchFamily="2" charset="0"/>
            </a:endParaRPr>
          </a:p>
          <a:p>
            <a:r>
              <a:rPr lang="en-US" sz="4400" dirty="0">
                <a:solidFill>
                  <a:schemeClr val="bg1"/>
                </a:solidFill>
                <a:latin typeface="AR CENA" pitchFamily="2" charset="0"/>
              </a:rPr>
              <a:t>Outwardly , they all appeared prepared.</a:t>
            </a:r>
          </a:p>
        </p:txBody>
      </p:sp>
      <p:sp>
        <p:nvSpPr>
          <p:cNvPr id="8" name="TextBox 7"/>
          <p:cNvSpPr txBox="1"/>
          <p:nvPr/>
        </p:nvSpPr>
        <p:spPr>
          <a:xfrm>
            <a:off x="388883" y="6380827"/>
            <a:ext cx="8991600" cy="369332"/>
          </a:xfrm>
          <a:prstGeom prst="rect">
            <a:avLst/>
          </a:prstGeom>
          <a:noFill/>
        </p:spPr>
        <p:txBody>
          <a:bodyPr wrap="square" rtlCol="0">
            <a:spAutoFit/>
          </a:bodyPr>
          <a:lstStyle/>
          <a:p>
            <a:r>
              <a:rPr lang="en-US" dirty="0">
                <a:solidFill>
                  <a:schemeClr val="bg1"/>
                </a:solidFill>
                <a:latin typeface="AR CENA" pitchFamily="2" charset="0"/>
              </a:rPr>
              <a:t>Lynn G. Robbins</a:t>
            </a:r>
            <a:r>
              <a:rPr lang="en-US" i="1" dirty="0">
                <a:solidFill>
                  <a:schemeClr val="bg1"/>
                </a:solidFill>
                <a:latin typeface="AR CENA" pitchFamily="2" charset="0"/>
              </a:rPr>
              <a:t> Oil in Our Lamps</a:t>
            </a:r>
          </a:p>
        </p:txBody>
      </p:sp>
      <p:pic>
        <p:nvPicPr>
          <p:cNvPr id="10" name="Picture 9" descr="400_wedding_party.jpg"/>
          <p:cNvPicPr>
            <a:picLocks noChangeAspect="1"/>
          </p:cNvPicPr>
          <p:nvPr/>
        </p:nvPicPr>
        <p:blipFill>
          <a:blip r:embed="rId2" cstate="print"/>
          <a:stretch>
            <a:fillRect/>
          </a:stretch>
        </p:blipFill>
        <p:spPr>
          <a:xfrm>
            <a:off x="5714999" y="1360170"/>
            <a:ext cx="5404758" cy="47967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000" y="0"/>
            <a:ext cx="8991600" cy="923330"/>
          </a:xfrm>
          <a:prstGeom prst="rect">
            <a:avLst/>
          </a:prstGeom>
          <a:noFill/>
        </p:spPr>
        <p:txBody>
          <a:bodyPr wrap="square" rtlCol="0">
            <a:spAutoFit/>
          </a:bodyPr>
          <a:lstStyle/>
          <a:p>
            <a:pPr algn="ctr"/>
            <a:r>
              <a:rPr lang="en-US" sz="5400" dirty="0">
                <a:solidFill>
                  <a:schemeClr val="bg1"/>
                </a:solidFill>
                <a:latin typeface="AR CENA" pitchFamily="2" charset="0"/>
              </a:rPr>
              <a:t>“Lifting up” the bride</a:t>
            </a:r>
          </a:p>
        </p:txBody>
      </p:sp>
      <p:sp>
        <p:nvSpPr>
          <p:cNvPr id="6" name="TextBox 5"/>
          <p:cNvSpPr txBox="1"/>
          <p:nvPr/>
        </p:nvSpPr>
        <p:spPr>
          <a:xfrm>
            <a:off x="1524000" y="1295401"/>
            <a:ext cx="2345871" cy="769441"/>
          </a:xfrm>
          <a:prstGeom prst="rect">
            <a:avLst/>
          </a:prstGeom>
          <a:noFill/>
        </p:spPr>
        <p:txBody>
          <a:bodyPr wrap="square" rtlCol="0">
            <a:spAutoFit/>
          </a:bodyPr>
          <a:lstStyle/>
          <a:p>
            <a:r>
              <a:rPr lang="en-US" sz="4400" dirty="0">
                <a:solidFill>
                  <a:schemeClr val="bg1"/>
                </a:solidFill>
                <a:latin typeface="AR CENA" pitchFamily="2" charset="0"/>
              </a:rPr>
              <a:t>“</a:t>
            </a:r>
            <a:r>
              <a:rPr lang="en-US" sz="4400" dirty="0" err="1">
                <a:solidFill>
                  <a:schemeClr val="bg1"/>
                </a:solidFill>
                <a:latin typeface="AR CENA" pitchFamily="2" charset="0"/>
              </a:rPr>
              <a:t>aperion</a:t>
            </a:r>
            <a:r>
              <a:rPr lang="en-US" sz="4400" dirty="0">
                <a:solidFill>
                  <a:schemeClr val="bg1"/>
                </a:solidFill>
                <a:latin typeface="AR CENA" pitchFamily="2" charset="0"/>
              </a:rPr>
              <a:t>”</a:t>
            </a:r>
          </a:p>
        </p:txBody>
      </p:sp>
      <p:sp>
        <p:nvSpPr>
          <p:cNvPr id="8" name="TextBox 7"/>
          <p:cNvSpPr txBox="1"/>
          <p:nvPr/>
        </p:nvSpPr>
        <p:spPr>
          <a:xfrm>
            <a:off x="1524000" y="6088560"/>
            <a:ext cx="8991600" cy="646331"/>
          </a:xfrm>
          <a:prstGeom prst="rect">
            <a:avLst/>
          </a:prstGeom>
          <a:noFill/>
        </p:spPr>
        <p:txBody>
          <a:bodyPr wrap="square" rtlCol="0">
            <a:spAutoFit/>
          </a:bodyPr>
          <a:lstStyle/>
          <a:p>
            <a:r>
              <a:rPr lang="en-US" sz="3600" dirty="0">
                <a:solidFill>
                  <a:schemeClr val="bg1"/>
                </a:solidFill>
                <a:latin typeface="AR CENA" pitchFamily="2" charset="0"/>
              </a:rPr>
              <a:t>4 strong honorary men “heroes of Israel” carry chair</a:t>
            </a:r>
            <a:endParaRPr lang="en-US" sz="3600" i="1" dirty="0">
              <a:solidFill>
                <a:schemeClr val="bg1"/>
              </a:solidFill>
              <a:latin typeface="AR CENA" pitchFamily="2" charset="0"/>
            </a:endParaRPr>
          </a:p>
        </p:txBody>
      </p:sp>
      <p:sp>
        <p:nvSpPr>
          <p:cNvPr id="9" name="TextBox 8"/>
          <p:cNvSpPr txBox="1"/>
          <p:nvPr/>
        </p:nvSpPr>
        <p:spPr>
          <a:xfrm>
            <a:off x="1981201" y="3611236"/>
            <a:ext cx="3581400" cy="1446550"/>
          </a:xfrm>
          <a:prstGeom prst="rect">
            <a:avLst/>
          </a:prstGeom>
          <a:noFill/>
        </p:spPr>
        <p:txBody>
          <a:bodyPr wrap="square" rtlCol="0">
            <a:spAutoFit/>
          </a:bodyPr>
          <a:lstStyle/>
          <a:p>
            <a:pPr algn="ctr"/>
            <a:r>
              <a:rPr lang="en-US" sz="4400" dirty="0">
                <a:solidFill>
                  <a:schemeClr val="bg1"/>
                </a:solidFill>
                <a:latin typeface="AR CENA" pitchFamily="2" charset="0"/>
              </a:rPr>
              <a:t>Carried to her new house</a:t>
            </a:r>
          </a:p>
        </p:txBody>
      </p:sp>
      <p:pic>
        <p:nvPicPr>
          <p:cNvPr id="10" name="Picture 1" descr="http://www.israelvisit.co.il/beged-ivri/apirion.jpg"/>
          <p:cNvPicPr>
            <a:picLocks noChangeAspect="1" noChangeArrowheads="1"/>
          </p:cNvPicPr>
          <p:nvPr/>
        </p:nvPicPr>
        <p:blipFill>
          <a:blip r:embed="rId2" cstate="print"/>
          <a:srcRect/>
          <a:stretch>
            <a:fillRect/>
          </a:stretch>
        </p:blipFill>
        <p:spPr bwMode="auto">
          <a:xfrm>
            <a:off x="5562601" y="2895601"/>
            <a:ext cx="4441825" cy="2823905"/>
          </a:xfrm>
          <a:prstGeom prst="rect">
            <a:avLst/>
          </a:prstGeom>
          <a:noFill/>
          <a:ln w="9525">
            <a:noFill/>
            <a:miter lim="800000"/>
            <a:headEnd/>
            <a:tailEnd/>
          </a:ln>
        </p:spPr>
      </p:pic>
      <p:pic>
        <p:nvPicPr>
          <p:cNvPr id="11" name="Picture 8" descr="http://economictimes.indiatimes.com/photo.cms?photoid=3066592"/>
          <p:cNvPicPr>
            <a:picLocks noChangeAspect="1" noChangeArrowheads="1"/>
          </p:cNvPicPr>
          <p:nvPr/>
        </p:nvPicPr>
        <p:blipFill>
          <a:blip r:embed="rId3" cstate="print"/>
          <a:srcRect/>
          <a:stretch>
            <a:fillRect/>
          </a:stretch>
        </p:blipFill>
        <p:spPr bwMode="auto">
          <a:xfrm>
            <a:off x="4343401" y="990600"/>
            <a:ext cx="2802757" cy="18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7443" y="1"/>
            <a:ext cx="10695214" cy="3477875"/>
          </a:xfrm>
          <a:prstGeom prst="rect">
            <a:avLst/>
          </a:prstGeom>
          <a:noFill/>
        </p:spPr>
        <p:txBody>
          <a:bodyPr wrap="square" rtlCol="0">
            <a:spAutoFit/>
          </a:bodyPr>
          <a:lstStyle/>
          <a:p>
            <a:pPr algn="ctr"/>
            <a:r>
              <a:rPr lang="en-US" sz="4400" dirty="0">
                <a:solidFill>
                  <a:schemeClr val="bg1"/>
                </a:solidFill>
                <a:latin typeface="AR CENA" pitchFamily="2" charset="0"/>
              </a:rPr>
              <a:t>Christ was lifted up on the cross so that he could lift us through the ordinances of the Gospel as administered by the Priesthood. </a:t>
            </a:r>
          </a:p>
          <a:p>
            <a:pPr algn="ctr"/>
            <a:r>
              <a:rPr lang="en-US" sz="4400" dirty="0">
                <a:solidFill>
                  <a:schemeClr val="bg1"/>
                </a:solidFill>
                <a:latin typeface="AR CENA" pitchFamily="2" charset="0"/>
              </a:rPr>
              <a:t>We are carried in comfort because we bear the name of our Lord.</a:t>
            </a:r>
          </a:p>
        </p:txBody>
      </p:sp>
      <p:pic>
        <p:nvPicPr>
          <p:cNvPr id="1026" name="Picture 2" descr="https://encrypted-tbn3.gstatic.com/images?q=tbn:ANd9GcRCPT0IK97taE6HYljRhJ7vHHETkg-5wvPfiMj2WeZ0_lTSO8xJ"/>
          <p:cNvPicPr>
            <a:picLocks noChangeAspect="1" noChangeArrowheads="1"/>
          </p:cNvPicPr>
          <p:nvPr/>
        </p:nvPicPr>
        <p:blipFill>
          <a:blip r:embed="rId2" cstate="print"/>
          <a:srcRect/>
          <a:stretch>
            <a:fillRect/>
          </a:stretch>
        </p:blipFill>
        <p:spPr bwMode="auto">
          <a:xfrm>
            <a:off x="8071757" y="3856118"/>
            <a:ext cx="2971799" cy="2623640"/>
          </a:xfrm>
          <a:prstGeom prst="rect">
            <a:avLst/>
          </a:prstGeom>
          <a:noFill/>
        </p:spPr>
      </p:pic>
      <p:pic>
        <p:nvPicPr>
          <p:cNvPr id="1028" name="Picture 4" descr="https://encrypted-tbn2.gstatic.com/images?q=tbn:ANd9GcR1H-5g1lExKAJSrgWALk0u2KrCSyLBVCC6sPi4UGgZ4_xmODl70A"/>
          <p:cNvPicPr>
            <a:picLocks noChangeAspect="1" noChangeArrowheads="1"/>
          </p:cNvPicPr>
          <p:nvPr/>
        </p:nvPicPr>
        <p:blipFill>
          <a:blip r:embed="rId3" cstate="print"/>
          <a:srcRect/>
          <a:stretch>
            <a:fillRect/>
          </a:stretch>
        </p:blipFill>
        <p:spPr bwMode="auto">
          <a:xfrm>
            <a:off x="1148444" y="3216171"/>
            <a:ext cx="2505076" cy="319743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76400" y="381000"/>
            <a:ext cx="8991600" cy="923330"/>
          </a:xfrm>
          <a:prstGeom prst="rect">
            <a:avLst/>
          </a:prstGeom>
          <a:noFill/>
        </p:spPr>
        <p:txBody>
          <a:bodyPr wrap="square" rtlCol="0">
            <a:spAutoFit/>
          </a:bodyPr>
          <a:lstStyle/>
          <a:p>
            <a:pPr algn="ctr"/>
            <a:r>
              <a:rPr lang="en-US" sz="5400" dirty="0">
                <a:solidFill>
                  <a:schemeClr val="bg1"/>
                </a:solidFill>
                <a:latin typeface="AR CENA" pitchFamily="2" charset="0"/>
              </a:rPr>
              <a:t>2 Invitations</a:t>
            </a:r>
          </a:p>
        </p:txBody>
      </p:sp>
      <p:sp>
        <p:nvSpPr>
          <p:cNvPr id="6" name="TextBox 5"/>
          <p:cNvSpPr txBox="1"/>
          <p:nvPr/>
        </p:nvSpPr>
        <p:spPr>
          <a:xfrm>
            <a:off x="212271" y="1371601"/>
            <a:ext cx="11152415" cy="1569660"/>
          </a:xfrm>
          <a:prstGeom prst="rect">
            <a:avLst/>
          </a:prstGeom>
          <a:noFill/>
        </p:spPr>
        <p:txBody>
          <a:bodyPr wrap="square" rtlCol="0">
            <a:spAutoFit/>
          </a:bodyPr>
          <a:lstStyle/>
          <a:p>
            <a:pPr marL="914400" indent="-914400"/>
            <a:r>
              <a:rPr lang="en-US" sz="4800" dirty="0">
                <a:solidFill>
                  <a:schemeClr val="bg1"/>
                </a:solidFill>
                <a:latin typeface="AR CENA" pitchFamily="2" charset="0"/>
              </a:rPr>
              <a:t>	The First Invitation or calling of the wedding was sent out at the time of the betrothal</a:t>
            </a:r>
          </a:p>
        </p:txBody>
      </p:sp>
      <p:pic>
        <p:nvPicPr>
          <p:cNvPr id="7" name="Picture 3" descr="http://www.bible-truth.org/BlowingShofar.jpg"/>
          <p:cNvPicPr>
            <a:picLocks noChangeAspect="1" noChangeArrowheads="1"/>
          </p:cNvPicPr>
          <p:nvPr/>
        </p:nvPicPr>
        <p:blipFill>
          <a:blip r:embed="rId2" cstate="print"/>
          <a:srcRect/>
          <a:stretch>
            <a:fillRect/>
          </a:stretch>
        </p:blipFill>
        <p:spPr bwMode="auto">
          <a:xfrm>
            <a:off x="4147797" y="3100104"/>
            <a:ext cx="4048806" cy="342876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52600" y="2667001"/>
            <a:ext cx="4267200" cy="2585323"/>
          </a:xfrm>
          <a:prstGeom prst="rect">
            <a:avLst/>
          </a:prstGeom>
          <a:noFill/>
        </p:spPr>
        <p:txBody>
          <a:bodyPr wrap="square" rtlCol="0">
            <a:spAutoFit/>
          </a:bodyPr>
          <a:lstStyle/>
          <a:p>
            <a:r>
              <a:rPr lang="en-US" sz="5400" dirty="0">
                <a:solidFill>
                  <a:schemeClr val="bg1"/>
                </a:solidFill>
                <a:latin typeface="AR CENA" pitchFamily="2" charset="0"/>
              </a:rPr>
              <a:t>Jesus comes to earth to set up his kingdom.</a:t>
            </a:r>
          </a:p>
        </p:txBody>
      </p:sp>
      <p:pic>
        <p:nvPicPr>
          <p:cNvPr id="18434" name="Picture 2" descr="http://images2.fanpop.com/images/photos/7700000/Baby-Jesus-jesus-7760413-477-548.jpg"/>
          <p:cNvPicPr>
            <a:picLocks noChangeAspect="1" noChangeArrowheads="1"/>
          </p:cNvPicPr>
          <p:nvPr/>
        </p:nvPicPr>
        <p:blipFill>
          <a:blip r:embed="rId2" cstate="print"/>
          <a:srcRect/>
          <a:stretch>
            <a:fillRect/>
          </a:stretch>
        </p:blipFill>
        <p:spPr bwMode="auto">
          <a:xfrm>
            <a:off x="6019800" y="1905000"/>
            <a:ext cx="3813824" cy="4381500"/>
          </a:xfrm>
          <a:prstGeom prst="rect">
            <a:avLst/>
          </a:prstGeom>
          <a:noFill/>
        </p:spPr>
      </p:pic>
      <p:sp>
        <p:nvSpPr>
          <p:cNvPr id="6" name="TextBox 5"/>
          <p:cNvSpPr txBox="1"/>
          <p:nvPr/>
        </p:nvSpPr>
        <p:spPr>
          <a:xfrm>
            <a:off x="430924" y="0"/>
            <a:ext cx="11529848" cy="923330"/>
          </a:xfrm>
          <a:prstGeom prst="rect">
            <a:avLst/>
          </a:prstGeom>
          <a:noFill/>
        </p:spPr>
        <p:txBody>
          <a:bodyPr wrap="square" rtlCol="0">
            <a:spAutoFit/>
          </a:bodyPr>
          <a:lstStyle/>
          <a:p>
            <a:pPr algn="ctr"/>
            <a:r>
              <a:rPr lang="en-US" sz="5400" dirty="0">
                <a:solidFill>
                  <a:schemeClr val="bg1"/>
                </a:solidFill>
                <a:latin typeface="AR CENA" pitchFamily="2" charset="0"/>
              </a:rPr>
              <a:t>Establishing the “Call” to God’s Children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8434"/>
                                        </p:tgtEl>
                                        <p:attrNameLst>
                                          <p:attrName>style.visibility</p:attrName>
                                        </p:attrNameLst>
                                      </p:cBhvr>
                                      <p:to>
                                        <p:strVal val="visible"/>
                                      </p:to>
                                    </p:set>
                                    <p:animEffect transition="in" filter="fade">
                                      <p:cBhvr>
                                        <p:cTn id="9"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66158" y="249568"/>
            <a:ext cx="9144000" cy="1754326"/>
          </a:xfrm>
          <a:prstGeom prst="rect">
            <a:avLst/>
          </a:prstGeom>
          <a:noFill/>
        </p:spPr>
        <p:txBody>
          <a:bodyPr wrap="square" rtlCol="0">
            <a:spAutoFit/>
          </a:bodyPr>
          <a:lstStyle/>
          <a:p>
            <a:pPr algn="ctr"/>
            <a:r>
              <a:rPr lang="en-US" sz="5400" dirty="0">
                <a:solidFill>
                  <a:schemeClr val="bg1"/>
                </a:solidFill>
                <a:latin typeface="AR CENA" pitchFamily="2" charset="0"/>
              </a:rPr>
              <a:t>	The Second announcement comes when the Bridegroom comes.</a:t>
            </a:r>
          </a:p>
        </p:txBody>
      </p:sp>
      <p:pic>
        <p:nvPicPr>
          <p:cNvPr id="7" name="Picture 6" descr="bridegroom.jpg"/>
          <p:cNvPicPr>
            <a:picLocks noChangeAspect="1"/>
          </p:cNvPicPr>
          <p:nvPr/>
        </p:nvPicPr>
        <p:blipFill>
          <a:blip r:embed="rId2" cstate="print"/>
          <a:stretch>
            <a:fillRect/>
          </a:stretch>
        </p:blipFill>
        <p:spPr>
          <a:xfrm>
            <a:off x="4379975" y="2343947"/>
            <a:ext cx="3147495" cy="4174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52600" y="4419600"/>
            <a:ext cx="6172200" cy="1754326"/>
          </a:xfrm>
          <a:prstGeom prst="rect">
            <a:avLst/>
          </a:prstGeom>
          <a:noFill/>
        </p:spPr>
        <p:txBody>
          <a:bodyPr wrap="square" rtlCol="0">
            <a:spAutoFit/>
          </a:bodyPr>
          <a:lstStyle/>
          <a:p>
            <a:pPr marL="914400" indent="-914400"/>
            <a:r>
              <a:rPr lang="en-US" sz="5400" dirty="0">
                <a:solidFill>
                  <a:schemeClr val="bg1"/>
                </a:solidFill>
                <a:latin typeface="AR CENA" pitchFamily="2" charset="0"/>
              </a:rPr>
              <a:t>Showing that he had been invited</a:t>
            </a:r>
          </a:p>
        </p:txBody>
      </p:sp>
      <p:sp>
        <p:nvSpPr>
          <p:cNvPr id="7" name="TextBox 6"/>
          <p:cNvSpPr txBox="1"/>
          <p:nvPr/>
        </p:nvSpPr>
        <p:spPr>
          <a:xfrm>
            <a:off x="1676399" y="304800"/>
            <a:ext cx="7194331" cy="923330"/>
          </a:xfrm>
          <a:prstGeom prst="rect">
            <a:avLst/>
          </a:prstGeom>
          <a:noFill/>
        </p:spPr>
        <p:txBody>
          <a:bodyPr wrap="square" rtlCol="0">
            <a:spAutoFit/>
          </a:bodyPr>
          <a:lstStyle/>
          <a:p>
            <a:pPr marL="914400" indent="-914400"/>
            <a:r>
              <a:rPr lang="en-US" sz="5400" dirty="0">
                <a:solidFill>
                  <a:schemeClr val="bg1"/>
                </a:solidFill>
                <a:latin typeface="AR CENA" pitchFamily="2" charset="0"/>
              </a:rPr>
              <a:t>Hearing the “Call”</a:t>
            </a:r>
          </a:p>
        </p:txBody>
      </p:sp>
      <p:pic>
        <p:nvPicPr>
          <p:cNvPr id="17410" name="Picture 2" descr="http://ldsblogs.com/files/2011/02/baptized-baptism-mormon.jpg"/>
          <p:cNvPicPr>
            <a:picLocks noChangeAspect="1" noChangeArrowheads="1"/>
          </p:cNvPicPr>
          <p:nvPr/>
        </p:nvPicPr>
        <p:blipFill>
          <a:blip r:embed="rId2" cstate="print"/>
          <a:srcRect/>
          <a:stretch>
            <a:fillRect/>
          </a:stretch>
        </p:blipFill>
        <p:spPr bwMode="auto">
          <a:xfrm>
            <a:off x="7531599" y="2438400"/>
            <a:ext cx="2875144" cy="3859428"/>
          </a:xfrm>
          <a:prstGeom prst="rect">
            <a:avLst/>
          </a:prstGeom>
          <a:noFill/>
        </p:spPr>
      </p:pic>
      <p:pic>
        <p:nvPicPr>
          <p:cNvPr id="17412" name="Picture 4" descr="http://3.bp.blogspot.com/_EPUjgnXhZOw/SwF5U1XwfuI/AAAAAAAAAKA/Gpu8tKxrBxk/s320/alma-baptizes-in-the-waters-of-mormon.jpg"/>
          <p:cNvPicPr>
            <a:picLocks noChangeAspect="1" noChangeArrowheads="1"/>
          </p:cNvPicPr>
          <p:nvPr/>
        </p:nvPicPr>
        <p:blipFill>
          <a:blip r:embed="rId3" cstate="print"/>
          <a:srcRect/>
          <a:stretch>
            <a:fillRect/>
          </a:stretch>
        </p:blipFill>
        <p:spPr bwMode="auto">
          <a:xfrm>
            <a:off x="2646544" y="1657349"/>
            <a:ext cx="3048000" cy="22669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7410"/>
                                        </p:tgtEl>
                                        <p:attrNameLst>
                                          <p:attrName>style.visibility</p:attrName>
                                        </p:attrNameLst>
                                      </p:cBhvr>
                                      <p:to>
                                        <p:strVal val="visible"/>
                                      </p:to>
                                    </p:set>
                                    <p:animEffect transition="in" filter="fade">
                                      <p:cBhvr>
                                        <p:cTn id="9"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21871" y="1188591"/>
            <a:ext cx="8991600" cy="5078313"/>
          </a:xfrm>
          <a:prstGeom prst="rect">
            <a:avLst/>
          </a:prstGeom>
          <a:noFill/>
        </p:spPr>
        <p:txBody>
          <a:bodyPr wrap="square" rtlCol="0">
            <a:spAutoFit/>
          </a:bodyPr>
          <a:lstStyle/>
          <a:p>
            <a:pPr marL="914400" indent="-914400"/>
            <a:r>
              <a:rPr lang="en-US" sz="3600" dirty="0">
                <a:solidFill>
                  <a:schemeClr val="bg1"/>
                </a:solidFill>
                <a:latin typeface="AR CENA" pitchFamily="2" charset="0"/>
              </a:rPr>
              <a:t>“No citizen of Jerusalem would attend a</a:t>
            </a:r>
          </a:p>
          <a:p>
            <a:pPr marL="914400" indent="-914400"/>
            <a:r>
              <a:rPr lang="en-US" sz="3600" dirty="0">
                <a:solidFill>
                  <a:schemeClr val="bg1"/>
                </a:solidFill>
                <a:latin typeface="AR CENA" pitchFamily="2" charset="0"/>
              </a:rPr>
              <a:t>banquet without changing his buckle from</a:t>
            </a:r>
          </a:p>
          <a:p>
            <a:pPr marL="914400" indent="-914400"/>
            <a:r>
              <a:rPr lang="en-US" sz="3600" dirty="0">
                <a:solidFill>
                  <a:schemeClr val="bg1"/>
                </a:solidFill>
                <a:latin typeface="AR CENA" pitchFamily="2" charset="0"/>
              </a:rPr>
              <a:t>(one shoulder to the other shoulder.)</a:t>
            </a:r>
          </a:p>
          <a:p>
            <a:pPr marL="914400" indent="-914400"/>
            <a:endParaRPr lang="en-US" sz="3600" dirty="0">
              <a:solidFill>
                <a:schemeClr val="bg1"/>
              </a:solidFill>
              <a:latin typeface="AR CENA" pitchFamily="2" charset="0"/>
            </a:endParaRPr>
          </a:p>
          <a:p>
            <a:pPr marL="914400" indent="-914400"/>
            <a:r>
              <a:rPr lang="en-US" sz="3600" dirty="0">
                <a:solidFill>
                  <a:schemeClr val="bg1"/>
                </a:solidFill>
                <a:latin typeface="AR CENA" pitchFamily="2" charset="0"/>
              </a:rPr>
              <a:t> For what reason? </a:t>
            </a:r>
          </a:p>
          <a:p>
            <a:pPr marL="914400" indent="-914400"/>
            <a:endParaRPr lang="en-US" sz="3600" dirty="0">
              <a:solidFill>
                <a:schemeClr val="bg1"/>
              </a:solidFill>
              <a:latin typeface="AR CENA" pitchFamily="2" charset="0"/>
            </a:endParaRPr>
          </a:p>
          <a:p>
            <a:pPr marL="914400" indent="-914400"/>
            <a:r>
              <a:rPr lang="en-US" sz="3600" dirty="0">
                <a:solidFill>
                  <a:schemeClr val="bg1"/>
                </a:solidFill>
                <a:latin typeface="AR CENA" pitchFamily="2" charset="0"/>
              </a:rPr>
              <a:t>So that another person</a:t>
            </a:r>
          </a:p>
          <a:p>
            <a:pPr marL="914400" indent="-914400"/>
            <a:r>
              <a:rPr lang="en-US" sz="3600" dirty="0">
                <a:solidFill>
                  <a:schemeClr val="bg1"/>
                </a:solidFill>
                <a:latin typeface="AR CENA" pitchFamily="2" charset="0"/>
              </a:rPr>
              <a:t>should not extend to him an invitation </a:t>
            </a:r>
          </a:p>
          <a:p>
            <a:pPr marL="914400" indent="-914400"/>
            <a:r>
              <a:rPr lang="en-US" sz="3600" dirty="0">
                <a:solidFill>
                  <a:schemeClr val="bg1"/>
                </a:solidFill>
                <a:latin typeface="AR CENA" pitchFamily="2" charset="0"/>
              </a:rPr>
              <a:t>that would be wasted.” </a:t>
            </a:r>
          </a:p>
        </p:txBody>
      </p:sp>
      <p:pic>
        <p:nvPicPr>
          <p:cNvPr id="16386" name="Picture 2" descr="https://encrypted-tbn3.gstatic.com/images?q=tbn:ANd9GcQxYRU-eVHdTeQ3I2Wli1rQ2kSZvv5qYfWpCqIhqCW0yDwSGCCU5Q"/>
          <p:cNvPicPr>
            <a:picLocks noChangeAspect="1" noChangeArrowheads="1"/>
          </p:cNvPicPr>
          <p:nvPr/>
        </p:nvPicPr>
        <p:blipFill>
          <a:blip r:embed="rId2" cstate="print"/>
          <a:srcRect/>
          <a:stretch>
            <a:fillRect/>
          </a:stretch>
        </p:blipFill>
        <p:spPr bwMode="auto">
          <a:xfrm rot="5400000">
            <a:off x="7853873" y="2603920"/>
            <a:ext cx="4451096" cy="1981200"/>
          </a:xfrm>
          <a:prstGeom prst="rect">
            <a:avLst/>
          </a:prstGeom>
          <a:noFill/>
        </p:spPr>
      </p:pic>
      <p:sp>
        <p:nvSpPr>
          <p:cNvPr id="5" name="TextBox 4"/>
          <p:cNvSpPr txBox="1"/>
          <p:nvPr/>
        </p:nvSpPr>
        <p:spPr>
          <a:xfrm>
            <a:off x="1676400" y="304800"/>
            <a:ext cx="6667500" cy="923330"/>
          </a:xfrm>
          <a:prstGeom prst="rect">
            <a:avLst/>
          </a:prstGeom>
          <a:noFill/>
        </p:spPr>
        <p:txBody>
          <a:bodyPr wrap="square" rtlCol="0">
            <a:spAutoFit/>
          </a:bodyPr>
          <a:lstStyle/>
          <a:p>
            <a:pPr marL="914400" indent="-914400"/>
            <a:r>
              <a:rPr lang="en-US" sz="5400" dirty="0">
                <a:solidFill>
                  <a:schemeClr val="bg1"/>
                </a:solidFill>
                <a:latin typeface="AR CENA" pitchFamily="2" charset="0"/>
              </a:rPr>
              <a:t>Moving the Buckle</a:t>
            </a:r>
          </a:p>
        </p:txBody>
      </p:sp>
      <p:sp>
        <p:nvSpPr>
          <p:cNvPr id="8" name="TextBox 7">
            <a:extLst>
              <a:ext uri="{FF2B5EF4-FFF2-40B4-BE49-F238E27FC236}">
                <a16:creationId xmlns:a16="http://schemas.microsoft.com/office/drawing/2014/main" id="{A4961C95-BB71-412A-BD27-8185DF88DA0B}"/>
              </a:ext>
            </a:extLst>
          </p:cNvPr>
          <p:cNvSpPr txBox="1"/>
          <p:nvPr/>
        </p:nvSpPr>
        <p:spPr>
          <a:xfrm>
            <a:off x="326571" y="6379100"/>
            <a:ext cx="6106884" cy="369332"/>
          </a:xfrm>
          <a:prstGeom prst="rect">
            <a:avLst/>
          </a:prstGeom>
          <a:noFill/>
        </p:spPr>
        <p:txBody>
          <a:bodyPr wrap="square">
            <a:spAutoFit/>
          </a:bodyPr>
          <a:lstStyle/>
          <a:p>
            <a:pPr marL="914400" indent="-914400"/>
            <a:r>
              <a:rPr lang="en-US" sz="1800" dirty="0">
                <a:solidFill>
                  <a:schemeClr val="bg1"/>
                </a:solidFill>
                <a:latin typeface="AR CENA" pitchFamily="2" charset="0"/>
              </a:rPr>
              <a:t>Beloved Bridegroom Nielson P. 40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768929" y="267326"/>
            <a:ext cx="8991600" cy="1446550"/>
          </a:xfrm>
          <a:prstGeom prst="rect">
            <a:avLst/>
          </a:prstGeom>
          <a:noFill/>
        </p:spPr>
        <p:txBody>
          <a:bodyPr wrap="square" rtlCol="0">
            <a:spAutoFit/>
          </a:bodyPr>
          <a:lstStyle/>
          <a:p>
            <a:pPr marL="914400" indent="-914400" algn="ctr"/>
            <a:r>
              <a:rPr lang="en-US" sz="4400" dirty="0">
                <a:solidFill>
                  <a:schemeClr val="bg1"/>
                </a:solidFill>
                <a:latin typeface="AR CENA" pitchFamily="2" charset="0"/>
              </a:rPr>
              <a:t>The Second Announcement came with the Restoration which is in effect today.</a:t>
            </a:r>
          </a:p>
        </p:txBody>
      </p:sp>
      <p:pic>
        <p:nvPicPr>
          <p:cNvPr id="15362" name="Picture 2" descr="http://siosefalakalaka.info/wp-content/uploads/2011/09/joseph-smith-for-front-page.001.jpg"/>
          <p:cNvPicPr>
            <a:picLocks noChangeAspect="1" noChangeArrowheads="1"/>
          </p:cNvPicPr>
          <p:nvPr/>
        </p:nvPicPr>
        <p:blipFill>
          <a:blip r:embed="rId2" cstate="print"/>
          <a:srcRect/>
          <a:stretch>
            <a:fillRect/>
          </a:stretch>
        </p:blipFill>
        <p:spPr bwMode="auto">
          <a:xfrm>
            <a:off x="2757487" y="2167305"/>
            <a:ext cx="6677025" cy="417195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25517" y="117694"/>
            <a:ext cx="9990083" cy="6001643"/>
          </a:xfrm>
          <a:prstGeom prst="rect">
            <a:avLst/>
          </a:prstGeom>
          <a:noFill/>
        </p:spPr>
        <p:txBody>
          <a:bodyPr wrap="square" rtlCol="0">
            <a:spAutoFit/>
          </a:bodyPr>
          <a:lstStyle/>
          <a:p>
            <a:pPr marL="914400" indent="-914400" algn="ctr"/>
            <a:r>
              <a:rPr lang="en-US" sz="6000" dirty="0">
                <a:solidFill>
                  <a:schemeClr val="bg1"/>
                </a:solidFill>
                <a:latin typeface="AR CENA" pitchFamily="2" charset="0"/>
              </a:rPr>
              <a:t>Bridegroom Dress</a:t>
            </a:r>
          </a:p>
          <a:p>
            <a:pPr marL="914400" indent="-914400"/>
            <a:r>
              <a:rPr lang="en-US" sz="4800" dirty="0">
                <a:solidFill>
                  <a:schemeClr val="bg1"/>
                </a:solidFill>
                <a:latin typeface="AR CENA" pitchFamily="2" charset="0"/>
              </a:rPr>
              <a:t>Richest garments.</a:t>
            </a:r>
          </a:p>
          <a:p>
            <a:pPr marL="914400" indent="-914400"/>
            <a:r>
              <a:rPr lang="en-US" sz="4800" dirty="0">
                <a:solidFill>
                  <a:schemeClr val="bg1"/>
                </a:solidFill>
                <a:latin typeface="AR CENA" pitchFamily="2" charset="0"/>
              </a:rPr>
              <a:t>Sometimes wearing a crown.</a:t>
            </a:r>
          </a:p>
          <a:p>
            <a:pPr marL="914400" indent="-914400"/>
            <a:endParaRPr lang="en-US" sz="4800" dirty="0">
              <a:solidFill>
                <a:schemeClr val="bg1"/>
              </a:solidFill>
              <a:latin typeface="AR CENA" pitchFamily="2" charset="0"/>
            </a:endParaRPr>
          </a:p>
          <a:p>
            <a:pPr marL="914400" indent="-914400"/>
            <a:r>
              <a:rPr lang="en-US" sz="3600" dirty="0">
                <a:solidFill>
                  <a:schemeClr val="bg1"/>
                </a:solidFill>
                <a:latin typeface="AR CENA" pitchFamily="2" charset="0"/>
              </a:rPr>
              <a:t>Even though the Bride </a:t>
            </a:r>
          </a:p>
          <a:p>
            <a:pPr marL="914400" indent="-914400"/>
            <a:r>
              <a:rPr lang="en-US" sz="3600" dirty="0">
                <a:solidFill>
                  <a:schemeClr val="bg1"/>
                </a:solidFill>
                <a:latin typeface="AR CENA" pitchFamily="2" charset="0"/>
              </a:rPr>
              <a:t>would be beautifully</a:t>
            </a:r>
          </a:p>
          <a:p>
            <a:pPr marL="914400" indent="-914400"/>
            <a:r>
              <a:rPr lang="en-US" sz="3600" dirty="0">
                <a:solidFill>
                  <a:schemeClr val="bg1"/>
                </a:solidFill>
                <a:latin typeface="AR CENA" pitchFamily="2" charset="0"/>
              </a:rPr>
              <a:t>adorned, the groom would </a:t>
            </a:r>
          </a:p>
          <a:p>
            <a:pPr marL="914400" indent="-914400"/>
            <a:r>
              <a:rPr lang="en-US" sz="3600" dirty="0">
                <a:solidFill>
                  <a:schemeClr val="bg1"/>
                </a:solidFill>
                <a:latin typeface="AR CENA" pitchFamily="2" charset="0"/>
              </a:rPr>
              <a:t>be the center of </a:t>
            </a:r>
          </a:p>
          <a:p>
            <a:pPr marL="914400" indent="-914400"/>
            <a:r>
              <a:rPr lang="en-US" sz="3600" dirty="0">
                <a:solidFill>
                  <a:schemeClr val="bg1"/>
                </a:solidFill>
                <a:latin typeface="AR CENA" pitchFamily="2" charset="0"/>
              </a:rPr>
              <a:t>attention.</a:t>
            </a:r>
          </a:p>
        </p:txBody>
      </p:sp>
      <p:pic>
        <p:nvPicPr>
          <p:cNvPr id="14338" name="Picture 2" descr="https://encrypted-tbn3.gstatic.com/images?q=tbn:ANd9GcRDAJGwOSTwSvvW81jeJ4PIvYOkMrynudhsOFc46My4vSoGecq0"/>
          <p:cNvPicPr>
            <a:picLocks noChangeAspect="1" noChangeArrowheads="1"/>
          </p:cNvPicPr>
          <p:nvPr/>
        </p:nvPicPr>
        <p:blipFill>
          <a:blip r:embed="rId2" cstate="print"/>
          <a:srcRect/>
          <a:stretch>
            <a:fillRect/>
          </a:stretch>
        </p:blipFill>
        <p:spPr bwMode="auto">
          <a:xfrm>
            <a:off x="7685691" y="1420736"/>
            <a:ext cx="3563006" cy="42679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582</Words>
  <Application>Microsoft Office PowerPoint</Application>
  <PresentationFormat>Widescreen</PresentationFormat>
  <Paragraphs>83</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 CENA</vt:lpstr>
      <vt:lpstr>Calibri Light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cp:revision>
  <dcterms:created xsi:type="dcterms:W3CDTF">2020-09-18T15:05:59Z</dcterms:created>
  <dcterms:modified xsi:type="dcterms:W3CDTF">2020-09-18T16:17:59Z</dcterms:modified>
</cp:coreProperties>
</file>