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69" r:id="rId16"/>
    <p:sldId id="272" r:id="rId17"/>
    <p:sldId id="273" r:id="rId18"/>
    <p:sldId id="274" r:id="rId19"/>
    <p:sldId id="275" r:id="rId20"/>
    <p:sldId id="276" r:id="rId21"/>
    <p:sldId id="277" r:id="rId22"/>
    <p:sldId id="278" r:id="rId23"/>
    <p:sldId id="279" r:id="rId24"/>
    <p:sldId id="293" r:id="rId25"/>
    <p:sldId id="295" r:id="rId26"/>
    <p:sldId id="296" r:id="rId27"/>
    <p:sldId id="297" r:id="rId28"/>
    <p:sldId id="298" r:id="rId29"/>
    <p:sldId id="299" r:id="rId30"/>
    <p:sldId id="302" r:id="rId31"/>
    <p:sldId id="300" r:id="rId32"/>
    <p:sldId id="301" r:id="rId33"/>
    <p:sldId id="280" r:id="rId34"/>
    <p:sldId id="281" r:id="rId35"/>
    <p:sldId id="282" r:id="rId36"/>
    <p:sldId id="283" r:id="rId37"/>
    <p:sldId id="284" r:id="rId38"/>
    <p:sldId id="285" r:id="rId39"/>
    <p:sldId id="286" r:id="rId40"/>
    <p:sldId id="287" r:id="rId41"/>
    <p:sldId id="288" r:id="rId42"/>
    <p:sldId id="290" r:id="rId43"/>
    <p:sldId id="289" r:id="rId44"/>
    <p:sldId id="291" r:id="rId45"/>
    <p:sldId id="292" r:id="rId46"/>
    <p:sldId id="294" r:id="rId47"/>
  </p:sldIdLst>
  <p:sldSz cx="12192000" cy="6858000"/>
  <p:notesSz cx="6858000" cy="9144000"/>
  <p:embeddedFontLst>
    <p:embeddedFont>
      <p:font typeface="AR CENA" panose="02000000000000000000" pitchFamily="2" charset="0"/>
      <p:regular r:id="rId48"/>
    </p:embeddedFon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39" d="100"/>
          <a:sy n="39" d="100"/>
        </p:scale>
        <p:origin x="28" y="5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3.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65FC9-5AA9-45AB-823A-2FCF0EF189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1B3A04-C4FA-4FC1-9539-5B0ED8412E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8E989E-5A51-4B74-890C-CD0F0EA4363C}"/>
              </a:ext>
            </a:extLst>
          </p:cNvPr>
          <p:cNvSpPr>
            <a:spLocks noGrp="1"/>
          </p:cNvSpPr>
          <p:nvPr>
            <p:ph type="dt" sz="half" idx="10"/>
          </p:nvPr>
        </p:nvSpPr>
        <p:spPr/>
        <p:txBody>
          <a:bodyPr/>
          <a:lstStyle/>
          <a:p>
            <a:fld id="{72AD3422-FE48-498E-885D-D1E173C5F6F6}" type="datetimeFigureOut">
              <a:rPr lang="en-US" smtClean="0"/>
              <a:t>9/18/2020</a:t>
            </a:fld>
            <a:endParaRPr lang="en-US"/>
          </a:p>
        </p:txBody>
      </p:sp>
      <p:sp>
        <p:nvSpPr>
          <p:cNvPr id="5" name="Footer Placeholder 4">
            <a:extLst>
              <a:ext uri="{FF2B5EF4-FFF2-40B4-BE49-F238E27FC236}">
                <a16:creationId xmlns:a16="http://schemas.microsoft.com/office/drawing/2014/main" id="{125B8238-E8CE-42DF-87F6-49CFACDF5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5EB67-8934-4919-8F1C-1F0D589ABC02}"/>
              </a:ext>
            </a:extLst>
          </p:cNvPr>
          <p:cNvSpPr>
            <a:spLocks noGrp="1"/>
          </p:cNvSpPr>
          <p:nvPr>
            <p:ph type="sldNum" sz="quarter" idx="12"/>
          </p:nvPr>
        </p:nvSpPr>
        <p:spPr/>
        <p:txBody>
          <a:bodyPr/>
          <a:lstStyle/>
          <a:p>
            <a:fld id="{329607E8-572D-4963-906D-61CBDC7AD3D6}" type="slidenum">
              <a:rPr lang="en-US" smtClean="0"/>
              <a:t>‹#›</a:t>
            </a:fld>
            <a:endParaRPr lang="en-US"/>
          </a:p>
        </p:txBody>
      </p:sp>
    </p:spTree>
    <p:extLst>
      <p:ext uri="{BB962C8B-B14F-4D97-AF65-F5344CB8AC3E}">
        <p14:creationId xmlns:p14="http://schemas.microsoft.com/office/powerpoint/2010/main" val="804999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92CF-D7DC-40CD-B65C-903D68105D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A679C8-7D14-4D08-A3F2-A4CB0789CD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511C4-9BE4-4841-9E49-197AA43F9FD1}"/>
              </a:ext>
            </a:extLst>
          </p:cNvPr>
          <p:cNvSpPr>
            <a:spLocks noGrp="1"/>
          </p:cNvSpPr>
          <p:nvPr>
            <p:ph type="dt" sz="half" idx="10"/>
          </p:nvPr>
        </p:nvSpPr>
        <p:spPr/>
        <p:txBody>
          <a:bodyPr/>
          <a:lstStyle/>
          <a:p>
            <a:fld id="{72AD3422-FE48-498E-885D-D1E173C5F6F6}" type="datetimeFigureOut">
              <a:rPr lang="en-US" smtClean="0"/>
              <a:t>9/18/2020</a:t>
            </a:fld>
            <a:endParaRPr lang="en-US"/>
          </a:p>
        </p:txBody>
      </p:sp>
      <p:sp>
        <p:nvSpPr>
          <p:cNvPr id="5" name="Footer Placeholder 4">
            <a:extLst>
              <a:ext uri="{FF2B5EF4-FFF2-40B4-BE49-F238E27FC236}">
                <a16:creationId xmlns:a16="http://schemas.microsoft.com/office/drawing/2014/main" id="{62CA6EC7-165F-41E2-B44D-EC34A445B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D63A0-5FFB-4852-9A11-AF491D352DE7}"/>
              </a:ext>
            </a:extLst>
          </p:cNvPr>
          <p:cNvSpPr>
            <a:spLocks noGrp="1"/>
          </p:cNvSpPr>
          <p:nvPr>
            <p:ph type="sldNum" sz="quarter" idx="12"/>
          </p:nvPr>
        </p:nvSpPr>
        <p:spPr/>
        <p:txBody>
          <a:bodyPr/>
          <a:lstStyle/>
          <a:p>
            <a:fld id="{329607E8-572D-4963-906D-61CBDC7AD3D6}" type="slidenum">
              <a:rPr lang="en-US" smtClean="0"/>
              <a:t>‹#›</a:t>
            </a:fld>
            <a:endParaRPr lang="en-US"/>
          </a:p>
        </p:txBody>
      </p:sp>
    </p:spTree>
    <p:extLst>
      <p:ext uri="{BB962C8B-B14F-4D97-AF65-F5344CB8AC3E}">
        <p14:creationId xmlns:p14="http://schemas.microsoft.com/office/powerpoint/2010/main" val="383118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43556-49DF-43A9-8336-32D30F0431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8283C0-62A6-4EF2-958B-9CA1C70ACF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AE224-3BC0-42A8-B7C1-32961B70B665}"/>
              </a:ext>
            </a:extLst>
          </p:cNvPr>
          <p:cNvSpPr>
            <a:spLocks noGrp="1"/>
          </p:cNvSpPr>
          <p:nvPr>
            <p:ph type="dt" sz="half" idx="10"/>
          </p:nvPr>
        </p:nvSpPr>
        <p:spPr/>
        <p:txBody>
          <a:bodyPr/>
          <a:lstStyle/>
          <a:p>
            <a:fld id="{72AD3422-FE48-498E-885D-D1E173C5F6F6}" type="datetimeFigureOut">
              <a:rPr lang="en-US" smtClean="0"/>
              <a:t>9/18/2020</a:t>
            </a:fld>
            <a:endParaRPr lang="en-US"/>
          </a:p>
        </p:txBody>
      </p:sp>
      <p:sp>
        <p:nvSpPr>
          <p:cNvPr id="5" name="Footer Placeholder 4">
            <a:extLst>
              <a:ext uri="{FF2B5EF4-FFF2-40B4-BE49-F238E27FC236}">
                <a16:creationId xmlns:a16="http://schemas.microsoft.com/office/drawing/2014/main" id="{23C39021-D646-42D2-ABFF-7178BFB65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138506-9809-4390-B1FB-62D6578086F5}"/>
              </a:ext>
            </a:extLst>
          </p:cNvPr>
          <p:cNvSpPr>
            <a:spLocks noGrp="1"/>
          </p:cNvSpPr>
          <p:nvPr>
            <p:ph type="sldNum" sz="quarter" idx="12"/>
          </p:nvPr>
        </p:nvSpPr>
        <p:spPr/>
        <p:txBody>
          <a:bodyPr/>
          <a:lstStyle/>
          <a:p>
            <a:fld id="{329607E8-572D-4963-906D-61CBDC7AD3D6}" type="slidenum">
              <a:rPr lang="en-US" smtClean="0"/>
              <a:t>‹#›</a:t>
            </a:fld>
            <a:endParaRPr lang="en-US"/>
          </a:p>
        </p:txBody>
      </p:sp>
    </p:spTree>
    <p:extLst>
      <p:ext uri="{BB962C8B-B14F-4D97-AF65-F5344CB8AC3E}">
        <p14:creationId xmlns:p14="http://schemas.microsoft.com/office/powerpoint/2010/main" val="49827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26B3-32D5-459E-B435-00D5A5367C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016477-A435-43E0-A8C1-9DBD633006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28134E-C949-4BDA-A264-64896C041DC3}"/>
              </a:ext>
            </a:extLst>
          </p:cNvPr>
          <p:cNvSpPr>
            <a:spLocks noGrp="1"/>
          </p:cNvSpPr>
          <p:nvPr>
            <p:ph type="dt" sz="half" idx="10"/>
          </p:nvPr>
        </p:nvSpPr>
        <p:spPr/>
        <p:txBody>
          <a:bodyPr/>
          <a:lstStyle/>
          <a:p>
            <a:fld id="{72AD3422-FE48-498E-885D-D1E173C5F6F6}" type="datetimeFigureOut">
              <a:rPr lang="en-US" smtClean="0"/>
              <a:t>9/18/2020</a:t>
            </a:fld>
            <a:endParaRPr lang="en-US"/>
          </a:p>
        </p:txBody>
      </p:sp>
      <p:sp>
        <p:nvSpPr>
          <p:cNvPr id="5" name="Footer Placeholder 4">
            <a:extLst>
              <a:ext uri="{FF2B5EF4-FFF2-40B4-BE49-F238E27FC236}">
                <a16:creationId xmlns:a16="http://schemas.microsoft.com/office/drawing/2014/main" id="{4BC7A624-BD3F-4E08-9A06-2A215B6F6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2653F-4353-41CA-A9B6-7BAD57A30B98}"/>
              </a:ext>
            </a:extLst>
          </p:cNvPr>
          <p:cNvSpPr>
            <a:spLocks noGrp="1"/>
          </p:cNvSpPr>
          <p:nvPr>
            <p:ph type="sldNum" sz="quarter" idx="12"/>
          </p:nvPr>
        </p:nvSpPr>
        <p:spPr/>
        <p:txBody>
          <a:bodyPr/>
          <a:lstStyle/>
          <a:p>
            <a:fld id="{329607E8-572D-4963-906D-61CBDC7AD3D6}" type="slidenum">
              <a:rPr lang="en-US" smtClean="0"/>
              <a:t>‹#›</a:t>
            </a:fld>
            <a:endParaRPr lang="en-US"/>
          </a:p>
        </p:txBody>
      </p:sp>
    </p:spTree>
    <p:extLst>
      <p:ext uri="{BB962C8B-B14F-4D97-AF65-F5344CB8AC3E}">
        <p14:creationId xmlns:p14="http://schemas.microsoft.com/office/powerpoint/2010/main" val="15223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9CBC8-64FF-48D2-9915-53944D7B33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05F9FB-E223-4280-8D5E-E7B4DE48C3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0F4D82-0CFB-4A37-A135-1C8C39D32F3D}"/>
              </a:ext>
            </a:extLst>
          </p:cNvPr>
          <p:cNvSpPr>
            <a:spLocks noGrp="1"/>
          </p:cNvSpPr>
          <p:nvPr>
            <p:ph type="dt" sz="half" idx="10"/>
          </p:nvPr>
        </p:nvSpPr>
        <p:spPr/>
        <p:txBody>
          <a:bodyPr/>
          <a:lstStyle/>
          <a:p>
            <a:fld id="{72AD3422-FE48-498E-885D-D1E173C5F6F6}" type="datetimeFigureOut">
              <a:rPr lang="en-US" smtClean="0"/>
              <a:t>9/18/2020</a:t>
            </a:fld>
            <a:endParaRPr lang="en-US"/>
          </a:p>
        </p:txBody>
      </p:sp>
      <p:sp>
        <p:nvSpPr>
          <p:cNvPr id="5" name="Footer Placeholder 4">
            <a:extLst>
              <a:ext uri="{FF2B5EF4-FFF2-40B4-BE49-F238E27FC236}">
                <a16:creationId xmlns:a16="http://schemas.microsoft.com/office/drawing/2014/main" id="{4F280D50-D8E2-4872-A5FC-80F48B19F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38105-9FB7-422C-A261-46BC69AA20D8}"/>
              </a:ext>
            </a:extLst>
          </p:cNvPr>
          <p:cNvSpPr>
            <a:spLocks noGrp="1"/>
          </p:cNvSpPr>
          <p:nvPr>
            <p:ph type="sldNum" sz="quarter" idx="12"/>
          </p:nvPr>
        </p:nvSpPr>
        <p:spPr/>
        <p:txBody>
          <a:bodyPr/>
          <a:lstStyle/>
          <a:p>
            <a:fld id="{329607E8-572D-4963-906D-61CBDC7AD3D6}" type="slidenum">
              <a:rPr lang="en-US" smtClean="0"/>
              <a:t>‹#›</a:t>
            </a:fld>
            <a:endParaRPr lang="en-US"/>
          </a:p>
        </p:txBody>
      </p:sp>
    </p:spTree>
    <p:extLst>
      <p:ext uri="{BB962C8B-B14F-4D97-AF65-F5344CB8AC3E}">
        <p14:creationId xmlns:p14="http://schemas.microsoft.com/office/powerpoint/2010/main" val="39283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4F7F5-B1BE-488B-ACDB-FDFB665ACB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6374E0-82FC-4ED4-9936-A65D30763B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803AA1-594C-4D35-BA12-97FCB7D7C6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3C97B2-C2F4-4827-A3B0-4B403F630B89}"/>
              </a:ext>
            </a:extLst>
          </p:cNvPr>
          <p:cNvSpPr>
            <a:spLocks noGrp="1"/>
          </p:cNvSpPr>
          <p:nvPr>
            <p:ph type="dt" sz="half" idx="10"/>
          </p:nvPr>
        </p:nvSpPr>
        <p:spPr/>
        <p:txBody>
          <a:bodyPr/>
          <a:lstStyle/>
          <a:p>
            <a:fld id="{72AD3422-FE48-498E-885D-D1E173C5F6F6}" type="datetimeFigureOut">
              <a:rPr lang="en-US" smtClean="0"/>
              <a:t>9/18/2020</a:t>
            </a:fld>
            <a:endParaRPr lang="en-US"/>
          </a:p>
        </p:txBody>
      </p:sp>
      <p:sp>
        <p:nvSpPr>
          <p:cNvPr id="6" name="Footer Placeholder 5">
            <a:extLst>
              <a:ext uri="{FF2B5EF4-FFF2-40B4-BE49-F238E27FC236}">
                <a16:creationId xmlns:a16="http://schemas.microsoft.com/office/drawing/2014/main" id="{EA03E550-9330-4A29-A17E-200CC68D80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6B365-CD2C-46DD-9A71-208F00143E60}"/>
              </a:ext>
            </a:extLst>
          </p:cNvPr>
          <p:cNvSpPr>
            <a:spLocks noGrp="1"/>
          </p:cNvSpPr>
          <p:nvPr>
            <p:ph type="sldNum" sz="quarter" idx="12"/>
          </p:nvPr>
        </p:nvSpPr>
        <p:spPr/>
        <p:txBody>
          <a:bodyPr/>
          <a:lstStyle/>
          <a:p>
            <a:fld id="{329607E8-572D-4963-906D-61CBDC7AD3D6}" type="slidenum">
              <a:rPr lang="en-US" smtClean="0"/>
              <a:t>‹#›</a:t>
            </a:fld>
            <a:endParaRPr lang="en-US"/>
          </a:p>
        </p:txBody>
      </p:sp>
    </p:spTree>
    <p:extLst>
      <p:ext uri="{BB962C8B-B14F-4D97-AF65-F5344CB8AC3E}">
        <p14:creationId xmlns:p14="http://schemas.microsoft.com/office/powerpoint/2010/main" val="18896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078F-2464-4D72-8B3E-350262DB74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7A0A3C-CDC2-4882-98DC-1EFD25A517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3E0E8E-E8C3-4E0A-B98E-2DEAFBF91D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3B67FF-C96F-4E23-8AD7-2391429398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6EB8CF-3482-4AA5-8219-E338648B17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C0E8DA-E9BA-4429-998F-56F49144340B}"/>
              </a:ext>
            </a:extLst>
          </p:cNvPr>
          <p:cNvSpPr>
            <a:spLocks noGrp="1"/>
          </p:cNvSpPr>
          <p:nvPr>
            <p:ph type="dt" sz="half" idx="10"/>
          </p:nvPr>
        </p:nvSpPr>
        <p:spPr/>
        <p:txBody>
          <a:bodyPr/>
          <a:lstStyle/>
          <a:p>
            <a:fld id="{72AD3422-FE48-498E-885D-D1E173C5F6F6}" type="datetimeFigureOut">
              <a:rPr lang="en-US" smtClean="0"/>
              <a:t>9/18/2020</a:t>
            </a:fld>
            <a:endParaRPr lang="en-US"/>
          </a:p>
        </p:txBody>
      </p:sp>
      <p:sp>
        <p:nvSpPr>
          <p:cNvPr id="8" name="Footer Placeholder 7">
            <a:extLst>
              <a:ext uri="{FF2B5EF4-FFF2-40B4-BE49-F238E27FC236}">
                <a16:creationId xmlns:a16="http://schemas.microsoft.com/office/drawing/2014/main" id="{CA64DAA1-C5CA-417A-B6FA-F488429C02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1F0BAE-8032-487B-8E9C-9D44A4445845}"/>
              </a:ext>
            </a:extLst>
          </p:cNvPr>
          <p:cNvSpPr>
            <a:spLocks noGrp="1"/>
          </p:cNvSpPr>
          <p:nvPr>
            <p:ph type="sldNum" sz="quarter" idx="12"/>
          </p:nvPr>
        </p:nvSpPr>
        <p:spPr/>
        <p:txBody>
          <a:bodyPr/>
          <a:lstStyle/>
          <a:p>
            <a:fld id="{329607E8-572D-4963-906D-61CBDC7AD3D6}" type="slidenum">
              <a:rPr lang="en-US" smtClean="0"/>
              <a:t>‹#›</a:t>
            </a:fld>
            <a:endParaRPr lang="en-US"/>
          </a:p>
        </p:txBody>
      </p:sp>
    </p:spTree>
    <p:extLst>
      <p:ext uri="{BB962C8B-B14F-4D97-AF65-F5344CB8AC3E}">
        <p14:creationId xmlns:p14="http://schemas.microsoft.com/office/powerpoint/2010/main" val="312017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B7EE7-36AF-4083-9B4F-F06848ED52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C77787-3471-4069-BDF8-1903632007EE}"/>
              </a:ext>
            </a:extLst>
          </p:cNvPr>
          <p:cNvSpPr>
            <a:spLocks noGrp="1"/>
          </p:cNvSpPr>
          <p:nvPr>
            <p:ph type="dt" sz="half" idx="10"/>
          </p:nvPr>
        </p:nvSpPr>
        <p:spPr/>
        <p:txBody>
          <a:bodyPr/>
          <a:lstStyle/>
          <a:p>
            <a:fld id="{72AD3422-FE48-498E-885D-D1E173C5F6F6}" type="datetimeFigureOut">
              <a:rPr lang="en-US" smtClean="0"/>
              <a:t>9/18/2020</a:t>
            </a:fld>
            <a:endParaRPr lang="en-US"/>
          </a:p>
        </p:txBody>
      </p:sp>
      <p:sp>
        <p:nvSpPr>
          <p:cNvPr id="4" name="Footer Placeholder 3">
            <a:extLst>
              <a:ext uri="{FF2B5EF4-FFF2-40B4-BE49-F238E27FC236}">
                <a16:creationId xmlns:a16="http://schemas.microsoft.com/office/drawing/2014/main" id="{A70F93C4-A667-468E-B5F0-F25312E85C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A53760-12DE-4E32-923B-45E6815F7333}"/>
              </a:ext>
            </a:extLst>
          </p:cNvPr>
          <p:cNvSpPr>
            <a:spLocks noGrp="1"/>
          </p:cNvSpPr>
          <p:nvPr>
            <p:ph type="sldNum" sz="quarter" idx="12"/>
          </p:nvPr>
        </p:nvSpPr>
        <p:spPr/>
        <p:txBody>
          <a:bodyPr/>
          <a:lstStyle/>
          <a:p>
            <a:fld id="{329607E8-572D-4963-906D-61CBDC7AD3D6}" type="slidenum">
              <a:rPr lang="en-US" smtClean="0"/>
              <a:t>‹#›</a:t>
            </a:fld>
            <a:endParaRPr lang="en-US"/>
          </a:p>
        </p:txBody>
      </p:sp>
    </p:spTree>
    <p:extLst>
      <p:ext uri="{BB962C8B-B14F-4D97-AF65-F5344CB8AC3E}">
        <p14:creationId xmlns:p14="http://schemas.microsoft.com/office/powerpoint/2010/main" val="3618508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3ECD96-D1BE-40F3-822D-86F7E30BE4E5}"/>
              </a:ext>
            </a:extLst>
          </p:cNvPr>
          <p:cNvSpPr>
            <a:spLocks noGrp="1"/>
          </p:cNvSpPr>
          <p:nvPr>
            <p:ph type="dt" sz="half" idx="10"/>
          </p:nvPr>
        </p:nvSpPr>
        <p:spPr/>
        <p:txBody>
          <a:bodyPr/>
          <a:lstStyle/>
          <a:p>
            <a:fld id="{72AD3422-FE48-498E-885D-D1E173C5F6F6}" type="datetimeFigureOut">
              <a:rPr lang="en-US" smtClean="0"/>
              <a:t>9/18/2020</a:t>
            </a:fld>
            <a:endParaRPr lang="en-US"/>
          </a:p>
        </p:txBody>
      </p:sp>
      <p:sp>
        <p:nvSpPr>
          <p:cNvPr id="3" name="Footer Placeholder 2">
            <a:extLst>
              <a:ext uri="{FF2B5EF4-FFF2-40B4-BE49-F238E27FC236}">
                <a16:creationId xmlns:a16="http://schemas.microsoft.com/office/drawing/2014/main" id="{0BF2A1BF-1BCE-42CD-8BFD-B8E310AEC4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48C436-4D4A-47CC-9B30-8D80CA094582}"/>
              </a:ext>
            </a:extLst>
          </p:cNvPr>
          <p:cNvSpPr>
            <a:spLocks noGrp="1"/>
          </p:cNvSpPr>
          <p:nvPr>
            <p:ph type="sldNum" sz="quarter" idx="12"/>
          </p:nvPr>
        </p:nvSpPr>
        <p:spPr/>
        <p:txBody>
          <a:bodyPr/>
          <a:lstStyle/>
          <a:p>
            <a:fld id="{329607E8-572D-4963-906D-61CBDC7AD3D6}" type="slidenum">
              <a:rPr lang="en-US" smtClean="0"/>
              <a:t>‹#›</a:t>
            </a:fld>
            <a:endParaRPr lang="en-US"/>
          </a:p>
        </p:txBody>
      </p:sp>
    </p:spTree>
    <p:extLst>
      <p:ext uri="{BB962C8B-B14F-4D97-AF65-F5344CB8AC3E}">
        <p14:creationId xmlns:p14="http://schemas.microsoft.com/office/powerpoint/2010/main" val="275867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FA13-01A6-4B34-AA6E-99F3D5C2E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2FBD98-EF2B-4B95-91EE-7F93D43C94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6C4A35-1C33-4178-AE79-E63154B92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D6C53E-0E48-4675-8CFA-EA68B84D6A09}"/>
              </a:ext>
            </a:extLst>
          </p:cNvPr>
          <p:cNvSpPr>
            <a:spLocks noGrp="1"/>
          </p:cNvSpPr>
          <p:nvPr>
            <p:ph type="dt" sz="half" idx="10"/>
          </p:nvPr>
        </p:nvSpPr>
        <p:spPr/>
        <p:txBody>
          <a:bodyPr/>
          <a:lstStyle/>
          <a:p>
            <a:fld id="{72AD3422-FE48-498E-885D-D1E173C5F6F6}" type="datetimeFigureOut">
              <a:rPr lang="en-US" smtClean="0"/>
              <a:t>9/18/2020</a:t>
            </a:fld>
            <a:endParaRPr lang="en-US"/>
          </a:p>
        </p:txBody>
      </p:sp>
      <p:sp>
        <p:nvSpPr>
          <p:cNvPr id="6" name="Footer Placeholder 5">
            <a:extLst>
              <a:ext uri="{FF2B5EF4-FFF2-40B4-BE49-F238E27FC236}">
                <a16:creationId xmlns:a16="http://schemas.microsoft.com/office/drawing/2014/main" id="{9626BBA4-F014-42DB-A163-0AE050A42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6E717-FA34-47C2-9E84-F8F970B1595F}"/>
              </a:ext>
            </a:extLst>
          </p:cNvPr>
          <p:cNvSpPr>
            <a:spLocks noGrp="1"/>
          </p:cNvSpPr>
          <p:nvPr>
            <p:ph type="sldNum" sz="quarter" idx="12"/>
          </p:nvPr>
        </p:nvSpPr>
        <p:spPr/>
        <p:txBody>
          <a:bodyPr/>
          <a:lstStyle/>
          <a:p>
            <a:fld id="{329607E8-572D-4963-906D-61CBDC7AD3D6}" type="slidenum">
              <a:rPr lang="en-US" smtClean="0"/>
              <a:t>‹#›</a:t>
            </a:fld>
            <a:endParaRPr lang="en-US"/>
          </a:p>
        </p:txBody>
      </p:sp>
    </p:spTree>
    <p:extLst>
      <p:ext uri="{BB962C8B-B14F-4D97-AF65-F5344CB8AC3E}">
        <p14:creationId xmlns:p14="http://schemas.microsoft.com/office/powerpoint/2010/main" val="88772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79AF-1B63-405E-9241-A4A4EBFC31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82F597-F7A5-4281-9D20-4A80B3B21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62BAC0-C96D-4E5C-8CE9-282DF38D1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F8D144-58F5-4003-A6E4-3D53FCB6FD02}"/>
              </a:ext>
            </a:extLst>
          </p:cNvPr>
          <p:cNvSpPr>
            <a:spLocks noGrp="1"/>
          </p:cNvSpPr>
          <p:nvPr>
            <p:ph type="dt" sz="half" idx="10"/>
          </p:nvPr>
        </p:nvSpPr>
        <p:spPr/>
        <p:txBody>
          <a:bodyPr/>
          <a:lstStyle/>
          <a:p>
            <a:fld id="{72AD3422-FE48-498E-885D-D1E173C5F6F6}" type="datetimeFigureOut">
              <a:rPr lang="en-US" smtClean="0"/>
              <a:t>9/18/2020</a:t>
            </a:fld>
            <a:endParaRPr lang="en-US"/>
          </a:p>
        </p:txBody>
      </p:sp>
      <p:sp>
        <p:nvSpPr>
          <p:cNvPr id="6" name="Footer Placeholder 5">
            <a:extLst>
              <a:ext uri="{FF2B5EF4-FFF2-40B4-BE49-F238E27FC236}">
                <a16:creationId xmlns:a16="http://schemas.microsoft.com/office/drawing/2014/main" id="{21C706DB-1E88-4F8D-A452-F53C360864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500EDD-C479-432F-B47B-5C019F96C1DF}"/>
              </a:ext>
            </a:extLst>
          </p:cNvPr>
          <p:cNvSpPr>
            <a:spLocks noGrp="1"/>
          </p:cNvSpPr>
          <p:nvPr>
            <p:ph type="sldNum" sz="quarter" idx="12"/>
          </p:nvPr>
        </p:nvSpPr>
        <p:spPr/>
        <p:txBody>
          <a:bodyPr/>
          <a:lstStyle/>
          <a:p>
            <a:fld id="{329607E8-572D-4963-906D-61CBDC7AD3D6}" type="slidenum">
              <a:rPr lang="en-US" smtClean="0"/>
              <a:t>‹#›</a:t>
            </a:fld>
            <a:endParaRPr lang="en-US"/>
          </a:p>
        </p:txBody>
      </p:sp>
    </p:spTree>
    <p:extLst>
      <p:ext uri="{BB962C8B-B14F-4D97-AF65-F5344CB8AC3E}">
        <p14:creationId xmlns:p14="http://schemas.microsoft.com/office/powerpoint/2010/main" val="2593801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5341CA-C69D-4A15-AA1D-F829C656EB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CCDEE3-163D-4FBE-866E-A23EB59A0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F164B-AD3E-416A-8E1D-6FACDE3BBC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D3422-FE48-498E-885D-D1E173C5F6F6}" type="datetimeFigureOut">
              <a:rPr lang="en-US" smtClean="0"/>
              <a:t>9/18/2020</a:t>
            </a:fld>
            <a:endParaRPr lang="en-US"/>
          </a:p>
        </p:txBody>
      </p:sp>
      <p:sp>
        <p:nvSpPr>
          <p:cNvPr id="5" name="Footer Placeholder 4">
            <a:extLst>
              <a:ext uri="{FF2B5EF4-FFF2-40B4-BE49-F238E27FC236}">
                <a16:creationId xmlns:a16="http://schemas.microsoft.com/office/drawing/2014/main" id="{267BE123-7735-4F5E-B0D8-9AE08D6E2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DD3487-E01E-4490-9039-CF077AB56E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607E8-572D-4963-906D-61CBDC7AD3D6}" type="slidenum">
              <a:rPr lang="en-US" smtClean="0"/>
              <a:t>‹#›</a:t>
            </a:fld>
            <a:endParaRPr lang="en-US"/>
          </a:p>
        </p:txBody>
      </p:sp>
    </p:spTree>
    <p:extLst>
      <p:ext uri="{BB962C8B-B14F-4D97-AF65-F5344CB8AC3E}">
        <p14:creationId xmlns:p14="http://schemas.microsoft.com/office/powerpoint/2010/main" val="1094994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381000"/>
            <a:ext cx="8991600" cy="3416320"/>
          </a:xfrm>
          <a:prstGeom prst="rect">
            <a:avLst/>
          </a:prstGeom>
          <a:noFill/>
        </p:spPr>
        <p:txBody>
          <a:bodyPr wrap="square" rtlCol="0">
            <a:spAutoFit/>
          </a:bodyPr>
          <a:lstStyle/>
          <a:p>
            <a:pPr algn="ctr"/>
            <a:r>
              <a:rPr lang="en-US" sz="5400" dirty="0">
                <a:solidFill>
                  <a:schemeClr val="bg1"/>
                </a:solidFill>
                <a:latin typeface="AR CENA" pitchFamily="2" charset="0"/>
              </a:rPr>
              <a:t>The Marriage Supper</a:t>
            </a:r>
          </a:p>
          <a:p>
            <a:pPr algn="ctr"/>
            <a:r>
              <a:rPr lang="en-US" sz="5400" dirty="0">
                <a:solidFill>
                  <a:schemeClr val="bg1"/>
                </a:solidFill>
                <a:latin typeface="AR CENA" pitchFamily="2" charset="0"/>
              </a:rPr>
              <a:t>Parable of the 10 Virgins</a:t>
            </a:r>
          </a:p>
          <a:p>
            <a:pPr algn="ctr"/>
            <a:r>
              <a:rPr lang="en-US" sz="5400">
                <a:solidFill>
                  <a:schemeClr val="bg1"/>
                </a:solidFill>
                <a:latin typeface="AR CENA" pitchFamily="2" charset="0"/>
              </a:rPr>
              <a:t>Part 3</a:t>
            </a:r>
            <a:endParaRPr lang="en-US" sz="5400" dirty="0">
              <a:solidFill>
                <a:schemeClr val="bg1"/>
              </a:solidFill>
              <a:latin typeface="AR CENA" pitchFamily="2" charset="0"/>
            </a:endParaRPr>
          </a:p>
          <a:p>
            <a:pPr algn="ctr"/>
            <a:endParaRPr lang="en-US" sz="5400" dirty="0">
              <a:solidFill>
                <a:schemeClr val="bg1"/>
              </a:solidFill>
              <a:latin typeface="AR CENA" pitchFamily="2" charset="0"/>
            </a:endParaRPr>
          </a:p>
        </p:txBody>
      </p:sp>
      <p:grpSp>
        <p:nvGrpSpPr>
          <p:cNvPr id="6" name="Group 5"/>
          <p:cNvGrpSpPr/>
          <p:nvPr/>
        </p:nvGrpSpPr>
        <p:grpSpPr>
          <a:xfrm>
            <a:off x="1524000" y="2895600"/>
            <a:ext cx="4724400" cy="3200400"/>
            <a:chOff x="0" y="381000"/>
            <a:chExt cx="5257800" cy="4415319"/>
          </a:xfrm>
        </p:grpSpPr>
        <p:grpSp>
          <p:nvGrpSpPr>
            <p:cNvPr id="7" name="Group 39"/>
            <p:cNvGrpSpPr/>
            <p:nvPr/>
          </p:nvGrpSpPr>
          <p:grpSpPr>
            <a:xfrm>
              <a:off x="0" y="381000"/>
              <a:ext cx="1752600" cy="2949972"/>
              <a:chOff x="304800" y="685800"/>
              <a:chExt cx="3047999" cy="5130385"/>
            </a:xfrm>
          </p:grpSpPr>
          <p:grpSp>
            <p:nvGrpSpPr>
              <p:cNvPr id="288" name="Group 29"/>
              <p:cNvGrpSpPr/>
              <p:nvPr/>
            </p:nvGrpSpPr>
            <p:grpSpPr>
              <a:xfrm>
                <a:off x="609600" y="685800"/>
                <a:ext cx="2743199" cy="5130385"/>
                <a:chOff x="609601" y="584615"/>
                <a:chExt cx="2743199" cy="5130385"/>
              </a:xfrm>
            </p:grpSpPr>
            <p:sp>
              <p:nvSpPr>
                <p:cNvPr id="297" name="Oval 296"/>
                <p:cNvSpPr/>
                <p:nvPr/>
              </p:nvSpPr>
              <p:spPr>
                <a:xfrm rot="2542647">
                  <a:off x="609601" y="3117762"/>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rot="19057353" flipH="1">
                  <a:off x="2843442" y="3117761"/>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rot="2500661">
                  <a:off x="1345445" y="4771159"/>
                  <a:ext cx="591311" cy="94384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rot="19779230">
                  <a:off x="2113517" y="4770468"/>
                  <a:ext cx="591311" cy="94384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19779230">
                  <a:off x="1991943" y="4486034"/>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2542647">
                  <a:off x="1441519" y="4548660"/>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ed Rectangle 302"/>
                <p:cNvSpPr/>
                <p:nvPr/>
              </p:nvSpPr>
              <p:spPr>
                <a:xfrm rot="2292215" flipH="1">
                  <a:off x="986788" y="2357795"/>
                  <a:ext cx="616974" cy="1126317"/>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303"/>
                <p:cNvSpPr/>
                <p:nvPr/>
              </p:nvSpPr>
              <p:spPr>
                <a:xfrm rot="19307785">
                  <a:off x="2366512" y="2357796"/>
                  <a:ext cx="616974" cy="1126317"/>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57"/>
                <p:cNvSpPr/>
                <p:nvPr/>
              </p:nvSpPr>
              <p:spPr>
                <a:xfrm>
                  <a:off x="1187701" y="2485183"/>
                  <a:ext cx="1642529" cy="190065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58"/>
                <p:cNvSpPr/>
                <p:nvPr/>
              </p:nvSpPr>
              <p:spPr>
                <a:xfrm>
                  <a:off x="1910414" y="2485183"/>
                  <a:ext cx="131402" cy="1900659"/>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ed Rectangle 59"/>
                <p:cNvSpPr/>
                <p:nvPr/>
              </p:nvSpPr>
              <p:spPr>
                <a:xfrm rot="19307785">
                  <a:off x="2642450" y="3234640"/>
                  <a:ext cx="710350" cy="33663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ed Rectangle 60"/>
                <p:cNvSpPr/>
                <p:nvPr/>
              </p:nvSpPr>
              <p:spPr>
                <a:xfrm rot="2292215" flipH="1">
                  <a:off x="617474" y="3177248"/>
                  <a:ext cx="710350" cy="33663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lowchart: Manual Input 61"/>
                <p:cNvSpPr/>
                <p:nvPr/>
              </p:nvSpPr>
              <p:spPr>
                <a:xfrm rot="20381299">
                  <a:off x="1940667" y="2281660"/>
                  <a:ext cx="796632" cy="209503"/>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lowchart: Manual Input 309"/>
                <p:cNvSpPr/>
                <p:nvPr/>
              </p:nvSpPr>
              <p:spPr>
                <a:xfrm rot="1218701" flipH="1">
                  <a:off x="1216429" y="2284833"/>
                  <a:ext cx="812638" cy="203155"/>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1274486" y="662580"/>
                  <a:ext cx="1379725" cy="17598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a:off x="1011681" y="4323109"/>
                  <a:ext cx="1971035" cy="703948"/>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Block Arc 312"/>
                <p:cNvSpPr/>
                <p:nvPr/>
              </p:nvSpPr>
              <p:spPr>
                <a:xfrm>
                  <a:off x="1340187" y="5097452"/>
                  <a:ext cx="657012" cy="211184"/>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4" name="Block Arc 313"/>
                <p:cNvSpPr/>
                <p:nvPr/>
              </p:nvSpPr>
              <p:spPr>
                <a:xfrm rot="21278537">
                  <a:off x="2070666" y="5059461"/>
                  <a:ext cx="657012" cy="211184"/>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Wave 314"/>
                <p:cNvSpPr/>
                <p:nvPr/>
              </p:nvSpPr>
              <p:spPr>
                <a:xfrm rot="16432775">
                  <a:off x="636390" y="1536985"/>
                  <a:ext cx="1337501" cy="910169"/>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Wave 315"/>
                <p:cNvSpPr/>
                <p:nvPr/>
              </p:nvSpPr>
              <p:spPr>
                <a:xfrm rot="4166995">
                  <a:off x="1917853" y="1465112"/>
                  <a:ext cx="1337501" cy="910169"/>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Wave 316"/>
                <p:cNvSpPr/>
                <p:nvPr/>
              </p:nvSpPr>
              <p:spPr>
                <a:xfrm rot="17172890">
                  <a:off x="152613" y="1342939"/>
                  <a:ext cx="2081367" cy="910169"/>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Wave 70"/>
                <p:cNvSpPr/>
                <p:nvPr/>
              </p:nvSpPr>
              <p:spPr>
                <a:xfrm rot="3710616">
                  <a:off x="1832274" y="1523085"/>
                  <a:ext cx="1995949" cy="730529"/>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lowchart: Delay 71"/>
                <p:cNvSpPr/>
                <p:nvPr/>
              </p:nvSpPr>
              <p:spPr>
                <a:xfrm rot="16200000">
                  <a:off x="1716529" y="-120233"/>
                  <a:ext cx="429938" cy="1839633"/>
                </a:xfrm>
                <a:prstGeom prst="flowChartDelay">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72"/>
                <p:cNvSpPr/>
                <p:nvPr/>
              </p:nvSpPr>
              <p:spPr>
                <a:xfrm>
                  <a:off x="1011681" y="944160"/>
                  <a:ext cx="1836450" cy="503640"/>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ounded Rectangle 73"/>
                <p:cNvSpPr/>
                <p:nvPr/>
              </p:nvSpPr>
              <p:spPr>
                <a:xfrm>
                  <a:off x="1011681" y="944159"/>
                  <a:ext cx="1839633" cy="211184"/>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99"/>
              <p:cNvGrpSpPr/>
              <p:nvPr/>
            </p:nvGrpSpPr>
            <p:grpSpPr>
              <a:xfrm>
                <a:off x="304800" y="3048000"/>
                <a:ext cx="838200" cy="892657"/>
                <a:chOff x="3874062" y="784598"/>
                <a:chExt cx="2983938" cy="3177802"/>
              </a:xfrm>
            </p:grpSpPr>
            <p:sp>
              <p:nvSpPr>
                <p:cNvPr id="290" name="Round Same Side Corner Rectangle 289"/>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Block Arc 43"/>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2" name="Oval 44"/>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45"/>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46"/>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47"/>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ouble Wave 295"/>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138"/>
            <p:cNvGrpSpPr/>
            <p:nvPr/>
          </p:nvGrpSpPr>
          <p:grpSpPr>
            <a:xfrm>
              <a:off x="685800" y="457200"/>
              <a:ext cx="2219632" cy="3276600"/>
              <a:chOff x="228600" y="685800"/>
              <a:chExt cx="3200400" cy="4724400"/>
            </a:xfrm>
          </p:grpSpPr>
          <p:grpSp>
            <p:nvGrpSpPr>
              <p:cNvPr id="236" name="Group 69"/>
              <p:cNvGrpSpPr/>
              <p:nvPr/>
            </p:nvGrpSpPr>
            <p:grpSpPr>
              <a:xfrm>
                <a:off x="533400" y="685800"/>
                <a:ext cx="2895600" cy="4724400"/>
                <a:chOff x="4495800" y="838200"/>
                <a:chExt cx="3181553" cy="5469075"/>
              </a:xfrm>
            </p:grpSpPr>
            <p:sp>
              <p:nvSpPr>
                <p:cNvPr id="247" name="Oval 2"/>
                <p:cNvSpPr/>
                <p:nvPr/>
              </p:nvSpPr>
              <p:spPr>
                <a:xfrm rot="2542647">
                  <a:off x="4495800" y="3495852"/>
                  <a:ext cx="530543" cy="8568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3"/>
                <p:cNvSpPr/>
                <p:nvPr/>
              </p:nvSpPr>
              <p:spPr>
                <a:xfrm rot="19057353" flipH="1">
                  <a:off x="7086601" y="3495851"/>
                  <a:ext cx="530543" cy="8568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4"/>
                <p:cNvSpPr/>
                <p:nvPr/>
              </p:nvSpPr>
              <p:spPr>
                <a:xfrm rot="2500661">
                  <a:off x="5349229" y="5285599"/>
                  <a:ext cx="685800" cy="102167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5"/>
                <p:cNvSpPr/>
                <p:nvPr/>
              </p:nvSpPr>
              <p:spPr>
                <a:xfrm rot="19779230">
                  <a:off x="6240037" y="5284851"/>
                  <a:ext cx="685800" cy="102167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6"/>
                <p:cNvSpPr/>
                <p:nvPr/>
              </p:nvSpPr>
              <p:spPr>
                <a:xfrm rot="19779230">
                  <a:off x="6099036" y="4976960"/>
                  <a:ext cx="6858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7"/>
                <p:cNvSpPr/>
                <p:nvPr/>
              </p:nvSpPr>
              <p:spPr>
                <a:xfrm rot="2542647">
                  <a:off x="5460656" y="5044751"/>
                  <a:ext cx="6858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8"/>
                <p:cNvSpPr/>
                <p:nvPr/>
              </p:nvSpPr>
              <p:spPr>
                <a:xfrm rot="2292215" flipH="1">
                  <a:off x="4933260" y="2673213"/>
                  <a:ext cx="715564" cy="1219200"/>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9"/>
                <p:cNvSpPr/>
                <p:nvPr/>
              </p:nvSpPr>
              <p:spPr>
                <a:xfrm rot="19307785">
                  <a:off x="6533460" y="2673214"/>
                  <a:ext cx="715564" cy="1219200"/>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10"/>
                <p:cNvSpPr/>
                <p:nvPr/>
              </p:nvSpPr>
              <p:spPr>
                <a:xfrm>
                  <a:off x="5166279" y="2811106"/>
                  <a:ext cx="1905000" cy="2057400"/>
                </a:xfrm>
                <a:prstGeom prst="trapezoid">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11"/>
                <p:cNvSpPr/>
                <p:nvPr/>
              </p:nvSpPr>
              <p:spPr>
                <a:xfrm>
                  <a:off x="6004479" y="2811106"/>
                  <a:ext cx="152400" cy="20574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12"/>
                <p:cNvSpPr/>
                <p:nvPr/>
              </p:nvSpPr>
              <p:spPr>
                <a:xfrm rot="19307785">
                  <a:off x="6853491" y="3622368"/>
                  <a:ext cx="823862" cy="36439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13"/>
                <p:cNvSpPr/>
                <p:nvPr/>
              </p:nvSpPr>
              <p:spPr>
                <a:xfrm rot="2292215" flipH="1">
                  <a:off x="4504931" y="3560244"/>
                  <a:ext cx="823862" cy="36439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14"/>
                <p:cNvSpPr/>
                <p:nvPr/>
              </p:nvSpPr>
              <p:spPr>
                <a:xfrm>
                  <a:off x="5257800" y="990600"/>
                  <a:ext cx="1600200" cy="1905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15"/>
                <p:cNvSpPr/>
                <p:nvPr/>
              </p:nvSpPr>
              <p:spPr>
                <a:xfrm>
                  <a:off x="4962131" y="4800600"/>
                  <a:ext cx="2286000" cy="7620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Block Arc 16"/>
                <p:cNvSpPr/>
                <p:nvPr/>
              </p:nvSpPr>
              <p:spPr>
                <a:xfrm>
                  <a:off x="5343131" y="5638800"/>
                  <a:ext cx="762000" cy="228600"/>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Block Arc 17"/>
                <p:cNvSpPr/>
                <p:nvPr/>
              </p:nvSpPr>
              <p:spPr>
                <a:xfrm rot="21278537">
                  <a:off x="6190338" y="5597676"/>
                  <a:ext cx="762000" cy="228600"/>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Quad Arrow 18"/>
                <p:cNvSpPr/>
                <p:nvPr/>
              </p:nvSpPr>
              <p:spPr>
                <a:xfrm>
                  <a:off x="50292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Quad Arrow 19"/>
                <p:cNvSpPr/>
                <p:nvPr/>
              </p:nvSpPr>
              <p:spPr>
                <a:xfrm>
                  <a:off x="54102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Quad Arrow 20"/>
                <p:cNvSpPr/>
                <p:nvPr/>
              </p:nvSpPr>
              <p:spPr>
                <a:xfrm>
                  <a:off x="57912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Quad Arrow 21"/>
                <p:cNvSpPr/>
                <p:nvPr/>
              </p:nvSpPr>
              <p:spPr>
                <a:xfrm>
                  <a:off x="62484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Quad Arrow 22"/>
                <p:cNvSpPr/>
                <p:nvPr/>
              </p:nvSpPr>
              <p:spPr>
                <a:xfrm>
                  <a:off x="66294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Quad Arrow 23"/>
                <p:cNvSpPr/>
                <p:nvPr/>
              </p:nvSpPr>
              <p:spPr>
                <a:xfrm rot="2046229">
                  <a:off x="4585044" y="3412302"/>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Quad Arrow 24"/>
                <p:cNvSpPr/>
                <p:nvPr/>
              </p:nvSpPr>
              <p:spPr>
                <a:xfrm rot="2046229">
                  <a:off x="4889845" y="3638497"/>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Quad Arrow 25"/>
                <p:cNvSpPr/>
                <p:nvPr/>
              </p:nvSpPr>
              <p:spPr>
                <a:xfrm rot="19553771" flipH="1">
                  <a:off x="7023445" y="3638496"/>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Quad Arrow 26"/>
                <p:cNvSpPr/>
                <p:nvPr/>
              </p:nvSpPr>
              <p:spPr>
                <a:xfrm rot="19553771" flipH="1">
                  <a:off x="7252045" y="3486096"/>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
                <p:cNvSpPr/>
                <p:nvPr/>
              </p:nvSpPr>
              <p:spPr>
                <a:xfrm rot="3201000">
                  <a:off x="5501728" y="2733869"/>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8"/>
                <p:cNvSpPr/>
                <p:nvPr/>
              </p:nvSpPr>
              <p:spPr>
                <a:xfrm rot="1914900">
                  <a:off x="5654128" y="2886269"/>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9"/>
                <p:cNvSpPr/>
                <p:nvPr/>
              </p:nvSpPr>
              <p:spPr>
                <a:xfrm rot="18907975">
                  <a:off x="6125358" y="2725786"/>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30"/>
                <p:cNvSpPr/>
                <p:nvPr/>
              </p:nvSpPr>
              <p:spPr>
                <a:xfrm rot="18907975">
                  <a:off x="6049158" y="2954388"/>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317470">
                  <a:off x="5806528" y="3038669"/>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loud 276"/>
                <p:cNvSpPr/>
                <p:nvPr/>
              </p:nvSpPr>
              <p:spPr>
                <a:xfrm>
                  <a:off x="4953000" y="838200"/>
                  <a:ext cx="2133600" cy="7620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Cloud 277"/>
                <p:cNvSpPr/>
                <p:nvPr/>
              </p:nvSpPr>
              <p:spPr>
                <a:xfrm rot="16448485">
                  <a:off x="4578592" y="1894537"/>
                  <a:ext cx="1526776" cy="516647"/>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Cloud 278"/>
                <p:cNvSpPr/>
                <p:nvPr/>
              </p:nvSpPr>
              <p:spPr>
                <a:xfrm rot="16448485">
                  <a:off x="6011199" y="1815716"/>
                  <a:ext cx="1634754" cy="635767"/>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5029200" y="1447800"/>
                  <a:ext cx="304800" cy="1371600"/>
                </a:xfrm>
                <a:prstGeom prst="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6858000" y="1447800"/>
                  <a:ext cx="304800" cy="1371600"/>
                </a:xfrm>
                <a:prstGeom prst="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a:off x="4953000" y="1219200"/>
                  <a:ext cx="2286000" cy="381000"/>
                </a:xfrm>
                <a:prstGeom prst="trapezoid">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Quad Arrow 282"/>
                <p:cNvSpPr/>
                <p:nvPr/>
              </p:nvSpPr>
              <p:spPr>
                <a:xfrm>
                  <a:off x="51816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Quad Arrow 283"/>
                <p:cNvSpPr/>
                <p:nvPr/>
              </p:nvSpPr>
              <p:spPr>
                <a:xfrm>
                  <a:off x="55626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Quad Arrow 284"/>
                <p:cNvSpPr/>
                <p:nvPr/>
              </p:nvSpPr>
              <p:spPr>
                <a:xfrm>
                  <a:off x="5867400" y="1143000"/>
                  <a:ext cx="381000" cy="5334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Quad Arrow 189"/>
                <p:cNvSpPr/>
                <p:nvPr/>
              </p:nvSpPr>
              <p:spPr>
                <a:xfrm>
                  <a:off x="62484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Quad Arrow 190"/>
                <p:cNvSpPr/>
                <p:nvPr/>
              </p:nvSpPr>
              <p:spPr>
                <a:xfrm>
                  <a:off x="66294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15"/>
              <p:cNvGrpSpPr/>
              <p:nvPr/>
            </p:nvGrpSpPr>
            <p:grpSpPr>
              <a:xfrm>
                <a:off x="228600" y="2895600"/>
                <a:ext cx="838200" cy="892657"/>
                <a:chOff x="228600" y="1752600"/>
                <a:chExt cx="838200" cy="892657"/>
              </a:xfrm>
            </p:grpSpPr>
            <p:grpSp>
              <p:nvGrpSpPr>
                <p:cNvPr id="238" name="Group 36"/>
                <p:cNvGrpSpPr/>
                <p:nvPr/>
              </p:nvGrpSpPr>
              <p:grpSpPr>
                <a:xfrm>
                  <a:off x="228600" y="1752600"/>
                  <a:ext cx="838200" cy="892657"/>
                  <a:chOff x="3874062" y="784598"/>
                  <a:chExt cx="2983938" cy="3177802"/>
                </a:xfrm>
              </p:grpSpPr>
              <p:sp>
                <p:nvSpPr>
                  <p:cNvPr id="240" name="Round Same Side Corner Rectangle 239"/>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Block Arc 240"/>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2" name="Oval 241"/>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ouble Wave 245"/>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9" name="Oval 238"/>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255"/>
            <p:cNvGrpSpPr/>
            <p:nvPr/>
          </p:nvGrpSpPr>
          <p:grpSpPr>
            <a:xfrm>
              <a:off x="1600200" y="381000"/>
              <a:ext cx="2230537" cy="3505200"/>
              <a:chOff x="0" y="457200"/>
              <a:chExt cx="3514850" cy="5523447"/>
            </a:xfrm>
          </p:grpSpPr>
          <p:grpSp>
            <p:nvGrpSpPr>
              <p:cNvPr id="169" name="Group 173"/>
              <p:cNvGrpSpPr/>
              <p:nvPr/>
            </p:nvGrpSpPr>
            <p:grpSpPr>
              <a:xfrm>
                <a:off x="228600" y="457200"/>
                <a:ext cx="3286250" cy="5523447"/>
                <a:chOff x="6343981" y="2133600"/>
                <a:chExt cx="2625554" cy="4628473"/>
              </a:xfrm>
            </p:grpSpPr>
            <p:sp>
              <p:nvSpPr>
                <p:cNvPr id="180" name="Oval 2"/>
                <p:cNvSpPr/>
                <p:nvPr/>
              </p:nvSpPr>
              <p:spPr>
                <a:xfrm rot="20207568">
                  <a:off x="7654611" y="6159865"/>
                  <a:ext cx="441560" cy="590306"/>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3"/>
                <p:cNvSpPr/>
                <p:nvPr/>
              </p:nvSpPr>
              <p:spPr>
                <a:xfrm rot="2500754">
                  <a:off x="7205785" y="6171767"/>
                  <a:ext cx="441560" cy="590306"/>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4"/>
                <p:cNvSpPr/>
                <p:nvPr/>
              </p:nvSpPr>
              <p:spPr>
                <a:xfrm rot="2500754">
                  <a:off x="6464980" y="4948901"/>
                  <a:ext cx="441560" cy="5903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5"/>
                <p:cNvSpPr/>
                <p:nvPr/>
              </p:nvSpPr>
              <p:spPr>
                <a:xfrm rot="20155908">
                  <a:off x="8457578" y="4936452"/>
                  <a:ext cx="441560" cy="5903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6"/>
                <p:cNvSpPr/>
                <p:nvPr/>
              </p:nvSpPr>
              <p:spPr>
                <a:xfrm>
                  <a:off x="6971263" y="4105257"/>
                  <a:ext cx="1308109" cy="2295543"/>
                </a:xfrm>
                <a:prstGeom prst="trapezoid">
                  <a:avLst>
                    <a:gd name="adj" fmla="val 1784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Flowchart: Delay 7"/>
                <p:cNvSpPr/>
                <p:nvPr/>
              </p:nvSpPr>
              <p:spPr>
                <a:xfrm rot="16200000">
                  <a:off x="6513561" y="2412923"/>
                  <a:ext cx="2282971" cy="1724325"/>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8"/>
                <p:cNvSpPr/>
                <p:nvPr/>
              </p:nvSpPr>
              <p:spPr>
                <a:xfrm rot="1505404">
                  <a:off x="6532558" y="4097352"/>
                  <a:ext cx="724022" cy="1187088"/>
                </a:xfrm>
                <a:prstGeom prst="trapezoid">
                  <a:avLst>
                    <a:gd name="adj" fmla="val 2907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Trapezoid 9"/>
                <p:cNvSpPr/>
                <p:nvPr/>
              </p:nvSpPr>
              <p:spPr>
                <a:xfrm rot="20172944">
                  <a:off x="7998567" y="3976319"/>
                  <a:ext cx="759754" cy="1297143"/>
                </a:xfrm>
                <a:prstGeom prst="trapezoi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Cloud 10"/>
                <p:cNvSpPr/>
                <p:nvPr/>
              </p:nvSpPr>
              <p:spPr>
                <a:xfrm rot="4849455" flipH="1">
                  <a:off x="7015648" y="3366024"/>
                  <a:ext cx="2124332" cy="778317"/>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Cloud 11"/>
                <p:cNvSpPr/>
                <p:nvPr/>
              </p:nvSpPr>
              <p:spPr>
                <a:xfrm rot="16750545">
                  <a:off x="6273927" y="3335905"/>
                  <a:ext cx="2063316" cy="778317"/>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Isosceles Triangle 12"/>
                <p:cNvSpPr/>
                <p:nvPr/>
              </p:nvSpPr>
              <p:spPr>
                <a:xfrm rot="10800000">
                  <a:off x="7387479" y="3845828"/>
                  <a:ext cx="535135" cy="415086"/>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3"/>
                <p:cNvSpPr/>
                <p:nvPr/>
              </p:nvSpPr>
              <p:spPr>
                <a:xfrm>
                  <a:off x="7209101" y="2444914"/>
                  <a:ext cx="891892" cy="155657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loud 14"/>
                <p:cNvSpPr/>
                <p:nvPr/>
              </p:nvSpPr>
              <p:spPr>
                <a:xfrm>
                  <a:off x="7209101" y="2600571"/>
                  <a:ext cx="832433" cy="363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Delay 15"/>
                <p:cNvSpPr/>
                <p:nvPr/>
              </p:nvSpPr>
              <p:spPr>
                <a:xfrm rot="5400000">
                  <a:off x="7532906" y="2002190"/>
                  <a:ext cx="363200" cy="1248649"/>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73"/>
                <p:cNvGrpSpPr/>
                <p:nvPr/>
              </p:nvGrpSpPr>
              <p:grpSpPr>
                <a:xfrm>
                  <a:off x="6911803" y="2444914"/>
                  <a:ext cx="1469917" cy="222003"/>
                  <a:chOff x="1600200" y="5029200"/>
                  <a:chExt cx="2971800" cy="609600"/>
                </a:xfrm>
              </p:grpSpPr>
              <p:sp>
                <p:nvSpPr>
                  <p:cNvPr id="227" name="Rounded Rectangle 53"/>
                  <p:cNvSpPr/>
                  <p:nvPr/>
                </p:nvSpPr>
                <p:spPr>
                  <a:xfrm>
                    <a:off x="1600200" y="5029200"/>
                    <a:ext cx="29718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64"/>
                  <p:cNvGrpSpPr/>
                  <p:nvPr/>
                </p:nvGrpSpPr>
                <p:grpSpPr>
                  <a:xfrm>
                    <a:off x="1692639" y="5156616"/>
                    <a:ext cx="2743200" cy="381000"/>
                    <a:chOff x="1219200" y="2133600"/>
                    <a:chExt cx="7086600" cy="685800"/>
                  </a:xfrm>
                </p:grpSpPr>
                <p:sp>
                  <p:nvSpPr>
                    <p:cNvPr id="229" name="&quot;No&quot; Symbol 228"/>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quot;No&quot; Symbol 229"/>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quot;No&quot; Symbol 230"/>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quot;No&quot; Symbol 231"/>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quot;No&quot; Symbol 16"/>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quot;No&quot; Symbol 17"/>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quot;No&quot; Symbol 61"/>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95" name="Group 64"/>
                <p:cNvGrpSpPr/>
                <p:nvPr/>
              </p:nvGrpSpPr>
              <p:grpSpPr>
                <a:xfrm>
                  <a:off x="7468516" y="4411444"/>
                  <a:ext cx="396594" cy="139815"/>
                  <a:chOff x="2209800" y="2133600"/>
                  <a:chExt cx="2438400" cy="685800"/>
                </a:xfrm>
              </p:grpSpPr>
              <p:sp>
                <p:nvSpPr>
                  <p:cNvPr id="225" name="&quot;No&quot; Symbol 224"/>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quot;No&quot; Symbol 225"/>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96" name="Straight Connector 195"/>
                <p:cNvCxnSpPr>
                  <a:stCxn id="188" idx="0"/>
                  <a:endCxn id="182" idx="2"/>
                </p:cNvCxnSpPr>
                <p:nvPr/>
              </p:nvCxnSpPr>
              <p:spPr>
                <a:xfrm flipH="1">
                  <a:off x="7625318" y="4260914"/>
                  <a:ext cx="29728" cy="21398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7" name="Group 73"/>
                <p:cNvGrpSpPr/>
                <p:nvPr/>
              </p:nvGrpSpPr>
              <p:grpSpPr>
                <a:xfrm>
                  <a:off x="7268560" y="4779771"/>
                  <a:ext cx="832433" cy="227106"/>
                  <a:chOff x="1600200" y="5029200"/>
                  <a:chExt cx="1981200" cy="609600"/>
                </a:xfrm>
              </p:grpSpPr>
              <p:sp>
                <p:nvSpPr>
                  <p:cNvPr id="219" name="Rounded Rectangle 41"/>
                  <p:cNvSpPr/>
                  <p:nvPr/>
                </p:nvSpPr>
                <p:spPr>
                  <a:xfrm>
                    <a:off x="1600200" y="5029200"/>
                    <a:ext cx="19812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64"/>
                  <p:cNvGrpSpPr/>
                  <p:nvPr/>
                </p:nvGrpSpPr>
                <p:grpSpPr>
                  <a:xfrm>
                    <a:off x="1692639" y="5156616"/>
                    <a:ext cx="1681317" cy="381000"/>
                    <a:chOff x="1219200" y="2133600"/>
                    <a:chExt cx="4343400" cy="685800"/>
                  </a:xfrm>
                </p:grpSpPr>
                <p:sp>
                  <p:nvSpPr>
                    <p:cNvPr id="221" name="&quot;No&quot; Symbol 220"/>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quot;No&quot; Symbol 221"/>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quot;No&quot; Symbol 222"/>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4" name="&quot;No&quot; Symbol 223"/>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98" name="Group 73"/>
                <p:cNvGrpSpPr/>
                <p:nvPr/>
              </p:nvGrpSpPr>
              <p:grpSpPr>
                <a:xfrm>
                  <a:off x="7268560" y="5194857"/>
                  <a:ext cx="832433" cy="199887"/>
                  <a:chOff x="1600200" y="5029200"/>
                  <a:chExt cx="1981200" cy="609600"/>
                </a:xfrm>
              </p:grpSpPr>
              <p:sp>
                <p:nvSpPr>
                  <p:cNvPr id="213" name="Rounded Rectangle 35"/>
                  <p:cNvSpPr/>
                  <p:nvPr/>
                </p:nvSpPr>
                <p:spPr>
                  <a:xfrm>
                    <a:off x="1600200" y="5029200"/>
                    <a:ext cx="19812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64"/>
                  <p:cNvGrpSpPr/>
                  <p:nvPr/>
                </p:nvGrpSpPr>
                <p:grpSpPr>
                  <a:xfrm>
                    <a:off x="1692639" y="5156616"/>
                    <a:ext cx="1681317" cy="381000"/>
                    <a:chOff x="1219200" y="2133600"/>
                    <a:chExt cx="4343400" cy="685800"/>
                  </a:xfrm>
                </p:grpSpPr>
                <p:sp>
                  <p:nvSpPr>
                    <p:cNvPr id="215" name="&quot;No&quot; Symbol 214"/>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 name="&quot;No&quot; Symbol 215"/>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quot;No&quot; Symbol 216"/>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8" name="&quot;No&quot; Symbol 217"/>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99" name="Group 73"/>
                <p:cNvGrpSpPr/>
                <p:nvPr/>
              </p:nvGrpSpPr>
              <p:grpSpPr>
                <a:xfrm rot="20185569">
                  <a:off x="8208139" y="4966084"/>
                  <a:ext cx="761396" cy="275114"/>
                  <a:chOff x="1392887" y="5029200"/>
                  <a:chExt cx="2188513" cy="666570"/>
                </a:xfrm>
              </p:grpSpPr>
              <p:sp>
                <p:nvSpPr>
                  <p:cNvPr id="207" name="Rounded Rectangle 206"/>
                  <p:cNvSpPr/>
                  <p:nvPr/>
                </p:nvSpPr>
                <p:spPr>
                  <a:xfrm>
                    <a:off x="1392887" y="5029200"/>
                    <a:ext cx="2188513" cy="66657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64"/>
                  <p:cNvGrpSpPr/>
                  <p:nvPr/>
                </p:nvGrpSpPr>
                <p:grpSpPr>
                  <a:xfrm>
                    <a:off x="1692639" y="5156616"/>
                    <a:ext cx="1681317" cy="381000"/>
                    <a:chOff x="1219200" y="2133600"/>
                    <a:chExt cx="4343400" cy="685800"/>
                  </a:xfrm>
                </p:grpSpPr>
                <p:sp>
                  <p:nvSpPr>
                    <p:cNvPr id="209" name="&quot;No&quot; Symbol 31"/>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quot;No&quot; Symbol 32"/>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quot;No&quot; Symbol 33"/>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quot;No&quot; Symbol 211"/>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0" name="Group 73"/>
                <p:cNvGrpSpPr/>
                <p:nvPr/>
              </p:nvGrpSpPr>
              <p:grpSpPr>
                <a:xfrm rot="1632826">
                  <a:off x="6343981" y="4944281"/>
                  <a:ext cx="689271" cy="251601"/>
                  <a:chOff x="1600200" y="5029200"/>
                  <a:chExt cx="1981200" cy="609600"/>
                </a:xfrm>
              </p:grpSpPr>
              <p:sp>
                <p:nvSpPr>
                  <p:cNvPr id="201" name="Rounded Rectangle 200"/>
                  <p:cNvSpPr/>
                  <p:nvPr/>
                </p:nvSpPr>
                <p:spPr>
                  <a:xfrm>
                    <a:off x="1600200" y="5029200"/>
                    <a:ext cx="19812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64"/>
                  <p:cNvGrpSpPr/>
                  <p:nvPr/>
                </p:nvGrpSpPr>
                <p:grpSpPr>
                  <a:xfrm>
                    <a:off x="1692639" y="5156616"/>
                    <a:ext cx="1681317" cy="381000"/>
                    <a:chOff x="1219200" y="2133600"/>
                    <a:chExt cx="4343400" cy="685800"/>
                  </a:xfrm>
                </p:grpSpPr>
                <p:sp>
                  <p:nvSpPr>
                    <p:cNvPr id="203" name="&quot;No&quot; Symbol 202"/>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quot;No&quot; Symbol 203"/>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quot;No&quot; Symbol 27"/>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quot;No&quot; Symbol 28"/>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70" name="Group 238"/>
              <p:cNvGrpSpPr/>
              <p:nvPr/>
            </p:nvGrpSpPr>
            <p:grpSpPr>
              <a:xfrm>
                <a:off x="0" y="3657600"/>
                <a:ext cx="838200" cy="892657"/>
                <a:chOff x="304800" y="3048000"/>
                <a:chExt cx="838200" cy="892657"/>
              </a:xfrm>
            </p:grpSpPr>
            <p:grpSp>
              <p:nvGrpSpPr>
                <p:cNvPr id="171" name="Group 229"/>
                <p:cNvGrpSpPr/>
                <p:nvPr/>
              </p:nvGrpSpPr>
              <p:grpSpPr>
                <a:xfrm>
                  <a:off x="304800" y="3048000"/>
                  <a:ext cx="838200" cy="892657"/>
                  <a:chOff x="3874062" y="784598"/>
                  <a:chExt cx="2983938" cy="3177802"/>
                </a:xfrm>
              </p:grpSpPr>
              <p:sp>
                <p:nvSpPr>
                  <p:cNvPr id="173" name="Round Same Side Corner Rectangle 172"/>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Block Arc 173"/>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Oval 174"/>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ouble Wave 178"/>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Oval 171"/>
                <p:cNvSpPr/>
                <p:nvPr/>
              </p:nvSpPr>
              <p:spPr>
                <a:xfrm rot="19057353" flipH="1">
                  <a:off x="859436" y="3529084"/>
                  <a:ext cx="215301" cy="37258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422"/>
            <p:cNvGrpSpPr/>
            <p:nvPr/>
          </p:nvGrpSpPr>
          <p:grpSpPr>
            <a:xfrm>
              <a:off x="2590800" y="838200"/>
              <a:ext cx="1905000" cy="3258669"/>
              <a:chOff x="609600" y="533400"/>
              <a:chExt cx="3207604" cy="5486887"/>
            </a:xfrm>
          </p:grpSpPr>
          <p:grpSp>
            <p:nvGrpSpPr>
              <p:cNvPr id="93" name="Group 160"/>
              <p:cNvGrpSpPr/>
              <p:nvPr/>
            </p:nvGrpSpPr>
            <p:grpSpPr>
              <a:xfrm>
                <a:off x="878390" y="533400"/>
                <a:ext cx="2938814" cy="5486887"/>
                <a:chOff x="878390" y="533400"/>
                <a:chExt cx="2938814" cy="5486887"/>
              </a:xfrm>
            </p:grpSpPr>
            <p:grpSp>
              <p:nvGrpSpPr>
                <p:cNvPr id="104" name="Group 115"/>
                <p:cNvGrpSpPr/>
                <p:nvPr/>
              </p:nvGrpSpPr>
              <p:grpSpPr>
                <a:xfrm flipH="1">
                  <a:off x="1484343" y="4800853"/>
                  <a:ext cx="973775" cy="1219434"/>
                  <a:chOff x="3281156" y="5182107"/>
                  <a:chExt cx="973775" cy="1219434"/>
                </a:xfrm>
              </p:grpSpPr>
              <p:sp>
                <p:nvSpPr>
                  <p:cNvPr id="167" name="Oval 166"/>
                  <p:cNvSpPr/>
                  <p:nvPr/>
                </p:nvSpPr>
                <p:spPr>
                  <a:xfrm rot="17172481" flipH="1">
                    <a:off x="3409398" y="5556007"/>
                    <a:ext cx="717292" cy="973775"/>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9411276">
                    <a:off x="3369870" y="5182107"/>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14"/>
                <p:cNvGrpSpPr/>
                <p:nvPr/>
              </p:nvGrpSpPr>
              <p:grpSpPr>
                <a:xfrm>
                  <a:off x="2442681" y="4800854"/>
                  <a:ext cx="951162" cy="1216277"/>
                  <a:chOff x="3281606" y="5182108"/>
                  <a:chExt cx="951162" cy="1216277"/>
                </a:xfrm>
              </p:grpSpPr>
              <p:sp>
                <p:nvSpPr>
                  <p:cNvPr id="165" name="Oval 3"/>
                  <p:cNvSpPr/>
                  <p:nvPr/>
                </p:nvSpPr>
                <p:spPr>
                  <a:xfrm rot="17172481" flipH="1">
                    <a:off x="3398541" y="5564158"/>
                    <a:ext cx="717292" cy="95116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9411276">
                    <a:off x="3330888" y="5182108"/>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Isosceles Triangle 4"/>
                <p:cNvSpPr/>
                <p:nvPr/>
              </p:nvSpPr>
              <p:spPr>
                <a:xfrm>
                  <a:off x="1245192" y="2327195"/>
                  <a:ext cx="2389395" cy="328278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Isosceles Triangle 106"/>
                <p:cNvSpPr/>
                <p:nvPr/>
              </p:nvSpPr>
              <p:spPr>
                <a:xfrm rot="10800000">
                  <a:off x="2114063" y="2678922"/>
                  <a:ext cx="543044" cy="703455"/>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9411276">
                  <a:off x="3177763" y="3124453"/>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820608">
                  <a:off x="1145129" y="3303559"/>
                  <a:ext cx="541034" cy="10745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Isosceles Triangle 109"/>
                <p:cNvSpPr/>
                <p:nvPr/>
              </p:nvSpPr>
              <p:spPr>
                <a:xfrm rot="2242960">
                  <a:off x="1208041" y="2086898"/>
                  <a:ext cx="1303307" cy="193200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Isosceles Triangle 110"/>
                <p:cNvSpPr/>
                <p:nvPr/>
              </p:nvSpPr>
              <p:spPr>
                <a:xfrm rot="19284057">
                  <a:off x="2312756" y="2086047"/>
                  <a:ext cx="1303307" cy="193200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679626" y="685800"/>
                  <a:ext cx="1411915" cy="222760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a:off x="1679626" y="685800"/>
                  <a:ext cx="1411915" cy="586212"/>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rot="5107997">
                  <a:off x="1522956" y="2191186"/>
                  <a:ext cx="3182343" cy="66806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3"/>
                <p:cNvSpPr/>
                <p:nvPr/>
              </p:nvSpPr>
              <p:spPr>
                <a:xfrm rot="6038579">
                  <a:off x="127135" y="2176813"/>
                  <a:ext cx="3135351" cy="626179"/>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4"/>
                <p:cNvSpPr/>
                <p:nvPr/>
              </p:nvSpPr>
              <p:spPr>
                <a:xfrm rot="283094">
                  <a:off x="1376269" y="785424"/>
                  <a:ext cx="651653" cy="1993122"/>
                </a:xfrm>
                <a:prstGeom prst="trapezoid">
                  <a:avLst>
                    <a:gd name="adj" fmla="val 23019"/>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5"/>
                <p:cNvSpPr/>
                <p:nvPr/>
              </p:nvSpPr>
              <p:spPr>
                <a:xfrm rot="21363997">
                  <a:off x="2810793" y="782002"/>
                  <a:ext cx="651653" cy="1993122"/>
                </a:xfrm>
                <a:prstGeom prst="trapezoid">
                  <a:avLst>
                    <a:gd name="adj" fmla="val 25059"/>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Stored Data 16"/>
                <p:cNvSpPr/>
                <p:nvPr/>
              </p:nvSpPr>
              <p:spPr>
                <a:xfrm rot="5400000">
                  <a:off x="2076301" y="-18901"/>
                  <a:ext cx="633140" cy="1737742"/>
                </a:xfrm>
                <a:prstGeom prst="flowChartOnlineStorage">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2"/>
                <p:cNvGrpSpPr/>
                <p:nvPr/>
              </p:nvGrpSpPr>
              <p:grpSpPr>
                <a:xfrm>
                  <a:off x="1981618" y="2845382"/>
                  <a:ext cx="826539" cy="1330628"/>
                  <a:chOff x="8347441" y="1292651"/>
                  <a:chExt cx="1650698" cy="2424910"/>
                </a:xfrm>
              </p:grpSpPr>
              <p:sp>
                <p:nvSpPr>
                  <p:cNvPr id="160" name="Flowchart: Collate 18"/>
                  <p:cNvSpPr/>
                  <p:nvPr/>
                </p:nvSpPr>
                <p:spPr>
                  <a:xfrm rot="770778">
                    <a:off x="9399713" y="1292651"/>
                    <a:ext cx="598426" cy="114350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Flowchart: Collate 160"/>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Flowchart: Collate 161"/>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Quad Arrow 162"/>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Collate 163"/>
                  <p:cNvSpPr/>
                  <p:nvPr/>
                </p:nvSpPr>
                <p:spPr>
                  <a:xfrm rot="20790787">
                    <a:off x="8347441" y="1319349"/>
                    <a:ext cx="598426" cy="114350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0" name="Group 139"/>
                <p:cNvGrpSpPr/>
                <p:nvPr/>
              </p:nvGrpSpPr>
              <p:grpSpPr>
                <a:xfrm>
                  <a:off x="1524000" y="609599"/>
                  <a:ext cx="1668905" cy="424721"/>
                  <a:chOff x="8207301" y="2136098"/>
                  <a:chExt cx="4701747" cy="988103"/>
                </a:xfrm>
              </p:grpSpPr>
              <p:grpSp>
                <p:nvGrpSpPr>
                  <p:cNvPr id="141" name="Group 118"/>
                  <p:cNvGrpSpPr/>
                  <p:nvPr/>
                </p:nvGrpSpPr>
                <p:grpSpPr>
                  <a:xfrm>
                    <a:off x="8207301" y="2165657"/>
                    <a:ext cx="1131775" cy="958544"/>
                    <a:chOff x="8560254" y="2497413"/>
                    <a:chExt cx="1167491" cy="1220148"/>
                  </a:xfrm>
                </p:grpSpPr>
                <p:sp>
                  <p:nvSpPr>
                    <p:cNvPr id="157" name="Flowchart: Collate 156"/>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Flowchart: Collate 157"/>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Quad Arrow 158"/>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24"/>
                  <p:cNvGrpSpPr/>
                  <p:nvPr/>
                </p:nvGrpSpPr>
                <p:grpSpPr>
                  <a:xfrm>
                    <a:off x="9386341" y="2136098"/>
                    <a:ext cx="1131775" cy="958544"/>
                    <a:chOff x="8560254" y="2497413"/>
                    <a:chExt cx="1167491" cy="1220148"/>
                  </a:xfrm>
                </p:grpSpPr>
                <p:sp>
                  <p:nvSpPr>
                    <p:cNvPr id="154" name="Flowchart: Collate 153"/>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Flowchart: Collate 154"/>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Quad Arrow 155"/>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28"/>
                  <p:cNvGrpSpPr/>
                  <p:nvPr/>
                </p:nvGrpSpPr>
                <p:grpSpPr>
                  <a:xfrm>
                    <a:off x="10581807" y="2139846"/>
                    <a:ext cx="1131775" cy="958544"/>
                    <a:chOff x="8560254" y="2497413"/>
                    <a:chExt cx="1167491" cy="1220148"/>
                  </a:xfrm>
                </p:grpSpPr>
                <p:sp>
                  <p:nvSpPr>
                    <p:cNvPr id="151" name="Flowchart: Collate 150"/>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Flowchart: Collate 151"/>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Quad Arrow 152"/>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32"/>
                  <p:cNvGrpSpPr/>
                  <p:nvPr/>
                </p:nvGrpSpPr>
                <p:grpSpPr>
                  <a:xfrm>
                    <a:off x="11777273" y="2143594"/>
                    <a:ext cx="1131775" cy="958544"/>
                    <a:chOff x="8560254" y="2497413"/>
                    <a:chExt cx="1167491" cy="1220148"/>
                  </a:xfrm>
                </p:grpSpPr>
                <p:sp>
                  <p:nvSpPr>
                    <p:cNvPr id="148" name="Flowchart: Collate 147"/>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Flowchart: Collate 148"/>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Quad Arrow 149"/>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Diamond 144"/>
                  <p:cNvSpPr/>
                  <p:nvPr/>
                </p:nvSpPr>
                <p:spPr>
                  <a:xfrm>
                    <a:off x="9144000" y="243840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10347960" y="242316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11536680" y="237744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40"/>
                <p:cNvGrpSpPr/>
                <p:nvPr/>
              </p:nvGrpSpPr>
              <p:grpSpPr>
                <a:xfrm>
                  <a:off x="1405328" y="5106650"/>
                  <a:ext cx="2057400" cy="439712"/>
                  <a:chOff x="8207301" y="2136098"/>
                  <a:chExt cx="4701747" cy="988103"/>
                </a:xfrm>
              </p:grpSpPr>
              <p:grpSp>
                <p:nvGrpSpPr>
                  <p:cNvPr id="122" name="Group 118"/>
                  <p:cNvGrpSpPr/>
                  <p:nvPr/>
                </p:nvGrpSpPr>
                <p:grpSpPr>
                  <a:xfrm>
                    <a:off x="8207301" y="2165657"/>
                    <a:ext cx="1131775" cy="958544"/>
                    <a:chOff x="8560254" y="2497413"/>
                    <a:chExt cx="1167491" cy="1220148"/>
                  </a:xfrm>
                </p:grpSpPr>
                <p:sp>
                  <p:nvSpPr>
                    <p:cNvPr id="138" name="Flowchart: Collate 137"/>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Flowchart: Collate 138"/>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Quad Arrow 139"/>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4"/>
                  <p:cNvGrpSpPr/>
                  <p:nvPr/>
                </p:nvGrpSpPr>
                <p:grpSpPr>
                  <a:xfrm>
                    <a:off x="9386341" y="2136098"/>
                    <a:ext cx="1131775" cy="958544"/>
                    <a:chOff x="8560254" y="2497413"/>
                    <a:chExt cx="1167491" cy="1220148"/>
                  </a:xfrm>
                </p:grpSpPr>
                <p:sp>
                  <p:nvSpPr>
                    <p:cNvPr id="135" name="Flowchart: Collate 134"/>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Flowchart: Collate 135"/>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Quad Arrow 136"/>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8"/>
                  <p:cNvGrpSpPr/>
                  <p:nvPr/>
                </p:nvGrpSpPr>
                <p:grpSpPr>
                  <a:xfrm>
                    <a:off x="10581807" y="2139846"/>
                    <a:ext cx="1131775" cy="958544"/>
                    <a:chOff x="8560254" y="2497413"/>
                    <a:chExt cx="1167491" cy="1220148"/>
                  </a:xfrm>
                </p:grpSpPr>
                <p:sp>
                  <p:nvSpPr>
                    <p:cNvPr id="132" name="Flowchart: Collate 131"/>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Flowchart: Collate 132"/>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Quad Arrow 133"/>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32"/>
                  <p:cNvGrpSpPr/>
                  <p:nvPr/>
                </p:nvGrpSpPr>
                <p:grpSpPr>
                  <a:xfrm>
                    <a:off x="11777273" y="2143594"/>
                    <a:ext cx="1131775" cy="958544"/>
                    <a:chOff x="8560254" y="2497413"/>
                    <a:chExt cx="1167491" cy="1220148"/>
                  </a:xfrm>
                </p:grpSpPr>
                <p:sp>
                  <p:nvSpPr>
                    <p:cNvPr id="129" name="Flowchart: Collate 128"/>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Flowchart: Collate 129"/>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Quad Arrow 130"/>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Diamond 125"/>
                  <p:cNvSpPr/>
                  <p:nvPr/>
                </p:nvSpPr>
                <p:spPr>
                  <a:xfrm>
                    <a:off x="9144000" y="243840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10347960" y="242316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11536680" y="237744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 name="Group 185"/>
              <p:cNvGrpSpPr/>
              <p:nvPr/>
            </p:nvGrpSpPr>
            <p:grpSpPr>
              <a:xfrm>
                <a:off x="609600" y="3429000"/>
                <a:ext cx="838200" cy="892657"/>
                <a:chOff x="228600" y="1752600"/>
                <a:chExt cx="838200" cy="892657"/>
              </a:xfrm>
            </p:grpSpPr>
            <p:grpSp>
              <p:nvGrpSpPr>
                <p:cNvPr id="95" name="Group 36"/>
                <p:cNvGrpSpPr/>
                <p:nvPr/>
              </p:nvGrpSpPr>
              <p:grpSpPr>
                <a:xfrm>
                  <a:off x="228600" y="1752600"/>
                  <a:ext cx="838200" cy="892657"/>
                  <a:chOff x="3874062" y="784598"/>
                  <a:chExt cx="2983938" cy="3177802"/>
                </a:xfrm>
              </p:grpSpPr>
              <p:sp>
                <p:nvSpPr>
                  <p:cNvPr id="97" name="Round Same Side Corner Rectangle 96"/>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Block Arc 97"/>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Oval 98"/>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ouble Wave 102"/>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Oval 95"/>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602"/>
            <p:cNvGrpSpPr/>
            <p:nvPr/>
          </p:nvGrpSpPr>
          <p:grpSpPr>
            <a:xfrm>
              <a:off x="3505200" y="1066800"/>
              <a:ext cx="1752600" cy="3729519"/>
              <a:chOff x="381000" y="420466"/>
              <a:chExt cx="3540113" cy="5425343"/>
            </a:xfrm>
          </p:grpSpPr>
          <p:grpSp>
            <p:nvGrpSpPr>
              <p:cNvPr id="12" name="Group 181"/>
              <p:cNvGrpSpPr/>
              <p:nvPr/>
            </p:nvGrpSpPr>
            <p:grpSpPr>
              <a:xfrm>
                <a:off x="560446" y="420466"/>
                <a:ext cx="3360667" cy="5425343"/>
                <a:chOff x="560446" y="420466"/>
                <a:chExt cx="3360667" cy="5425343"/>
              </a:xfrm>
            </p:grpSpPr>
            <p:grpSp>
              <p:nvGrpSpPr>
                <p:cNvPr id="23" name="Group 173"/>
                <p:cNvGrpSpPr/>
                <p:nvPr/>
              </p:nvGrpSpPr>
              <p:grpSpPr>
                <a:xfrm>
                  <a:off x="2133600" y="5105400"/>
                  <a:ext cx="783670" cy="664209"/>
                  <a:chOff x="3864530" y="5516614"/>
                  <a:chExt cx="1031368" cy="874149"/>
                </a:xfrm>
              </p:grpSpPr>
              <p:sp>
                <p:nvSpPr>
                  <p:cNvPr id="90" name="Oval 89"/>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77"/>
                <p:cNvGrpSpPr/>
                <p:nvPr/>
              </p:nvGrpSpPr>
              <p:grpSpPr>
                <a:xfrm flipH="1">
                  <a:off x="1447800" y="5181600"/>
                  <a:ext cx="783670" cy="664209"/>
                  <a:chOff x="3864530" y="5516614"/>
                  <a:chExt cx="1031368" cy="874149"/>
                </a:xfrm>
              </p:grpSpPr>
              <p:sp>
                <p:nvSpPr>
                  <p:cNvPr id="87" name="Oval 86"/>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65"/>
                <p:cNvGrpSpPr/>
                <p:nvPr/>
              </p:nvGrpSpPr>
              <p:grpSpPr>
                <a:xfrm>
                  <a:off x="560446" y="420466"/>
                  <a:ext cx="3360667" cy="4965982"/>
                  <a:chOff x="560446" y="420466"/>
                  <a:chExt cx="3360667" cy="4965982"/>
                </a:xfrm>
              </p:grpSpPr>
              <p:sp>
                <p:nvSpPr>
                  <p:cNvPr id="26" name="Rounded Rectangle 25"/>
                  <p:cNvSpPr/>
                  <p:nvPr/>
                </p:nvSpPr>
                <p:spPr>
                  <a:xfrm>
                    <a:off x="838200" y="1371600"/>
                    <a:ext cx="2667000" cy="2362200"/>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
                  <p:cNvSpPr/>
                  <p:nvPr/>
                </p:nvSpPr>
                <p:spPr>
                  <a:xfrm rot="3435232" flipH="1">
                    <a:off x="2829629" y="3776238"/>
                    <a:ext cx="702478" cy="7701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p:cNvSpPr/>
                  <p:nvPr/>
                </p:nvSpPr>
                <p:spPr>
                  <a:xfrm rot="18164768">
                    <a:off x="924630" y="3776238"/>
                    <a:ext cx="702478" cy="7701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1380126" y="2998024"/>
                    <a:ext cx="1648336" cy="2388424"/>
                  </a:xfrm>
                  <a:prstGeom prst="trapezoid">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0676161" flipH="1">
                    <a:off x="2449995" y="2425936"/>
                    <a:ext cx="917342" cy="1778506"/>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996339">
                    <a:off x="1023509" y="2480168"/>
                    <a:ext cx="976135" cy="172083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1380126" y="2717033"/>
                    <a:ext cx="1648336" cy="2388424"/>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792210" y="2155051"/>
                    <a:ext cx="824168" cy="8429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3"/>
                  <p:cNvSpPr/>
                  <p:nvPr/>
                </p:nvSpPr>
                <p:spPr>
                  <a:xfrm>
                    <a:off x="1174084" y="890591"/>
                    <a:ext cx="2060420" cy="196693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34"/>
                  <p:cNvSpPr/>
                  <p:nvPr/>
                </p:nvSpPr>
                <p:spPr>
                  <a:xfrm rot="2884430">
                    <a:off x="1952439" y="909506"/>
                    <a:ext cx="1425463" cy="771072"/>
                  </a:xfrm>
                  <a:prstGeom prst="round2DiagRect">
                    <a:avLst>
                      <a:gd name="adj1" fmla="val 50000"/>
                      <a:gd name="adj2" fmla="val 13374"/>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a:off x="1066800" y="762000"/>
                    <a:ext cx="1447800" cy="990600"/>
                  </a:xfrm>
                  <a:prstGeom prst="round2DiagRect">
                    <a:avLst>
                      <a:gd name="adj1" fmla="val 50000"/>
                      <a:gd name="adj2"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996339">
                    <a:off x="560446" y="1055798"/>
                    <a:ext cx="807082" cy="2403854"/>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0603661" flipH="1">
                    <a:off x="3114031" y="1136672"/>
                    <a:ext cx="807082" cy="2179705"/>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hord 38"/>
                  <p:cNvSpPr/>
                  <p:nvPr/>
                </p:nvSpPr>
                <p:spPr>
                  <a:xfrm rot="11111887">
                    <a:off x="906039" y="420466"/>
                    <a:ext cx="2626723" cy="1616787"/>
                  </a:xfrm>
                  <a:prstGeom prst="chord">
                    <a:avLst>
                      <a:gd name="adj1" fmla="val 243305"/>
                      <a:gd name="adj2" fmla="val 9993495"/>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838200" y="914400"/>
                    <a:ext cx="2667000" cy="533400"/>
                  </a:xfrm>
                  <a:prstGeom prst="plus">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19"/>
                  <p:cNvGrpSpPr/>
                  <p:nvPr/>
                </p:nvGrpSpPr>
                <p:grpSpPr>
                  <a:xfrm>
                    <a:off x="1219200" y="914400"/>
                    <a:ext cx="1983698" cy="644577"/>
                    <a:chOff x="3352800" y="5486400"/>
                    <a:chExt cx="3429000" cy="838200"/>
                  </a:xfrm>
                </p:grpSpPr>
                <p:grpSp>
                  <p:nvGrpSpPr>
                    <p:cNvPr id="75" name="Group 109"/>
                    <p:cNvGrpSpPr/>
                    <p:nvPr/>
                  </p:nvGrpSpPr>
                  <p:grpSpPr>
                    <a:xfrm>
                      <a:off x="3352800" y="5486400"/>
                      <a:ext cx="914400" cy="838200"/>
                      <a:chOff x="3352800" y="5486400"/>
                      <a:chExt cx="914400" cy="838200"/>
                    </a:xfrm>
                  </p:grpSpPr>
                  <p:sp>
                    <p:nvSpPr>
                      <p:cNvPr id="85" name="Quad Arrow 84"/>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10"/>
                    <p:cNvGrpSpPr/>
                    <p:nvPr/>
                  </p:nvGrpSpPr>
                  <p:grpSpPr>
                    <a:xfrm>
                      <a:off x="4191000" y="5486400"/>
                      <a:ext cx="914400" cy="838200"/>
                      <a:chOff x="3352800" y="5486400"/>
                      <a:chExt cx="914400" cy="838200"/>
                    </a:xfrm>
                  </p:grpSpPr>
                  <p:sp>
                    <p:nvSpPr>
                      <p:cNvPr id="83" name="Quad Arrow 82"/>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13"/>
                    <p:cNvGrpSpPr/>
                    <p:nvPr/>
                  </p:nvGrpSpPr>
                  <p:grpSpPr>
                    <a:xfrm>
                      <a:off x="5029200" y="5486400"/>
                      <a:ext cx="914400" cy="838200"/>
                      <a:chOff x="3352800" y="5486400"/>
                      <a:chExt cx="914400" cy="838200"/>
                    </a:xfrm>
                  </p:grpSpPr>
                  <p:sp>
                    <p:nvSpPr>
                      <p:cNvPr id="81" name="Quad Arrow 80"/>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16"/>
                    <p:cNvGrpSpPr/>
                    <p:nvPr/>
                  </p:nvGrpSpPr>
                  <p:grpSpPr>
                    <a:xfrm>
                      <a:off x="5867400" y="5486400"/>
                      <a:ext cx="914400" cy="838200"/>
                      <a:chOff x="3352800" y="5486400"/>
                      <a:chExt cx="914400" cy="838200"/>
                    </a:xfrm>
                  </p:grpSpPr>
                  <p:sp>
                    <p:nvSpPr>
                      <p:cNvPr id="79" name="Quad Arrow 78"/>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134"/>
                  <p:cNvGrpSpPr/>
                  <p:nvPr/>
                </p:nvGrpSpPr>
                <p:grpSpPr>
                  <a:xfrm rot="17163614">
                    <a:off x="297833" y="3730952"/>
                    <a:ext cx="2514600" cy="609600"/>
                    <a:chOff x="3124200" y="5715000"/>
                    <a:chExt cx="2514600" cy="609600"/>
                  </a:xfrm>
                </p:grpSpPr>
                <p:sp>
                  <p:nvSpPr>
                    <p:cNvPr id="61" name="Rounded Rectangle 60"/>
                    <p:cNvSpPr/>
                    <p:nvPr/>
                  </p:nvSpPr>
                  <p:spPr>
                    <a:xfrm>
                      <a:off x="3124200" y="5715000"/>
                      <a:ext cx="2514600" cy="6096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20"/>
                    <p:cNvGrpSpPr/>
                    <p:nvPr/>
                  </p:nvGrpSpPr>
                  <p:grpSpPr>
                    <a:xfrm>
                      <a:off x="3200400" y="5715000"/>
                      <a:ext cx="2362200" cy="609599"/>
                      <a:chOff x="3352800" y="5486400"/>
                      <a:chExt cx="3429000" cy="838200"/>
                    </a:xfrm>
                  </p:grpSpPr>
                  <p:grpSp>
                    <p:nvGrpSpPr>
                      <p:cNvPr id="63" name="Group 109"/>
                      <p:cNvGrpSpPr/>
                      <p:nvPr/>
                    </p:nvGrpSpPr>
                    <p:grpSpPr>
                      <a:xfrm>
                        <a:off x="3352800" y="5486400"/>
                        <a:ext cx="914400" cy="838200"/>
                        <a:chOff x="3352800" y="5486400"/>
                        <a:chExt cx="914400" cy="838200"/>
                      </a:xfrm>
                    </p:grpSpPr>
                    <p:sp>
                      <p:nvSpPr>
                        <p:cNvPr id="73" name="Quad Arrow 72"/>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110"/>
                      <p:cNvGrpSpPr/>
                      <p:nvPr/>
                    </p:nvGrpSpPr>
                    <p:grpSpPr>
                      <a:xfrm>
                        <a:off x="4191000" y="5486400"/>
                        <a:ext cx="914400" cy="838200"/>
                        <a:chOff x="3352800" y="5486400"/>
                        <a:chExt cx="914400" cy="838200"/>
                      </a:xfrm>
                    </p:grpSpPr>
                    <p:sp>
                      <p:nvSpPr>
                        <p:cNvPr id="71" name="Quad Arrow 70"/>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113"/>
                      <p:cNvGrpSpPr/>
                      <p:nvPr/>
                    </p:nvGrpSpPr>
                    <p:grpSpPr>
                      <a:xfrm>
                        <a:off x="5029200" y="5486400"/>
                        <a:ext cx="914400" cy="838200"/>
                        <a:chOff x="3352800" y="5486400"/>
                        <a:chExt cx="914400" cy="838200"/>
                      </a:xfrm>
                    </p:grpSpPr>
                    <p:sp>
                      <p:nvSpPr>
                        <p:cNvPr id="69" name="Quad Arrow 68"/>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16"/>
                      <p:cNvGrpSpPr/>
                      <p:nvPr/>
                    </p:nvGrpSpPr>
                    <p:grpSpPr>
                      <a:xfrm>
                        <a:off x="5867400" y="5486400"/>
                        <a:ext cx="914400" cy="838200"/>
                        <a:chOff x="3352800" y="5486400"/>
                        <a:chExt cx="914400" cy="838200"/>
                      </a:xfrm>
                    </p:grpSpPr>
                    <p:sp>
                      <p:nvSpPr>
                        <p:cNvPr id="67" name="Quad Arrow 66"/>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3" name="Group 135"/>
                  <p:cNvGrpSpPr/>
                  <p:nvPr/>
                </p:nvGrpSpPr>
                <p:grpSpPr>
                  <a:xfrm rot="4436386" flipH="1">
                    <a:off x="1593233" y="3730952"/>
                    <a:ext cx="2514600" cy="609600"/>
                    <a:chOff x="3124200" y="5715000"/>
                    <a:chExt cx="2514600" cy="609600"/>
                  </a:xfrm>
                </p:grpSpPr>
                <p:sp>
                  <p:nvSpPr>
                    <p:cNvPr id="47" name="Rounded Rectangle 46"/>
                    <p:cNvSpPr/>
                    <p:nvPr/>
                  </p:nvSpPr>
                  <p:spPr>
                    <a:xfrm>
                      <a:off x="3124200" y="5715000"/>
                      <a:ext cx="2514600" cy="6096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120"/>
                    <p:cNvGrpSpPr/>
                    <p:nvPr/>
                  </p:nvGrpSpPr>
                  <p:grpSpPr>
                    <a:xfrm>
                      <a:off x="3200400" y="5715000"/>
                      <a:ext cx="2362200" cy="609599"/>
                      <a:chOff x="3352800" y="5486400"/>
                      <a:chExt cx="3429000" cy="838200"/>
                    </a:xfrm>
                  </p:grpSpPr>
                  <p:grpSp>
                    <p:nvGrpSpPr>
                      <p:cNvPr id="49" name="Group 109"/>
                      <p:cNvGrpSpPr/>
                      <p:nvPr/>
                    </p:nvGrpSpPr>
                    <p:grpSpPr>
                      <a:xfrm>
                        <a:off x="3352800" y="5486400"/>
                        <a:ext cx="914400" cy="838200"/>
                        <a:chOff x="3352800" y="5486400"/>
                        <a:chExt cx="914400" cy="838200"/>
                      </a:xfrm>
                    </p:grpSpPr>
                    <p:sp>
                      <p:nvSpPr>
                        <p:cNvPr id="59" name="Quad Arrow 58"/>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10"/>
                      <p:cNvGrpSpPr/>
                      <p:nvPr/>
                    </p:nvGrpSpPr>
                    <p:grpSpPr>
                      <a:xfrm>
                        <a:off x="4191000" y="5486400"/>
                        <a:ext cx="914400" cy="838200"/>
                        <a:chOff x="3352800" y="5486400"/>
                        <a:chExt cx="914400" cy="838200"/>
                      </a:xfrm>
                    </p:grpSpPr>
                    <p:sp>
                      <p:nvSpPr>
                        <p:cNvPr id="57" name="Quad Arrow 56"/>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113"/>
                      <p:cNvGrpSpPr/>
                      <p:nvPr/>
                    </p:nvGrpSpPr>
                    <p:grpSpPr>
                      <a:xfrm>
                        <a:off x="5029200" y="5486400"/>
                        <a:ext cx="914400" cy="838200"/>
                        <a:chOff x="3352800" y="5486400"/>
                        <a:chExt cx="914400" cy="838200"/>
                      </a:xfrm>
                    </p:grpSpPr>
                    <p:sp>
                      <p:nvSpPr>
                        <p:cNvPr id="55" name="Quad Arrow 54"/>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16"/>
                      <p:cNvGrpSpPr/>
                      <p:nvPr/>
                    </p:nvGrpSpPr>
                    <p:grpSpPr>
                      <a:xfrm>
                        <a:off x="5867400" y="5486400"/>
                        <a:ext cx="914400" cy="838200"/>
                        <a:chOff x="3352800" y="5486400"/>
                        <a:chExt cx="914400" cy="838200"/>
                      </a:xfrm>
                    </p:grpSpPr>
                    <p:sp>
                      <p:nvSpPr>
                        <p:cNvPr id="53" name="Quad Arrow 52"/>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4" name="Group 116"/>
                  <p:cNvGrpSpPr/>
                  <p:nvPr/>
                </p:nvGrpSpPr>
                <p:grpSpPr>
                  <a:xfrm rot="16200000">
                    <a:off x="1877856" y="3532344"/>
                    <a:ext cx="685800" cy="631512"/>
                    <a:chOff x="3352800" y="5486400"/>
                    <a:chExt cx="914400" cy="838200"/>
                  </a:xfrm>
                </p:grpSpPr>
                <p:sp>
                  <p:nvSpPr>
                    <p:cNvPr id="45" name="Quad Arrow 44"/>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 name="Group 266"/>
              <p:cNvGrpSpPr/>
              <p:nvPr/>
            </p:nvGrpSpPr>
            <p:grpSpPr>
              <a:xfrm>
                <a:off x="381000" y="3581400"/>
                <a:ext cx="838200" cy="892657"/>
                <a:chOff x="228600" y="1752600"/>
                <a:chExt cx="838200" cy="892657"/>
              </a:xfrm>
            </p:grpSpPr>
            <p:grpSp>
              <p:nvGrpSpPr>
                <p:cNvPr id="14" name="Group 36"/>
                <p:cNvGrpSpPr/>
                <p:nvPr/>
              </p:nvGrpSpPr>
              <p:grpSpPr>
                <a:xfrm>
                  <a:off x="228600" y="1752600"/>
                  <a:ext cx="838200" cy="892657"/>
                  <a:chOff x="3874062" y="784598"/>
                  <a:chExt cx="2983938" cy="3177802"/>
                </a:xfrm>
              </p:grpSpPr>
              <p:sp>
                <p:nvSpPr>
                  <p:cNvPr id="16" name="Round Same Side Corner Rectangle 15"/>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 Arc 16"/>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uble Wave 21"/>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2" name="Group 321"/>
          <p:cNvGrpSpPr/>
          <p:nvPr/>
        </p:nvGrpSpPr>
        <p:grpSpPr>
          <a:xfrm>
            <a:off x="6461608" y="2514600"/>
            <a:ext cx="4206393" cy="4128848"/>
            <a:chOff x="4419600" y="228600"/>
            <a:chExt cx="4968393" cy="4876800"/>
          </a:xfrm>
        </p:grpSpPr>
        <p:grpSp>
          <p:nvGrpSpPr>
            <p:cNvPr id="323" name="Group 74"/>
            <p:cNvGrpSpPr/>
            <p:nvPr/>
          </p:nvGrpSpPr>
          <p:grpSpPr>
            <a:xfrm>
              <a:off x="7696200" y="228600"/>
              <a:ext cx="1691793" cy="3048000"/>
              <a:chOff x="4724400" y="533400"/>
              <a:chExt cx="3124200" cy="5206585"/>
            </a:xfrm>
          </p:grpSpPr>
          <p:grpSp>
            <p:nvGrpSpPr>
              <p:cNvPr id="673" name="Group 98"/>
              <p:cNvGrpSpPr/>
              <p:nvPr/>
            </p:nvGrpSpPr>
            <p:grpSpPr>
              <a:xfrm>
                <a:off x="4724400" y="533400"/>
                <a:ext cx="2743199" cy="5206585"/>
                <a:chOff x="4724400" y="533400"/>
                <a:chExt cx="2743199" cy="5206585"/>
              </a:xfrm>
            </p:grpSpPr>
            <p:grpSp>
              <p:nvGrpSpPr>
                <p:cNvPr id="684" name="Group 91"/>
                <p:cNvGrpSpPr/>
                <p:nvPr/>
              </p:nvGrpSpPr>
              <p:grpSpPr>
                <a:xfrm>
                  <a:off x="4724400" y="533400"/>
                  <a:ext cx="2743199" cy="5206585"/>
                  <a:chOff x="4724400" y="533400"/>
                  <a:chExt cx="2743199" cy="5206585"/>
                </a:xfrm>
              </p:grpSpPr>
              <p:sp>
                <p:nvSpPr>
                  <p:cNvPr id="694" name="Oval 693"/>
                  <p:cNvSpPr/>
                  <p:nvPr/>
                </p:nvSpPr>
                <p:spPr>
                  <a:xfrm rot="2542647">
                    <a:off x="4724400" y="3142747"/>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rot="19057353" flipH="1">
                    <a:off x="6958241" y="3142746"/>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rot="2500661">
                    <a:off x="5460244" y="4796144"/>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rot="19779230">
                    <a:off x="6228316" y="4795453"/>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100"/>
                  <p:cNvSpPr/>
                  <p:nvPr/>
                </p:nvSpPr>
                <p:spPr>
                  <a:xfrm rot="19779230">
                    <a:off x="6106742" y="4511019"/>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101"/>
                  <p:cNvSpPr/>
                  <p:nvPr/>
                </p:nvSpPr>
                <p:spPr>
                  <a:xfrm rot="2542647">
                    <a:off x="5556318" y="4573645"/>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Rounded Rectangle 102"/>
                  <p:cNvSpPr/>
                  <p:nvPr/>
                </p:nvSpPr>
                <p:spPr>
                  <a:xfrm rot="2292215" flipH="1">
                    <a:off x="5101587" y="2382780"/>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ounded Rectangle 700"/>
                  <p:cNvSpPr/>
                  <p:nvPr/>
                </p:nvSpPr>
                <p:spPr>
                  <a:xfrm rot="19307785">
                    <a:off x="6481311" y="2382781"/>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Trapezoid 701"/>
                  <p:cNvSpPr/>
                  <p:nvPr/>
                </p:nvSpPr>
                <p:spPr>
                  <a:xfrm>
                    <a:off x="5302500" y="2209800"/>
                    <a:ext cx="1642529" cy="2201027"/>
                  </a:xfrm>
                  <a:prstGeom prst="trapezoi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ed Rectangle 702"/>
                  <p:cNvSpPr/>
                  <p:nvPr/>
                </p:nvSpPr>
                <p:spPr>
                  <a:xfrm rot="19307785">
                    <a:off x="6757249" y="3259625"/>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ed Rectangle 703"/>
                  <p:cNvSpPr/>
                  <p:nvPr/>
                </p:nvSpPr>
                <p:spPr>
                  <a:xfrm rot="2292215" flipH="1">
                    <a:off x="4732273" y="3202233"/>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p:cNvSpPr/>
                  <p:nvPr/>
                </p:nvSpPr>
                <p:spPr>
                  <a:xfrm>
                    <a:off x="5389285" y="761999"/>
                    <a:ext cx="1379725" cy="16854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Trapezoid 705"/>
                  <p:cNvSpPr/>
                  <p:nvPr/>
                </p:nvSpPr>
                <p:spPr>
                  <a:xfrm>
                    <a:off x="5126480" y="4348094"/>
                    <a:ext cx="1971035" cy="703948"/>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Block Arc 706"/>
                  <p:cNvSpPr/>
                  <p:nvPr/>
                </p:nvSpPr>
                <p:spPr>
                  <a:xfrm>
                    <a:off x="5454986" y="5122437"/>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8" name="Block Arc 707"/>
                  <p:cNvSpPr/>
                  <p:nvPr/>
                </p:nvSpPr>
                <p:spPr>
                  <a:xfrm rot="21278537">
                    <a:off x="6185465" y="5084446"/>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9" name="Wave 708"/>
                  <p:cNvSpPr/>
                  <p:nvPr/>
                </p:nvSpPr>
                <p:spPr>
                  <a:xfrm rot="16200000">
                    <a:off x="4792954" y="1684046"/>
                    <a:ext cx="1357801" cy="732909"/>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Wave 709"/>
                  <p:cNvSpPr/>
                  <p:nvPr/>
                </p:nvSpPr>
                <p:spPr>
                  <a:xfrm rot="4166995">
                    <a:off x="5991066" y="1550098"/>
                    <a:ext cx="1221195" cy="740737"/>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Wave 710"/>
                  <p:cNvSpPr/>
                  <p:nvPr/>
                </p:nvSpPr>
                <p:spPr>
                  <a:xfrm rot="20844216">
                    <a:off x="5373058" y="883019"/>
                    <a:ext cx="1337501" cy="615695"/>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p:nvPr/>
                </p:nvSpPr>
                <p:spPr>
                  <a:xfrm>
                    <a:off x="4953000" y="762000"/>
                    <a:ext cx="609600" cy="26670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rot="21281361">
                    <a:off x="6545918" y="747089"/>
                    <a:ext cx="609600" cy="2627131"/>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Oval 116"/>
                  <p:cNvSpPr/>
                  <p:nvPr/>
                </p:nvSpPr>
                <p:spPr>
                  <a:xfrm rot="5400000">
                    <a:off x="5753100" y="-38100"/>
                    <a:ext cx="533400" cy="18288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Oval 117"/>
                  <p:cNvSpPr/>
                  <p:nvPr/>
                </p:nvSpPr>
                <p:spPr>
                  <a:xfrm>
                    <a:off x="5105400" y="838200"/>
                    <a:ext cx="381000" cy="5334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ed Rectangle 118"/>
                  <p:cNvSpPr/>
                  <p:nvPr/>
                </p:nvSpPr>
                <p:spPr>
                  <a:xfrm>
                    <a:off x="5105400" y="990600"/>
                    <a:ext cx="1839633" cy="211184"/>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7" name="Group 72"/>
                  <p:cNvGrpSpPr/>
                  <p:nvPr/>
                </p:nvGrpSpPr>
                <p:grpSpPr>
                  <a:xfrm>
                    <a:off x="5486400" y="2286000"/>
                    <a:ext cx="1143000" cy="1167870"/>
                    <a:chOff x="7620000" y="1792574"/>
                    <a:chExt cx="1377846" cy="1407826"/>
                  </a:xfrm>
                </p:grpSpPr>
                <p:grpSp>
                  <p:nvGrpSpPr>
                    <p:cNvPr id="727" name="Group 64"/>
                    <p:cNvGrpSpPr/>
                    <p:nvPr/>
                  </p:nvGrpSpPr>
                  <p:grpSpPr>
                    <a:xfrm>
                      <a:off x="7772400" y="2057400"/>
                      <a:ext cx="1066800" cy="1143000"/>
                      <a:chOff x="7772400" y="2057400"/>
                      <a:chExt cx="1066800" cy="1143000"/>
                    </a:xfrm>
                  </p:grpSpPr>
                  <p:sp>
                    <p:nvSpPr>
                      <p:cNvPr id="734" name="Quad Arrow 733"/>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Diamond 734"/>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8" name="Group 65"/>
                    <p:cNvGrpSpPr/>
                    <p:nvPr/>
                  </p:nvGrpSpPr>
                  <p:grpSpPr>
                    <a:xfrm>
                      <a:off x="7620000" y="1828800"/>
                      <a:ext cx="609600" cy="653143"/>
                      <a:chOff x="7772400" y="2057400"/>
                      <a:chExt cx="1066800" cy="1143000"/>
                    </a:xfrm>
                  </p:grpSpPr>
                  <p:sp>
                    <p:nvSpPr>
                      <p:cNvPr id="732" name="Quad Arrow 731"/>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Diamond 732"/>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9" name="Group 68"/>
                    <p:cNvGrpSpPr/>
                    <p:nvPr/>
                  </p:nvGrpSpPr>
                  <p:grpSpPr>
                    <a:xfrm>
                      <a:off x="8388246" y="1792574"/>
                      <a:ext cx="609600" cy="653143"/>
                      <a:chOff x="7772400" y="2057400"/>
                      <a:chExt cx="1066800" cy="1143000"/>
                    </a:xfrm>
                  </p:grpSpPr>
                  <p:sp>
                    <p:nvSpPr>
                      <p:cNvPr id="730" name="Quad Arrow 729"/>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Diamond 730"/>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8" name="Group 82"/>
                  <p:cNvGrpSpPr/>
                  <p:nvPr/>
                </p:nvGrpSpPr>
                <p:grpSpPr>
                  <a:xfrm>
                    <a:off x="5029200" y="914400"/>
                    <a:ext cx="609600" cy="653143"/>
                    <a:chOff x="7772400" y="2057400"/>
                    <a:chExt cx="1066800" cy="1143000"/>
                  </a:xfrm>
                </p:grpSpPr>
                <p:sp>
                  <p:nvSpPr>
                    <p:cNvPr id="725" name="Quad Arrow 724"/>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Diamond 725"/>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9" name="Group 85"/>
                  <p:cNvGrpSpPr/>
                  <p:nvPr/>
                </p:nvGrpSpPr>
                <p:grpSpPr>
                  <a:xfrm>
                    <a:off x="6400800" y="914400"/>
                    <a:ext cx="609600" cy="653143"/>
                    <a:chOff x="7772400" y="2057400"/>
                    <a:chExt cx="1066800" cy="1143000"/>
                  </a:xfrm>
                </p:grpSpPr>
                <p:sp>
                  <p:nvSpPr>
                    <p:cNvPr id="723" name="Quad Arrow 722"/>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Diamond 723"/>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0" name="Group 88"/>
                  <p:cNvGrpSpPr/>
                  <p:nvPr/>
                </p:nvGrpSpPr>
                <p:grpSpPr>
                  <a:xfrm>
                    <a:off x="5715000" y="533400"/>
                    <a:ext cx="609600" cy="653143"/>
                    <a:chOff x="7772400" y="2057400"/>
                    <a:chExt cx="1066800" cy="1143000"/>
                  </a:xfrm>
                </p:grpSpPr>
                <p:sp>
                  <p:nvSpPr>
                    <p:cNvPr id="721" name="Quad Arrow 72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Diamond 72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5" name="Group 65"/>
                <p:cNvGrpSpPr/>
                <p:nvPr/>
              </p:nvGrpSpPr>
              <p:grpSpPr>
                <a:xfrm>
                  <a:off x="5257800" y="4038600"/>
                  <a:ext cx="609600" cy="653143"/>
                  <a:chOff x="7772400" y="2057400"/>
                  <a:chExt cx="1066800" cy="1143000"/>
                </a:xfrm>
              </p:grpSpPr>
              <p:sp>
                <p:nvSpPr>
                  <p:cNvPr id="692" name="Quad Arrow 691"/>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Diamond 692"/>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92"/>
                <p:cNvGrpSpPr/>
                <p:nvPr/>
              </p:nvGrpSpPr>
              <p:grpSpPr>
                <a:xfrm>
                  <a:off x="5791200" y="4038600"/>
                  <a:ext cx="609600" cy="653143"/>
                  <a:chOff x="7772400" y="2057400"/>
                  <a:chExt cx="1066800" cy="1143000"/>
                </a:xfrm>
              </p:grpSpPr>
              <p:sp>
                <p:nvSpPr>
                  <p:cNvPr id="690" name="Quad Arrow 689"/>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Diamond 690"/>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95"/>
                <p:cNvGrpSpPr/>
                <p:nvPr/>
              </p:nvGrpSpPr>
              <p:grpSpPr>
                <a:xfrm>
                  <a:off x="6324600" y="4038600"/>
                  <a:ext cx="609600" cy="653143"/>
                  <a:chOff x="7772400" y="2057400"/>
                  <a:chExt cx="1066800" cy="1143000"/>
                </a:xfrm>
              </p:grpSpPr>
              <p:sp>
                <p:nvSpPr>
                  <p:cNvPr id="688" name="Quad Arrow 9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Diamond 9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4" name="Group 118"/>
              <p:cNvGrpSpPr/>
              <p:nvPr/>
            </p:nvGrpSpPr>
            <p:grpSpPr>
              <a:xfrm flipH="1">
                <a:off x="7010400" y="2971800"/>
                <a:ext cx="838200" cy="892657"/>
                <a:chOff x="228600" y="1752600"/>
                <a:chExt cx="838200" cy="892657"/>
              </a:xfrm>
            </p:grpSpPr>
            <p:grpSp>
              <p:nvGrpSpPr>
                <p:cNvPr id="675" name="Group 36"/>
                <p:cNvGrpSpPr/>
                <p:nvPr/>
              </p:nvGrpSpPr>
              <p:grpSpPr>
                <a:xfrm>
                  <a:off x="228600" y="1752600"/>
                  <a:ext cx="838200" cy="892657"/>
                  <a:chOff x="3874062" y="784598"/>
                  <a:chExt cx="2983938" cy="3177802"/>
                </a:xfrm>
              </p:grpSpPr>
              <p:sp>
                <p:nvSpPr>
                  <p:cNvPr id="677" name="Round Same Side Corner Rectangle 676"/>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Block Arc 677"/>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9" name="Oval 678"/>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Double Wave 682"/>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6" name="Oval 675"/>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4" name="Group 191"/>
            <p:cNvGrpSpPr/>
            <p:nvPr/>
          </p:nvGrpSpPr>
          <p:grpSpPr>
            <a:xfrm>
              <a:off x="6705600" y="457200"/>
              <a:ext cx="1773400" cy="3352800"/>
              <a:chOff x="4910777" y="685800"/>
              <a:chExt cx="2861623" cy="5410200"/>
            </a:xfrm>
          </p:grpSpPr>
          <p:grpSp>
            <p:nvGrpSpPr>
              <p:cNvPr id="610" name="Group 114"/>
              <p:cNvGrpSpPr/>
              <p:nvPr/>
            </p:nvGrpSpPr>
            <p:grpSpPr>
              <a:xfrm>
                <a:off x="4910777" y="685800"/>
                <a:ext cx="2404423" cy="5410200"/>
                <a:chOff x="4910777" y="685800"/>
                <a:chExt cx="2578226" cy="4724400"/>
              </a:xfrm>
            </p:grpSpPr>
            <p:sp>
              <p:nvSpPr>
                <p:cNvPr id="621" name="Oval 203"/>
                <p:cNvSpPr/>
                <p:nvPr/>
              </p:nvSpPr>
              <p:spPr>
                <a:xfrm rot="2542647">
                  <a:off x="4910777" y="3037823"/>
                  <a:ext cx="482859" cy="7402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204"/>
                <p:cNvSpPr/>
                <p:nvPr/>
              </p:nvSpPr>
              <p:spPr>
                <a:xfrm rot="19057353" flipH="1">
                  <a:off x="7006144" y="2981582"/>
                  <a:ext cx="482859" cy="7402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p:nvPr/>
              </p:nvSpPr>
              <p:spPr>
                <a:xfrm rot="2500661">
                  <a:off x="5424924" y="4527636"/>
                  <a:ext cx="624161" cy="882564"/>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p:nvPr/>
              </p:nvSpPr>
              <p:spPr>
                <a:xfrm rot="19779230">
                  <a:off x="6235668" y="4526990"/>
                  <a:ext cx="624161" cy="882564"/>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rot="19779230">
                  <a:off x="6107340" y="4261022"/>
                  <a:ext cx="624161" cy="9215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p:nvPr/>
              </p:nvSpPr>
              <p:spPr>
                <a:xfrm rot="2542647">
                  <a:off x="5526336" y="4319583"/>
                  <a:ext cx="624161" cy="9215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ounded Rectangle 626"/>
                <p:cNvSpPr/>
                <p:nvPr/>
              </p:nvSpPr>
              <p:spPr>
                <a:xfrm rot="1554746" flipH="1">
                  <a:off x="5071300" y="2132878"/>
                  <a:ext cx="651250" cy="1388737"/>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ounded Rectangle 627"/>
                <p:cNvSpPr/>
                <p:nvPr/>
              </p:nvSpPr>
              <p:spPr>
                <a:xfrm rot="19580082">
                  <a:off x="6534823" y="2259839"/>
                  <a:ext cx="651250" cy="1157014"/>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Trapezoid 628"/>
                <p:cNvSpPr/>
                <p:nvPr/>
              </p:nvSpPr>
              <p:spPr>
                <a:xfrm>
                  <a:off x="5258417" y="2390073"/>
                  <a:ext cx="1733782" cy="1777262"/>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a:off x="5341713" y="817449"/>
                  <a:ext cx="1456377" cy="16456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Trapezoid 630"/>
                <p:cNvSpPr/>
                <p:nvPr/>
              </p:nvSpPr>
              <p:spPr>
                <a:xfrm>
                  <a:off x="5105400" y="4114800"/>
                  <a:ext cx="2029918" cy="658245"/>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Block Arc 631"/>
                <p:cNvSpPr/>
                <p:nvPr/>
              </p:nvSpPr>
              <p:spPr>
                <a:xfrm>
                  <a:off x="5419374" y="4832745"/>
                  <a:ext cx="693513" cy="197474"/>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3" name="Block Arc 632"/>
                <p:cNvSpPr/>
                <p:nvPr/>
              </p:nvSpPr>
              <p:spPr>
                <a:xfrm rot="21278537">
                  <a:off x="6190436" y="4797221"/>
                  <a:ext cx="693513" cy="197474"/>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4" name="Oval 633"/>
                <p:cNvSpPr/>
                <p:nvPr/>
              </p:nvSpPr>
              <p:spPr>
                <a:xfrm rot="3201000">
                  <a:off x="5576194" y="2455535"/>
                  <a:ext cx="434289" cy="264653"/>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217"/>
                <p:cNvSpPr/>
                <p:nvPr/>
              </p:nvSpPr>
              <p:spPr>
                <a:xfrm rot="1914900">
                  <a:off x="5685762" y="2513257"/>
                  <a:ext cx="457557" cy="188177"/>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rot="18907975">
                  <a:off x="6142133" y="2377636"/>
                  <a:ext cx="457557" cy="25119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219"/>
                <p:cNvSpPr/>
                <p:nvPr/>
              </p:nvSpPr>
              <p:spPr>
                <a:xfrm rot="18907975">
                  <a:off x="6061945" y="2513846"/>
                  <a:ext cx="457557" cy="25119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Cloud 220"/>
                <p:cNvSpPr/>
                <p:nvPr/>
              </p:nvSpPr>
              <p:spPr>
                <a:xfrm>
                  <a:off x="5334001" y="685800"/>
                  <a:ext cx="1524000" cy="1066800"/>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Cloud 221"/>
                <p:cNvSpPr/>
                <p:nvPr/>
              </p:nvSpPr>
              <p:spPr>
                <a:xfrm rot="16448485">
                  <a:off x="4205887" y="2100750"/>
                  <a:ext cx="2350386" cy="470212"/>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Cloud 639"/>
                <p:cNvSpPr/>
                <p:nvPr/>
              </p:nvSpPr>
              <p:spPr>
                <a:xfrm rot="16448485">
                  <a:off x="5578655" y="1968119"/>
                  <a:ext cx="2319764" cy="578625"/>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ectangle 640"/>
                <p:cNvSpPr/>
                <p:nvPr/>
              </p:nvSpPr>
              <p:spPr>
                <a:xfrm>
                  <a:off x="5133659" y="1212396"/>
                  <a:ext cx="312642" cy="1735793"/>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ectangle 641"/>
                <p:cNvSpPr/>
                <p:nvPr/>
              </p:nvSpPr>
              <p:spPr>
                <a:xfrm>
                  <a:off x="6798089" y="1212396"/>
                  <a:ext cx="282373" cy="1669252"/>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Trapezoid 642"/>
                <p:cNvSpPr/>
                <p:nvPr/>
              </p:nvSpPr>
              <p:spPr>
                <a:xfrm>
                  <a:off x="5064308" y="1014923"/>
                  <a:ext cx="2080538" cy="329123"/>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4" name="Group 87"/>
                <p:cNvGrpSpPr/>
                <p:nvPr/>
              </p:nvGrpSpPr>
              <p:grpSpPr>
                <a:xfrm>
                  <a:off x="5791200" y="2590800"/>
                  <a:ext cx="685800" cy="609600"/>
                  <a:chOff x="3505200" y="5334000"/>
                  <a:chExt cx="1066800" cy="1143000"/>
                </a:xfrm>
              </p:grpSpPr>
              <p:sp>
                <p:nvSpPr>
                  <p:cNvPr id="671" name="Quad Arrow Callout 670"/>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Quad Arrow 671"/>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00"/>
                <p:cNvGrpSpPr/>
                <p:nvPr/>
              </p:nvGrpSpPr>
              <p:grpSpPr>
                <a:xfrm>
                  <a:off x="5181600" y="4267200"/>
                  <a:ext cx="1878767" cy="454702"/>
                  <a:chOff x="7391400" y="1285407"/>
                  <a:chExt cx="1949971" cy="484126"/>
                </a:xfrm>
              </p:grpSpPr>
              <p:grpSp>
                <p:nvGrpSpPr>
                  <p:cNvPr id="659" name="Group 88"/>
                  <p:cNvGrpSpPr/>
                  <p:nvPr/>
                </p:nvGrpSpPr>
                <p:grpSpPr>
                  <a:xfrm>
                    <a:off x="7391400" y="1295400"/>
                    <a:ext cx="533400" cy="474133"/>
                    <a:chOff x="3505200" y="5334000"/>
                    <a:chExt cx="1066800" cy="1143000"/>
                  </a:xfrm>
                </p:grpSpPr>
                <p:sp>
                  <p:nvSpPr>
                    <p:cNvPr id="669" name="Quad Arrow Callout 668"/>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Quad Arrow 669"/>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0" name="Group 91"/>
                  <p:cNvGrpSpPr/>
                  <p:nvPr/>
                </p:nvGrpSpPr>
                <p:grpSpPr>
                  <a:xfrm>
                    <a:off x="7848600" y="1295400"/>
                    <a:ext cx="533400" cy="474133"/>
                    <a:chOff x="3505200" y="5334000"/>
                    <a:chExt cx="1066800" cy="1143000"/>
                  </a:xfrm>
                </p:grpSpPr>
                <p:sp>
                  <p:nvSpPr>
                    <p:cNvPr id="667" name="Quad Arrow Callout 666"/>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Quad Arrow 667"/>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1" name="Group 94"/>
                  <p:cNvGrpSpPr/>
                  <p:nvPr/>
                </p:nvGrpSpPr>
                <p:grpSpPr>
                  <a:xfrm>
                    <a:off x="8305800" y="1295400"/>
                    <a:ext cx="533400" cy="474133"/>
                    <a:chOff x="3505200" y="5334000"/>
                    <a:chExt cx="1066800" cy="1143000"/>
                  </a:xfrm>
                </p:grpSpPr>
                <p:sp>
                  <p:nvSpPr>
                    <p:cNvPr id="665" name="Quad Arrow Callout 664"/>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Quad Arrow 665"/>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2" name="Group 97"/>
                  <p:cNvGrpSpPr/>
                  <p:nvPr/>
                </p:nvGrpSpPr>
                <p:grpSpPr>
                  <a:xfrm>
                    <a:off x="8807971" y="1285407"/>
                    <a:ext cx="533400" cy="474133"/>
                    <a:chOff x="3505200" y="5334000"/>
                    <a:chExt cx="1066800" cy="1143000"/>
                  </a:xfrm>
                </p:grpSpPr>
                <p:sp>
                  <p:nvSpPr>
                    <p:cNvPr id="663" name="Quad Arrow Callout 662"/>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Quad Arrow 663"/>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6" name="Group 101"/>
                <p:cNvGrpSpPr/>
                <p:nvPr/>
              </p:nvGrpSpPr>
              <p:grpSpPr>
                <a:xfrm>
                  <a:off x="5105400" y="914400"/>
                  <a:ext cx="1949971" cy="484126"/>
                  <a:chOff x="7391400" y="1285407"/>
                  <a:chExt cx="1949971" cy="484126"/>
                </a:xfrm>
              </p:grpSpPr>
              <p:grpSp>
                <p:nvGrpSpPr>
                  <p:cNvPr id="647" name="Group 88"/>
                  <p:cNvGrpSpPr/>
                  <p:nvPr/>
                </p:nvGrpSpPr>
                <p:grpSpPr>
                  <a:xfrm>
                    <a:off x="7391400" y="1295400"/>
                    <a:ext cx="533400" cy="474133"/>
                    <a:chOff x="3505200" y="5334000"/>
                    <a:chExt cx="1066800" cy="1143000"/>
                  </a:xfrm>
                </p:grpSpPr>
                <p:sp>
                  <p:nvSpPr>
                    <p:cNvPr id="657" name="Quad Arrow Callout 656"/>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Quad Arrow 657"/>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8" name="Group 91"/>
                  <p:cNvGrpSpPr/>
                  <p:nvPr/>
                </p:nvGrpSpPr>
                <p:grpSpPr>
                  <a:xfrm>
                    <a:off x="7848600" y="1295400"/>
                    <a:ext cx="533400" cy="474133"/>
                    <a:chOff x="3505200" y="5334000"/>
                    <a:chExt cx="1066800" cy="1143000"/>
                  </a:xfrm>
                </p:grpSpPr>
                <p:sp>
                  <p:nvSpPr>
                    <p:cNvPr id="655" name="Quad Arrow Callout 654"/>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Quad Arrow 655"/>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9" name="Group 94"/>
                  <p:cNvGrpSpPr/>
                  <p:nvPr/>
                </p:nvGrpSpPr>
                <p:grpSpPr>
                  <a:xfrm>
                    <a:off x="8305800" y="1295400"/>
                    <a:ext cx="533400" cy="474133"/>
                    <a:chOff x="3505200" y="5334000"/>
                    <a:chExt cx="1066800" cy="1143000"/>
                  </a:xfrm>
                </p:grpSpPr>
                <p:sp>
                  <p:nvSpPr>
                    <p:cNvPr id="653" name="Quad Arrow Callout 652"/>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Quad Arrow 653"/>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0" name="Group 97"/>
                  <p:cNvGrpSpPr/>
                  <p:nvPr/>
                </p:nvGrpSpPr>
                <p:grpSpPr>
                  <a:xfrm>
                    <a:off x="8807971" y="1285407"/>
                    <a:ext cx="533400" cy="474133"/>
                    <a:chOff x="3505200" y="5334000"/>
                    <a:chExt cx="1066800" cy="1143000"/>
                  </a:xfrm>
                </p:grpSpPr>
                <p:sp>
                  <p:nvSpPr>
                    <p:cNvPr id="651" name="Quad Arrow Callout 233"/>
                    <p:cNvSpPr/>
                    <p:nvPr/>
                  </p:nvSpPr>
                  <p:spPr>
                    <a:xfrm>
                      <a:off x="3505200" y="5334000"/>
                      <a:ext cx="1066800" cy="1143000"/>
                    </a:xfrm>
                    <a:prstGeom prst="quadArrowCallout">
                      <a:avLst>
                        <a:gd name="adj1" fmla="val 37030"/>
                        <a:gd name="adj2" fmla="val 18515"/>
                        <a:gd name="adj3" fmla="val 18515"/>
                        <a:gd name="adj4" fmla="val 48123"/>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Quad Arrow 234"/>
                    <p:cNvSpPr/>
                    <p:nvPr/>
                  </p:nvSpPr>
                  <p:spPr>
                    <a:xfrm>
                      <a:off x="3886200" y="5638800"/>
                      <a:ext cx="304800" cy="533400"/>
                    </a:xfrm>
                    <a:prstGeom prst="quadArrow">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11" name="Group 135"/>
              <p:cNvGrpSpPr/>
              <p:nvPr/>
            </p:nvGrpSpPr>
            <p:grpSpPr>
              <a:xfrm flipH="1">
                <a:off x="6934200" y="3200400"/>
                <a:ext cx="838200" cy="892657"/>
                <a:chOff x="228600" y="1752600"/>
                <a:chExt cx="838200" cy="892657"/>
              </a:xfrm>
            </p:grpSpPr>
            <p:grpSp>
              <p:nvGrpSpPr>
                <p:cNvPr id="612" name="Group 36"/>
                <p:cNvGrpSpPr/>
                <p:nvPr/>
              </p:nvGrpSpPr>
              <p:grpSpPr>
                <a:xfrm>
                  <a:off x="228600" y="1752600"/>
                  <a:ext cx="838200" cy="892657"/>
                  <a:chOff x="3874062" y="784598"/>
                  <a:chExt cx="2983938" cy="3177802"/>
                </a:xfrm>
              </p:grpSpPr>
              <p:sp>
                <p:nvSpPr>
                  <p:cNvPr id="614" name="Round Same Side Corner Rectangle 613"/>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Block Arc 614"/>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6" name="Oval 615"/>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Double Wave 202"/>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3" name="Oval 612"/>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5" name="Group 323"/>
            <p:cNvGrpSpPr/>
            <p:nvPr/>
          </p:nvGrpSpPr>
          <p:grpSpPr>
            <a:xfrm>
              <a:off x="5715000" y="609600"/>
              <a:ext cx="1992581" cy="3429000"/>
              <a:chOff x="4266247" y="609601"/>
              <a:chExt cx="3201353" cy="5509156"/>
            </a:xfrm>
          </p:grpSpPr>
          <p:grpSp>
            <p:nvGrpSpPr>
              <p:cNvPr id="512" name="Group 199"/>
              <p:cNvGrpSpPr/>
              <p:nvPr/>
            </p:nvGrpSpPr>
            <p:grpSpPr>
              <a:xfrm>
                <a:off x="4266247" y="609601"/>
                <a:ext cx="3035448" cy="5509156"/>
                <a:chOff x="4266247" y="609601"/>
                <a:chExt cx="3035448" cy="5509156"/>
              </a:xfrm>
            </p:grpSpPr>
            <p:grpSp>
              <p:nvGrpSpPr>
                <p:cNvPr id="523" name="Group 187"/>
                <p:cNvGrpSpPr/>
                <p:nvPr/>
              </p:nvGrpSpPr>
              <p:grpSpPr>
                <a:xfrm>
                  <a:off x="5105400" y="5334000"/>
                  <a:ext cx="584021" cy="762000"/>
                  <a:chOff x="7531306" y="801594"/>
                  <a:chExt cx="2573630" cy="2895600"/>
                </a:xfrm>
              </p:grpSpPr>
              <p:grpSp>
                <p:nvGrpSpPr>
                  <p:cNvPr id="605" name="Group 162"/>
                  <p:cNvGrpSpPr/>
                  <p:nvPr/>
                </p:nvGrpSpPr>
                <p:grpSpPr>
                  <a:xfrm>
                    <a:off x="7531306" y="801594"/>
                    <a:ext cx="2573630" cy="2895600"/>
                    <a:chOff x="3859245" y="5528567"/>
                    <a:chExt cx="1088566" cy="874149"/>
                  </a:xfrm>
                </p:grpSpPr>
                <p:sp>
                  <p:nvSpPr>
                    <p:cNvPr id="607" name="Oval 606"/>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Moon 608"/>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6" name="Regular Pentagon 605"/>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4" name="Group 193"/>
                <p:cNvGrpSpPr/>
                <p:nvPr/>
              </p:nvGrpSpPr>
              <p:grpSpPr>
                <a:xfrm rot="19673203" flipH="1">
                  <a:off x="5731843" y="5356757"/>
                  <a:ext cx="584021" cy="762000"/>
                  <a:chOff x="7531306" y="801594"/>
                  <a:chExt cx="2573630" cy="2895600"/>
                </a:xfrm>
              </p:grpSpPr>
              <p:grpSp>
                <p:nvGrpSpPr>
                  <p:cNvPr id="600" name="Group 162"/>
                  <p:cNvGrpSpPr/>
                  <p:nvPr/>
                </p:nvGrpSpPr>
                <p:grpSpPr>
                  <a:xfrm>
                    <a:off x="7531306" y="801594"/>
                    <a:ext cx="2573630" cy="2895600"/>
                    <a:chOff x="3859245" y="5528567"/>
                    <a:chExt cx="1088566" cy="874149"/>
                  </a:xfrm>
                </p:grpSpPr>
                <p:sp>
                  <p:nvSpPr>
                    <p:cNvPr id="602" name="Oval 601"/>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Moon 603"/>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1" name="Regular Pentagon 600"/>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5" name="Group 186"/>
                <p:cNvGrpSpPr/>
                <p:nvPr/>
              </p:nvGrpSpPr>
              <p:grpSpPr>
                <a:xfrm>
                  <a:off x="4266247" y="609601"/>
                  <a:ext cx="3035448" cy="5092316"/>
                  <a:chOff x="4266247" y="609601"/>
                  <a:chExt cx="3035448" cy="5092316"/>
                </a:xfrm>
              </p:grpSpPr>
              <p:sp>
                <p:nvSpPr>
                  <p:cNvPr id="526" name="Oval 525"/>
                  <p:cNvSpPr/>
                  <p:nvPr/>
                </p:nvSpPr>
                <p:spPr>
                  <a:xfrm rot="2500754">
                    <a:off x="4266247" y="39692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p:nvSpPr>
                <p:spPr>
                  <a:xfrm rot="20155908">
                    <a:off x="6749021" y="38920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Trapezoid 527"/>
                  <p:cNvSpPr/>
                  <p:nvPr/>
                </p:nvSpPr>
                <p:spPr>
                  <a:xfrm>
                    <a:off x="4899932" y="2962502"/>
                    <a:ext cx="1637282" cy="2739415"/>
                  </a:xfrm>
                  <a:prstGeom prst="trapezoid">
                    <a:avLst>
                      <a:gd name="adj" fmla="val 17846"/>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9" name="Flowchart: Delay 528"/>
                  <p:cNvSpPr/>
                  <p:nvPr/>
                </p:nvSpPr>
                <p:spPr>
                  <a:xfrm rot="16200000">
                    <a:off x="4393577" y="892689"/>
                    <a:ext cx="2724412" cy="2158235"/>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Trapezoid 529"/>
                  <p:cNvSpPr/>
                  <p:nvPr/>
                </p:nvSpPr>
                <p:spPr>
                  <a:xfrm rot="1505404">
                    <a:off x="4350831" y="2953068"/>
                    <a:ext cx="906215" cy="1416627"/>
                  </a:xfrm>
                  <a:prstGeom prst="trapezoid">
                    <a:avLst>
                      <a:gd name="adj" fmla="val 29076"/>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1" name="Trapezoid 530"/>
                  <p:cNvSpPr/>
                  <p:nvPr/>
                </p:nvSpPr>
                <p:spPr>
                  <a:xfrm rot="20172944">
                    <a:off x="6185747" y="2808632"/>
                    <a:ext cx="950939" cy="1547962"/>
                  </a:xfrm>
                  <a:prstGeom prst="trapezoid">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 name="Cloud 531"/>
                  <p:cNvSpPr/>
                  <p:nvPr/>
                </p:nvSpPr>
                <p:spPr>
                  <a:xfrm rot="4849455" flipH="1">
                    <a:off x="5241602" y="1794311"/>
                    <a:ext cx="2001596" cy="97417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Cloud 532"/>
                  <p:cNvSpPr/>
                  <p:nvPr/>
                </p:nvSpPr>
                <p:spPr>
                  <a:xfrm rot="16750545">
                    <a:off x="4354315" y="1794311"/>
                    <a:ext cx="2001596" cy="97417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Isosceles Triangle 533"/>
                  <p:cNvSpPr/>
                  <p:nvPr/>
                </p:nvSpPr>
                <p:spPr>
                  <a:xfrm rot="10800000">
                    <a:off x="5420885" y="2652909"/>
                    <a:ext cx="669797" cy="49534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5197619" y="981111"/>
                    <a:ext cx="1116328" cy="18575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Cloud 535"/>
                  <p:cNvSpPr/>
                  <p:nvPr/>
                </p:nvSpPr>
                <p:spPr>
                  <a:xfrm>
                    <a:off x="5197619" y="1166866"/>
                    <a:ext cx="1041907" cy="433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Flowchart: Delay 536"/>
                  <p:cNvSpPr/>
                  <p:nvPr/>
                </p:nvSpPr>
                <p:spPr>
                  <a:xfrm rot="5400000">
                    <a:off x="5538539" y="431387"/>
                    <a:ext cx="433429" cy="1562860"/>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8" name="Group 154"/>
                  <p:cNvGrpSpPr/>
                  <p:nvPr/>
                </p:nvGrpSpPr>
                <p:grpSpPr>
                  <a:xfrm>
                    <a:off x="4953000" y="914399"/>
                    <a:ext cx="1524000" cy="228601"/>
                    <a:chOff x="7162800" y="1981200"/>
                    <a:chExt cx="4847444" cy="1060563"/>
                  </a:xfrm>
                </p:grpSpPr>
                <p:grpSp>
                  <p:nvGrpSpPr>
                    <p:cNvPr id="576" name="Group 130"/>
                    <p:cNvGrpSpPr/>
                    <p:nvPr/>
                  </p:nvGrpSpPr>
                  <p:grpSpPr>
                    <a:xfrm rot="5400000">
                      <a:off x="7321133" y="1822867"/>
                      <a:ext cx="1038069" cy="1354736"/>
                      <a:chOff x="7162800" y="381000"/>
                      <a:chExt cx="1371600" cy="1295400"/>
                    </a:xfrm>
                  </p:grpSpPr>
                  <p:sp>
                    <p:nvSpPr>
                      <p:cNvPr id="595" name="Diamond 59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Diamond 59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Isosceles Triangle 59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Isosceles Triangle 59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Hexagon 59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7" name="Group 136"/>
                    <p:cNvGrpSpPr/>
                    <p:nvPr/>
                  </p:nvGrpSpPr>
                  <p:grpSpPr>
                    <a:xfrm rot="5400000">
                      <a:off x="8485369" y="1830365"/>
                      <a:ext cx="1038069" cy="1354736"/>
                      <a:chOff x="7162800" y="381000"/>
                      <a:chExt cx="1371600" cy="1295400"/>
                    </a:xfrm>
                  </p:grpSpPr>
                  <p:sp>
                    <p:nvSpPr>
                      <p:cNvPr id="590" name="Diamond 589"/>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Diamond 590"/>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Isosceles Triangle 591"/>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Isosceles Triangle 592"/>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Hexagon 593"/>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8" name="Group 142"/>
                    <p:cNvGrpSpPr/>
                    <p:nvPr/>
                  </p:nvGrpSpPr>
                  <p:grpSpPr>
                    <a:xfrm rot="5400000">
                      <a:off x="9649605" y="1837863"/>
                      <a:ext cx="1038069" cy="1354736"/>
                      <a:chOff x="7162800" y="381000"/>
                      <a:chExt cx="1371600" cy="1295400"/>
                    </a:xfrm>
                  </p:grpSpPr>
                  <p:sp>
                    <p:nvSpPr>
                      <p:cNvPr id="585" name="Diamond 58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Diamond 58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Isosceles Triangle 58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Isosceles Triangle 58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Hexagon 58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9" name="Group 148"/>
                    <p:cNvGrpSpPr/>
                    <p:nvPr/>
                  </p:nvGrpSpPr>
                  <p:grpSpPr>
                    <a:xfrm rot="5400000">
                      <a:off x="10813841" y="1845361"/>
                      <a:ext cx="1038069" cy="1354736"/>
                      <a:chOff x="7162800" y="381000"/>
                      <a:chExt cx="1371600" cy="1295400"/>
                    </a:xfrm>
                  </p:grpSpPr>
                  <p:sp>
                    <p:nvSpPr>
                      <p:cNvPr id="580" name="Diamond 579"/>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Diamond 580"/>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Isosceles Triangle 581"/>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Isosceles Triangle 582"/>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Hexagon 583"/>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9" name="Rectangle 538"/>
                  <p:cNvSpPr/>
                  <p:nvPr/>
                </p:nvSpPr>
                <p:spPr>
                  <a:xfrm>
                    <a:off x="5029200" y="3962400"/>
                    <a:ext cx="1371600" cy="457200"/>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0" name="Group 155"/>
                  <p:cNvGrpSpPr/>
                  <p:nvPr/>
                </p:nvGrpSpPr>
                <p:grpSpPr>
                  <a:xfrm>
                    <a:off x="5029200" y="3962400"/>
                    <a:ext cx="1447800" cy="381000"/>
                    <a:chOff x="7162800" y="1981200"/>
                    <a:chExt cx="4847444" cy="1060563"/>
                  </a:xfrm>
                </p:grpSpPr>
                <p:grpSp>
                  <p:nvGrpSpPr>
                    <p:cNvPr id="552" name="Group 130"/>
                    <p:cNvGrpSpPr/>
                    <p:nvPr/>
                  </p:nvGrpSpPr>
                  <p:grpSpPr>
                    <a:xfrm rot="5400000">
                      <a:off x="7321133" y="1822867"/>
                      <a:ext cx="1038069" cy="1354736"/>
                      <a:chOff x="7162800" y="381000"/>
                      <a:chExt cx="1371600" cy="1295400"/>
                    </a:xfrm>
                  </p:grpSpPr>
                  <p:sp>
                    <p:nvSpPr>
                      <p:cNvPr id="571" name="Diamond 570"/>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iamond 571"/>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Isosceles Triangle 572"/>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Isosceles Triangle 573"/>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Hexagon 574"/>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3" name="Group 136"/>
                    <p:cNvGrpSpPr/>
                    <p:nvPr/>
                  </p:nvGrpSpPr>
                  <p:grpSpPr>
                    <a:xfrm rot="5400000">
                      <a:off x="8485369" y="1830365"/>
                      <a:ext cx="1038069" cy="1354736"/>
                      <a:chOff x="7162800" y="381000"/>
                      <a:chExt cx="1371600" cy="1295400"/>
                    </a:xfrm>
                  </p:grpSpPr>
                  <p:sp>
                    <p:nvSpPr>
                      <p:cNvPr id="566" name="Diamond 565"/>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Diamond 566"/>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Isosceles Triangle 567"/>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Isosceles Triangle 568"/>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Hexagon 56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4" name="Group 142"/>
                    <p:cNvGrpSpPr/>
                    <p:nvPr/>
                  </p:nvGrpSpPr>
                  <p:grpSpPr>
                    <a:xfrm rot="5400000">
                      <a:off x="9649605" y="1837863"/>
                      <a:ext cx="1038069" cy="1354736"/>
                      <a:chOff x="7162800" y="381000"/>
                      <a:chExt cx="1371600" cy="1295400"/>
                    </a:xfrm>
                  </p:grpSpPr>
                  <p:sp>
                    <p:nvSpPr>
                      <p:cNvPr id="561" name="Diamond 560"/>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Diamond 561"/>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Isosceles Triangle 562"/>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Isosceles Triangle 563"/>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Hexagon 564"/>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5" name="Group 148"/>
                    <p:cNvGrpSpPr/>
                    <p:nvPr/>
                  </p:nvGrpSpPr>
                  <p:grpSpPr>
                    <a:xfrm rot="5400000">
                      <a:off x="10813841" y="1845361"/>
                      <a:ext cx="1038069" cy="1354736"/>
                      <a:chOff x="7162800" y="381000"/>
                      <a:chExt cx="1371600" cy="1295400"/>
                    </a:xfrm>
                  </p:grpSpPr>
                  <p:sp>
                    <p:nvSpPr>
                      <p:cNvPr id="556" name="Diamond 555"/>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Diamond 556"/>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Isosceles Triangle 557"/>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Isosceles Triangle 558"/>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Hexagon 55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1" name="Group 185"/>
                  <p:cNvGrpSpPr/>
                  <p:nvPr/>
                </p:nvGrpSpPr>
                <p:grpSpPr>
                  <a:xfrm>
                    <a:off x="5410200" y="2819400"/>
                    <a:ext cx="685800" cy="914400"/>
                    <a:chOff x="7641583" y="1524000"/>
                    <a:chExt cx="1091090" cy="1752600"/>
                  </a:xfrm>
                </p:grpSpPr>
                <p:grpSp>
                  <p:nvGrpSpPr>
                    <p:cNvPr id="542" name="Group 129"/>
                    <p:cNvGrpSpPr/>
                    <p:nvPr/>
                  </p:nvGrpSpPr>
                  <p:grpSpPr>
                    <a:xfrm>
                      <a:off x="7696200" y="2057400"/>
                      <a:ext cx="990600" cy="1219200"/>
                      <a:chOff x="7162800" y="381000"/>
                      <a:chExt cx="1371600" cy="1295400"/>
                    </a:xfrm>
                  </p:grpSpPr>
                  <p:sp>
                    <p:nvSpPr>
                      <p:cNvPr id="547" name="Diamond 546"/>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Diamond 547"/>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Isosceles Triangle 548"/>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Isosceles Triangle 549"/>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Hexagon 550"/>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3" name="Diamond 542"/>
                    <p:cNvSpPr/>
                    <p:nvPr/>
                  </p:nvSpPr>
                  <p:spPr>
                    <a:xfrm>
                      <a:off x="7641583" y="1735111"/>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Diamond 543"/>
                    <p:cNvSpPr/>
                    <p:nvPr/>
                  </p:nvSpPr>
                  <p:spPr>
                    <a:xfrm>
                      <a:off x="8292406" y="1761344"/>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Hexagon 544"/>
                    <p:cNvSpPr/>
                    <p:nvPr/>
                  </p:nvSpPr>
                  <p:spPr>
                    <a:xfrm>
                      <a:off x="76962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Hexagon 545"/>
                    <p:cNvSpPr/>
                    <p:nvPr/>
                  </p:nvSpPr>
                  <p:spPr>
                    <a:xfrm>
                      <a:off x="83820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13" name="Group 200"/>
              <p:cNvGrpSpPr/>
              <p:nvPr/>
            </p:nvGrpSpPr>
            <p:grpSpPr>
              <a:xfrm flipH="1">
                <a:off x="6629400" y="3733800"/>
                <a:ext cx="838200" cy="892657"/>
                <a:chOff x="228600" y="1752600"/>
                <a:chExt cx="838200" cy="892657"/>
              </a:xfrm>
            </p:grpSpPr>
            <p:grpSp>
              <p:nvGrpSpPr>
                <p:cNvPr id="514" name="Group 36"/>
                <p:cNvGrpSpPr/>
                <p:nvPr/>
              </p:nvGrpSpPr>
              <p:grpSpPr>
                <a:xfrm>
                  <a:off x="228600" y="1752600"/>
                  <a:ext cx="838200" cy="892657"/>
                  <a:chOff x="3874062" y="784598"/>
                  <a:chExt cx="2983938" cy="3177802"/>
                </a:xfrm>
              </p:grpSpPr>
              <p:sp>
                <p:nvSpPr>
                  <p:cNvPr id="516" name="Round Same Side Corner Rectangle 515"/>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Block Arc 516"/>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8" name="Oval 517"/>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Double Wave 521"/>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5" name="Oval 514"/>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6" name="Group 499"/>
            <p:cNvGrpSpPr/>
            <p:nvPr/>
          </p:nvGrpSpPr>
          <p:grpSpPr>
            <a:xfrm>
              <a:off x="4953000" y="914400"/>
              <a:ext cx="1963650" cy="3446155"/>
              <a:chOff x="4952882" y="762000"/>
              <a:chExt cx="3124318" cy="5483097"/>
            </a:xfrm>
          </p:grpSpPr>
          <p:grpSp>
            <p:nvGrpSpPr>
              <p:cNvPr id="410" name="Group 174"/>
              <p:cNvGrpSpPr/>
              <p:nvPr/>
            </p:nvGrpSpPr>
            <p:grpSpPr>
              <a:xfrm>
                <a:off x="4952882" y="762000"/>
                <a:ext cx="2727408" cy="5483097"/>
                <a:chOff x="4952882" y="762000"/>
                <a:chExt cx="2727408" cy="5483097"/>
              </a:xfrm>
            </p:grpSpPr>
            <p:grpSp>
              <p:nvGrpSpPr>
                <p:cNvPr id="421" name="Group 167"/>
                <p:cNvGrpSpPr/>
                <p:nvPr/>
              </p:nvGrpSpPr>
              <p:grpSpPr>
                <a:xfrm>
                  <a:off x="5486400" y="5334000"/>
                  <a:ext cx="698294" cy="911097"/>
                  <a:chOff x="7531306" y="801594"/>
                  <a:chExt cx="2573630" cy="2895600"/>
                </a:xfrm>
              </p:grpSpPr>
              <p:grpSp>
                <p:nvGrpSpPr>
                  <p:cNvPr id="507" name="Group 162"/>
                  <p:cNvGrpSpPr/>
                  <p:nvPr/>
                </p:nvGrpSpPr>
                <p:grpSpPr>
                  <a:xfrm>
                    <a:off x="7531306" y="801594"/>
                    <a:ext cx="2573630" cy="2895600"/>
                    <a:chOff x="3859245" y="5528567"/>
                    <a:chExt cx="1088566" cy="874149"/>
                  </a:xfrm>
                </p:grpSpPr>
                <p:sp>
                  <p:nvSpPr>
                    <p:cNvPr id="509" name="Oval 508"/>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Moon 510"/>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8" name="Regular Pentagon 507"/>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68"/>
                <p:cNvGrpSpPr/>
                <p:nvPr/>
              </p:nvGrpSpPr>
              <p:grpSpPr>
                <a:xfrm rot="21154056" flipH="1">
                  <a:off x="6324600" y="5334000"/>
                  <a:ext cx="698294" cy="911097"/>
                  <a:chOff x="7531306" y="801594"/>
                  <a:chExt cx="2573630" cy="2895600"/>
                </a:xfrm>
              </p:grpSpPr>
              <p:grpSp>
                <p:nvGrpSpPr>
                  <p:cNvPr id="502" name="Group 162"/>
                  <p:cNvGrpSpPr/>
                  <p:nvPr/>
                </p:nvGrpSpPr>
                <p:grpSpPr>
                  <a:xfrm>
                    <a:off x="7531306" y="801594"/>
                    <a:ext cx="2573630" cy="2895600"/>
                    <a:chOff x="3859245" y="5528567"/>
                    <a:chExt cx="1088566" cy="874149"/>
                  </a:xfrm>
                </p:grpSpPr>
                <p:sp>
                  <p:nvSpPr>
                    <p:cNvPr id="504" name="Oval 503"/>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Moon 505"/>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3" name="Regular Pentagon 502"/>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3" name="Group 161"/>
                <p:cNvGrpSpPr/>
                <p:nvPr/>
              </p:nvGrpSpPr>
              <p:grpSpPr>
                <a:xfrm>
                  <a:off x="4952882" y="762000"/>
                  <a:ext cx="2727408" cy="4959188"/>
                  <a:chOff x="4952882" y="762000"/>
                  <a:chExt cx="2727408" cy="4959188"/>
                </a:xfrm>
              </p:grpSpPr>
              <p:sp>
                <p:nvSpPr>
                  <p:cNvPr id="424" name="Isosceles Triangle 423"/>
                  <p:cNvSpPr/>
                  <p:nvPr/>
                </p:nvSpPr>
                <p:spPr>
                  <a:xfrm>
                    <a:off x="5181600" y="2438400"/>
                    <a:ext cx="2389395" cy="3282788"/>
                  </a:xfrm>
                  <a:prstGeom prst="triangle">
                    <a:avLst/>
                  </a:prstGeom>
                  <a:solidFill>
                    <a:srgbClr val="DFFAA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Isosceles Triangle 424"/>
                  <p:cNvSpPr/>
                  <p:nvPr/>
                </p:nvSpPr>
                <p:spPr>
                  <a:xfrm rot="10800000">
                    <a:off x="6076582" y="2755122"/>
                    <a:ext cx="543044" cy="703455"/>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rot="19411276">
                    <a:off x="7066607" y="3336494"/>
                    <a:ext cx="613683"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rot="2820608">
                    <a:off x="5166984" y="3418260"/>
                    <a:ext cx="646307" cy="10745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Isosceles Triangle 427"/>
                  <p:cNvSpPr/>
                  <p:nvPr/>
                </p:nvSpPr>
                <p:spPr>
                  <a:xfrm rot="2242960">
                    <a:off x="5170561" y="2163098"/>
                    <a:ext cx="1303307" cy="1932008"/>
                  </a:xfrm>
                  <a:prstGeom prst="triangle">
                    <a:avLst/>
                  </a:prstGeom>
                  <a:solidFill>
                    <a:srgbClr val="DFFAA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Isosceles Triangle 428"/>
                  <p:cNvSpPr/>
                  <p:nvPr/>
                </p:nvSpPr>
                <p:spPr>
                  <a:xfrm rot="19284057">
                    <a:off x="6275276" y="2162247"/>
                    <a:ext cx="1303307" cy="1932008"/>
                  </a:xfrm>
                  <a:prstGeom prst="triangle">
                    <a:avLst/>
                  </a:prstGeom>
                  <a:solidFill>
                    <a:srgbClr val="DFFAA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5642146" y="762000"/>
                    <a:ext cx="1411915" cy="222760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Cloud 430"/>
                  <p:cNvSpPr/>
                  <p:nvPr/>
                </p:nvSpPr>
                <p:spPr>
                  <a:xfrm>
                    <a:off x="5642146" y="762000"/>
                    <a:ext cx="1411915" cy="58621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Cloud 431"/>
                  <p:cNvSpPr/>
                  <p:nvPr/>
                </p:nvSpPr>
                <p:spPr>
                  <a:xfrm rot="5107997">
                    <a:off x="5589622" y="2153998"/>
                    <a:ext cx="2827203" cy="550915"/>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Cloud 432"/>
                  <p:cNvSpPr/>
                  <p:nvPr/>
                </p:nvSpPr>
                <p:spPr>
                  <a:xfrm rot="6038579">
                    <a:off x="4359736" y="2131957"/>
                    <a:ext cx="2764845" cy="52318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Trapezoid 433"/>
                  <p:cNvSpPr/>
                  <p:nvPr/>
                </p:nvSpPr>
                <p:spPr>
                  <a:xfrm rot="283094">
                    <a:off x="5323791" y="935993"/>
                    <a:ext cx="651653" cy="1993122"/>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Trapezoid 434"/>
                  <p:cNvSpPr/>
                  <p:nvPr/>
                </p:nvSpPr>
                <p:spPr>
                  <a:xfrm rot="21363997">
                    <a:off x="6790794" y="901023"/>
                    <a:ext cx="651653" cy="1993122"/>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lowchart: Stored Data 435"/>
                  <p:cNvSpPr/>
                  <p:nvPr/>
                </p:nvSpPr>
                <p:spPr>
                  <a:xfrm rot="5400000">
                    <a:off x="5933439" y="362099"/>
                    <a:ext cx="937940" cy="1737742"/>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7" name="Group 71"/>
                  <p:cNvGrpSpPr/>
                  <p:nvPr/>
                </p:nvGrpSpPr>
                <p:grpSpPr>
                  <a:xfrm>
                    <a:off x="5486399" y="824459"/>
                    <a:ext cx="1858781" cy="760751"/>
                    <a:chOff x="7620000" y="358515"/>
                    <a:chExt cx="2725710" cy="713282"/>
                  </a:xfrm>
                </p:grpSpPr>
                <p:grpSp>
                  <p:nvGrpSpPr>
                    <p:cNvPr id="474" name="Group 42"/>
                    <p:cNvGrpSpPr/>
                    <p:nvPr/>
                  </p:nvGrpSpPr>
                  <p:grpSpPr>
                    <a:xfrm>
                      <a:off x="7620000" y="381000"/>
                      <a:ext cx="838200" cy="685800"/>
                      <a:chOff x="7620000" y="381000"/>
                      <a:chExt cx="1752600" cy="1672652"/>
                    </a:xfrm>
                  </p:grpSpPr>
                  <p:sp>
                    <p:nvSpPr>
                      <p:cNvPr id="496" name="Flowchart: Collate 36"/>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7" name="Rectangle 37"/>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iamond 38"/>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Diamond 39"/>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Diamond 40"/>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Diamond 41"/>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3"/>
                    <p:cNvGrpSpPr/>
                    <p:nvPr/>
                  </p:nvGrpSpPr>
                  <p:grpSpPr>
                    <a:xfrm>
                      <a:off x="8260830" y="385997"/>
                      <a:ext cx="838200" cy="685800"/>
                      <a:chOff x="7620000" y="381000"/>
                      <a:chExt cx="1752600" cy="1672652"/>
                    </a:xfrm>
                  </p:grpSpPr>
                  <p:sp>
                    <p:nvSpPr>
                      <p:cNvPr id="490" name="Flowchart: Collate 489"/>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1" name="Rectangle 490"/>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Diamond 491"/>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iamond 492"/>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Diamond 493"/>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Diamond 494"/>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6" name="Group 50"/>
                    <p:cNvGrpSpPr/>
                    <p:nvPr/>
                  </p:nvGrpSpPr>
                  <p:grpSpPr>
                    <a:xfrm>
                      <a:off x="8884170" y="372256"/>
                      <a:ext cx="838200" cy="685800"/>
                      <a:chOff x="7620000" y="381000"/>
                      <a:chExt cx="1752600" cy="1672652"/>
                    </a:xfrm>
                  </p:grpSpPr>
                  <p:sp>
                    <p:nvSpPr>
                      <p:cNvPr id="484" name="Flowchart: Collate 483"/>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5" name="Rectangle 484"/>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Diamond 485"/>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Diamond 486"/>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Diamond 487"/>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Diamond 488"/>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57"/>
                    <p:cNvGrpSpPr/>
                    <p:nvPr/>
                  </p:nvGrpSpPr>
                  <p:grpSpPr>
                    <a:xfrm>
                      <a:off x="9507510" y="358515"/>
                      <a:ext cx="838200" cy="685800"/>
                      <a:chOff x="7620000" y="381000"/>
                      <a:chExt cx="1752600" cy="1672652"/>
                    </a:xfrm>
                  </p:grpSpPr>
                  <p:sp>
                    <p:nvSpPr>
                      <p:cNvPr id="478" name="Flowchart: Collate 477"/>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9" name="Rectangle 478"/>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Diamond 479"/>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Diamond 480"/>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iamond 481"/>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Diamond 482"/>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8" name="Group 72"/>
                  <p:cNvGrpSpPr/>
                  <p:nvPr/>
                </p:nvGrpSpPr>
                <p:grpSpPr>
                  <a:xfrm>
                    <a:off x="5334000" y="4876800"/>
                    <a:ext cx="2086131" cy="594610"/>
                    <a:chOff x="7620000" y="344774"/>
                    <a:chExt cx="3349050" cy="727023"/>
                  </a:xfrm>
                </p:grpSpPr>
                <p:grpSp>
                  <p:nvGrpSpPr>
                    <p:cNvPr id="439" name="Group 42"/>
                    <p:cNvGrpSpPr/>
                    <p:nvPr/>
                  </p:nvGrpSpPr>
                  <p:grpSpPr>
                    <a:xfrm>
                      <a:off x="7620000" y="381000"/>
                      <a:ext cx="838200" cy="685800"/>
                      <a:chOff x="7620000" y="381000"/>
                      <a:chExt cx="1752600" cy="1672652"/>
                    </a:xfrm>
                  </p:grpSpPr>
                  <p:sp>
                    <p:nvSpPr>
                      <p:cNvPr id="468" name="Flowchart: Collate 467"/>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9" name="Rectangle 468"/>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Diamond 469"/>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Diamond 470"/>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Diamond 472"/>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
                    <p:cNvGrpSpPr/>
                    <p:nvPr/>
                  </p:nvGrpSpPr>
                  <p:grpSpPr>
                    <a:xfrm>
                      <a:off x="8260830" y="385997"/>
                      <a:ext cx="838200" cy="685800"/>
                      <a:chOff x="7620000" y="381000"/>
                      <a:chExt cx="1752600" cy="1672652"/>
                    </a:xfrm>
                  </p:grpSpPr>
                  <p:sp>
                    <p:nvSpPr>
                      <p:cNvPr id="462" name="Flowchart: Collate 461"/>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3" name="Rectangle 462"/>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mond 463"/>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Diamond 464"/>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Diamond 465"/>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Diamond 466"/>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50"/>
                    <p:cNvGrpSpPr/>
                    <p:nvPr/>
                  </p:nvGrpSpPr>
                  <p:grpSpPr>
                    <a:xfrm>
                      <a:off x="8884170" y="372256"/>
                      <a:ext cx="838200" cy="685800"/>
                      <a:chOff x="7620000" y="381000"/>
                      <a:chExt cx="1752600" cy="1672652"/>
                    </a:xfrm>
                  </p:grpSpPr>
                  <p:sp>
                    <p:nvSpPr>
                      <p:cNvPr id="456" name="Flowchart: Collate 455"/>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7" name="Rectangle 456"/>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Diamond 457"/>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Diamond 458"/>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Diamond 459"/>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iamond 460"/>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57"/>
                    <p:cNvGrpSpPr/>
                    <p:nvPr/>
                  </p:nvGrpSpPr>
                  <p:grpSpPr>
                    <a:xfrm>
                      <a:off x="9507510" y="358515"/>
                      <a:ext cx="838200" cy="685800"/>
                      <a:chOff x="7620000" y="381000"/>
                      <a:chExt cx="1752600" cy="1672652"/>
                    </a:xfrm>
                  </p:grpSpPr>
                  <p:sp>
                    <p:nvSpPr>
                      <p:cNvPr id="450" name="Flowchart: Collate 449"/>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1" name="Rectangle 450"/>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Diamond 451"/>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mond 452"/>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Diamond 453"/>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Diamond 454"/>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3" name="Group 64"/>
                    <p:cNvGrpSpPr/>
                    <p:nvPr/>
                  </p:nvGrpSpPr>
                  <p:grpSpPr>
                    <a:xfrm>
                      <a:off x="10130850" y="344774"/>
                      <a:ext cx="838200" cy="685800"/>
                      <a:chOff x="7620000" y="381000"/>
                      <a:chExt cx="1752600" cy="1672652"/>
                    </a:xfrm>
                  </p:grpSpPr>
                  <p:sp>
                    <p:nvSpPr>
                      <p:cNvPr id="444" name="Flowchart: Collate 443"/>
                      <p:cNvSpPr/>
                      <p:nvPr/>
                    </p:nvSpPr>
                    <p:spPr>
                      <a:xfrm rot="5400000">
                        <a:off x="8077199" y="533400"/>
                        <a:ext cx="838200" cy="1295400"/>
                      </a:xfrm>
                      <a:prstGeom prst="flowChartCol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5" name="Rectangle 444"/>
                      <p:cNvSpPr/>
                      <p:nvPr/>
                    </p:nvSpPr>
                    <p:spPr>
                      <a:xfrm>
                        <a:off x="8382000" y="762000"/>
                        <a:ext cx="228600" cy="76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Diamond 445"/>
                      <p:cNvSpPr/>
                      <p:nvPr/>
                    </p:nvSpPr>
                    <p:spPr>
                      <a:xfrm>
                        <a:off x="76200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Diamond 446"/>
                      <p:cNvSpPr/>
                      <p:nvPr/>
                    </p:nvSpPr>
                    <p:spPr>
                      <a:xfrm>
                        <a:off x="8915400" y="762000"/>
                        <a:ext cx="457200" cy="838200"/>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Diamond 447"/>
                      <p:cNvSpPr/>
                      <p:nvPr/>
                    </p:nvSpPr>
                    <p:spPr>
                      <a:xfrm>
                        <a:off x="8300803" y="1357859"/>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iamond 448"/>
                      <p:cNvSpPr/>
                      <p:nvPr/>
                    </p:nvSpPr>
                    <p:spPr>
                      <a:xfrm>
                        <a:off x="8305800" y="381000"/>
                        <a:ext cx="378502" cy="695793"/>
                      </a:xfrm>
                      <a:prstGeom prst="diamon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11" name="Group 175"/>
              <p:cNvGrpSpPr/>
              <p:nvPr/>
            </p:nvGrpSpPr>
            <p:grpSpPr>
              <a:xfrm flipH="1">
                <a:off x="7239000" y="3505200"/>
                <a:ext cx="838200" cy="892657"/>
                <a:chOff x="228600" y="1752600"/>
                <a:chExt cx="838200" cy="892657"/>
              </a:xfrm>
            </p:grpSpPr>
            <p:grpSp>
              <p:nvGrpSpPr>
                <p:cNvPr id="412" name="Group 36"/>
                <p:cNvGrpSpPr/>
                <p:nvPr/>
              </p:nvGrpSpPr>
              <p:grpSpPr>
                <a:xfrm>
                  <a:off x="228600" y="1752600"/>
                  <a:ext cx="838200" cy="892657"/>
                  <a:chOff x="3874062" y="784598"/>
                  <a:chExt cx="2983938" cy="3177802"/>
                </a:xfrm>
              </p:grpSpPr>
              <p:sp>
                <p:nvSpPr>
                  <p:cNvPr id="414" name="Round Same Side Corner Rectangle 413"/>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Block Arc 414"/>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6" name="Oval 415"/>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Double Wave 419"/>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3" name="Oval 412"/>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7" name="Group 684"/>
            <p:cNvGrpSpPr/>
            <p:nvPr/>
          </p:nvGrpSpPr>
          <p:grpSpPr>
            <a:xfrm>
              <a:off x="4419600" y="1676400"/>
              <a:ext cx="2037522" cy="3429000"/>
              <a:chOff x="5105400" y="609600"/>
              <a:chExt cx="3124200" cy="5257800"/>
            </a:xfrm>
          </p:grpSpPr>
          <p:grpSp>
            <p:nvGrpSpPr>
              <p:cNvPr id="328" name="Group 182"/>
              <p:cNvGrpSpPr/>
              <p:nvPr/>
            </p:nvGrpSpPr>
            <p:grpSpPr>
              <a:xfrm>
                <a:off x="5105400" y="609600"/>
                <a:ext cx="2884589" cy="5257800"/>
                <a:chOff x="5105400" y="609600"/>
                <a:chExt cx="2884589" cy="5257800"/>
              </a:xfrm>
            </p:grpSpPr>
            <p:grpSp>
              <p:nvGrpSpPr>
                <p:cNvPr id="339" name="Group 169"/>
                <p:cNvGrpSpPr/>
                <p:nvPr/>
              </p:nvGrpSpPr>
              <p:grpSpPr>
                <a:xfrm flipH="1">
                  <a:off x="5867400" y="5105400"/>
                  <a:ext cx="762000" cy="762000"/>
                  <a:chOff x="3840508" y="5509035"/>
                  <a:chExt cx="1055390" cy="957855"/>
                </a:xfrm>
              </p:grpSpPr>
              <p:sp>
                <p:nvSpPr>
                  <p:cNvPr id="407" name="Oval 406"/>
                  <p:cNvSpPr/>
                  <p:nvPr/>
                </p:nvSpPr>
                <p:spPr>
                  <a:xfrm rot="2101605">
                    <a:off x="3840508" y="5509035"/>
                    <a:ext cx="1030210" cy="957855"/>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Moon 408"/>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168"/>
                <p:cNvGrpSpPr/>
                <p:nvPr/>
              </p:nvGrpSpPr>
              <p:grpSpPr>
                <a:xfrm>
                  <a:off x="6553200" y="5105400"/>
                  <a:ext cx="783670" cy="664209"/>
                  <a:chOff x="3864530" y="5516614"/>
                  <a:chExt cx="1031368" cy="874149"/>
                </a:xfrm>
              </p:grpSpPr>
              <p:sp>
                <p:nvSpPr>
                  <p:cNvPr id="404" name="Oval 403"/>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Oval 340"/>
                <p:cNvSpPr/>
                <p:nvPr/>
              </p:nvSpPr>
              <p:spPr>
                <a:xfrm rot="3435232" flipH="1">
                  <a:off x="7285726" y="3728465"/>
                  <a:ext cx="702478" cy="6463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rot="18164768">
                  <a:off x="5129153" y="3849437"/>
                  <a:ext cx="702478" cy="54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p:cNvSpPr/>
                <p:nvPr/>
              </p:nvSpPr>
              <p:spPr>
                <a:xfrm>
                  <a:off x="5723526" y="2998024"/>
                  <a:ext cx="1648336" cy="2388424"/>
                </a:xfrm>
                <a:prstGeom prst="trapezoid">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p:cNvSpPr/>
                <p:nvPr/>
              </p:nvSpPr>
              <p:spPr>
                <a:xfrm rot="20676161" flipH="1">
                  <a:off x="6823801" y="2650869"/>
                  <a:ext cx="1122824" cy="1521686"/>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344"/>
                <p:cNvSpPr/>
                <p:nvPr/>
              </p:nvSpPr>
              <p:spPr>
                <a:xfrm rot="996339">
                  <a:off x="5194823" y="2654208"/>
                  <a:ext cx="1122824" cy="1521686"/>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Cloud 345"/>
                <p:cNvSpPr/>
                <p:nvPr/>
              </p:nvSpPr>
              <p:spPr>
                <a:xfrm rot="21374563">
                  <a:off x="5105400" y="609600"/>
                  <a:ext cx="2884589" cy="3231397"/>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p:cNvSpPr/>
                <p:nvPr/>
              </p:nvSpPr>
              <p:spPr>
                <a:xfrm>
                  <a:off x="5723526" y="2717033"/>
                  <a:ext cx="1648336" cy="2388424"/>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5517484" y="890591"/>
                  <a:ext cx="2060420" cy="196693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Cloud 348"/>
                <p:cNvSpPr/>
                <p:nvPr/>
              </p:nvSpPr>
              <p:spPr>
                <a:xfrm>
                  <a:off x="5723526" y="890591"/>
                  <a:ext cx="1442294" cy="702478"/>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rapezoid 349"/>
                <p:cNvSpPr/>
                <p:nvPr/>
              </p:nvSpPr>
              <p:spPr>
                <a:xfrm rot="996339">
                  <a:off x="5123027" y="929546"/>
                  <a:ext cx="807082" cy="188873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rapezoid 350"/>
                <p:cNvSpPr/>
                <p:nvPr/>
              </p:nvSpPr>
              <p:spPr>
                <a:xfrm rot="20603661" flipH="1">
                  <a:off x="7132702" y="929843"/>
                  <a:ext cx="807082" cy="188873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Cross 351"/>
                <p:cNvSpPr/>
                <p:nvPr/>
              </p:nvSpPr>
              <p:spPr>
                <a:xfrm>
                  <a:off x="5723526" y="890591"/>
                  <a:ext cx="1648336" cy="421487"/>
                </a:xfrm>
                <a:prstGeom prst="plus">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3" name="Group 50"/>
                <p:cNvGrpSpPr/>
                <p:nvPr/>
              </p:nvGrpSpPr>
              <p:grpSpPr>
                <a:xfrm>
                  <a:off x="7010400" y="1295400"/>
                  <a:ext cx="505918" cy="1447800"/>
                  <a:chOff x="8257082" y="609600"/>
                  <a:chExt cx="1045626" cy="3883702"/>
                </a:xfrm>
              </p:grpSpPr>
              <p:sp>
                <p:nvSpPr>
                  <p:cNvPr id="393" name="Diamond 40"/>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4" name="Group 43"/>
                  <p:cNvGrpSpPr/>
                  <p:nvPr/>
                </p:nvGrpSpPr>
                <p:grpSpPr>
                  <a:xfrm>
                    <a:off x="8458200" y="609600"/>
                    <a:ext cx="685800" cy="1524000"/>
                    <a:chOff x="8458200" y="609600"/>
                    <a:chExt cx="685800" cy="1524000"/>
                  </a:xfrm>
                </p:grpSpPr>
                <p:sp>
                  <p:nvSpPr>
                    <p:cNvPr id="402" name="Diamond 3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Quad Arrow 41"/>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5" name="Diamond 42"/>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6" name="Group 44"/>
                  <p:cNvGrpSpPr/>
                  <p:nvPr/>
                </p:nvGrpSpPr>
                <p:grpSpPr>
                  <a:xfrm>
                    <a:off x="8458200" y="2209800"/>
                    <a:ext cx="685800" cy="1524000"/>
                    <a:chOff x="8458200" y="609600"/>
                    <a:chExt cx="685800" cy="1524000"/>
                  </a:xfrm>
                </p:grpSpPr>
                <p:sp>
                  <p:nvSpPr>
                    <p:cNvPr id="400" name="Diamond 39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Quad Arrow 400"/>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7" name="Diamond 396"/>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mond 397"/>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Diamond 398"/>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51"/>
                <p:cNvGrpSpPr/>
                <p:nvPr/>
              </p:nvGrpSpPr>
              <p:grpSpPr>
                <a:xfrm>
                  <a:off x="5486400" y="1219200"/>
                  <a:ext cx="505918" cy="1447800"/>
                  <a:chOff x="8257082" y="609600"/>
                  <a:chExt cx="1045626" cy="3883702"/>
                </a:xfrm>
              </p:grpSpPr>
              <p:sp>
                <p:nvSpPr>
                  <p:cNvPr id="382" name="Diamond 381"/>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3" name="Group 43"/>
                  <p:cNvGrpSpPr/>
                  <p:nvPr/>
                </p:nvGrpSpPr>
                <p:grpSpPr>
                  <a:xfrm>
                    <a:off x="8458200" y="609600"/>
                    <a:ext cx="685800" cy="1524000"/>
                    <a:chOff x="8458200" y="609600"/>
                    <a:chExt cx="685800" cy="1524000"/>
                  </a:xfrm>
                </p:grpSpPr>
                <p:sp>
                  <p:nvSpPr>
                    <p:cNvPr id="391" name="Diamond 390"/>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Quad Arrow 391"/>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4" name="Diamond 383"/>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44"/>
                  <p:cNvGrpSpPr/>
                  <p:nvPr/>
                </p:nvGrpSpPr>
                <p:grpSpPr>
                  <a:xfrm>
                    <a:off x="8458200" y="2209800"/>
                    <a:ext cx="685800" cy="1524000"/>
                    <a:chOff x="8458200" y="609600"/>
                    <a:chExt cx="685800" cy="1524000"/>
                  </a:xfrm>
                </p:grpSpPr>
                <p:sp>
                  <p:nvSpPr>
                    <p:cNvPr id="389" name="Diamond 5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Quad Arrow 389"/>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6" name="Diamond 385"/>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Diamond 57"/>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Diamond 387"/>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102"/>
                <p:cNvGrpSpPr/>
                <p:nvPr/>
              </p:nvGrpSpPr>
              <p:grpSpPr>
                <a:xfrm>
                  <a:off x="5943600" y="2743200"/>
                  <a:ext cx="1261672" cy="1350364"/>
                  <a:chOff x="7912643" y="1528673"/>
                  <a:chExt cx="1972825" cy="2562393"/>
                </a:xfrm>
              </p:grpSpPr>
              <p:sp>
                <p:nvSpPr>
                  <p:cNvPr id="356" name="Diamond 355"/>
                  <p:cNvSpPr/>
                  <p:nvPr/>
                </p:nvSpPr>
                <p:spPr>
                  <a:xfrm rot="20525627">
                    <a:off x="7912643" y="2112758"/>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7" name="Group 43"/>
                  <p:cNvGrpSpPr/>
                  <p:nvPr/>
                </p:nvGrpSpPr>
                <p:grpSpPr>
                  <a:xfrm rot="20525627">
                    <a:off x="7976344" y="1547928"/>
                    <a:ext cx="549754" cy="777441"/>
                    <a:chOff x="8458200" y="609600"/>
                    <a:chExt cx="685800" cy="1524000"/>
                  </a:xfrm>
                </p:grpSpPr>
                <p:sp>
                  <p:nvSpPr>
                    <p:cNvPr id="380" name="Diamond 37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Quad Arrow 380"/>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8" name="Diamond 357"/>
                  <p:cNvSpPr/>
                  <p:nvPr/>
                </p:nvSpPr>
                <p:spPr>
                  <a:xfrm rot="20525627">
                    <a:off x="8482280" y="1954150"/>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9" name="Group 44"/>
                  <p:cNvGrpSpPr/>
                  <p:nvPr/>
                </p:nvGrpSpPr>
                <p:grpSpPr>
                  <a:xfrm rot="20525627">
                    <a:off x="8227328" y="2324700"/>
                    <a:ext cx="549754" cy="777441"/>
                    <a:chOff x="8458200" y="609600"/>
                    <a:chExt cx="685800" cy="1524000"/>
                  </a:xfrm>
                </p:grpSpPr>
                <p:sp>
                  <p:nvSpPr>
                    <p:cNvPr id="378" name="Diamond 377"/>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Quad Arrow 378"/>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0" name="Diamond 359"/>
                  <p:cNvSpPr/>
                  <p:nvPr/>
                </p:nvSpPr>
                <p:spPr>
                  <a:xfrm rot="20525627">
                    <a:off x="8302017" y="2992145"/>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360"/>
                  <p:cNvSpPr/>
                  <p:nvPr/>
                </p:nvSpPr>
                <p:spPr>
                  <a:xfrm rot="20525627">
                    <a:off x="8696011" y="2856482"/>
                    <a:ext cx="249392"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Diamond 361"/>
                  <p:cNvSpPr/>
                  <p:nvPr/>
                </p:nvSpPr>
                <p:spPr>
                  <a:xfrm rot="20525627">
                    <a:off x="8578638" y="3105681"/>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 name="Group 87"/>
                  <p:cNvGrpSpPr/>
                  <p:nvPr/>
                </p:nvGrpSpPr>
                <p:grpSpPr>
                  <a:xfrm rot="1074373" flipH="1">
                    <a:off x="9047268" y="1528673"/>
                    <a:ext cx="838200" cy="1981200"/>
                    <a:chOff x="8257082" y="609600"/>
                    <a:chExt cx="1045626" cy="3883702"/>
                  </a:xfrm>
                </p:grpSpPr>
                <p:sp>
                  <p:nvSpPr>
                    <p:cNvPr id="367" name="Diamond 366"/>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 name="Group 43"/>
                    <p:cNvGrpSpPr/>
                    <p:nvPr/>
                  </p:nvGrpSpPr>
                  <p:grpSpPr>
                    <a:xfrm>
                      <a:off x="8458200" y="609600"/>
                      <a:ext cx="685800" cy="1524000"/>
                      <a:chOff x="8458200" y="609600"/>
                      <a:chExt cx="685800" cy="1524000"/>
                    </a:xfrm>
                  </p:grpSpPr>
                  <p:sp>
                    <p:nvSpPr>
                      <p:cNvPr id="376" name="Diamond 375"/>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Quad Arrow 376"/>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9" name="Diamond 368"/>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0" name="Group 727"/>
                    <p:cNvGrpSpPr/>
                    <p:nvPr/>
                  </p:nvGrpSpPr>
                  <p:grpSpPr>
                    <a:xfrm>
                      <a:off x="8458200" y="2209800"/>
                      <a:ext cx="685800" cy="1524000"/>
                      <a:chOff x="8458200" y="609600"/>
                      <a:chExt cx="685800" cy="1524000"/>
                    </a:xfrm>
                  </p:grpSpPr>
                  <p:sp>
                    <p:nvSpPr>
                      <p:cNvPr id="374" name="Diamond 373"/>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Quad Arrow 374"/>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1" name="Diamond 370"/>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Diamond 371"/>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p:cNvGrpSpPr/>
                  <p:nvPr/>
                </p:nvGrpSpPr>
                <p:grpSpPr>
                  <a:xfrm>
                    <a:off x="8530981" y="3075677"/>
                    <a:ext cx="747930" cy="1015389"/>
                    <a:chOff x="8458200" y="609600"/>
                    <a:chExt cx="685800" cy="1524000"/>
                  </a:xfrm>
                </p:grpSpPr>
                <p:sp>
                  <p:nvSpPr>
                    <p:cNvPr id="365" name="Diamond 364"/>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Quad Arrow 365"/>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9" name="Group 256"/>
              <p:cNvGrpSpPr/>
              <p:nvPr/>
            </p:nvGrpSpPr>
            <p:grpSpPr>
              <a:xfrm flipH="1">
                <a:off x="7391400" y="3505200"/>
                <a:ext cx="838200" cy="892657"/>
                <a:chOff x="228600" y="1752600"/>
                <a:chExt cx="838200" cy="892657"/>
              </a:xfrm>
            </p:grpSpPr>
            <p:grpSp>
              <p:nvGrpSpPr>
                <p:cNvPr id="330" name="Group 36"/>
                <p:cNvGrpSpPr/>
                <p:nvPr/>
              </p:nvGrpSpPr>
              <p:grpSpPr>
                <a:xfrm>
                  <a:off x="228600" y="1752600"/>
                  <a:ext cx="838200" cy="892657"/>
                  <a:chOff x="3874062" y="784598"/>
                  <a:chExt cx="2983938" cy="3177802"/>
                </a:xfrm>
              </p:grpSpPr>
              <p:sp>
                <p:nvSpPr>
                  <p:cNvPr id="332" name="Round Same Side Corner Rectangle 331"/>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Block Arc 332"/>
                  <p:cNvSpPr/>
                  <p:nvPr/>
                </p:nvSpPr>
                <p:spPr>
                  <a:xfrm rot="2771005">
                    <a:off x="5588602" y="2343252"/>
                    <a:ext cx="1219200" cy="990600"/>
                  </a:xfrm>
                  <a:prstGeom prst="blockArc">
                    <a:avLst>
                      <a:gd name="adj1" fmla="val 9300456"/>
                      <a:gd name="adj2" fmla="val 0"/>
                      <a:gd name="adj3" fmla="val 2500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p:cNvSpPr/>
                  <p:nvPr/>
                </p:nvSpPr>
                <p:spPr>
                  <a:xfrm>
                    <a:off x="4267200" y="2590800"/>
                    <a:ext cx="2590800" cy="1371600"/>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4648200" y="2819400"/>
                    <a:ext cx="1151467" cy="609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17362413">
                    <a:off x="4078001" y="2966237"/>
                    <a:ext cx="756587" cy="400546"/>
                  </a:xfrm>
                  <a:prstGeom prst="ellipse">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ouble Wave 337"/>
                  <p:cNvSpPr/>
                  <p:nvPr/>
                </p:nvSpPr>
                <p:spPr>
                  <a:xfrm rot="16665967">
                    <a:off x="3064889" y="1681769"/>
                    <a:ext cx="2283810" cy="489467"/>
                  </a:xfrm>
                  <a:prstGeom prst="doubleWave">
                    <a:avLst>
                      <a:gd name="adj1" fmla="val 12500"/>
                      <a:gd name="adj2" fmla="val -10000"/>
                    </a:avLst>
                  </a:prstGeom>
                  <a:solidFill>
                    <a:srgbClr val="FFFF8F"/>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1" name="Oval 330"/>
                <p:cNvSpPr/>
                <p:nvPr/>
              </p:nvSpPr>
              <p:spPr>
                <a:xfrm rot="19057353" flipH="1">
                  <a:off x="776914" y="2312335"/>
                  <a:ext cx="205419" cy="328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3269" y="117693"/>
            <a:ext cx="12023833" cy="6863417"/>
          </a:xfrm>
          <a:prstGeom prst="rect">
            <a:avLst/>
          </a:prstGeom>
          <a:noFill/>
        </p:spPr>
        <p:txBody>
          <a:bodyPr wrap="square" rtlCol="0">
            <a:spAutoFit/>
          </a:bodyPr>
          <a:lstStyle/>
          <a:p>
            <a:pPr marL="914400" indent="-914400" algn="ctr"/>
            <a:r>
              <a:rPr lang="en-US" sz="4000" dirty="0">
                <a:solidFill>
                  <a:schemeClr val="bg1"/>
                </a:solidFill>
                <a:latin typeface="AR CENA" pitchFamily="2" charset="0"/>
              </a:rPr>
              <a:t>Level of obedience with all ten:</a:t>
            </a:r>
          </a:p>
          <a:p>
            <a:pPr marL="914400" indent="-914400"/>
            <a:endParaRPr lang="en-US" sz="4000" dirty="0">
              <a:solidFill>
                <a:schemeClr val="bg1"/>
              </a:solidFill>
              <a:latin typeface="AR CENA" pitchFamily="2" charset="0"/>
            </a:endParaRPr>
          </a:p>
          <a:p>
            <a:pPr marL="914400" indent="-914400"/>
            <a:endParaRPr lang="en-US" sz="4000" dirty="0">
              <a:solidFill>
                <a:schemeClr val="bg1"/>
              </a:solidFill>
              <a:latin typeface="AR CENA" pitchFamily="2" charset="0"/>
            </a:endParaRPr>
          </a:p>
          <a:p>
            <a:pPr marL="914400" indent="-914400"/>
            <a:endParaRPr lang="en-US" sz="4000" dirty="0">
              <a:solidFill>
                <a:schemeClr val="bg1"/>
              </a:solidFill>
              <a:latin typeface="AR CENA" pitchFamily="2" charset="0"/>
            </a:endParaRPr>
          </a:p>
          <a:p>
            <a:pPr marL="914400" indent="-914400"/>
            <a:endParaRPr lang="en-US" sz="4000" dirty="0">
              <a:solidFill>
                <a:schemeClr val="bg1"/>
              </a:solidFill>
              <a:latin typeface="AR CENA" pitchFamily="2" charset="0"/>
            </a:endParaRPr>
          </a:p>
          <a:p>
            <a:pPr marL="914400" indent="-914400"/>
            <a:r>
              <a:rPr lang="en-US" sz="4000" dirty="0">
                <a:solidFill>
                  <a:schemeClr val="bg1"/>
                </a:solidFill>
                <a:latin typeface="AR CENA" pitchFamily="2" charset="0"/>
              </a:rPr>
              <a:t>All 10 had lamps with oil in them.</a:t>
            </a:r>
          </a:p>
          <a:p>
            <a:pPr marL="914400" indent="-914400"/>
            <a:r>
              <a:rPr lang="en-US" sz="4000" dirty="0">
                <a:solidFill>
                  <a:schemeClr val="bg1"/>
                </a:solidFill>
                <a:latin typeface="AR CENA" pitchFamily="2" charset="0"/>
              </a:rPr>
              <a:t>All 10 took lamps with them.</a:t>
            </a:r>
          </a:p>
          <a:p>
            <a:pPr marL="914400" indent="-914400"/>
            <a:r>
              <a:rPr lang="en-US" sz="4000" dirty="0">
                <a:solidFill>
                  <a:schemeClr val="bg1"/>
                </a:solidFill>
                <a:latin typeface="AR CENA" pitchFamily="2" charset="0"/>
              </a:rPr>
              <a:t>All 10 were invited to the wedding. </a:t>
            </a:r>
          </a:p>
          <a:p>
            <a:pPr marL="914400" indent="-914400"/>
            <a:r>
              <a:rPr lang="en-US" sz="4000" dirty="0">
                <a:solidFill>
                  <a:schemeClr val="bg1"/>
                </a:solidFill>
                <a:latin typeface="AR CENA" pitchFamily="2" charset="0"/>
              </a:rPr>
              <a:t>	(they were all His brides)</a:t>
            </a:r>
          </a:p>
          <a:p>
            <a:pPr marL="914400" indent="-914400"/>
            <a:r>
              <a:rPr lang="en-US" sz="4000" dirty="0">
                <a:solidFill>
                  <a:schemeClr val="bg1"/>
                </a:solidFill>
                <a:latin typeface="AR CENA" pitchFamily="2" charset="0"/>
              </a:rPr>
              <a:t>All 10 slept, or slumbered, woke up, and went to the wedding.</a:t>
            </a:r>
          </a:p>
          <a:p>
            <a:pPr marL="914400" indent="-914400"/>
            <a:endParaRPr lang="en-US" sz="4000" dirty="0">
              <a:solidFill>
                <a:schemeClr val="bg1"/>
              </a:solidFill>
              <a:latin typeface="AR CENA" pitchFamily="2" charset="0"/>
            </a:endParaRPr>
          </a:p>
        </p:txBody>
      </p:sp>
      <p:pic>
        <p:nvPicPr>
          <p:cNvPr id="28674" name="Picture 2" descr="http://www.ywconnection.com/Personal%20Progress/thetenvirgins.jpg"/>
          <p:cNvPicPr>
            <a:picLocks noChangeAspect="1" noChangeArrowheads="1"/>
          </p:cNvPicPr>
          <p:nvPr/>
        </p:nvPicPr>
        <p:blipFill>
          <a:blip r:embed="rId2" cstate="print"/>
          <a:srcRect l="3512" t="14815" r="3412" b="14815"/>
          <a:stretch>
            <a:fillRect/>
          </a:stretch>
        </p:blipFill>
        <p:spPr bwMode="auto">
          <a:xfrm>
            <a:off x="4070422" y="1066800"/>
            <a:ext cx="4266617"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117694"/>
            <a:ext cx="8991600" cy="4524315"/>
          </a:xfrm>
          <a:prstGeom prst="rect">
            <a:avLst/>
          </a:prstGeom>
          <a:noFill/>
        </p:spPr>
        <p:txBody>
          <a:bodyPr wrap="square" rtlCol="0">
            <a:spAutoFit/>
          </a:bodyPr>
          <a:lstStyle/>
          <a:p>
            <a:pPr marL="914400" indent="-914400"/>
            <a:r>
              <a:rPr lang="en-US" sz="4800" dirty="0">
                <a:solidFill>
                  <a:schemeClr val="bg1"/>
                </a:solidFill>
                <a:latin typeface="AR CENA" pitchFamily="2" charset="0"/>
              </a:rPr>
              <a:t>Greek---not all the brides slept </a:t>
            </a:r>
          </a:p>
          <a:p>
            <a:pPr marL="914400" indent="-914400"/>
            <a:endParaRPr lang="en-US" sz="4800" dirty="0">
              <a:solidFill>
                <a:schemeClr val="bg1"/>
              </a:solidFill>
              <a:latin typeface="AR CENA" pitchFamily="2" charset="0"/>
            </a:endParaRPr>
          </a:p>
          <a:p>
            <a:pPr marL="914400" indent="-914400"/>
            <a:r>
              <a:rPr lang="en-US" sz="4800" dirty="0">
                <a:solidFill>
                  <a:schemeClr val="bg1"/>
                </a:solidFill>
                <a:latin typeface="AR CENA" pitchFamily="2" charset="0"/>
              </a:rPr>
              <a:t>Slumbered---means to nod in signaling or beckoning for what one desires to be done.</a:t>
            </a:r>
          </a:p>
          <a:p>
            <a:pPr marL="914400" indent="-914400"/>
            <a:endParaRPr lang="en-US" sz="4800" dirty="0">
              <a:solidFill>
                <a:schemeClr val="bg1"/>
              </a:solidFill>
              <a:latin typeface="AR CENA" pitchFamily="2" charset="0"/>
            </a:endParaRPr>
          </a:p>
        </p:txBody>
      </p:sp>
      <p:pic>
        <p:nvPicPr>
          <p:cNvPr id="29698" name="Picture 2" descr="https://encrypted-tbn0.gstatic.com/images?q=tbn:ANd9GcQFttu250f0CXLcE1slQHDSbTdRlegrlJlF1XpuEJkpcucyZBEp"/>
          <p:cNvPicPr>
            <a:picLocks noChangeAspect="1" noChangeArrowheads="1"/>
          </p:cNvPicPr>
          <p:nvPr/>
        </p:nvPicPr>
        <p:blipFill>
          <a:blip r:embed="rId2" cstate="print"/>
          <a:srcRect/>
          <a:stretch>
            <a:fillRect/>
          </a:stretch>
        </p:blipFill>
        <p:spPr bwMode="auto">
          <a:xfrm>
            <a:off x="6019800" y="3276600"/>
            <a:ext cx="2438400" cy="3255390"/>
          </a:xfrm>
          <a:prstGeom prst="rect">
            <a:avLst/>
          </a:prstGeom>
          <a:noFill/>
        </p:spPr>
      </p:pic>
      <p:sp>
        <p:nvSpPr>
          <p:cNvPr id="6" name="TextBox 5">
            <a:extLst>
              <a:ext uri="{FF2B5EF4-FFF2-40B4-BE49-F238E27FC236}">
                <a16:creationId xmlns:a16="http://schemas.microsoft.com/office/drawing/2014/main" id="{87A044D7-9191-421A-8342-FC9D9E63C6D4}"/>
              </a:ext>
            </a:extLst>
          </p:cNvPr>
          <p:cNvSpPr txBox="1"/>
          <p:nvPr/>
        </p:nvSpPr>
        <p:spPr>
          <a:xfrm>
            <a:off x="326574" y="6347324"/>
            <a:ext cx="6106884" cy="369332"/>
          </a:xfrm>
          <a:prstGeom prst="rect">
            <a:avLst/>
          </a:prstGeom>
          <a:noFill/>
        </p:spPr>
        <p:txBody>
          <a:bodyPr wrap="square">
            <a:spAutoFit/>
          </a:bodyPr>
          <a:lstStyle/>
          <a:p>
            <a:r>
              <a:rPr lang="en-US" sz="1800" dirty="0">
                <a:solidFill>
                  <a:schemeClr val="bg1"/>
                </a:solidFill>
                <a:latin typeface="AR CENA" pitchFamily="2" charset="0"/>
              </a:rPr>
              <a:t>Matthew 25:5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9698"/>
                                        </p:tgtEl>
                                        <p:attrNameLst>
                                          <p:attrName>style.visibility</p:attrName>
                                        </p:attrNameLst>
                                      </p:cBhvr>
                                      <p:to>
                                        <p:strVal val="visible"/>
                                      </p:to>
                                    </p:set>
                                    <p:animEffect transition="in" filter="fade">
                                      <p:cBhvr>
                                        <p:cTn id="9"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228600"/>
            <a:ext cx="8991600" cy="1754326"/>
          </a:xfrm>
          <a:prstGeom prst="rect">
            <a:avLst/>
          </a:prstGeom>
          <a:noFill/>
        </p:spPr>
        <p:txBody>
          <a:bodyPr wrap="square" rtlCol="0">
            <a:spAutoFit/>
          </a:bodyPr>
          <a:lstStyle/>
          <a:p>
            <a:r>
              <a:rPr lang="en-US" sz="5400" dirty="0">
                <a:solidFill>
                  <a:schemeClr val="bg1"/>
                </a:solidFill>
                <a:latin typeface="AR CENA" pitchFamily="2" charset="0"/>
              </a:rPr>
              <a:t>Slumbering--- 5 wise virgins are beckoning for Jesus to return</a:t>
            </a:r>
          </a:p>
        </p:txBody>
      </p:sp>
      <p:sp>
        <p:nvSpPr>
          <p:cNvPr id="7" name="TextBox 6"/>
          <p:cNvSpPr txBox="1"/>
          <p:nvPr/>
        </p:nvSpPr>
        <p:spPr>
          <a:xfrm>
            <a:off x="1676400" y="5486400"/>
            <a:ext cx="8991600" cy="923330"/>
          </a:xfrm>
          <a:prstGeom prst="rect">
            <a:avLst/>
          </a:prstGeom>
          <a:noFill/>
        </p:spPr>
        <p:txBody>
          <a:bodyPr wrap="square" rtlCol="0">
            <a:spAutoFit/>
          </a:bodyPr>
          <a:lstStyle/>
          <a:p>
            <a:r>
              <a:rPr lang="en-US" sz="5400" dirty="0">
                <a:solidFill>
                  <a:schemeClr val="bg1"/>
                </a:solidFill>
                <a:latin typeface="AR CENA" pitchFamily="2" charset="0"/>
              </a:rPr>
              <a:t>5 foolish virgins have fallen asleep.</a:t>
            </a:r>
          </a:p>
        </p:txBody>
      </p:sp>
      <p:pic>
        <p:nvPicPr>
          <p:cNvPr id="8" name="Picture 2" descr="The Parable of the Ten Virgins"/>
          <p:cNvPicPr>
            <a:picLocks noChangeAspect="1" noChangeArrowheads="1"/>
          </p:cNvPicPr>
          <p:nvPr/>
        </p:nvPicPr>
        <p:blipFill>
          <a:blip r:embed="rId2" cstate="print"/>
          <a:srcRect/>
          <a:stretch>
            <a:fillRect/>
          </a:stretch>
        </p:blipFill>
        <p:spPr bwMode="auto">
          <a:xfrm>
            <a:off x="6705600" y="1905001"/>
            <a:ext cx="2971800" cy="36452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3779" y="0"/>
            <a:ext cx="11813627" cy="3785652"/>
          </a:xfrm>
          <a:prstGeom prst="rect">
            <a:avLst/>
          </a:prstGeom>
          <a:noFill/>
        </p:spPr>
        <p:txBody>
          <a:bodyPr wrap="square" rtlCol="0">
            <a:spAutoFit/>
          </a:bodyPr>
          <a:lstStyle/>
          <a:p>
            <a:r>
              <a:rPr lang="en-US" sz="4000" dirty="0">
                <a:solidFill>
                  <a:schemeClr val="bg1"/>
                </a:solidFill>
                <a:latin typeface="AR CENA" pitchFamily="2" charset="0"/>
              </a:rPr>
              <a:t>    5 foolish virgins knocked, expecting to enter the marriage supper:</a:t>
            </a:r>
          </a:p>
          <a:p>
            <a:r>
              <a:rPr lang="en-US" sz="4000" dirty="0">
                <a:solidFill>
                  <a:schemeClr val="bg1"/>
                </a:solidFill>
                <a:latin typeface="AR CENA" pitchFamily="2" charset="0"/>
              </a:rPr>
              <a:t>They thought they could prepare themselves after the Bridegroom came</a:t>
            </a:r>
          </a:p>
          <a:p>
            <a:r>
              <a:rPr lang="en-US" sz="4000" dirty="0">
                <a:solidFill>
                  <a:schemeClr val="bg1"/>
                </a:solidFill>
                <a:latin typeface="AR CENA" pitchFamily="2" charset="0"/>
              </a:rPr>
              <a:t>Or knowing that they at first had not been prepared to enter, they were hoping for mercy.</a:t>
            </a:r>
          </a:p>
        </p:txBody>
      </p:sp>
      <p:pic>
        <p:nvPicPr>
          <p:cNvPr id="7" name="Picture 6" descr="50.jpeg"/>
          <p:cNvPicPr>
            <a:picLocks noChangeAspect="1"/>
          </p:cNvPicPr>
          <p:nvPr/>
        </p:nvPicPr>
        <p:blipFill>
          <a:blip r:embed="rId2" cstate="print"/>
          <a:stretch>
            <a:fillRect/>
          </a:stretch>
        </p:blipFill>
        <p:spPr>
          <a:xfrm>
            <a:off x="3505201" y="4009638"/>
            <a:ext cx="5624513" cy="2848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02979" y="219670"/>
            <a:ext cx="8991600" cy="923330"/>
          </a:xfrm>
          <a:prstGeom prst="rect">
            <a:avLst/>
          </a:prstGeom>
          <a:noFill/>
        </p:spPr>
        <p:txBody>
          <a:bodyPr wrap="square" rtlCol="0">
            <a:spAutoFit/>
          </a:bodyPr>
          <a:lstStyle/>
          <a:p>
            <a:pPr algn="ctr"/>
            <a:r>
              <a:rPr lang="en-US" sz="5400" dirty="0">
                <a:solidFill>
                  <a:schemeClr val="bg1"/>
                </a:solidFill>
                <a:latin typeface="AR CENA" pitchFamily="2" charset="0"/>
              </a:rPr>
              <a:t>Either way the door was shut</a:t>
            </a:r>
          </a:p>
        </p:txBody>
      </p:sp>
      <p:pic>
        <p:nvPicPr>
          <p:cNvPr id="24578" name="Picture 2" descr="https://encrypted-tbn1.gstatic.com/images?q=tbn:ANd9GcRHRx6bwLktKgpd8x4SAiReC7Ayj8ULKrSPnNJBHtoOajoAENGI0DaFUSMv"/>
          <p:cNvPicPr>
            <a:picLocks noChangeAspect="1" noChangeArrowheads="1"/>
          </p:cNvPicPr>
          <p:nvPr/>
        </p:nvPicPr>
        <p:blipFill>
          <a:blip r:embed="rId3" cstate="print"/>
          <a:srcRect t="13625" r="3636" b="18252"/>
          <a:stretch>
            <a:fillRect/>
          </a:stretch>
        </p:blipFill>
        <p:spPr bwMode="auto">
          <a:xfrm>
            <a:off x="6626771" y="3145221"/>
            <a:ext cx="4397829" cy="2904226"/>
          </a:xfrm>
          <a:prstGeom prst="rect">
            <a:avLst/>
          </a:prstGeom>
          <a:noFill/>
        </p:spPr>
      </p:pic>
      <p:pic>
        <p:nvPicPr>
          <p:cNvPr id="24580" name="Picture 4" descr="http://images.fineartamerica.com/images-medium-large/the-shut-door-anurag-tewari.jpg"/>
          <p:cNvPicPr>
            <a:picLocks noChangeAspect="1" noChangeArrowheads="1"/>
          </p:cNvPicPr>
          <p:nvPr/>
        </p:nvPicPr>
        <p:blipFill>
          <a:blip r:embed="rId4" cstate="print"/>
          <a:srcRect/>
          <a:stretch>
            <a:fillRect/>
          </a:stretch>
        </p:blipFill>
        <p:spPr bwMode="auto">
          <a:xfrm>
            <a:off x="1008993" y="1458311"/>
            <a:ext cx="4267200" cy="3669460"/>
          </a:xfrm>
          <a:prstGeom prst="rect">
            <a:avLst/>
          </a:prstGeom>
          <a:noFill/>
        </p:spPr>
      </p:pic>
    </p:spTree>
  </p:cSld>
  <p:clrMapOvr>
    <a:masterClrMapping/>
  </p:clrMapOvr>
  <p:transition>
    <p:sndAc>
      <p:stSnd>
        <p:snd r:embed="rId2" name="whoosh.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304800"/>
            <a:ext cx="8991600" cy="3416320"/>
          </a:xfrm>
          <a:prstGeom prst="rect">
            <a:avLst/>
          </a:prstGeom>
          <a:noFill/>
        </p:spPr>
        <p:txBody>
          <a:bodyPr wrap="square" rtlCol="0">
            <a:spAutoFit/>
          </a:bodyPr>
          <a:lstStyle/>
          <a:p>
            <a:r>
              <a:rPr lang="en-US" sz="5400" dirty="0">
                <a:solidFill>
                  <a:schemeClr val="bg1"/>
                </a:solidFill>
                <a:latin typeface="AR CENA" pitchFamily="2" charset="0"/>
              </a:rPr>
              <a:t>“Learning to recognize and follow the promptings of the Holy Ghost is the most important work we can do personally.”</a:t>
            </a:r>
          </a:p>
        </p:txBody>
      </p:sp>
      <p:sp>
        <p:nvSpPr>
          <p:cNvPr id="5" name="TextBox 4"/>
          <p:cNvSpPr txBox="1"/>
          <p:nvPr/>
        </p:nvSpPr>
        <p:spPr>
          <a:xfrm>
            <a:off x="231227" y="6067426"/>
            <a:ext cx="8991600" cy="584775"/>
          </a:xfrm>
          <a:prstGeom prst="rect">
            <a:avLst/>
          </a:prstGeom>
          <a:noFill/>
        </p:spPr>
        <p:txBody>
          <a:bodyPr wrap="square" rtlCol="0">
            <a:spAutoFit/>
          </a:bodyPr>
          <a:lstStyle/>
          <a:p>
            <a:r>
              <a:rPr lang="en-US" sz="3200" dirty="0">
                <a:solidFill>
                  <a:schemeClr val="bg1"/>
                </a:solidFill>
                <a:latin typeface="AR CENA" pitchFamily="2" charset="0"/>
              </a:rPr>
              <a:t>Julie B. Beck</a:t>
            </a:r>
          </a:p>
        </p:txBody>
      </p:sp>
      <p:pic>
        <p:nvPicPr>
          <p:cNvPr id="26626" name="Picture 2" descr="http://www.lds.org/bc/content/shared/content/images/leaders/julie-b-beck-large.jpg"/>
          <p:cNvPicPr>
            <a:picLocks noChangeAspect="1" noChangeArrowheads="1"/>
          </p:cNvPicPr>
          <p:nvPr/>
        </p:nvPicPr>
        <p:blipFill>
          <a:blip r:embed="rId2" cstate="print"/>
          <a:srcRect/>
          <a:stretch>
            <a:fillRect/>
          </a:stretch>
        </p:blipFill>
        <p:spPr bwMode="auto">
          <a:xfrm>
            <a:off x="4800600" y="2895600"/>
            <a:ext cx="2533650" cy="317182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304800"/>
            <a:ext cx="8991600" cy="923330"/>
          </a:xfrm>
          <a:prstGeom prst="rect">
            <a:avLst/>
          </a:prstGeom>
          <a:noFill/>
        </p:spPr>
        <p:txBody>
          <a:bodyPr wrap="square" rtlCol="0">
            <a:spAutoFit/>
          </a:bodyPr>
          <a:lstStyle/>
          <a:p>
            <a:r>
              <a:rPr lang="en-US" sz="5400" dirty="0">
                <a:solidFill>
                  <a:schemeClr val="bg1"/>
                </a:solidFill>
                <a:latin typeface="AR CENA" pitchFamily="2" charset="0"/>
              </a:rPr>
              <a:t>Oil</a:t>
            </a:r>
          </a:p>
        </p:txBody>
      </p:sp>
      <p:sp>
        <p:nvSpPr>
          <p:cNvPr id="7" name="TextBox 6"/>
          <p:cNvSpPr txBox="1"/>
          <p:nvPr/>
        </p:nvSpPr>
        <p:spPr>
          <a:xfrm>
            <a:off x="951186" y="4501056"/>
            <a:ext cx="10289628" cy="1754326"/>
          </a:xfrm>
          <a:prstGeom prst="rect">
            <a:avLst/>
          </a:prstGeom>
          <a:noFill/>
        </p:spPr>
        <p:txBody>
          <a:bodyPr wrap="square" rtlCol="0">
            <a:spAutoFit/>
          </a:bodyPr>
          <a:lstStyle/>
          <a:p>
            <a:pPr algn="ctr"/>
            <a:r>
              <a:rPr lang="en-US" sz="5400" dirty="0">
                <a:solidFill>
                  <a:schemeClr val="bg1"/>
                </a:solidFill>
                <a:latin typeface="AR CENA" pitchFamily="2" charset="0"/>
              </a:rPr>
              <a:t>Olive oil is a symbol of purity and the presence and influence of the Holy Ghost.</a:t>
            </a:r>
          </a:p>
        </p:txBody>
      </p:sp>
      <p:pic>
        <p:nvPicPr>
          <p:cNvPr id="27650" name="Picture 2" descr="oliveoil.jpg"/>
          <p:cNvPicPr>
            <a:picLocks noChangeAspect="1" noChangeArrowheads="1"/>
          </p:cNvPicPr>
          <p:nvPr/>
        </p:nvPicPr>
        <p:blipFill>
          <a:blip r:embed="rId2" cstate="print"/>
          <a:srcRect/>
          <a:stretch>
            <a:fillRect/>
          </a:stretch>
        </p:blipFill>
        <p:spPr bwMode="auto">
          <a:xfrm>
            <a:off x="3733800" y="914401"/>
            <a:ext cx="4610100" cy="32766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6841" y="1"/>
            <a:ext cx="11740055" cy="1754326"/>
          </a:xfrm>
          <a:prstGeom prst="rect">
            <a:avLst/>
          </a:prstGeom>
          <a:noFill/>
        </p:spPr>
        <p:txBody>
          <a:bodyPr wrap="square" rtlCol="0">
            <a:spAutoFit/>
          </a:bodyPr>
          <a:lstStyle/>
          <a:p>
            <a:r>
              <a:rPr lang="en-US" sz="5400" dirty="0">
                <a:solidFill>
                  <a:schemeClr val="bg1"/>
                </a:solidFill>
                <a:latin typeface="AR CENA" pitchFamily="2" charset="0"/>
              </a:rPr>
              <a:t>In biblical times</a:t>
            </a:r>
          </a:p>
          <a:p>
            <a:r>
              <a:rPr lang="en-US" sz="5400" dirty="0">
                <a:solidFill>
                  <a:schemeClr val="bg1"/>
                </a:solidFill>
                <a:latin typeface="AR CENA" pitchFamily="2" charset="0"/>
              </a:rPr>
              <a:t>Adequate amount of oil was maintained in lamps</a:t>
            </a:r>
          </a:p>
        </p:txBody>
      </p:sp>
      <p:sp>
        <p:nvSpPr>
          <p:cNvPr id="5" name="TextBox 4"/>
          <p:cNvSpPr txBox="1"/>
          <p:nvPr/>
        </p:nvSpPr>
        <p:spPr>
          <a:xfrm>
            <a:off x="1072055" y="4708635"/>
            <a:ext cx="10047890" cy="1754326"/>
          </a:xfrm>
          <a:prstGeom prst="rect">
            <a:avLst/>
          </a:prstGeom>
          <a:noFill/>
        </p:spPr>
        <p:txBody>
          <a:bodyPr wrap="square" rtlCol="0">
            <a:spAutoFit/>
          </a:bodyPr>
          <a:lstStyle/>
          <a:p>
            <a:r>
              <a:rPr lang="en-US" sz="5400" dirty="0">
                <a:solidFill>
                  <a:schemeClr val="bg1"/>
                </a:solidFill>
                <a:latin typeface="AR CENA" pitchFamily="2" charset="0"/>
              </a:rPr>
              <a:t>Today—we must exert constant effort to remain temple worthy.</a:t>
            </a:r>
          </a:p>
        </p:txBody>
      </p:sp>
      <p:pic>
        <p:nvPicPr>
          <p:cNvPr id="23554" name="Picture 2" descr="https://encrypted-tbn0.gstatic.com/images?q=tbn:ANd9GcTxSHKWsvOsMkFzCpcLx1vpN5ybtNZsNG7i99jJxTSckFcasdSbWA"/>
          <p:cNvPicPr>
            <a:picLocks noChangeAspect="1" noChangeArrowheads="1"/>
          </p:cNvPicPr>
          <p:nvPr/>
        </p:nvPicPr>
        <p:blipFill>
          <a:blip r:embed="rId2" cstate="print"/>
          <a:srcRect/>
          <a:stretch>
            <a:fillRect/>
          </a:stretch>
        </p:blipFill>
        <p:spPr bwMode="auto">
          <a:xfrm>
            <a:off x="3478924" y="1843867"/>
            <a:ext cx="4304975" cy="28647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58686" y="1629628"/>
            <a:ext cx="3962400" cy="2123658"/>
          </a:xfrm>
          <a:prstGeom prst="rect">
            <a:avLst/>
          </a:prstGeom>
          <a:noFill/>
        </p:spPr>
        <p:txBody>
          <a:bodyPr wrap="square" rtlCol="0">
            <a:spAutoFit/>
          </a:bodyPr>
          <a:lstStyle/>
          <a:p>
            <a:r>
              <a:rPr lang="en-US" sz="4400" dirty="0">
                <a:solidFill>
                  <a:schemeClr val="bg1"/>
                </a:solidFill>
                <a:latin typeface="AR CENA" pitchFamily="2" charset="0"/>
              </a:rPr>
              <a:t>They were not able to enter the door without oil</a:t>
            </a:r>
          </a:p>
        </p:txBody>
      </p:sp>
      <p:sp>
        <p:nvSpPr>
          <p:cNvPr id="8" name="TextBox 7"/>
          <p:cNvSpPr txBox="1"/>
          <p:nvPr/>
        </p:nvSpPr>
        <p:spPr>
          <a:xfrm>
            <a:off x="399393" y="5568691"/>
            <a:ext cx="11393214" cy="646331"/>
          </a:xfrm>
          <a:prstGeom prst="rect">
            <a:avLst/>
          </a:prstGeom>
          <a:noFill/>
        </p:spPr>
        <p:txBody>
          <a:bodyPr wrap="square" rtlCol="0">
            <a:spAutoFit/>
          </a:bodyPr>
          <a:lstStyle/>
          <a:p>
            <a:r>
              <a:rPr lang="en-US" sz="3600" dirty="0">
                <a:solidFill>
                  <a:schemeClr val="bg1"/>
                </a:solidFill>
                <a:latin typeface="AR CENA" pitchFamily="2" charset="0"/>
              </a:rPr>
              <a:t>Neither can we enter the door of the temple without a recommend.</a:t>
            </a:r>
          </a:p>
        </p:txBody>
      </p:sp>
      <p:pic>
        <p:nvPicPr>
          <p:cNvPr id="22530" name="Picture 2" descr="http://home.teleport.com/~packham/recomm.jpg"/>
          <p:cNvPicPr>
            <a:picLocks noChangeAspect="1" noChangeArrowheads="1"/>
          </p:cNvPicPr>
          <p:nvPr/>
        </p:nvPicPr>
        <p:blipFill>
          <a:blip r:embed="rId2" cstate="print"/>
          <a:srcRect/>
          <a:stretch>
            <a:fillRect/>
          </a:stretch>
        </p:blipFill>
        <p:spPr bwMode="auto">
          <a:xfrm>
            <a:off x="6248401" y="457200"/>
            <a:ext cx="3381375" cy="44685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animEffect transition="in" filter="fade">
                                      <p:cBhvr>
                                        <p:cTn id="11"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86702" y="304801"/>
            <a:ext cx="5228897" cy="3539430"/>
          </a:xfrm>
          <a:prstGeom prst="rect">
            <a:avLst/>
          </a:prstGeom>
          <a:noFill/>
        </p:spPr>
        <p:txBody>
          <a:bodyPr wrap="square" rtlCol="0">
            <a:spAutoFit/>
          </a:bodyPr>
          <a:lstStyle/>
          <a:p>
            <a:r>
              <a:rPr lang="en-US" sz="3200" dirty="0">
                <a:solidFill>
                  <a:schemeClr val="bg1"/>
                </a:solidFill>
                <a:latin typeface="AR CENA" pitchFamily="2" charset="0"/>
              </a:rPr>
              <a:t>Extra oil is exceedingly important. This extra resource was quite separate from the oil that was in their lamps. The oil the wise carried in their lamps was no greater in supply than the oil in the lamps of the foolish.</a:t>
            </a:r>
          </a:p>
        </p:txBody>
      </p:sp>
      <p:sp>
        <p:nvSpPr>
          <p:cNvPr id="8" name="TextBox 7"/>
          <p:cNvSpPr txBox="1"/>
          <p:nvPr/>
        </p:nvSpPr>
        <p:spPr>
          <a:xfrm>
            <a:off x="3825543" y="3998654"/>
            <a:ext cx="7231116" cy="2554545"/>
          </a:xfrm>
          <a:prstGeom prst="rect">
            <a:avLst/>
          </a:prstGeom>
          <a:noFill/>
        </p:spPr>
        <p:txBody>
          <a:bodyPr wrap="square" rtlCol="0">
            <a:spAutoFit/>
          </a:bodyPr>
          <a:lstStyle/>
          <a:p>
            <a:r>
              <a:rPr lang="en-US" sz="4000" dirty="0">
                <a:solidFill>
                  <a:schemeClr val="bg1"/>
                </a:solidFill>
                <a:latin typeface="AR CENA" pitchFamily="2" charset="0"/>
              </a:rPr>
              <a:t>All 10 of them saw their lamps began to burn out as the midnight hour approached. The wise virgins certainly had extra oil with them.</a:t>
            </a:r>
            <a:endParaRPr lang="en-US" sz="4000" i="1" dirty="0">
              <a:solidFill>
                <a:schemeClr val="bg1"/>
              </a:solidFill>
              <a:latin typeface="AR CENA" pitchFamily="2" charset="0"/>
            </a:endParaRPr>
          </a:p>
        </p:txBody>
      </p:sp>
      <p:pic>
        <p:nvPicPr>
          <p:cNvPr id="3" name="Picture 2">
            <a:extLst>
              <a:ext uri="{FF2B5EF4-FFF2-40B4-BE49-F238E27FC236}">
                <a16:creationId xmlns:a16="http://schemas.microsoft.com/office/drawing/2014/main" id="{A8DBEC30-3DBD-451A-A79D-3D844F1DD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22" y="1265464"/>
            <a:ext cx="3136900" cy="4686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381001"/>
            <a:ext cx="8991600" cy="2585323"/>
          </a:xfrm>
          <a:prstGeom prst="rect">
            <a:avLst/>
          </a:prstGeom>
          <a:noFill/>
        </p:spPr>
        <p:txBody>
          <a:bodyPr wrap="square" rtlCol="0">
            <a:spAutoFit/>
          </a:bodyPr>
          <a:lstStyle/>
          <a:p>
            <a:pPr algn="ctr"/>
            <a:r>
              <a:rPr lang="en-US" sz="5400" dirty="0">
                <a:solidFill>
                  <a:schemeClr val="bg1"/>
                </a:solidFill>
                <a:latin typeface="AR CENA" pitchFamily="2" charset="0"/>
              </a:rPr>
              <a:t>The marriage feast---The Second Coming of the Savior to receive his Church unto Himself. </a:t>
            </a:r>
          </a:p>
        </p:txBody>
      </p:sp>
      <p:pic>
        <p:nvPicPr>
          <p:cNvPr id="6" name="Picture 5" descr="HeavenAndEarth.jpg"/>
          <p:cNvPicPr>
            <a:picLocks noChangeAspect="1"/>
          </p:cNvPicPr>
          <p:nvPr/>
        </p:nvPicPr>
        <p:blipFill>
          <a:blip r:embed="rId2" cstate="print"/>
          <a:stretch>
            <a:fillRect/>
          </a:stretch>
        </p:blipFill>
        <p:spPr>
          <a:xfrm>
            <a:off x="4267200" y="3086100"/>
            <a:ext cx="3352800" cy="3352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1228" y="1"/>
            <a:ext cx="10284372" cy="2800767"/>
          </a:xfrm>
          <a:prstGeom prst="rect">
            <a:avLst/>
          </a:prstGeom>
          <a:noFill/>
        </p:spPr>
        <p:txBody>
          <a:bodyPr wrap="square" rtlCol="0">
            <a:spAutoFit/>
          </a:bodyPr>
          <a:lstStyle/>
          <a:p>
            <a:r>
              <a:rPr lang="en-US" sz="4400" dirty="0">
                <a:solidFill>
                  <a:schemeClr val="bg1"/>
                </a:solidFill>
                <a:latin typeface="AR CENA" pitchFamily="2" charset="0"/>
              </a:rPr>
              <a:t>Extra Oil</a:t>
            </a:r>
          </a:p>
          <a:p>
            <a:r>
              <a:rPr lang="en-US" sz="4400" dirty="0">
                <a:solidFill>
                  <a:schemeClr val="bg1"/>
                </a:solidFill>
                <a:latin typeface="AR CENA" pitchFamily="2" charset="0"/>
              </a:rPr>
              <a:t>Their glory and their esteem was not in themselves. The extra oil came from an external source. </a:t>
            </a:r>
          </a:p>
          <a:p>
            <a:r>
              <a:rPr lang="en-US" sz="4400" dirty="0">
                <a:solidFill>
                  <a:schemeClr val="bg1"/>
                </a:solidFill>
                <a:latin typeface="AR CENA" pitchFamily="2" charset="0"/>
              </a:rPr>
              <a:t>Can we save ourselves?</a:t>
            </a:r>
          </a:p>
        </p:txBody>
      </p:sp>
      <p:sp>
        <p:nvSpPr>
          <p:cNvPr id="8" name="TextBox 7"/>
          <p:cNvSpPr txBox="1"/>
          <p:nvPr/>
        </p:nvSpPr>
        <p:spPr>
          <a:xfrm>
            <a:off x="1524000" y="5335875"/>
            <a:ext cx="8991600" cy="1446550"/>
          </a:xfrm>
          <a:prstGeom prst="rect">
            <a:avLst/>
          </a:prstGeom>
          <a:noFill/>
        </p:spPr>
        <p:txBody>
          <a:bodyPr wrap="square" rtlCol="0">
            <a:spAutoFit/>
          </a:bodyPr>
          <a:lstStyle/>
          <a:p>
            <a:r>
              <a:rPr lang="en-US" sz="4400" dirty="0">
                <a:solidFill>
                  <a:schemeClr val="bg1"/>
                </a:solidFill>
                <a:latin typeface="AR CENA" pitchFamily="2" charset="0"/>
              </a:rPr>
              <a:t>Drop by drop—a process of change that only comes through our submission to Christ. </a:t>
            </a:r>
            <a:endParaRPr lang="en-US" sz="4400" i="1" dirty="0">
              <a:solidFill>
                <a:schemeClr val="bg1"/>
              </a:solidFill>
              <a:latin typeface="AR CENA" pitchFamily="2" charset="0"/>
            </a:endParaRPr>
          </a:p>
        </p:txBody>
      </p:sp>
      <p:pic>
        <p:nvPicPr>
          <p:cNvPr id="10" name="Picture 4" descr="http://dreamstairway.sundialsbyrobertfoster.co.uk/assets/images/Olive_oil_Amphora.jpg"/>
          <p:cNvPicPr>
            <a:picLocks noChangeAspect="1" noChangeArrowheads="1"/>
          </p:cNvPicPr>
          <p:nvPr/>
        </p:nvPicPr>
        <p:blipFill>
          <a:blip r:embed="rId2" cstate="print"/>
          <a:srcRect/>
          <a:stretch>
            <a:fillRect/>
          </a:stretch>
        </p:blipFill>
        <p:spPr bwMode="auto">
          <a:xfrm>
            <a:off x="7467601" y="1981200"/>
            <a:ext cx="2068727" cy="3581400"/>
          </a:xfrm>
          <a:prstGeom prst="rect">
            <a:avLst/>
          </a:prstGeom>
          <a:noFill/>
          <a:ln w="9525">
            <a:noFill/>
            <a:miter lim="800000"/>
            <a:headEnd/>
            <a:tailEnd/>
          </a:ln>
        </p:spPr>
      </p:pic>
      <p:pic>
        <p:nvPicPr>
          <p:cNvPr id="7" name="Picture 6" descr="anointing_of_fresh_oil.jpg"/>
          <p:cNvPicPr>
            <a:picLocks noChangeAspect="1"/>
          </p:cNvPicPr>
          <p:nvPr/>
        </p:nvPicPr>
        <p:blipFill>
          <a:blip r:embed="rId3" cstate="print"/>
          <a:stretch>
            <a:fillRect/>
          </a:stretch>
        </p:blipFill>
        <p:spPr>
          <a:xfrm>
            <a:off x="1724763" y="2864070"/>
            <a:ext cx="3147347" cy="22267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0"/>
            <a:ext cx="8991600" cy="923330"/>
          </a:xfrm>
          <a:prstGeom prst="rect">
            <a:avLst/>
          </a:prstGeom>
          <a:noFill/>
        </p:spPr>
        <p:txBody>
          <a:bodyPr wrap="square" rtlCol="0">
            <a:spAutoFit/>
          </a:bodyPr>
          <a:lstStyle/>
          <a:p>
            <a:pPr algn="ctr"/>
            <a:r>
              <a:rPr lang="en-US" sz="5400" dirty="0">
                <a:solidFill>
                  <a:schemeClr val="bg1"/>
                </a:solidFill>
                <a:latin typeface="AR CENA" pitchFamily="2" charset="0"/>
              </a:rPr>
              <a:t>The Door</a:t>
            </a:r>
          </a:p>
        </p:txBody>
      </p:sp>
      <p:sp>
        <p:nvSpPr>
          <p:cNvPr id="10" name="TextBox 9"/>
          <p:cNvSpPr txBox="1"/>
          <p:nvPr/>
        </p:nvSpPr>
        <p:spPr>
          <a:xfrm>
            <a:off x="1676400" y="4800600"/>
            <a:ext cx="8991600" cy="1446550"/>
          </a:xfrm>
          <a:prstGeom prst="rect">
            <a:avLst/>
          </a:prstGeom>
          <a:noFill/>
        </p:spPr>
        <p:txBody>
          <a:bodyPr wrap="square" rtlCol="0">
            <a:spAutoFit/>
          </a:bodyPr>
          <a:lstStyle/>
          <a:p>
            <a:r>
              <a:rPr lang="en-US" sz="4400" dirty="0">
                <a:solidFill>
                  <a:schemeClr val="bg1"/>
                </a:solidFill>
                <a:latin typeface="AR CENA" pitchFamily="2" charset="0"/>
              </a:rPr>
              <a:t>… the 5 Wise are invited in. </a:t>
            </a:r>
          </a:p>
          <a:p>
            <a:r>
              <a:rPr lang="en-US" sz="4400" dirty="0">
                <a:solidFill>
                  <a:schemeClr val="bg1"/>
                </a:solidFill>
                <a:latin typeface="AR CENA" pitchFamily="2" charset="0"/>
              </a:rPr>
              <a:t>A servant is left to guard the door.</a:t>
            </a:r>
          </a:p>
        </p:txBody>
      </p:sp>
      <p:sp>
        <p:nvSpPr>
          <p:cNvPr id="11" name="TextBox 10"/>
          <p:cNvSpPr txBox="1"/>
          <p:nvPr/>
        </p:nvSpPr>
        <p:spPr>
          <a:xfrm>
            <a:off x="1524000" y="1447801"/>
            <a:ext cx="8991600" cy="769441"/>
          </a:xfrm>
          <a:prstGeom prst="rect">
            <a:avLst/>
          </a:prstGeom>
          <a:noFill/>
        </p:spPr>
        <p:txBody>
          <a:bodyPr wrap="square" rtlCol="0">
            <a:spAutoFit/>
          </a:bodyPr>
          <a:lstStyle/>
          <a:p>
            <a:r>
              <a:rPr lang="en-US" sz="4400" dirty="0">
                <a:solidFill>
                  <a:schemeClr val="bg1"/>
                </a:solidFill>
                <a:latin typeface="AR CENA" pitchFamily="2" charset="0"/>
              </a:rPr>
              <a:t>5 Foolish try to find oil while…</a:t>
            </a:r>
          </a:p>
        </p:txBody>
      </p:sp>
      <p:pic>
        <p:nvPicPr>
          <p:cNvPr id="12" name="Picture 2" descr="http://farm7.static.flickr.com/6072/6048355277_db02cd0e28_b.jpg"/>
          <p:cNvPicPr>
            <a:picLocks noChangeAspect="1" noChangeArrowheads="1"/>
          </p:cNvPicPr>
          <p:nvPr/>
        </p:nvPicPr>
        <p:blipFill>
          <a:blip r:embed="rId2" cstate="print"/>
          <a:srcRect/>
          <a:stretch>
            <a:fillRect/>
          </a:stretch>
        </p:blipFill>
        <p:spPr bwMode="auto">
          <a:xfrm>
            <a:off x="7924801" y="914400"/>
            <a:ext cx="2392365"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84434" y="470338"/>
            <a:ext cx="10018987" cy="2585323"/>
          </a:xfrm>
          <a:prstGeom prst="rect">
            <a:avLst/>
          </a:prstGeom>
          <a:noFill/>
        </p:spPr>
        <p:txBody>
          <a:bodyPr wrap="square" rtlCol="0">
            <a:spAutoFit/>
          </a:bodyPr>
          <a:lstStyle/>
          <a:p>
            <a:pPr algn="ctr"/>
            <a:r>
              <a:rPr lang="en-US" sz="5400" dirty="0">
                <a:solidFill>
                  <a:schemeClr val="bg1"/>
                </a:solidFill>
                <a:latin typeface="AR CENA" pitchFamily="2" charset="0"/>
              </a:rPr>
              <a:t>The Guard---The Bridegroom</a:t>
            </a:r>
          </a:p>
          <a:p>
            <a:pPr algn="ctr"/>
            <a:r>
              <a:rPr lang="en-US" sz="5400" dirty="0">
                <a:solidFill>
                  <a:schemeClr val="bg1"/>
                </a:solidFill>
                <a:latin typeface="AR CENA" pitchFamily="2" charset="0"/>
              </a:rPr>
              <a:t>“for He </a:t>
            </a:r>
            <a:r>
              <a:rPr lang="en-US" sz="5400" dirty="0" err="1">
                <a:solidFill>
                  <a:schemeClr val="bg1"/>
                </a:solidFill>
                <a:latin typeface="AR CENA" pitchFamily="2" charset="0"/>
              </a:rPr>
              <a:t>employeth</a:t>
            </a:r>
            <a:r>
              <a:rPr lang="en-US" sz="5400" dirty="0">
                <a:solidFill>
                  <a:schemeClr val="bg1"/>
                </a:solidFill>
                <a:latin typeface="AR CENA" pitchFamily="2" charset="0"/>
              </a:rPr>
              <a:t> no servant there.”</a:t>
            </a:r>
          </a:p>
          <a:p>
            <a:endParaRPr lang="en-US" sz="5400" dirty="0">
              <a:solidFill>
                <a:schemeClr val="bg1"/>
              </a:solidFill>
              <a:latin typeface="AR CENA" pitchFamily="2" charset="0"/>
            </a:endParaRPr>
          </a:p>
        </p:txBody>
      </p:sp>
      <p:pic>
        <p:nvPicPr>
          <p:cNvPr id="16386" name="Picture 2" descr="https://encrypted-tbn0.gstatic.com/images?q=tbn:ANd9GcTgfvBs-ziJMyu-kYkoiZP2mhtFO6EyEkK4ckxQj2lkDOTqoZkI8A"/>
          <p:cNvPicPr>
            <a:picLocks noChangeAspect="1" noChangeArrowheads="1"/>
          </p:cNvPicPr>
          <p:nvPr/>
        </p:nvPicPr>
        <p:blipFill>
          <a:blip r:embed="rId2" cstate="print"/>
          <a:srcRect/>
          <a:stretch>
            <a:fillRect/>
          </a:stretch>
        </p:blipFill>
        <p:spPr bwMode="auto">
          <a:xfrm>
            <a:off x="2900855" y="2437382"/>
            <a:ext cx="6138042" cy="396002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0717" y="0"/>
            <a:ext cx="10294883" cy="1754326"/>
          </a:xfrm>
          <a:prstGeom prst="rect">
            <a:avLst/>
          </a:prstGeom>
          <a:noFill/>
        </p:spPr>
        <p:txBody>
          <a:bodyPr wrap="square" rtlCol="0">
            <a:spAutoFit/>
          </a:bodyPr>
          <a:lstStyle/>
          <a:p>
            <a:r>
              <a:rPr lang="en-US" sz="5400" dirty="0">
                <a:solidFill>
                  <a:schemeClr val="bg1"/>
                </a:solidFill>
                <a:latin typeface="AR CENA" pitchFamily="2" charset="0"/>
              </a:rPr>
              <a:t>Knock on the Door</a:t>
            </a:r>
          </a:p>
          <a:p>
            <a:r>
              <a:rPr lang="en-US" sz="5400" dirty="0">
                <a:solidFill>
                  <a:schemeClr val="bg1"/>
                </a:solidFill>
                <a:latin typeface="AR CENA" panose="02000000000000000000" pitchFamily="2" charset="0"/>
              </a:rPr>
              <a:t>“Lord, Lord, open to us.”</a:t>
            </a:r>
          </a:p>
        </p:txBody>
      </p:sp>
      <p:sp>
        <p:nvSpPr>
          <p:cNvPr id="5" name="TextBox 4"/>
          <p:cNvSpPr txBox="1"/>
          <p:nvPr/>
        </p:nvSpPr>
        <p:spPr>
          <a:xfrm>
            <a:off x="1019503" y="5463938"/>
            <a:ext cx="10447283" cy="769441"/>
          </a:xfrm>
          <a:prstGeom prst="rect">
            <a:avLst/>
          </a:prstGeom>
          <a:noFill/>
        </p:spPr>
        <p:txBody>
          <a:bodyPr wrap="square" rtlCol="0">
            <a:spAutoFit/>
          </a:bodyPr>
          <a:lstStyle/>
          <a:p>
            <a:r>
              <a:rPr lang="en-US" sz="4400" dirty="0">
                <a:solidFill>
                  <a:schemeClr val="bg1"/>
                </a:solidFill>
                <a:latin typeface="AR CENA" pitchFamily="2" charset="0"/>
              </a:rPr>
              <a:t>“I know you not.” JST “You knew me not”</a:t>
            </a:r>
          </a:p>
        </p:txBody>
      </p:sp>
      <p:pic>
        <p:nvPicPr>
          <p:cNvPr id="6" name="Picture 2" descr="The Five Foolish Virgins"/>
          <p:cNvPicPr>
            <a:picLocks noChangeAspect="1" noChangeArrowheads="1"/>
          </p:cNvPicPr>
          <p:nvPr/>
        </p:nvPicPr>
        <p:blipFill>
          <a:blip r:embed="rId2" cstate="print"/>
          <a:srcRect b="13280"/>
          <a:stretch>
            <a:fillRect/>
          </a:stretch>
        </p:blipFill>
        <p:spPr bwMode="auto">
          <a:xfrm>
            <a:off x="6558455" y="572150"/>
            <a:ext cx="4572000" cy="4720582"/>
          </a:xfrm>
          <a:prstGeom prst="rect">
            <a:avLst/>
          </a:prstGeom>
          <a:noFill/>
          <a:ln w="9525">
            <a:noFill/>
            <a:miter lim="800000"/>
            <a:headEnd/>
            <a:tailEnd/>
          </a:ln>
        </p:spPr>
      </p:pic>
      <p:sp>
        <p:nvSpPr>
          <p:cNvPr id="7" name="TextBox 6">
            <a:extLst>
              <a:ext uri="{FF2B5EF4-FFF2-40B4-BE49-F238E27FC236}">
                <a16:creationId xmlns:a16="http://schemas.microsoft.com/office/drawing/2014/main" id="{0901F953-227D-4854-BF67-126FE6836D6F}"/>
              </a:ext>
            </a:extLst>
          </p:cNvPr>
          <p:cNvSpPr txBox="1"/>
          <p:nvPr/>
        </p:nvSpPr>
        <p:spPr>
          <a:xfrm>
            <a:off x="168165" y="6404585"/>
            <a:ext cx="6153806" cy="369332"/>
          </a:xfrm>
          <a:prstGeom prst="rect">
            <a:avLst/>
          </a:prstGeom>
          <a:noFill/>
        </p:spPr>
        <p:txBody>
          <a:bodyPr wrap="square">
            <a:spAutoFit/>
          </a:bodyPr>
          <a:lstStyle/>
          <a:p>
            <a:r>
              <a:rPr lang="en-US" sz="1800" dirty="0">
                <a:solidFill>
                  <a:schemeClr val="bg1"/>
                </a:solidFill>
                <a:latin typeface="AR CENA" panose="02000000000000000000" pitchFamily="2" charset="0"/>
              </a:rPr>
              <a:t>Matthew 25:11-12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504791" y="1700048"/>
            <a:ext cx="5423338" cy="3139321"/>
          </a:xfrm>
          <a:prstGeom prst="rect">
            <a:avLst/>
          </a:prstGeom>
          <a:noFill/>
        </p:spPr>
        <p:txBody>
          <a:bodyPr wrap="square" rtlCol="0">
            <a:spAutoFit/>
          </a:bodyPr>
          <a:lstStyle/>
          <a:p>
            <a:pPr algn="ctr"/>
            <a:r>
              <a:rPr lang="en-US" sz="6600" dirty="0">
                <a:solidFill>
                  <a:schemeClr val="bg1"/>
                </a:solidFill>
                <a:latin typeface="AR CENA" pitchFamily="2" charset="0"/>
              </a:rPr>
              <a:t>Could the 5 wise virgins share their oil?</a:t>
            </a:r>
          </a:p>
        </p:txBody>
      </p:sp>
      <p:pic>
        <p:nvPicPr>
          <p:cNvPr id="22530" name="Picture 2" descr="https://encrypted-tbn0.gstatic.com/images?q=tbn:ANd9GcTZb7KCXSN-b8kELkLUsfmxGpzz7zaxXU0opcJiBJt3Fm6o6_H4"/>
          <p:cNvPicPr>
            <a:picLocks noChangeAspect="1" noChangeArrowheads="1"/>
          </p:cNvPicPr>
          <p:nvPr/>
        </p:nvPicPr>
        <p:blipFill>
          <a:blip r:embed="rId2" cstate="print"/>
          <a:srcRect/>
          <a:stretch>
            <a:fillRect/>
          </a:stretch>
        </p:blipFill>
        <p:spPr bwMode="auto">
          <a:xfrm>
            <a:off x="869730" y="607631"/>
            <a:ext cx="3765331" cy="583626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52399" y="0"/>
            <a:ext cx="11934497" cy="769441"/>
          </a:xfrm>
          <a:prstGeom prst="rect">
            <a:avLst/>
          </a:prstGeom>
          <a:noFill/>
        </p:spPr>
        <p:txBody>
          <a:bodyPr wrap="square" rtlCol="0">
            <a:spAutoFit/>
          </a:bodyPr>
          <a:lstStyle/>
          <a:p>
            <a:pPr algn="ctr"/>
            <a:r>
              <a:rPr lang="en-US" sz="4400" dirty="0">
                <a:solidFill>
                  <a:schemeClr val="bg1"/>
                </a:solidFill>
                <a:latin typeface="AR CENA" pitchFamily="2" charset="0"/>
              </a:rPr>
              <a:t>“Not so; lest there be not enough for us and you”</a:t>
            </a:r>
          </a:p>
        </p:txBody>
      </p:sp>
      <p:sp>
        <p:nvSpPr>
          <p:cNvPr id="5" name="TextBox 4"/>
          <p:cNvSpPr txBox="1"/>
          <p:nvPr/>
        </p:nvSpPr>
        <p:spPr>
          <a:xfrm>
            <a:off x="5499539" y="1836573"/>
            <a:ext cx="6471744" cy="1446550"/>
          </a:xfrm>
          <a:prstGeom prst="rect">
            <a:avLst/>
          </a:prstGeom>
          <a:noFill/>
        </p:spPr>
        <p:txBody>
          <a:bodyPr wrap="square" rtlCol="0">
            <a:spAutoFit/>
          </a:bodyPr>
          <a:lstStyle/>
          <a:p>
            <a:pPr algn="ctr"/>
            <a:r>
              <a:rPr lang="en-US" sz="4400" dirty="0">
                <a:solidFill>
                  <a:schemeClr val="bg1"/>
                </a:solidFill>
                <a:latin typeface="AR CENA" pitchFamily="2" charset="0"/>
              </a:rPr>
              <a:t>Saints are taught to be compassionate with one another</a:t>
            </a:r>
          </a:p>
        </p:txBody>
      </p:sp>
      <p:sp>
        <p:nvSpPr>
          <p:cNvPr id="7" name="TextBox 6"/>
          <p:cNvSpPr txBox="1"/>
          <p:nvPr/>
        </p:nvSpPr>
        <p:spPr>
          <a:xfrm>
            <a:off x="1781504" y="4770549"/>
            <a:ext cx="8991600" cy="1754326"/>
          </a:xfrm>
          <a:prstGeom prst="rect">
            <a:avLst/>
          </a:prstGeom>
          <a:noFill/>
        </p:spPr>
        <p:txBody>
          <a:bodyPr wrap="square" rtlCol="0">
            <a:spAutoFit/>
          </a:bodyPr>
          <a:lstStyle/>
          <a:p>
            <a:pPr algn="ctr"/>
            <a:r>
              <a:rPr lang="en-US" sz="5400" dirty="0">
                <a:solidFill>
                  <a:schemeClr val="bg1"/>
                </a:solidFill>
                <a:latin typeface="AR CENA" pitchFamily="2" charset="0"/>
              </a:rPr>
              <a:t>The wise virgins were not being rude or self-righteous disposition.</a:t>
            </a:r>
          </a:p>
        </p:txBody>
      </p:sp>
      <p:sp>
        <p:nvSpPr>
          <p:cNvPr id="2" name="TextBox 1">
            <a:extLst>
              <a:ext uri="{FF2B5EF4-FFF2-40B4-BE49-F238E27FC236}">
                <a16:creationId xmlns:a16="http://schemas.microsoft.com/office/drawing/2014/main" id="{BDAF5EF1-AD28-44F3-805A-0763D550D790}"/>
              </a:ext>
            </a:extLst>
          </p:cNvPr>
          <p:cNvSpPr txBox="1"/>
          <p:nvPr/>
        </p:nvSpPr>
        <p:spPr>
          <a:xfrm>
            <a:off x="152400" y="6335110"/>
            <a:ext cx="1345324" cy="369332"/>
          </a:xfrm>
          <a:prstGeom prst="rect">
            <a:avLst/>
          </a:prstGeom>
          <a:noFill/>
        </p:spPr>
        <p:txBody>
          <a:bodyPr wrap="square" rtlCol="0">
            <a:spAutoFit/>
          </a:bodyPr>
          <a:lstStyle/>
          <a:p>
            <a:r>
              <a:rPr lang="en-US" dirty="0">
                <a:solidFill>
                  <a:schemeClr val="bg1"/>
                </a:solidFill>
                <a:latin typeface="AR CENA" panose="02000000000000000000" pitchFamily="2" charset="0"/>
              </a:rPr>
              <a:t>Matthew 25:9</a:t>
            </a:r>
          </a:p>
        </p:txBody>
      </p:sp>
      <p:pic>
        <p:nvPicPr>
          <p:cNvPr id="6" name="Picture 5">
            <a:extLst>
              <a:ext uri="{FF2B5EF4-FFF2-40B4-BE49-F238E27FC236}">
                <a16:creationId xmlns:a16="http://schemas.microsoft.com/office/drawing/2014/main" id="{E0DD821D-BD83-464F-9496-73FAF1307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672" y="1168434"/>
            <a:ext cx="4162425" cy="3333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 y="801860"/>
            <a:ext cx="10363200" cy="2123658"/>
          </a:xfrm>
          <a:prstGeom prst="rect">
            <a:avLst/>
          </a:prstGeom>
          <a:noFill/>
        </p:spPr>
        <p:txBody>
          <a:bodyPr wrap="square" rtlCol="0">
            <a:spAutoFit/>
          </a:bodyPr>
          <a:lstStyle/>
          <a:p>
            <a:r>
              <a:rPr lang="en-US" sz="4400" dirty="0">
                <a:solidFill>
                  <a:schemeClr val="bg1"/>
                </a:solidFill>
                <a:latin typeface="AR CENA" pitchFamily="2" charset="0"/>
              </a:rPr>
              <a:t>Giving their oil would have reduced the evidence of their love and respect for their bridegroom by putting another bride first before Him.</a:t>
            </a:r>
          </a:p>
        </p:txBody>
      </p:sp>
      <p:sp>
        <p:nvSpPr>
          <p:cNvPr id="7" name="TextBox 6"/>
          <p:cNvSpPr txBox="1"/>
          <p:nvPr/>
        </p:nvSpPr>
        <p:spPr>
          <a:xfrm>
            <a:off x="1350580" y="4988060"/>
            <a:ext cx="8991600" cy="1754326"/>
          </a:xfrm>
          <a:prstGeom prst="rect">
            <a:avLst/>
          </a:prstGeom>
          <a:noFill/>
        </p:spPr>
        <p:txBody>
          <a:bodyPr wrap="square" rtlCol="0">
            <a:spAutoFit/>
          </a:bodyPr>
          <a:lstStyle/>
          <a:p>
            <a:pPr algn="ctr"/>
            <a:r>
              <a:rPr lang="en-US" sz="5400" dirty="0">
                <a:solidFill>
                  <a:srgbClr val="FFFF00"/>
                </a:solidFill>
                <a:latin typeface="AR CENA" pitchFamily="2" charset="0"/>
              </a:rPr>
              <a:t>You can not give your testimony to another they must receive their own.</a:t>
            </a:r>
          </a:p>
        </p:txBody>
      </p:sp>
      <p:sp>
        <p:nvSpPr>
          <p:cNvPr id="6" name="TextBox 5"/>
          <p:cNvSpPr txBox="1"/>
          <p:nvPr/>
        </p:nvSpPr>
        <p:spPr>
          <a:xfrm>
            <a:off x="1676400" y="0"/>
            <a:ext cx="8991600" cy="923330"/>
          </a:xfrm>
          <a:prstGeom prst="rect">
            <a:avLst/>
          </a:prstGeom>
          <a:noFill/>
        </p:spPr>
        <p:txBody>
          <a:bodyPr wrap="square" rtlCol="0">
            <a:spAutoFit/>
          </a:bodyPr>
          <a:lstStyle/>
          <a:p>
            <a:pPr algn="ctr"/>
            <a:r>
              <a:rPr lang="en-US" sz="5400" dirty="0">
                <a:solidFill>
                  <a:schemeClr val="bg1"/>
                </a:solidFill>
                <a:latin typeface="AR CENA" pitchFamily="2" charset="0"/>
              </a:rPr>
              <a:t>2 thoughts:</a:t>
            </a:r>
          </a:p>
        </p:txBody>
      </p:sp>
      <p:pic>
        <p:nvPicPr>
          <p:cNvPr id="8" name="Picture 7" descr="lamp.jpg"/>
          <p:cNvPicPr>
            <a:picLocks noChangeAspect="1"/>
          </p:cNvPicPr>
          <p:nvPr/>
        </p:nvPicPr>
        <p:blipFill>
          <a:blip r:embed="rId2" cstate="print"/>
          <a:stretch>
            <a:fillRect/>
          </a:stretch>
        </p:blipFill>
        <p:spPr>
          <a:xfrm>
            <a:off x="4800600" y="2969405"/>
            <a:ext cx="2901696" cy="21648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49517" y="458451"/>
            <a:ext cx="10641724" cy="769441"/>
          </a:xfrm>
          <a:prstGeom prst="rect">
            <a:avLst/>
          </a:prstGeom>
          <a:noFill/>
        </p:spPr>
        <p:txBody>
          <a:bodyPr wrap="square" rtlCol="0">
            <a:spAutoFit/>
          </a:bodyPr>
          <a:lstStyle/>
          <a:p>
            <a:r>
              <a:rPr lang="en-US" sz="4400" dirty="0">
                <a:solidFill>
                  <a:schemeClr val="bg1"/>
                </a:solidFill>
                <a:latin typeface="AR CENA" pitchFamily="2" charset="0"/>
              </a:rPr>
              <a:t>“Go to them that sell and buy for yourselves.”</a:t>
            </a:r>
          </a:p>
        </p:txBody>
      </p:sp>
      <p:sp>
        <p:nvSpPr>
          <p:cNvPr id="7" name="TextBox 6"/>
          <p:cNvSpPr txBox="1"/>
          <p:nvPr/>
        </p:nvSpPr>
        <p:spPr>
          <a:xfrm>
            <a:off x="3626069" y="3258327"/>
            <a:ext cx="7602665" cy="2800767"/>
          </a:xfrm>
          <a:prstGeom prst="rect">
            <a:avLst/>
          </a:prstGeom>
          <a:noFill/>
        </p:spPr>
        <p:txBody>
          <a:bodyPr wrap="square" rtlCol="0">
            <a:spAutoFit/>
          </a:bodyPr>
          <a:lstStyle/>
          <a:p>
            <a:pPr algn="ctr"/>
            <a:r>
              <a:rPr lang="en-US" sz="4400" dirty="0">
                <a:solidFill>
                  <a:schemeClr val="bg1"/>
                </a:solidFill>
                <a:latin typeface="AR CENA" pitchFamily="2" charset="0"/>
              </a:rPr>
              <a:t>Buying and “selling” are simply symbolic of getting the oil or character in the only legitimate way---through God and Jesus Christ.</a:t>
            </a:r>
          </a:p>
        </p:txBody>
      </p:sp>
      <p:sp>
        <p:nvSpPr>
          <p:cNvPr id="2" name="TextBox 1">
            <a:extLst>
              <a:ext uri="{FF2B5EF4-FFF2-40B4-BE49-F238E27FC236}">
                <a16:creationId xmlns:a16="http://schemas.microsoft.com/office/drawing/2014/main" id="{3E9F2FB5-B581-4B96-BEEF-5021A661DA92}"/>
              </a:ext>
            </a:extLst>
          </p:cNvPr>
          <p:cNvSpPr txBox="1"/>
          <p:nvPr/>
        </p:nvSpPr>
        <p:spPr>
          <a:xfrm>
            <a:off x="183931" y="6398172"/>
            <a:ext cx="1345324" cy="369332"/>
          </a:xfrm>
          <a:prstGeom prst="rect">
            <a:avLst/>
          </a:prstGeom>
          <a:noFill/>
        </p:spPr>
        <p:txBody>
          <a:bodyPr wrap="square" rtlCol="0">
            <a:spAutoFit/>
          </a:bodyPr>
          <a:lstStyle/>
          <a:p>
            <a:r>
              <a:rPr lang="en-US" dirty="0">
                <a:solidFill>
                  <a:schemeClr val="bg1"/>
                </a:solidFill>
                <a:latin typeface="AR CENA" panose="02000000000000000000" pitchFamily="2" charset="0"/>
              </a:rPr>
              <a:t>Matthew 25:9</a:t>
            </a:r>
          </a:p>
        </p:txBody>
      </p:sp>
      <p:pic>
        <p:nvPicPr>
          <p:cNvPr id="5" name="Picture 4">
            <a:extLst>
              <a:ext uri="{FF2B5EF4-FFF2-40B4-BE49-F238E27FC236}">
                <a16:creationId xmlns:a16="http://schemas.microsoft.com/office/drawing/2014/main" id="{0C0DD1E5-C1DA-4B4A-84B2-6A3102A5B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80" y="1938910"/>
            <a:ext cx="3082674" cy="41201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0" y="685801"/>
            <a:ext cx="8991600" cy="769441"/>
          </a:xfrm>
          <a:prstGeom prst="rect">
            <a:avLst/>
          </a:prstGeom>
          <a:noFill/>
        </p:spPr>
        <p:txBody>
          <a:bodyPr wrap="square" rtlCol="0">
            <a:spAutoFit/>
          </a:bodyPr>
          <a:lstStyle/>
          <a:p>
            <a:r>
              <a:rPr lang="en-US" sz="4400" dirty="0">
                <a:solidFill>
                  <a:schemeClr val="bg1"/>
                </a:solidFill>
                <a:latin typeface="AR CENA" pitchFamily="2" charset="0"/>
              </a:rPr>
              <a:t>Who “Sells” the oil?</a:t>
            </a:r>
          </a:p>
        </p:txBody>
      </p:sp>
      <p:sp>
        <p:nvSpPr>
          <p:cNvPr id="7" name="TextBox 6"/>
          <p:cNvSpPr txBox="1"/>
          <p:nvPr/>
        </p:nvSpPr>
        <p:spPr>
          <a:xfrm>
            <a:off x="1524000" y="4343400"/>
            <a:ext cx="8991600" cy="2123658"/>
          </a:xfrm>
          <a:prstGeom prst="rect">
            <a:avLst/>
          </a:prstGeom>
          <a:noFill/>
        </p:spPr>
        <p:txBody>
          <a:bodyPr wrap="square" rtlCol="0">
            <a:spAutoFit/>
          </a:bodyPr>
          <a:lstStyle/>
          <a:p>
            <a:pPr algn="ctr"/>
            <a:r>
              <a:rPr lang="en-US" sz="4400" dirty="0">
                <a:solidFill>
                  <a:schemeClr val="bg1"/>
                </a:solidFill>
                <a:latin typeface="AR CENA" pitchFamily="2" charset="0"/>
              </a:rPr>
              <a:t>Only Heavenly Father can distribute the oil that brings light. He does it through his Son as we approach the Father in prayer.</a:t>
            </a:r>
          </a:p>
        </p:txBody>
      </p:sp>
      <p:pic>
        <p:nvPicPr>
          <p:cNvPr id="4097" name="Picture 1" descr="D:\20121120_143743(0).jpg"/>
          <p:cNvPicPr>
            <a:picLocks noChangeAspect="1" noChangeArrowheads="1"/>
          </p:cNvPicPr>
          <p:nvPr/>
        </p:nvPicPr>
        <p:blipFill>
          <a:blip r:embed="rId2" cstate="print"/>
          <a:srcRect/>
          <a:stretch>
            <a:fillRect/>
          </a:stretch>
        </p:blipFill>
        <p:spPr bwMode="auto">
          <a:xfrm>
            <a:off x="6248400" y="304800"/>
            <a:ext cx="2914650"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7"/>
                                        </p:tgtEl>
                                        <p:attrNameLst>
                                          <p:attrName>style.visibility</p:attrName>
                                        </p:attrNameLst>
                                      </p:cBhvr>
                                      <p:to>
                                        <p:strVal val="visible"/>
                                      </p:to>
                                    </p:set>
                                    <p:animEffect transition="in" filter="fade">
                                      <p:cBhvr>
                                        <p:cTn id="9"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56441" y="210208"/>
            <a:ext cx="10746828" cy="2123658"/>
          </a:xfrm>
          <a:prstGeom prst="rect">
            <a:avLst/>
          </a:prstGeom>
          <a:noFill/>
        </p:spPr>
        <p:txBody>
          <a:bodyPr wrap="square" rtlCol="0">
            <a:spAutoFit/>
          </a:bodyPr>
          <a:lstStyle/>
          <a:p>
            <a:r>
              <a:rPr lang="en-US" sz="4400" dirty="0">
                <a:solidFill>
                  <a:schemeClr val="bg1"/>
                </a:solidFill>
                <a:latin typeface="AR CENA"/>
              </a:rPr>
              <a:t>What price do we pay to become like Christ?  We give up all - all the world has to offer and all our sins.  </a:t>
            </a:r>
          </a:p>
          <a:p>
            <a:endParaRPr lang="en-US" sz="4400" dirty="0">
              <a:solidFill>
                <a:schemeClr val="bg1"/>
              </a:solidFill>
              <a:latin typeface="AR CENA"/>
            </a:endParaRPr>
          </a:p>
        </p:txBody>
      </p:sp>
      <p:pic>
        <p:nvPicPr>
          <p:cNvPr id="3074" name="Picture 2" descr="https://encrypted-tbn1.gstatic.com/images?q=tbn:ANd9GcR7XPXe02D_DtQBaoSodgVvS5B6GhxwjC4x9RQdERDBjay-MfttOA"/>
          <p:cNvPicPr>
            <a:picLocks noChangeAspect="1" noChangeArrowheads="1"/>
          </p:cNvPicPr>
          <p:nvPr/>
        </p:nvPicPr>
        <p:blipFill>
          <a:blip r:embed="rId2" cstate="print"/>
          <a:srcRect/>
          <a:stretch>
            <a:fillRect/>
          </a:stretch>
        </p:blipFill>
        <p:spPr bwMode="auto">
          <a:xfrm>
            <a:off x="4020206" y="1849063"/>
            <a:ext cx="4151586" cy="3109684"/>
          </a:xfrm>
          <a:prstGeom prst="rect">
            <a:avLst/>
          </a:prstGeom>
          <a:noFill/>
        </p:spPr>
      </p:pic>
      <p:sp>
        <p:nvSpPr>
          <p:cNvPr id="8" name="TextBox 7"/>
          <p:cNvSpPr txBox="1"/>
          <p:nvPr/>
        </p:nvSpPr>
        <p:spPr>
          <a:xfrm>
            <a:off x="1164020" y="5008937"/>
            <a:ext cx="9863959" cy="1446550"/>
          </a:xfrm>
          <a:prstGeom prst="rect">
            <a:avLst/>
          </a:prstGeom>
          <a:noFill/>
        </p:spPr>
        <p:txBody>
          <a:bodyPr wrap="square" rtlCol="0">
            <a:spAutoFit/>
          </a:bodyPr>
          <a:lstStyle/>
          <a:p>
            <a:r>
              <a:rPr lang="en-US" sz="4400" dirty="0">
                <a:solidFill>
                  <a:schemeClr val="bg1"/>
                </a:solidFill>
                <a:latin typeface="AR CENA"/>
              </a:rPr>
              <a:t>The foolish brides also have to give up all - which they had not done or they would have had oil.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87668" y="381000"/>
            <a:ext cx="10016359" cy="2585323"/>
          </a:xfrm>
          <a:prstGeom prst="rect">
            <a:avLst/>
          </a:prstGeom>
          <a:noFill/>
        </p:spPr>
        <p:txBody>
          <a:bodyPr wrap="square" rtlCol="0">
            <a:spAutoFit/>
          </a:bodyPr>
          <a:lstStyle/>
          <a:p>
            <a:r>
              <a:rPr lang="en-US" sz="5400" dirty="0">
                <a:solidFill>
                  <a:schemeClr val="bg1"/>
                </a:solidFill>
                <a:latin typeface="AR CENA" pitchFamily="2" charset="0"/>
              </a:rPr>
              <a:t>At the newly prepared home the bride and groom are crowned with garlands of olive leaves---symbol of great joy. </a:t>
            </a:r>
          </a:p>
        </p:txBody>
      </p:sp>
      <p:pic>
        <p:nvPicPr>
          <p:cNvPr id="37890" name="Picture 2" descr="https://encrypted-tbn2.gstatic.com/images?q=tbn:ANd9GcRU7I6e8zLOvFHCS76Q-2LITbRB1sf4a6RdluVwsZY8EAQCUxRTcA"/>
          <p:cNvPicPr>
            <a:picLocks noChangeAspect="1" noChangeArrowheads="1"/>
          </p:cNvPicPr>
          <p:nvPr/>
        </p:nvPicPr>
        <p:blipFill>
          <a:blip r:embed="rId2" cstate="print"/>
          <a:srcRect/>
          <a:stretch>
            <a:fillRect/>
          </a:stretch>
        </p:blipFill>
        <p:spPr bwMode="auto">
          <a:xfrm>
            <a:off x="6858001" y="3469508"/>
            <a:ext cx="4114799" cy="2788418"/>
          </a:xfrm>
          <a:prstGeom prst="rect">
            <a:avLst/>
          </a:prstGeom>
          <a:noFill/>
        </p:spPr>
      </p:pic>
      <p:pic>
        <p:nvPicPr>
          <p:cNvPr id="37892" name="Picture 4" descr="http://peacetour.org/sites/default/files/WEB_OliveBranch.jpg"/>
          <p:cNvPicPr>
            <a:picLocks noChangeAspect="1" noChangeArrowheads="1"/>
          </p:cNvPicPr>
          <p:nvPr/>
        </p:nvPicPr>
        <p:blipFill>
          <a:blip r:embed="rId3" cstate="print"/>
          <a:srcRect/>
          <a:stretch>
            <a:fillRect/>
          </a:stretch>
        </p:blipFill>
        <p:spPr bwMode="auto">
          <a:xfrm>
            <a:off x="788276" y="3626616"/>
            <a:ext cx="4284279" cy="261817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93771" y="1228397"/>
            <a:ext cx="6885214" cy="5016758"/>
          </a:xfrm>
          <a:prstGeom prst="rect">
            <a:avLst/>
          </a:prstGeom>
          <a:noFill/>
        </p:spPr>
        <p:txBody>
          <a:bodyPr wrap="square" rtlCol="0">
            <a:spAutoFit/>
          </a:bodyPr>
          <a:lstStyle/>
          <a:p>
            <a:r>
              <a:rPr lang="en-US" sz="4000" dirty="0">
                <a:solidFill>
                  <a:schemeClr val="bg1"/>
                </a:solidFill>
                <a:latin typeface="AR CENA"/>
              </a:rPr>
              <a:t>It is too late for the foolish virgins.  </a:t>
            </a:r>
          </a:p>
          <a:p>
            <a:endParaRPr lang="en-US" sz="4000" dirty="0">
              <a:solidFill>
                <a:schemeClr val="bg1"/>
              </a:solidFill>
              <a:latin typeface="AR CENA"/>
            </a:endParaRPr>
          </a:p>
          <a:p>
            <a:r>
              <a:rPr lang="en-US" sz="4000" dirty="0">
                <a:solidFill>
                  <a:schemeClr val="bg1"/>
                </a:solidFill>
                <a:latin typeface="AR CENA"/>
              </a:rPr>
              <a:t>Do we get all the time we need?  </a:t>
            </a:r>
          </a:p>
          <a:p>
            <a:endParaRPr lang="en-US" sz="4000" dirty="0">
              <a:solidFill>
                <a:schemeClr val="bg1"/>
              </a:solidFill>
              <a:latin typeface="AR CENA"/>
            </a:endParaRPr>
          </a:p>
          <a:p>
            <a:r>
              <a:rPr lang="en-US" sz="4000" dirty="0">
                <a:solidFill>
                  <a:schemeClr val="bg1"/>
                </a:solidFill>
                <a:latin typeface="AR CENA"/>
              </a:rPr>
              <a:t>We don't know when our 2nd Coming will be - it will be either at our death, whenever that occurs or at the 2nd Coming.</a:t>
            </a:r>
          </a:p>
        </p:txBody>
      </p:sp>
      <p:pic>
        <p:nvPicPr>
          <p:cNvPr id="5" name="Picture 4" descr="http://farm6.static.flickr.com/5109/5733104970_6743930829.jpg"/>
          <p:cNvPicPr>
            <a:picLocks noChangeAspect="1" noChangeArrowheads="1"/>
          </p:cNvPicPr>
          <p:nvPr/>
        </p:nvPicPr>
        <p:blipFill>
          <a:blip r:embed="rId2" cstate="print"/>
          <a:srcRect l="12435" t="7047" r="45078"/>
          <a:stretch>
            <a:fillRect/>
          </a:stretch>
        </p:blipFill>
        <p:spPr bwMode="auto">
          <a:xfrm>
            <a:off x="620486" y="544418"/>
            <a:ext cx="3352800" cy="40202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0" y="304800"/>
            <a:ext cx="8991600" cy="1938992"/>
          </a:xfrm>
          <a:prstGeom prst="rect">
            <a:avLst/>
          </a:prstGeom>
          <a:noFill/>
        </p:spPr>
        <p:txBody>
          <a:bodyPr wrap="square" rtlCol="0">
            <a:spAutoFit/>
          </a:bodyPr>
          <a:lstStyle/>
          <a:p>
            <a:r>
              <a:rPr lang="en-US" sz="4000" dirty="0">
                <a:solidFill>
                  <a:schemeClr val="bg1"/>
                </a:solidFill>
                <a:latin typeface="AR CENA"/>
              </a:rPr>
              <a:t>The message of the parable does not teach that they can just go get some oil - or Godlike excellent character - when it is too late.  </a:t>
            </a:r>
          </a:p>
        </p:txBody>
      </p:sp>
      <p:sp>
        <p:nvSpPr>
          <p:cNvPr id="6" name="TextBox 5"/>
          <p:cNvSpPr txBox="1"/>
          <p:nvPr/>
        </p:nvSpPr>
        <p:spPr>
          <a:xfrm>
            <a:off x="1524000" y="4495800"/>
            <a:ext cx="8991600" cy="1938992"/>
          </a:xfrm>
          <a:prstGeom prst="rect">
            <a:avLst/>
          </a:prstGeom>
          <a:noFill/>
        </p:spPr>
        <p:txBody>
          <a:bodyPr wrap="square" rtlCol="0">
            <a:spAutoFit/>
          </a:bodyPr>
          <a:lstStyle/>
          <a:p>
            <a:r>
              <a:rPr lang="en-US" sz="4000" dirty="0">
                <a:solidFill>
                  <a:schemeClr val="bg1"/>
                </a:solidFill>
                <a:latin typeface="AR CENA"/>
              </a:rPr>
              <a:t> It is merely the Savior's friendly way of reminding those whom He was teaching to use their agency to pay the price to be ready.</a:t>
            </a:r>
          </a:p>
        </p:txBody>
      </p:sp>
      <p:pic>
        <p:nvPicPr>
          <p:cNvPr id="2054" name="Picture 6" descr="https://encrypted-tbn1.gstatic.com/images?q=tbn:ANd9GcS7bt-aQjcAAUqz54dzjh53gDYMs1u6fD4-lQ4quj5MQmBYbbxG0A"/>
          <p:cNvPicPr>
            <a:picLocks noChangeAspect="1" noChangeArrowheads="1"/>
          </p:cNvPicPr>
          <p:nvPr/>
        </p:nvPicPr>
        <p:blipFill>
          <a:blip r:embed="rId2" cstate="print"/>
          <a:srcRect r="513" b="12121"/>
          <a:stretch>
            <a:fillRect/>
          </a:stretch>
        </p:blipFill>
        <p:spPr bwMode="auto">
          <a:xfrm>
            <a:off x="6553201" y="2286000"/>
            <a:ext cx="3352801"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9393" y="1012954"/>
            <a:ext cx="8240110" cy="4154984"/>
          </a:xfrm>
          <a:prstGeom prst="rect">
            <a:avLst/>
          </a:prstGeom>
          <a:noFill/>
        </p:spPr>
        <p:txBody>
          <a:bodyPr wrap="square" rtlCol="0">
            <a:spAutoFit/>
          </a:bodyPr>
          <a:lstStyle/>
          <a:p>
            <a:r>
              <a:rPr lang="en-US" sz="4400" dirty="0">
                <a:solidFill>
                  <a:schemeClr val="bg1"/>
                </a:solidFill>
                <a:latin typeface="AR CENA"/>
              </a:rPr>
              <a:t>The extra measure of oil requires work.  </a:t>
            </a:r>
          </a:p>
          <a:p>
            <a:endParaRPr lang="en-US" sz="4400" dirty="0">
              <a:solidFill>
                <a:schemeClr val="bg1"/>
              </a:solidFill>
              <a:latin typeface="AR CENA"/>
            </a:endParaRPr>
          </a:p>
          <a:p>
            <a:r>
              <a:rPr lang="en-US" sz="4400" dirty="0">
                <a:solidFill>
                  <a:schemeClr val="bg1"/>
                </a:solidFill>
                <a:latin typeface="AR CENA"/>
              </a:rPr>
              <a:t>It requires studying the Scriptures, following the promptings of the Holy Ghost and submitting ourselves to the transforming power of the Savior.  </a:t>
            </a:r>
          </a:p>
        </p:txBody>
      </p:sp>
      <p:pic>
        <p:nvPicPr>
          <p:cNvPr id="1026" name="Picture 2" descr="https://encrypted-tbn0.gstatic.com/images?q=tbn:ANd9GcSALWk_TDLOavEJPJvb37hx_cUWUItnbBli5yFVmEAg5ZAw6RFk"/>
          <p:cNvPicPr>
            <a:picLocks noChangeAspect="1" noChangeArrowheads="1"/>
          </p:cNvPicPr>
          <p:nvPr/>
        </p:nvPicPr>
        <p:blipFill>
          <a:blip r:embed="rId2" cstate="print"/>
          <a:srcRect/>
          <a:stretch>
            <a:fillRect/>
          </a:stretch>
        </p:blipFill>
        <p:spPr bwMode="auto">
          <a:xfrm>
            <a:off x="9072044" y="1374228"/>
            <a:ext cx="2457804" cy="50731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220" y="1096327"/>
            <a:ext cx="8581697" cy="1446550"/>
          </a:xfrm>
          <a:prstGeom prst="rect">
            <a:avLst/>
          </a:prstGeom>
          <a:noFill/>
        </p:spPr>
        <p:txBody>
          <a:bodyPr wrap="square" rtlCol="0">
            <a:spAutoFit/>
          </a:bodyPr>
          <a:lstStyle/>
          <a:p>
            <a:r>
              <a:rPr lang="en-US" sz="4400" dirty="0">
                <a:solidFill>
                  <a:schemeClr val="bg1"/>
                </a:solidFill>
                <a:latin typeface="AR CENA" pitchFamily="2" charset="0"/>
              </a:rPr>
              <a:t>Washing of hands and feet and anointing, followed by embraced and kissed. </a:t>
            </a:r>
          </a:p>
        </p:txBody>
      </p:sp>
      <p:sp>
        <p:nvSpPr>
          <p:cNvPr id="5" name="TextBox 4"/>
          <p:cNvSpPr txBox="1"/>
          <p:nvPr/>
        </p:nvSpPr>
        <p:spPr>
          <a:xfrm>
            <a:off x="4382812" y="3365745"/>
            <a:ext cx="7399283" cy="2800767"/>
          </a:xfrm>
          <a:prstGeom prst="rect">
            <a:avLst/>
          </a:prstGeom>
          <a:noFill/>
        </p:spPr>
        <p:txBody>
          <a:bodyPr wrap="square" rtlCol="0">
            <a:spAutoFit/>
          </a:bodyPr>
          <a:lstStyle/>
          <a:p>
            <a:r>
              <a:rPr lang="en-US" sz="4400" dirty="0">
                <a:solidFill>
                  <a:schemeClr val="bg1"/>
                </a:solidFill>
                <a:latin typeface="AR CENA" pitchFamily="2" charset="0"/>
              </a:rPr>
              <a:t>Each guest was individually greeted by the Bridegroom. </a:t>
            </a:r>
          </a:p>
          <a:p>
            <a:endParaRPr lang="en-US" sz="4400" dirty="0">
              <a:solidFill>
                <a:schemeClr val="bg1"/>
              </a:solidFill>
              <a:latin typeface="AR CENA" pitchFamily="2" charset="0"/>
            </a:endParaRPr>
          </a:p>
          <a:p>
            <a:r>
              <a:rPr lang="en-US" sz="4400" dirty="0">
                <a:solidFill>
                  <a:schemeClr val="bg1"/>
                </a:solidFill>
                <a:latin typeface="AR CENA" pitchFamily="2" charset="0"/>
              </a:rPr>
              <a:t>All ordinances are done individually. </a:t>
            </a:r>
          </a:p>
        </p:txBody>
      </p:sp>
      <p:pic>
        <p:nvPicPr>
          <p:cNvPr id="6" name="Picture 1" descr="http://barrydean.files.wordpress.com/2009/02/jesus-washing-feet.jpg"/>
          <p:cNvPicPr>
            <a:picLocks noChangeAspect="1" noChangeArrowheads="1"/>
          </p:cNvPicPr>
          <p:nvPr/>
        </p:nvPicPr>
        <p:blipFill>
          <a:blip r:embed="rId2" cstate="print"/>
          <a:srcRect/>
          <a:stretch>
            <a:fillRect/>
          </a:stretch>
        </p:blipFill>
        <p:spPr bwMode="auto">
          <a:xfrm>
            <a:off x="1328545" y="3195144"/>
            <a:ext cx="2908139" cy="3429000"/>
          </a:xfrm>
          <a:prstGeom prst="rect">
            <a:avLst/>
          </a:prstGeom>
          <a:noFill/>
          <a:ln w="9525">
            <a:noFill/>
            <a:miter lim="800000"/>
            <a:headEnd/>
            <a:tailEnd/>
          </a:ln>
        </p:spPr>
      </p:pic>
      <p:sp>
        <p:nvSpPr>
          <p:cNvPr id="7" name="TextBox 6"/>
          <p:cNvSpPr txBox="1"/>
          <p:nvPr/>
        </p:nvSpPr>
        <p:spPr>
          <a:xfrm>
            <a:off x="3810000" y="0"/>
            <a:ext cx="6096000" cy="923330"/>
          </a:xfrm>
          <a:prstGeom prst="rect">
            <a:avLst/>
          </a:prstGeom>
          <a:noFill/>
        </p:spPr>
        <p:txBody>
          <a:bodyPr wrap="square" rtlCol="0">
            <a:spAutoFit/>
          </a:bodyPr>
          <a:lstStyle/>
          <a:p>
            <a:r>
              <a:rPr lang="en-US" sz="5400" dirty="0">
                <a:solidFill>
                  <a:schemeClr val="bg1"/>
                </a:solidFill>
                <a:latin typeface="AR CENA" pitchFamily="2" charset="0"/>
              </a:rPr>
              <a:t>Entrance to the Feast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0" y="0"/>
            <a:ext cx="8991600" cy="923330"/>
          </a:xfrm>
          <a:prstGeom prst="rect">
            <a:avLst/>
          </a:prstGeom>
          <a:noFill/>
        </p:spPr>
        <p:txBody>
          <a:bodyPr wrap="square" rtlCol="0">
            <a:spAutoFit/>
          </a:bodyPr>
          <a:lstStyle/>
          <a:p>
            <a:r>
              <a:rPr lang="en-US" sz="5400" dirty="0">
                <a:solidFill>
                  <a:schemeClr val="bg1"/>
                </a:solidFill>
                <a:latin typeface="AR CENA" pitchFamily="2" charset="0"/>
              </a:rPr>
              <a:t>The Wedding</a:t>
            </a:r>
          </a:p>
        </p:txBody>
      </p:sp>
      <p:sp>
        <p:nvSpPr>
          <p:cNvPr id="5" name="TextBox 4"/>
          <p:cNvSpPr txBox="1"/>
          <p:nvPr/>
        </p:nvSpPr>
        <p:spPr>
          <a:xfrm>
            <a:off x="762000" y="1302604"/>
            <a:ext cx="4267200" cy="2800767"/>
          </a:xfrm>
          <a:prstGeom prst="rect">
            <a:avLst/>
          </a:prstGeom>
          <a:noFill/>
        </p:spPr>
        <p:txBody>
          <a:bodyPr wrap="square" rtlCol="0">
            <a:spAutoFit/>
          </a:bodyPr>
          <a:lstStyle/>
          <a:p>
            <a:r>
              <a:rPr lang="en-US" sz="4400" dirty="0">
                <a:solidFill>
                  <a:schemeClr val="bg1"/>
                </a:solidFill>
                <a:latin typeface="AR CENA" pitchFamily="2" charset="0"/>
              </a:rPr>
              <a:t>Everyone comes dressed in most beautiful wedding garments.</a:t>
            </a:r>
          </a:p>
        </p:txBody>
      </p:sp>
      <p:sp>
        <p:nvSpPr>
          <p:cNvPr id="6" name="TextBox 5"/>
          <p:cNvSpPr txBox="1"/>
          <p:nvPr/>
        </p:nvSpPr>
        <p:spPr>
          <a:xfrm>
            <a:off x="1524000" y="5103674"/>
            <a:ext cx="8991600" cy="1446550"/>
          </a:xfrm>
          <a:prstGeom prst="rect">
            <a:avLst/>
          </a:prstGeom>
          <a:noFill/>
        </p:spPr>
        <p:txBody>
          <a:bodyPr wrap="square" rtlCol="0">
            <a:spAutoFit/>
          </a:bodyPr>
          <a:lstStyle/>
          <a:p>
            <a:r>
              <a:rPr lang="en-US" sz="4400" dirty="0">
                <a:solidFill>
                  <a:schemeClr val="bg1"/>
                </a:solidFill>
                <a:latin typeface="AR CENA" pitchFamily="2" charset="0"/>
              </a:rPr>
              <a:t>For Jews white was not a symbol of virginity, but purity and victory over sin. </a:t>
            </a:r>
          </a:p>
        </p:txBody>
      </p:sp>
      <p:pic>
        <p:nvPicPr>
          <p:cNvPr id="7" name="Picture 1"/>
          <p:cNvPicPr>
            <a:picLocks noChangeAspect="1" noChangeArrowheads="1"/>
          </p:cNvPicPr>
          <p:nvPr/>
        </p:nvPicPr>
        <p:blipFill>
          <a:blip r:embed="rId2" cstate="print"/>
          <a:srcRect/>
          <a:stretch>
            <a:fillRect/>
          </a:stretch>
        </p:blipFill>
        <p:spPr bwMode="auto">
          <a:xfrm>
            <a:off x="9312165" y="361786"/>
            <a:ext cx="2117835" cy="4682401"/>
          </a:xfrm>
          <a:prstGeom prst="rect">
            <a:avLst/>
          </a:prstGeom>
          <a:noFill/>
          <a:ln w="9525">
            <a:noFill/>
            <a:miter lim="800000"/>
            <a:headEnd/>
            <a:tailEnd/>
          </a:ln>
        </p:spPr>
      </p:pic>
      <p:pic>
        <p:nvPicPr>
          <p:cNvPr id="8" name="Picture 2" descr="3_5-2_CLOTHING_Clothing_worn_by_the_nobility_at_about_the_time_of_Jesus.jpg"/>
          <p:cNvPicPr>
            <a:picLocks noChangeAspect="1"/>
          </p:cNvPicPr>
          <p:nvPr/>
        </p:nvPicPr>
        <p:blipFill>
          <a:blip r:embed="rId3" cstate="print"/>
          <a:srcRect/>
          <a:stretch>
            <a:fillRect/>
          </a:stretch>
        </p:blipFill>
        <p:spPr bwMode="auto">
          <a:xfrm>
            <a:off x="5257800" y="806669"/>
            <a:ext cx="2590800"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
            <a:ext cx="8991600" cy="3754874"/>
          </a:xfrm>
          <a:prstGeom prst="rect">
            <a:avLst/>
          </a:prstGeom>
          <a:noFill/>
        </p:spPr>
        <p:txBody>
          <a:bodyPr wrap="square" rtlCol="0">
            <a:spAutoFit/>
          </a:bodyPr>
          <a:lstStyle/>
          <a:p>
            <a:pPr algn="ctr"/>
            <a:r>
              <a:rPr lang="en-US" sz="5400" dirty="0">
                <a:solidFill>
                  <a:schemeClr val="bg1"/>
                </a:solidFill>
                <a:latin typeface="AR CENA" pitchFamily="2" charset="0"/>
              </a:rPr>
              <a:t>Garment represents:</a:t>
            </a:r>
          </a:p>
          <a:p>
            <a:r>
              <a:rPr lang="en-US" sz="4000" dirty="0">
                <a:solidFill>
                  <a:schemeClr val="bg1"/>
                </a:solidFill>
                <a:latin typeface="AR CENA" pitchFamily="2" charset="0"/>
              </a:rPr>
              <a:t>The marriage of the Lamb is come, and his wife hath made herself ready…arrayed in fine linen, clean and white for the fine linen is the righteousness of saints.” </a:t>
            </a:r>
          </a:p>
          <a:p>
            <a:r>
              <a:rPr lang="en-US" sz="2400" dirty="0">
                <a:solidFill>
                  <a:schemeClr val="bg1"/>
                </a:solidFill>
                <a:latin typeface="AR CENA" pitchFamily="2" charset="0"/>
              </a:rPr>
              <a:t>(Revelation 19:7-8)</a:t>
            </a:r>
          </a:p>
        </p:txBody>
      </p:sp>
      <p:pic>
        <p:nvPicPr>
          <p:cNvPr id="13314" name="Picture 2" descr="https://encrypted-tbn3.gstatic.com/images?q=tbn:ANd9GcSw8vFvwd-abGNmIo5Nd1cFaVBeD1_0q6hsruzp7vEA67FctN18UA"/>
          <p:cNvPicPr>
            <a:picLocks noChangeAspect="1" noChangeArrowheads="1"/>
          </p:cNvPicPr>
          <p:nvPr/>
        </p:nvPicPr>
        <p:blipFill>
          <a:blip r:embed="rId2" cstate="print"/>
          <a:srcRect/>
          <a:stretch>
            <a:fillRect/>
          </a:stretch>
        </p:blipFill>
        <p:spPr bwMode="auto">
          <a:xfrm>
            <a:off x="4800599" y="3484197"/>
            <a:ext cx="6014545" cy="299280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7070" y="304800"/>
            <a:ext cx="5213131" cy="3170099"/>
          </a:xfrm>
          <a:prstGeom prst="rect">
            <a:avLst/>
          </a:prstGeom>
          <a:noFill/>
        </p:spPr>
        <p:txBody>
          <a:bodyPr wrap="square" rtlCol="0">
            <a:spAutoFit/>
          </a:bodyPr>
          <a:lstStyle/>
          <a:p>
            <a:r>
              <a:rPr lang="en-US" sz="4000" dirty="0">
                <a:solidFill>
                  <a:schemeClr val="bg1"/>
                </a:solidFill>
                <a:latin typeface="AR CENA" pitchFamily="2" charset="0"/>
              </a:rPr>
              <a:t>Wedding Canopy</a:t>
            </a:r>
          </a:p>
          <a:p>
            <a:r>
              <a:rPr lang="en-US" sz="4000" dirty="0">
                <a:solidFill>
                  <a:schemeClr val="bg1"/>
                </a:solidFill>
                <a:latin typeface="AR CENA" pitchFamily="2" charset="0"/>
              </a:rPr>
              <a:t>As the bridegroom approaches the canopy (Temple) the guests chant, “Blessed is He who comes.”</a:t>
            </a:r>
          </a:p>
        </p:txBody>
      </p:sp>
      <p:sp>
        <p:nvSpPr>
          <p:cNvPr id="7" name="TextBox 6"/>
          <p:cNvSpPr txBox="1"/>
          <p:nvPr/>
        </p:nvSpPr>
        <p:spPr>
          <a:xfrm>
            <a:off x="1453243" y="4114801"/>
            <a:ext cx="8986157" cy="1938992"/>
          </a:xfrm>
          <a:prstGeom prst="rect">
            <a:avLst/>
          </a:prstGeom>
          <a:noFill/>
        </p:spPr>
        <p:txBody>
          <a:bodyPr wrap="square" rtlCol="0">
            <a:spAutoFit/>
          </a:bodyPr>
          <a:lstStyle/>
          <a:p>
            <a:r>
              <a:rPr lang="en-US" sz="4000" dirty="0">
                <a:solidFill>
                  <a:schemeClr val="bg1"/>
                </a:solidFill>
                <a:latin typeface="AR CENA" pitchFamily="2" charset="0"/>
              </a:rPr>
              <a:t>“For I say unto you, Ye shall not see me henceforth, till ye shall say, Blessed is he that cometh in the name of the Lord.”</a:t>
            </a:r>
          </a:p>
        </p:txBody>
      </p:sp>
      <p:pic>
        <p:nvPicPr>
          <p:cNvPr id="8" name="Picture 1" descr="http://www.lds.org/pa/sotw/images/production/lg/1.2.6D-Wedding.jpg"/>
          <p:cNvPicPr>
            <a:picLocks noChangeAspect="1" noChangeArrowheads="1"/>
          </p:cNvPicPr>
          <p:nvPr/>
        </p:nvPicPr>
        <p:blipFill>
          <a:blip r:embed="rId2" cstate="print"/>
          <a:srcRect/>
          <a:stretch>
            <a:fillRect/>
          </a:stretch>
        </p:blipFill>
        <p:spPr bwMode="auto">
          <a:xfrm>
            <a:off x="5410201" y="304800"/>
            <a:ext cx="4557045" cy="3657600"/>
          </a:xfrm>
          <a:prstGeom prst="rect">
            <a:avLst/>
          </a:prstGeom>
          <a:noFill/>
          <a:ln w="9525">
            <a:noFill/>
            <a:miter lim="800000"/>
            <a:headEnd/>
            <a:tailEnd/>
          </a:ln>
        </p:spPr>
      </p:pic>
      <p:sp>
        <p:nvSpPr>
          <p:cNvPr id="9" name="TextBox 8">
            <a:extLst>
              <a:ext uri="{FF2B5EF4-FFF2-40B4-BE49-F238E27FC236}">
                <a16:creationId xmlns:a16="http://schemas.microsoft.com/office/drawing/2014/main" id="{52E131DE-5148-45A3-B930-06C250C7FA22}"/>
              </a:ext>
            </a:extLst>
          </p:cNvPr>
          <p:cNvSpPr txBox="1"/>
          <p:nvPr/>
        </p:nvSpPr>
        <p:spPr>
          <a:xfrm>
            <a:off x="197070" y="6332276"/>
            <a:ext cx="6351814" cy="369332"/>
          </a:xfrm>
          <a:prstGeom prst="rect">
            <a:avLst/>
          </a:prstGeom>
          <a:noFill/>
        </p:spPr>
        <p:txBody>
          <a:bodyPr wrap="square">
            <a:spAutoFit/>
          </a:bodyPr>
          <a:lstStyle/>
          <a:p>
            <a:r>
              <a:rPr lang="en-US" sz="1800" dirty="0">
                <a:solidFill>
                  <a:schemeClr val="bg1"/>
                </a:solidFill>
                <a:latin typeface="AR CENA" pitchFamily="2" charset="0"/>
              </a:rPr>
              <a:t>(Matthew 23:39)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0" y="0"/>
            <a:ext cx="8991600" cy="1754326"/>
          </a:xfrm>
          <a:prstGeom prst="rect">
            <a:avLst/>
          </a:prstGeom>
          <a:noFill/>
        </p:spPr>
        <p:txBody>
          <a:bodyPr wrap="square" rtlCol="0">
            <a:spAutoFit/>
          </a:bodyPr>
          <a:lstStyle/>
          <a:p>
            <a:r>
              <a:rPr lang="en-US" sz="5400" dirty="0">
                <a:solidFill>
                  <a:schemeClr val="bg1"/>
                </a:solidFill>
                <a:latin typeface="AR CENA" pitchFamily="2" charset="0"/>
              </a:rPr>
              <a:t>Covenant hands and swaddling bands</a:t>
            </a:r>
          </a:p>
          <a:p>
            <a:r>
              <a:rPr lang="en-US" sz="5400" dirty="0">
                <a:solidFill>
                  <a:schemeClr val="bg1"/>
                </a:solidFill>
                <a:latin typeface="AR CENA" pitchFamily="2" charset="0"/>
              </a:rPr>
              <a:t>“Tying the Knot”</a:t>
            </a:r>
          </a:p>
        </p:txBody>
      </p:sp>
      <p:sp>
        <p:nvSpPr>
          <p:cNvPr id="7" name="TextBox 6"/>
          <p:cNvSpPr txBox="1"/>
          <p:nvPr/>
        </p:nvSpPr>
        <p:spPr>
          <a:xfrm>
            <a:off x="1114096" y="4095306"/>
            <a:ext cx="9811407" cy="2123658"/>
          </a:xfrm>
          <a:prstGeom prst="rect">
            <a:avLst/>
          </a:prstGeom>
          <a:noFill/>
        </p:spPr>
        <p:txBody>
          <a:bodyPr wrap="square" rtlCol="0">
            <a:spAutoFit/>
          </a:bodyPr>
          <a:lstStyle/>
          <a:p>
            <a:r>
              <a:rPr lang="en-US" sz="4400" dirty="0">
                <a:solidFill>
                  <a:schemeClr val="bg1"/>
                </a:solidFill>
                <a:latin typeface="AR CENA" pitchFamily="2" charset="0"/>
              </a:rPr>
              <a:t>A covenant together that they will live the same high character on the inside and out, especially in their relationship with one another.</a:t>
            </a:r>
          </a:p>
        </p:txBody>
      </p:sp>
      <p:pic>
        <p:nvPicPr>
          <p:cNvPr id="6" name="Picture 7" descr="http://www.reverendkathryn.net/sitebuildercontent/sitebuilderpictures/hands.JPG"/>
          <p:cNvPicPr>
            <a:picLocks noChangeAspect="1" noChangeArrowheads="1"/>
          </p:cNvPicPr>
          <p:nvPr/>
        </p:nvPicPr>
        <p:blipFill>
          <a:blip r:embed="rId2" cstate="print"/>
          <a:srcRect/>
          <a:stretch>
            <a:fillRect/>
          </a:stretch>
        </p:blipFill>
        <p:spPr bwMode="auto">
          <a:xfrm>
            <a:off x="6400799" y="999673"/>
            <a:ext cx="3887317" cy="28576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0" y="0"/>
            <a:ext cx="8991600" cy="1754326"/>
          </a:xfrm>
          <a:prstGeom prst="rect">
            <a:avLst/>
          </a:prstGeom>
          <a:noFill/>
        </p:spPr>
        <p:txBody>
          <a:bodyPr wrap="square" rtlCol="0">
            <a:spAutoFit/>
          </a:bodyPr>
          <a:lstStyle/>
          <a:p>
            <a:r>
              <a:rPr lang="en-US" sz="5400" dirty="0">
                <a:solidFill>
                  <a:schemeClr val="bg1"/>
                </a:solidFill>
                <a:latin typeface="AR CENA" pitchFamily="2" charset="0"/>
              </a:rPr>
              <a:t>Two cups of wine---</a:t>
            </a:r>
          </a:p>
          <a:p>
            <a:r>
              <a:rPr lang="en-US" sz="5400" dirty="0">
                <a:solidFill>
                  <a:schemeClr val="bg1"/>
                </a:solidFill>
                <a:latin typeface="AR CENA" pitchFamily="2" charset="0"/>
              </a:rPr>
              <a:t>Cup of Joy and Cup of Salvation</a:t>
            </a:r>
          </a:p>
        </p:txBody>
      </p:sp>
      <p:sp>
        <p:nvSpPr>
          <p:cNvPr id="7" name="TextBox 6"/>
          <p:cNvSpPr txBox="1"/>
          <p:nvPr/>
        </p:nvSpPr>
        <p:spPr>
          <a:xfrm>
            <a:off x="1584251" y="5584141"/>
            <a:ext cx="8991600" cy="769441"/>
          </a:xfrm>
          <a:prstGeom prst="rect">
            <a:avLst/>
          </a:prstGeom>
          <a:noFill/>
        </p:spPr>
        <p:txBody>
          <a:bodyPr wrap="square" rtlCol="0">
            <a:spAutoFit/>
          </a:bodyPr>
          <a:lstStyle/>
          <a:p>
            <a:r>
              <a:rPr lang="en-US" sz="4400" dirty="0">
                <a:solidFill>
                  <a:schemeClr val="bg1"/>
                </a:solidFill>
                <a:latin typeface="AR CENA" pitchFamily="2" charset="0"/>
              </a:rPr>
              <a:t>Christ drank the bitter cup, we are saved.</a:t>
            </a:r>
          </a:p>
        </p:txBody>
      </p:sp>
      <p:pic>
        <p:nvPicPr>
          <p:cNvPr id="5" name="Picture 6" descr="http://www.edinburghsilvergifts.co.uk/acatalog/Gobl2N.JPG"/>
          <p:cNvPicPr>
            <a:picLocks noChangeAspect="1" noChangeArrowheads="1"/>
          </p:cNvPicPr>
          <p:nvPr/>
        </p:nvPicPr>
        <p:blipFill>
          <a:blip r:embed="rId2" cstate="print"/>
          <a:srcRect/>
          <a:stretch>
            <a:fillRect/>
          </a:stretch>
        </p:blipFill>
        <p:spPr bwMode="auto">
          <a:xfrm>
            <a:off x="4267201" y="1828801"/>
            <a:ext cx="3810001" cy="33315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0" y="0"/>
            <a:ext cx="8991600" cy="2123658"/>
          </a:xfrm>
          <a:prstGeom prst="rect">
            <a:avLst/>
          </a:prstGeom>
          <a:noFill/>
        </p:spPr>
        <p:txBody>
          <a:bodyPr wrap="square" rtlCol="0">
            <a:spAutoFit/>
          </a:bodyPr>
          <a:lstStyle/>
          <a:p>
            <a:r>
              <a:rPr lang="en-US" sz="4400" dirty="0">
                <a:solidFill>
                  <a:schemeClr val="bg1"/>
                </a:solidFill>
                <a:latin typeface="AR CENA" pitchFamily="2" charset="0"/>
              </a:rPr>
              <a:t>Bridal Chamber</a:t>
            </a:r>
          </a:p>
          <a:p>
            <a:r>
              <a:rPr lang="en-US" sz="4400" dirty="0">
                <a:solidFill>
                  <a:schemeClr val="bg1"/>
                </a:solidFill>
                <a:latin typeface="AR CENA" pitchFamily="2" charset="0"/>
              </a:rPr>
              <a:t>Know one another--Hebrew “</a:t>
            </a:r>
            <a:r>
              <a:rPr lang="en-US" sz="4400" dirty="0" err="1">
                <a:solidFill>
                  <a:schemeClr val="bg1"/>
                </a:solidFill>
                <a:latin typeface="AR CENA" pitchFamily="2" charset="0"/>
              </a:rPr>
              <a:t>Yada</a:t>
            </a:r>
            <a:r>
              <a:rPr lang="en-US" sz="4400" dirty="0">
                <a:solidFill>
                  <a:schemeClr val="bg1"/>
                </a:solidFill>
                <a:latin typeface="AR CENA" pitchFamily="2" charset="0"/>
              </a:rPr>
              <a:t>” meaning to have intimate experience with. </a:t>
            </a:r>
          </a:p>
        </p:txBody>
      </p:sp>
      <p:sp>
        <p:nvSpPr>
          <p:cNvPr id="7" name="TextBox 6"/>
          <p:cNvSpPr txBox="1"/>
          <p:nvPr/>
        </p:nvSpPr>
        <p:spPr>
          <a:xfrm>
            <a:off x="672662" y="3597167"/>
            <a:ext cx="4233041" cy="2123658"/>
          </a:xfrm>
          <a:prstGeom prst="rect">
            <a:avLst/>
          </a:prstGeom>
          <a:noFill/>
        </p:spPr>
        <p:txBody>
          <a:bodyPr wrap="square" rtlCol="0">
            <a:spAutoFit/>
          </a:bodyPr>
          <a:lstStyle/>
          <a:p>
            <a:r>
              <a:rPr lang="en-US" sz="4400" dirty="0">
                <a:solidFill>
                  <a:schemeClr val="bg1"/>
                </a:solidFill>
                <a:latin typeface="AR CENA" pitchFamily="2" charset="0"/>
              </a:rPr>
              <a:t>Bride removes her veil and is seen as she really is.</a:t>
            </a:r>
          </a:p>
        </p:txBody>
      </p:sp>
      <p:pic>
        <p:nvPicPr>
          <p:cNvPr id="5" name="Picture 2" descr="http://4.bp.blogspot.com/_JiTnx3lx3ls/SVoggWkuXoI/AAAAAAAAAFI/vZJFOdUfCCY/s320/IMAGE_00599.jpg"/>
          <p:cNvPicPr>
            <a:picLocks noChangeAspect="1" noChangeArrowheads="1"/>
          </p:cNvPicPr>
          <p:nvPr/>
        </p:nvPicPr>
        <p:blipFill>
          <a:blip r:embed="rId2" cstate="print"/>
          <a:srcRect/>
          <a:stretch>
            <a:fillRect/>
          </a:stretch>
        </p:blipFill>
        <p:spPr bwMode="auto">
          <a:xfrm>
            <a:off x="5105400" y="2382470"/>
            <a:ext cx="5625662" cy="40183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381000"/>
            <a:ext cx="8991600" cy="923330"/>
          </a:xfrm>
          <a:prstGeom prst="rect">
            <a:avLst/>
          </a:prstGeom>
          <a:noFill/>
        </p:spPr>
        <p:txBody>
          <a:bodyPr wrap="square" rtlCol="0">
            <a:spAutoFit/>
          </a:bodyPr>
          <a:lstStyle/>
          <a:p>
            <a:r>
              <a:rPr lang="en-US" sz="5400" dirty="0">
                <a:solidFill>
                  <a:schemeClr val="bg1"/>
                </a:solidFill>
                <a:latin typeface="AR CENA" pitchFamily="2" charset="0"/>
              </a:rPr>
              <a:t>10 Virgins</a:t>
            </a:r>
          </a:p>
        </p:txBody>
      </p:sp>
      <p:sp>
        <p:nvSpPr>
          <p:cNvPr id="7" name="TextBox 6"/>
          <p:cNvSpPr txBox="1"/>
          <p:nvPr/>
        </p:nvSpPr>
        <p:spPr>
          <a:xfrm>
            <a:off x="1676400" y="2895601"/>
            <a:ext cx="8991600" cy="3477875"/>
          </a:xfrm>
          <a:prstGeom prst="rect">
            <a:avLst/>
          </a:prstGeom>
          <a:noFill/>
        </p:spPr>
        <p:txBody>
          <a:bodyPr wrap="square" rtlCol="0">
            <a:spAutoFit/>
          </a:bodyPr>
          <a:lstStyle/>
          <a:p>
            <a:r>
              <a:rPr lang="en-US" sz="4400" dirty="0">
                <a:solidFill>
                  <a:schemeClr val="bg1"/>
                </a:solidFill>
                <a:latin typeface="AR CENA" pitchFamily="2" charset="0"/>
              </a:rPr>
              <a:t>The Number 10 symbolizes:</a:t>
            </a:r>
          </a:p>
          <a:p>
            <a:r>
              <a:rPr lang="en-US" sz="4400" dirty="0">
                <a:solidFill>
                  <a:schemeClr val="bg1"/>
                </a:solidFill>
                <a:latin typeface="AR CENA" pitchFamily="2" charset="0"/>
              </a:rPr>
              <a:t>Long standing tradition---testing and trials.</a:t>
            </a:r>
          </a:p>
          <a:p>
            <a:endParaRPr lang="en-US" sz="4400" dirty="0">
              <a:solidFill>
                <a:schemeClr val="bg1"/>
              </a:solidFill>
              <a:latin typeface="AR CENA" pitchFamily="2" charset="0"/>
            </a:endParaRPr>
          </a:p>
          <a:p>
            <a:r>
              <a:rPr lang="en-US" sz="4400" dirty="0">
                <a:solidFill>
                  <a:schemeClr val="bg1"/>
                </a:solidFill>
                <a:latin typeface="AR CENA" pitchFamily="2" charset="0"/>
              </a:rPr>
              <a:t>Meaning:</a:t>
            </a:r>
          </a:p>
          <a:p>
            <a:r>
              <a:rPr lang="en-US" sz="4400" dirty="0">
                <a:solidFill>
                  <a:schemeClr val="bg1"/>
                </a:solidFill>
                <a:latin typeface="AR CENA" pitchFamily="2" charset="0"/>
              </a:rPr>
              <a:t>Worthiness, consecration, and holiness</a:t>
            </a:r>
          </a:p>
        </p:txBody>
      </p:sp>
      <p:pic>
        <p:nvPicPr>
          <p:cNvPr id="8" name="Picture 7" descr="imagesCAJ1HTKG.jpg"/>
          <p:cNvPicPr>
            <a:picLocks noChangeAspect="1"/>
          </p:cNvPicPr>
          <p:nvPr/>
        </p:nvPicPr>
        <p:blipFill>
          <a:blip r:embed="rId2" cstate="print"/>
          <a:stretch>
            <a:fillRect/>
          </a:stretch>
        </p:blipFill>
        <p:spPr>
          <a:xfrm>
            <a:off x="5257801" y="457200"/>
            <a:ext cx="4286023" cy="240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6028" y="230831"/>
            <a:ext cx="4953000" cy="4647426"/>
          </a:xfrm>
          <a:prstGeom prst="rect">
            <a:avLst/>
          </a:prstGeom>
          <a:noFill/>
        </p:spPr>
        <p:txBody>
          <a:bodyPr wrap="square" rtlCol="0">
            <a:spAutoFit/>
          </a:bodyPr>
          <a:lstStyle/>
          <a:p>
            <a:pPr algn="ctr"/>
            <a:r>
              <a:rPr lang="en-US" sz="4800" dirty="0">
                <a:solidFill>
                  <a:schemeClr val="bg1"/>
                </a:solidFill>
                <a:latin typeface="AR CENA" pitchFamily="2" charset="0"/>
              </a:rPr>
              <a:t>Our Relationship with the Savior</a:t>
            </a:r>
          </a:p>
          <a:p>
            <a:r>
              <a:rPr lang="en-US" sz="4000" dirty="0">
                <a:solidFill>
                  <a:schemeClr val="bg1"/>
                </a:solidFill>
                <a:latin typeface="AR CENA" pitchFamily="2" charset="0"/>
              </a:rPr>
              <a:t>Hebrew word for “one” is “</a:t>
            </a:r>
            <a:r>
              <a:rPr lang="en-US" sz="4000" dirty="0" err="1">
                <a:solidFill>
                  <a:schemeClr val="bg1"/>
                </a:solidFill>
                <a:latin typeface="AR CENA" pitchFamily="2" charset="0"/>
              </a:rPr>
              <a:t>echad</a:t>
            </a:r>
            <a:r>
              <a:rPr lang="en-US" sz="4000" dirty="0">
                <a:solidFill>
                  <a:schemeClr val="bg1"/>
                </a:solidFill>
                <a:latin typeface="AR CENA" pitchFamily="2" charset="0"/>
              </a:rPr>
              <a:t>” meaning not one single unit but the coming together of more than one into a unity.</a:t>
            </a:r>
          </a:p>
        </p:txBody>
      </p:sp>
      <p:sp>
        <p:nvSpPr>
          <p:cNvPr id="5" name="TextBox 4"/>
          <p:cNvSpPr txBox="1"/>
          <p:nvPr/>
        </p:nvSpPr>
        <p:spPr>
          <a:xfrm>
            <a:off x="3802118" y="4655534"/>
            <a:ext cx="7827579" cy="1938992"/>
          </a:xfrm>
          <a:prstGeom prst="rect">
            <a:avLst/>
          </a:prstGeom>
          <a:noFill/>
        </p:spPr>
        <p:txBody>
          <a:bodyPr wrap="square" rtlCol="0">
            <a:spAutoFit/>
          </a:bodyPr>
          <a:lstStyle/>
          <a:p>
            <a:r>
              <a:rPr lang="en-US" sz="4000" dirty="0">
                <a:solidFill>
                  <a:schemeClr val="bg1"/>
                </a:solidFill>
                <a:latin typeface="AR CENA" pitchFamily="2" charset="0"/>
              </a:rPr>
              <a:t>The purpose in Biblical understanding was to ”become one” so that together they could “bring forth.”</a:t>
            </a:r>
          </a:p>
        </p:txBody>
      </p:sp>
      <p:pic>
        <p:nvPicPr>
          <p:cNvPr id="8196" name="Picture 4" descr="http://www.asingularcreation.com/showdown/winners/becoming-one.jpg"/>
          <p:cNvPicPr>
            <a:picLocks noChangeAspect="1" noChangeArrowheads="1"/>
          </p:cNvPicPr>
          <p:nvPr/>
        </p:nvPicPr>
        <p:blipFill>
          <a:blip r:embed="rId2" cstate="print"/>
          <a:srcRect/>
          <a:stretch>
            <a:fillRect/>
          </a:stretch>
        </p:blipFill>
        <p:spPr bwMode="auto">
          <a:xfrm>
            <a:off x="6781801" y="533400"/>
            <a:ext cx="2694813" cy="35887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fade">
                                      <p:cBhvr>
                                        <p:cTn id="11" dur="500"/>
                                        <p:tgtEl>
                                          <p:spTgt spid="819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1999"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51338" y="228601"/>
            <a:ext cx="9816662" cy="2800767"/>
          </a:xfrm>
          <a:prstGeom prst="rect">
            <a:avLst/>
          </a:prstGeom>
          <a:noFill/>
        </p:spPr>
        <p:txBody>
          <a:bodyPr wrap="square" rtlCol="0">
            <a:spAutoFit/>
          </a:bodyPr>
          <a:lstStyle/>
          <a:p>
            <a:r>
              <a:rPr lang="en-US" sz="4400" dirty="0">
                <a:solidFill>
                  <a:schemeClr val="bg1"/>
                </a:solidFill>
                <a:latin typeface="AR CENA" pitchFamily="2" charset="0"/>
              </a:rPr>
              <a:t>To “Know” Christ is to have intimate spiritual experiences with him. </a:t>
            </a:r>
          </a:p>
          <a:p>
            <a:r>
              <a:rPr lang="en-US" sz="4400" dirty="0">
                <a:solidFill>
                  <a:schemeClr val="bg1"/>
                </a:solidFill>
                <a:latin typeface="AR CENA" pitchFamily="2" charset="0"/>
              </a:rPr>
              <a:t>As we are willing to keep his commandments He will reveal himself to us---removing the veil.</a:t>
            </a:r>
          </a:p>
        </p:txBody>
      </p:sp>
      <p:pic>
        <p:nvPicPr>
          <p:cNvPr id="6" name="Picture 5" descr="jesus side.jpg"/>
          <p:cNvPicPr>
            <a:picLocks noChangeAspect="1"/>
          </p:cNvPicPr>
          <p:nvPr/>
        </p:nvPicPr>
        <p:blipFill>
          <a:blip r:embed="rId2" cstate="print"/>
          <a:stretch>
            <a:fillRect/>
          </a:stretch>
        </p:blipFill>
        <p:spPr>
          <a:xfrm>
            <a:off x="6781800" y="3276601"/>
            <a:ext cx="2895600" cy="32119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7255" y="381625"/>
            <a:ext cx="11256580" cy="1446550"/>
          </a:xfrm>
          <a:prstGeom prst="rect">
            <a:avLst/>
          </a:prstGeom>
          <a:noFill/>
        </p:spPr>
        <p:txBody>
          <a:bodyPr wrap="square" rtlCol="0">
            <a:spAutoFit/>
          </a:bodyPr>
          <a:lstStyle/>
          <a:p>
            <a:r>
              <a:rPr lang="en-US" sz="4400" dirty="0">
                <a:solidFill>
                  <a:schemeClr val="bg1"/>
                </a:solidFill>
                <a:latin typeface="AR CENA" pitchFamily="2" charset="0"/>
              </a:rPr>
              <a:t>The removal of veil gives one more intimate access. </a:t>
            </a:r>
          </a:p>
          <a:p>
            <a:r>
              <a:rPr lang="en-US" sz="4400" dirty="0">
                <a:solidFill>
                  <a:schemeClr val="bg1"/>
                </a:solidFill>
                <a:latin typeface="AR CENA" pitchFamily="2" charset="0"/>
              </a:rPr>
              <a:t>The bride in ancient days wore a veil over her hair…</a:t>
            </a:r>
          </a:p>
        </p:txBody>
      </p:sp>
      <p:sp>
        <p:nvSpPr>
          <p:cNvPr id="5" name="TextBox 4"/>
          <p:cNvSpPr txBox="1"/>
          <p:nvPr/>
        </p:nvSpPr>
        <p:spPr>
          <a:xfrm>
            <a:off x="1185041" y="4596143"/>
            <a:ext cx="9669517" cy="1754326"/>
          </a:xfrm>
          <a:prstGeom prst="rect">
            <a:avLst/>
          </a:prstGeom>
          <a:noFill/>
        </p:spPr>
        <p:txBody>
          <a:bodyPr wrap="square" rtlCol="0">
            <a:spAutoFit/>
          </a:bodyPr>
          <a:lstStyle/>
          <a:p>
            <a:r>
              <a:rPr lang="en-US" sz="5400" dirty="0">
                <a:solidFill>
                  <a:schemeClr val="bg1"/>
                </a:solidFill>
                <a:latin typeface="AR CENA" pitchFamily="2" charset="0"/>
              </a:rPr>
              <a:t>…but today we sometimes have other veils that </a:t>
            </a:r>
            <a:r>
              <a:rPr lang="en-US" sz="4400" dirty="0">
                <a:solidFill>
                  <a:schemeClr val="bg1"/>
                </a:solidFill>
                <a:latin typeface="AR CENA" pitchFamily="2" charset="0"/>
              </a:rPr>
              <a:t>keep</a:t>
            </a:r>
            <a:r>
              <a:rPr lang="en-US" sz="5400" dirty="0">
                <a:solidFill>
                  <a:schemeClr val="bg1"/>
                </a:solidFill>
                <a:latin typeface="AR CENA" pitchFamily="2" charset="0"/>
              </a:rPr>
              <a:t> us from knowing Christ.</a:t>
            </a:r>
          </a:p>
        </p:txBody>
      </p:sp>
      <p:pic>
        <p:nvPicPr>
          <p:cNvPr id="6" name="Picture 4" descr="https://encrypted-tbn1.gstatic.com/images?q=tbn:ANd9GcROCK1o-fLcLmAjeewG8mv7VR98lQ8J4GiU9UYUu0QA5iWiJuxh"/>
          <p:cNvPicPr>
            <a:picLocks noChangeAspect="1" noChangeArrowheads="1"/>
          </p:cNvPicPr>
          <p:nvPr/>
        </p:nvPicPr>
        <p:blipFill>
          <a:blip r:embed="rId2" cstate="print"/>
          <a:srcRect/>
          <a:stretch>
            <a:fillRect/>
          </a:stretch>
        </p:blipFill>
        <p:spPr bwMode="auto">
          <a:xfrm>
            <a:off x="3276601" y="2209800"/>
            <a:ext cx="5593075" cy="18788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51793" y="315310"/>
            <a:ext cx="11088413" cy="3477875"/>
          </a:xfrm>
          <a:prstGeom prst="rect">
            <a:avLst/>
          </a:prstGeom>
          <a:noFill/>
        </p:spPr>
        <p:txBody>
          <a:bodyPr wrap="square" rtlCol="0">
            <a:spAutoFit/>
          </a:bodyPr>
          <a:lstStyle/>
          <a:p>
            <a:r>
              <a:rPr lang="en-US" sz="4400" dirty="0">
                <a:solidFill>
                  <a:schemeClr val="bg1"/>
                </a:solidFill>
                <a:latin typeface="AR CENA" pitchFamily="2" charset="0"/>
              </a:rPr>
              <a:t>“Behold, when ye shall rend the veil of unbelief which doth cause you to remain in your awful state of wickedness and hardness of heart, and blindness of mind, then shall the great and marvelous things…you shall know…” </a:t>
            </a:r>
            <a:r>
              <a:rPr lang="en-US" sz="2800" dirty="0">
                <a:solidFill>
                  <a:schemeClr val="bg1"/>
                </a:solidFill>
                <a:latin typeface="AR CENA" pitchFamily="2" charset="0"/>
              </a:rPr>
              <a:t>(Ether 4:15)</a:t>
            </a:r>
          </a:p>
        </p:txBody>
      </p:sp>
      <p:pic>
        <p:nvPicPr>
          <p:cNvPr id="5" name="Picture 6" descr="http://fc07.deviantart.net/fs70/f/2012/061/7/c/3d_veil_abstract_photoshop_brushes_by_galinav-d4rh1sp.png"/>
          <p:cNvPicPr>
            <a:picLocks noChangeAspect="1" noChangeArrowheads="1"/>
          </p:cNvPicPr>
          <p:nvPr/>
        </p:nvPicPr>
        <p:blipFill>
          <a:blip r:embed="rId2" cstate="print"/>
          <a:srcRect/>
          <a:stretch>
            <a:fillRect/>
          </a:stretch>
        </p:blipFill>
        <p:spPr bwMode="auto">
          <a:xfrm>
            <a:off x="6172200" y="3657600"/>
            <a:ext cx="2743200" cy="27432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5821" y="0"/>
            <a:ext cx="11687503" cy="2308324"/>
          </a:xfrm>
          <a:prstGeom prst="rect">
            <a:avLst/>
          </a:prstGeom>
          <a:noFill/>
        </p:spPr>
        <p:txBody>
          <a:bodyPr wrap="square" rtlCol="0">
            <a:spAutoFit/>
          </a:bodyPr>
          <a:lstStyle/>
          <a:p>
            <a:r>
              <a:rPr lang="en-US" sz="4800" dirty="0">
                <a:solidFill>
                  <a:schemeClr val="bg1"/>
                </a:solidFill>
                <a:latin typeface="AR CENA" pitchFamily="2" charset="0"/>
              </a:rPr>
              <a:t>What would happen when we unveil ourselves to Him and we have not been completely faithful to Him while we waited?</a:t>
            </a:r>
          </a:p>
        </p:txBody>
      </p:sp>
      <p:pic>
        <p:nvPicPr>
          <p:cNvPr id="5" name="Picture 10" descr="http://2.bp.blogspot.com/-6_m_YswD84A/TlJvSWcMSKI/AAAAAAAABoM/vSHFeNI3Nlg/s1600/wisevirgins.jpg"/>
          <p:cNvPicPr>
            <a:picLocks noChangeAspect="1" noChangeArrowheads="1"/>
          </p:cNvPicPr>
          <p:nvPr/>
        </p:nvPicPr>
        <p:blipFill>
          <a:blip r:embed="rId2" cstate="print"/>
          <a:srcRect/>
          <a:stretch>
            <a:fillRect/>
          </a:stretch>
        </p:blipFill>
        <p:spPr bwMode="auto">
          <a:xfrm>
            <a:off x="4403836" y="2412484"/>
            <a:ext cx="5938674" cy="3618487"/>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0" y="1"/>
            <a:ext cx="8991600" cy="2431435"/>
          </a:xfrm>
          <a:prstGeom prst="rect">
            <a:avLst/>
          </a:prstGeom>
          <a:noFill/>
        </p:spPr>
        <p:txBody>
          <a:bodyPr wrap="square" rtlCol="0">
            <a:spAutoFit/>
          </a:bodyPr>
          <a:lstStyle/>
          <a:p>
            <a:r>
              <a:rPr lang="en-US" sz="4400" dirty="0">
                <a:solidFill>
                  <a:schemeClr val="bg1"/>
                </a:solidFill>
                <a:latin typeface="AR CENA" pitchFamily="2" charset="0"/>
              </a:rPr>
              <a:t>“…and he gave himself up for her, that he might sanctify and cleanse her…that it should be holy and without blemish.” </a:t>
            </a:r>
          </a:p>
          <a:p>
            <a:r>
              <a:rPr lang="en-US" sz="2000" dirty="0">
                <a:solidFill>
                  <a:schemeClr val="bg1"/>
                </a:solidFill>
                <a:latin typeface="AR CENA" pitchFamily="2" charset="0"/>
              </a:rPr>
              <a:t>Ephesians 5:25-27</a:t>
            </a:r>
          </a:p>
        </p:txBody>
      </p:sp>
      <p:pic>
        <p:nvPicPr>
          <p:cNvPr id="3074" name="Picture 2" descr="http://www.deviantart.com/download/61098899/Jesus_by_adryan.jpg"/>
          <p:cNvPicPr>
            <a:picLocks noChangeAspect="1" noChangeArrowheads="1"/>
          </p:cNvPicPr>
          <p:nvPr/>
        </p:nvPicPr>
        <p:blipFill>
          <a:blip r:embed="rId2" cstate="print"/>
          <a:srcRect/>
          <a:stretch>
            <a:fillRect/>
          </a:stretch>
        </p:blipFill>
        <p:spPr bwMode="auto">
          <a:xfrm>
            <a:off x="6019800" y="2209800"/>
            <a:ext cx="3658366" cy="43434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7862" y="367862"/>
            <a:ext cx="8991600" cy="1477328"/>
          </a:xfrm>
          <a:prstGeom prst="rect">
            <a:avLst/>
          </a:prstGeom>
          <a:noFill/>
        </p:spPr>
        <p:txBody>
          <a:bodyPr wrap="square" rtlCol="0">
            <a:spAutoFit/>
          </a:bodyPr>
          <a:lstStyle/>
          <a:p>
            <a:r>
              <a:rPr lang="en-US" dirty="0">
                <a:solidFill>
                  <a:schemeClr val="bg1"/>
                </a:solidFill>
              </a:rPr>
              <a:t>Sources:</a:t>
            </a:r>
          </a:p>
          <a:p>
            <a:r>
              <a:rPr lang="en-US" dirty="0">
                <a:solidFill>
                  <a:schemeClr val="bg1"/>
                </a:solidFill>
              </a:rPr>
              <a:t>Poway Institute by Becky Davies and Lesley Meacham</a:t>
            </a:r>
          </a:p>
          <a:p>
            <a:r>
              <a:rPr lang="en-US" i="1" dirty="0">
                <a:solidFill>
                  <a:schemeClr val="bg1"/>
                </a:solidFill>
              </a:rPr>
              <a:t>Beloved Bridegroom </a:t>
            </a:r>
            <a:r>
              <a:rPr lang="en-US" dirty="0">
                <a:solidFill>
                  <a:schemeClr val="bg1"/>
                </a:solidFill>
              </a:rPr>
              <a:t>by Donna B. Neilson </a:t>
            </a:r>
          </a:p>
          <a:p>
            <a:r>
              <a:rPr lang="en-US" i="1" dirty="0">
                <a:solidFill>
                  <a:schemeClr val="bg1"/>
                </a:solidFill>
              </a:rPr>
              <a:t>Sketches of Jewish Social Life in the days of Christ </a:t>
            </a:r>
            <a:r>
              <a:rPr lang="en-US" dirty="0">
                <a:solidFill>
                  <a:schemeClr val="bg1"/>
                </a:solidFill>
              </a:rPr>
              <a:t>by Alfred </a:t>
            </a:r>
            <a:r>
              <a:rPr lang="en-US" dirty="0" err="1">
                <a:solidFill>
                  <a:schemeClr val="bg1"/>
                </a:solidFill>
              </a:rPr>
              <a:t>Edersheim</a:t>
            </a:r>
            <a:endParaRPr lang="en-US" dirty="0">
              <a:solidFill>
                <a:schemeClr val="bg1"/>
              </a:solidFill>
            </a:endParaRPr>
          </a:p>
          <a:p>
            <a:r>
              <a:rPr lang="en-US" i="1" dirty="0">
                <a:solidFill>
                  <a:schemeClr val="bg1"/>
                </a:solidFill>
              </a:rPr>
              <a:t>Jesus the Christ </a:t>
            </a:r>
            <a:r>
              <a:rPr lang="en-US" dirty="0">
                <a:solidFill>
                  <a:schemeClr val="bg1"/>
                </a:solidFill>
              </a:rPr>
              <a:t>by James E. Talmage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381001"/>
            <a:ext cx="8991600" cy="2585323"/>
          </a:xfrm>
          <a:prstGeom prst="rect">
            <a:avLst/>
          </a:prstGeom>
          <a:noFill/>
        </p:spPr>
        <p:txBody>
          <a:bodyPr wrap="square" rtlCol="0">
            <a:spAutoFit/>
          </a:bodyPr>
          <a:lstStyle/>
          <a:p>
            <a:pPr algn="ctr"/>
            <a:r>
              <a:rPr lang="en-US" sz="5400" dirty="0">
                <a:solidFill>
                  <a:schemeClr val="bg1"/>
                </a:solidFill>
                <a:latin typeface="AR CENA" pitchFamily="2" charset="0"/>
              </a:rPr>
              <a:t>The 10 Virgins represent the Church, they are symbolic of the actual brides…not bridesmaids or guests</a:t>
            </a:r>
          </a:p>
        </p:txBody>
      </p:sp>
      <p:pic>
        <p:nvPicPr>
          <p:cNvPr id="6" name="Picture 1" descr="10virgins.jpg"/>
          <p:cNvPicPr>
            <a:picLocks noChangeAspect="1"/>
          </p:cNvPicPr>
          <p:nvPr/>
        </p:nvPicPr>
        <p:blipFill>
          <a:blip r:embed="rId2" cstate="print"/>
          <a:srcRect/>
          <a:stretch>
            <a:fillRect/>
          </a:stretch>
        </p:blipFill>
        <p:spPr bwMode="auto">
          <a:xfrm>
            <a:off x="3100553" y="3124199"/>
            <a:ext cx="5486691" cy="3352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2825740"/>
            <a:ext cx="8991600" cy="3416320"/>
          </a:xfrm>
          <a:prstGeom prst="rect">
            <a:avLst/>
          </a:prstGeom>
          <a:noFill/>
        </p:spPr>
        <p:txBody>
          <a:bodyPr wrap="square" rtlCol="0">
            <a:spAutoFit/>
          </a:bodyPr>
          <a:lstStyle/>
          <a:p>
            <a:pPr marL="914400" indent="-914400"/>
            <a:r>
              <a:rPr lang="en-US" sz="5400" dirty="0">
                <a:solidFill>
                  <a:schemeClr val="bg1"/>
                </a:solidFill>
                <a:latin typeface="AR CENA" pitchFamily="2" charset="0"/>
              </a:rPr>
              <a:t>10 was the minimum number of lamps that were required at a wedding while the traditional blessings were recited. </a:t>
            </a:r>
          </a:p>
        </p:txBody>
      </p:sp>
      <p:pic>
        <p:nvPicPr>
          <p:cNvPr id="32770" name="Picture 2" descr="http://rupertward.cce.uk.net/wp-content/uploads/2007/07/candles.jpg"/>
          <p:cNvPicPr>
            <a:picLocks noChangeAspect="1" noChangeArrowheads="1"/>
          </p:cNvPicPr>
          <p:nvPr/>
        </p:nvPicPr>
        <p:blipFill>
          <a:blip r:embed="rId2" cstate="print"/>
          <a:srcRect r="2703" b="14865"/>
          <a:stretch>
            <a:fillRect/>
          </a:stretch>
        </p:blipFill>
        <p:spPr bwMode="auto">
          <a:xfrm>
            <a:off x="3918079" y="348342"/>
            <a:ext cx="3881536" cy="226422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117693"/>
            <a:ext cx="8991600" cy="1754326"/>
          </a:xfrm>
          <a:prstGeom prst="rect">
            <a:avLst/>
          </a:prstGeom>
          <a:noFill/>
        </p:spPr>
        <p:txBody>
          <a:bodyPr wrap="square" rtlCol="0">
            <a:spAutoFit/>
          </a:bodyPr>
          <a:lstStyle/>
          <a:p>
            <a:pPr marL="914400" indent="-914400" algn="ctr"/>
            <a:r>
              <a:rPr lang="en-US" sz="5400" dirty="0">
                <a:solidFill>
                  <a:schemeClr val="bg1"/>
                </a:solidFill>
                <a:latin typeface="AR CENA" pitchFamily="2" charset="0"/>
              </a:rPr>
              <a:t>It was a religious duty to bring a light when attending a wedding.</a:t>
            </a:r>
          </a:p>
        </p:txBody>
      </p:sp>
      <p:pic>
        <p:nvPicPr>
          <p:cNvPr id="33794" name="Picture 2" descr="http://s2.goodsalt.com/thumbs_small/ebsps0041.jpg"/>
          <p:cNvPicPr>
            <a:picLocks noChangeAspect="1" noChangeArrowheads="1"/>
          </p:cNvPicPr>
          <p:nvPr/>
        </p:nvPicPr>
        <p:blipFill>
          <a:blip r:embed="rId2" cstate="print"/>
          <a:srcRect/>
          <a:stretch>
            <a:fillRect/>
          </a:stretch>
        </p:blipFill>
        <p:spPr bwMode="auto">
          <a:xfrm>
            <a:off x="6553198" y="2527738"/>
            <a:ext cx="4692869" cy="3128579"/>
          </a:xfrm>
          <a:prstGeom prst="rect">
            <a:avLst/>
          </a:prstGeom>
          <a:noFill/>
        </p:spPr>
      </p:pic>
      <p:pic>
        <p:nvPicPr>
          <p:cNvPr id="5" name="Picture 4" descr="https://encrypted-tbn3.gstatic.com/images?q=tbn:ANd9GcTlVUZDyQMhxFtx6g59oUAnQJQC1o3t2esTIbz7OhNFHtpGFv2Mag"/>
          <p:cNvPicPr>
            <a:picLocks noChangeAspect="1" noChangeArrowheads="1"/>
          </p:cNvPicPr>
          <p:nvPr/>
        </p:nvPicPr>
        <p:blipFill>
          <a:blip r:embed="rId3" cstate="print"/>
          <a:srcRect/>
          <a:stretch>
            <a:fillRect/>
          </a:stretch>
        </p:blipFill>
        <p:spPr bwMode="auto">
          <a:xfrm>
            <a:off x="945933" y="2314903"/>
            <a:ext cx="4078012" cy="356826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6841" y="117694"/>
            <a:ext cx="11035861" cy="1754326"/>
          </a:xfrm>
          <a:prstGeom prst="rect">
            <a:avLst/>
          </a:prstGeom>
          <a:noFill/>
        </p:spPr>
        <p:txBody>
          <a:bodyPr wrap="square" rtlCol="0">
            <a:spAutoFit/>
          </a:bodyPr>
          <a:lstStyle/>
          <a:p>
            <a:pPr marL="914400" indent="-914400" algn="ctr"/>
            <a:r>
              <a:rPr lang="en-US" sz="5400" dirty="0">
                <a:solidFill>
                  <a:schemeClr val="bg1"/>
                </a:solidFill>
                <a:latin typeface="AR CENA" pitchFamily="2" charset="0"/>
              </a:rPr>
              <a:t>During the weeklong celebration the father’s</a:t>
            </a:r>
          </a:p>
          <a:p>
            <a:pPr marL="914400" indent="-914400" algn="ctr"/>
            <a:r>
              <a:rPr lang="en-US" sz="5400" dirty="0">
                <a:solidFill>
                  <a:schemeClr val="bg1"/>
                </a:solidFill>
                <a:latin typeface="AR CENA" pitchFamily="2" charset="0"/>
              </a:rPr>
              <a:t>house was continually lit.</a:t>
            </a:r>
          </a:p>
        </p:txBody>
      </p:sp>
      <p:pic>
        <p:nvPicPr>
          <p:cNvPr id="32772" name="Picture 4" descr="http://iarchitect.org/wp-content/uploads/2010/11/300px-Dipavali-Coventry.jpg"/>
          <p:cNvPicPr>
            <a:picLocks noChangeAspect="1" noChangeArrowheads="1"/>
          </p:cNvPicPr>
          <p:nvPr/>
        </p:nvPicPr>
        <p:blipFill>
          <a:blip r:embed="rId2" cstate="print"/>
          <a:srcRect/>
          <a:stretch>
            <a:fillRect/>
          </a:stretch>
        </p:blipFill>
        <p:spPr bwMode="auto">
          <a:xfrm>
            <a:off x="740978" y="2956034"/>
            <a:ext cx="4797973" cy="3598480"/>
          </a:xfrm>
          <a:prstGeom prst="rect">
            <a:avLst/>
          </a:prstGeom>
          <a:noFill/>
        </p:spPr>
      </p:pic>
      <p:pic>
        <p:nvPicPr>
          <p:cNvPr id="32774" name="Picture 6" descr="http://mymemorablemoments.files.wordpress.com/2010/11/images.jpg?w=490"/>
          <p:cNvPicPr>
            <a:picLocks noChangeAspect="1" noChangeArrowheads="1"/>
          </p:cNvPicPr>
          <p:nvPr/>
        </p:nvPicPr>
        <p:blipFill>
          <a:blip r:embed="rId3" cstate="print"/>
          <a:srcRect/>
          <a:stretch>
            <a:fillRect/>
          </a:stretch>
        </p:blipFill>
        <p:spPr bwMode="auto">
          <a:xfrm>
            <a:off x="6477001" y="2929201"/>
            <a:ext cx="4797973" cy="35938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52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117693"/>
            <a:ext cx="8991600" cy="2123658"/>
          </a:xfrm>
          <a:prstGeom prst="rect">
            <a:avLst/>
          </a:prstGeom>
          <a:noFill/>
        </p:spPr>
        <p:txBody>
          <a:bodyPr wrap="square" rtlCol="0">
            <a:spAutoFit/>
          </a:bodyPr>
          <a:lstStyle/>
          <a:p>
            <a:pPr marL="914400" indent="-914400"/>
            <a:r>
              <a:rPr lang="en-US" sz="4400" dirty="0">
                <a:solidFill>
                  <a:schemeClr val="bg1"/>
                </a:solidFill>
                <a:latin typeface="AR CENA" pitchFamily="2" charset="0"/>
              </a:rPr>
              <a:t>Visitors usually bought oil in the town </a:t>
            </a:r>
          </a:p>
          <a:p>
            <a:pPr marL="914400" indent="-914400"/>
            <a:r>
              <a:rPr lang="en-US" sz="4400" dirty="0">
                <a:solidFill>
                  <a:schemeClr val="bg1"/>
                </a:solidFill>
                <a:latin typeface="AR CENA" pitchFamily="2" charset="0"/>
              </a:rPr>
              <a:t>where the wedding was to take place. Some </a:t>
            </a:r>
          </a:p>
          <a:p>
            <a:pPr marL="914400" indent="-914400"/>
            <a:r>
              <a:rPr lang="en-US" sz="4400" dirty="0">
                <a:solidFill>
                  <a:schemeClr val="bg1"/>
                </a:solidFill>
                <a:latin typeface="AR CENA" pitchFamily="2" charset="0"/>
              </a:rPr>
              <a:t>people brought their own with them.</a:t>
            </a:r>
          </a:p>
        </p:txBody>
      </p:sp>
      <p:sp>
        <p:nvSpPr>
          <p:cNvPr id="5" name="TextBox 4"/>
          <p:cNvSpPr txBox="1"/>
          <p:nvPr/>
        </p:nvSpPr>
        <p:spPr>
          <a:xfrm>
            <a:off x="1676400" y="4272677"/>
            <a:ext cx="8991600" cy="2123658"/>
          </a:xfrm>
          <a:prstGeom prst="rect">
            <a:avLst/>
          </a:prstGeom>
          <a:noFill/>
        </p:spPr>
        <p:txBody>
          <a:bodyPr wrap="square" rtlCol="0">
            <a:spAutoFit/>
          </a:bodyPr>
          <a:lstStyle/>
          <a:p>
            <a:pPr marL="914400" indent="-914400"/>
            <a:r>
              <a:rPr lang="en-US" sz="4400" dirty="0">
                <a:solidFill>
                  <a:schemeClr val="bg1"/>
                </a:solidFill>
                <a:latin typeface="AR CENA" pitchFamily="2" charset="0"/>
              </a:rPr>
              <a:t>Since the wedding was a surprise and at</a:t>
            </a:r>
          </a:p>
          <a:p>
            <a:pPr marL="914400" indent="-914400"/>
            <a:r>
              <a:rPr lang="en-US" sz="4400" dirty="0">
                <a:solidFill>
                  <a:schemeClr val="bg1"/>
                </a:solidFill>
                <a:latin typeface="AR CENA" pitchFamily="2" charset="0"/>
              </a:rPr>
              <a:t>night everyone knew they had to have </a:t>
            </a:r>
          </a:p>
          <a:p>
            <a:pPr marL="914400" indent="-914400"/>
            <a:r>
              <a:rPr lang="en-US" sz="4400" dirty="0">
                <a:solidFill>
                  <a:schemeClr val="bg1"/>
                </a:solidFill>
                <a:latin typeface="AR CENA" pitchFamily="2" charset="0"/>
              </a:rPr>
              <a:t>stores of oil on hand.</a:t>
            </a:r>
          </a:p>
        </p:txBody>
      </p:sp>
      <p:pic>
        <p:nvPicPr>
          <p:cNvPr id="31746" name="Picture 2" descr="http://i1.ytimg.com/vi/4dCOVTtqOJw/mqdefault.jpg"/>
          <p:cNvPicPr>
            <a:picLocks noChangeAspect="1" noChangeArrowheads="1"/>
          </p:cNvPicPr>
          <p:nvPr/>
        </p:nvPicPr>
        <p:blipFill>
          <a:blip r:embed="rId2" cstate="print"/>
          <a:srcRect/>
          <a:stretch>
            <a:fillRect/>
          </a:stretch>
        </p:blipFill>
        <p:spPr bwMode="auto">
          <a:xfrm>
            <a:off x="5105400" y="2438400"/>
            <a:ext cx="3048000" cy="1714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1440</Words>
  <Application>Microsoft Office PowerPoint</Application>
  <PresentationFormat>Widescreen</PresentationFormat>
  <Paragraphs>133</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 CENA</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cp:revision>
  <dcterms:created xsi:type="dcterms:W3CDTF">2020-09-18T15:14:24Z</dcterms:created>
  <dcterms:modified xsi:type="dcterms:W3CDTF">2020-09-18T15:57:56Z</dcterms:modified>
</cp:coreProperties>
</file>