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91" r:id="rId3"/>
    <p:sldId id="269" r:id="rId4"/>
    <p:sldId id="268" r:id="rId5"/>
    <p:sldId id="265" r:id="rId6"/>
    <p:sldId id="266" r:id="rId7"/>
    <p:sldId id="271" r:id="rId8"/>
    <p:sldId id="262" r:id="rId9"/>
    <p:sldId id="272" r:id="rId10"/>
    <p:sldId id="270" r:id="rId11"/>
    <p:sldId id="273" r:id="rId12"/>
    <p:sldId id="292" r:id="rId13"/>
    <p:sldId id="303" r:id="rId14"/>
    <p:sldId id="274" r:id="rId15"/>
    <p:sldId id="277" r:id="rId16"/>
    <p:sldId id="267" r:id="rId17"/>
    <p:sldId id="275" r:id="rId18"/>
    <p:sldId id="276" r:id="rId19"/>
    <p:sldId id="278" r:id="rId20"/>
    <p:sldId id="279" r:id="rId21"/>
    <p:sldId id="261" r:id="rId22"/>
    <p:sldId id="258" r:id="rId23"/>
    <p:sldId id="287" r:id="rId24"/>
    <p:sldId id="280" r:id="rId25"/>
    <p:sldId id="289" r:id="rId26"/>
    <p:sldId id="283" r:id="rId27"/>
    <p:sldId id="304" r:id="rId28"/>
    <p:sldId id="293" r:id="rId29"/>
    <p:sldId id="299" r:id="rId30"/>
    <p:sldId id="302" r:id="rId31"/>
    <p:sldId id="301" r:id="rId32"/>
    <p:sldId id="305" r:id="rId33"/>
    <p:sldId id="284" r:id="rId34"/>
    <p:sldId id="285" r:id="rId35"/>
    <p:sldId id="286" r:id="rId36"/>
    <p:sldId id="306" r:id="rId37"/>
    <p:sldId id="307" r:id="rId38"/>
    <p:sldId id="288" r:id="rId39"/>
    <p:sldId id="308" r:id="rId40"/>
    <p:sldId id="290" r:id="rId41"/>
    <p:sldId id="294" r:id="rId42"/>
    <p:sldId id="295" r:id="rId43"/>
    <p:sldId id="296" r:id="rId44"/>
    <p:sldId id="297" r:id="rId45"/>
    <p:sldId id="300" r:id="rId46"/>
    <p:sldId id="260" r:id="rId47"/>
    <p:sldId id="298" r:id="rId48"/>
    <p:sldId id="263" r:id="rId49"/>
    <p:sldId id="309" r:id="rId50"/>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Matura MT Script Capitals" panose="03020802060602070202" pitchFamily="66"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39" d="100"/>
          <a:sy n="39" d="100"/>
        </p:scale>
        <p:origin x="28"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7EB1-A7EF-4760-A448-8CACC8F31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1AB47-8ED4-451C-9E82-0FD4B28F5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E4E0CE-C012-4A9C-AAD7-3DB87CC720FA}"/>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B15AE7C2-0BE0-43D7-BFAA-D1E682248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D4785-3A00-402C-84AA-A74C08315721}"/>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24597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90A8-1451-4C8D-A2E3-BB69B35E16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4635DF-25CD-4BCB-9600-8E89A75A55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B7826-FF91-4C8D-AB36-C4F37CB8AFF4}"/>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CDBB0B7D-74F5-44C6-A971-269F16CCA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B03D4-DDB1-418E-94BC-02CDD2846893}"/>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170227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9ABC7-769E-4C57-816D-279861CD3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9686A0-5846-4423-A0E2-E9DD3278D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82486-C019-42FF-85AE-3C68E6281E25}"/>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4987BF8A-72F2-40E0-A25F-8F2B564B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45EC88-7A68-41D2-9FEA-0A3C2D375189}"/>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354741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4A1D-EF20-427A-ADBC-D78C3F2573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77B20-F17E-4B1F-A1E4-421D226AA2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B4AD7-E2A3-4956-85AB-9D15153395CF}"/>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50998BF8-60A7-4817-A317-8C8D659E0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24951-D0C4-41CE-ADFE-26BD6998726D}"/>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364272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E8C27-4EC1-4CB6-A3E4-9A98933C9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3D89B-5137-417F-8F5A-B3C50BC496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091773-ACEE-4938-8E3F-63A5CB62E93B}"/>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85955BA4-D189-49D1-A3A8-9F9CB5621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19DC1-CCD0-41AE-88F0-21A0D96D884A}"/>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377550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1E73-33A9-4369-B198-C913725D2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CA449-0D5E-4FD9-A696-E34B20F5A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6216E-9E5D-4D0E-BC74-B329733207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04D7B-7422-4A7A-92B9-0597B65DF29B}"/>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6" name="Footer Placeholder 5">
            <a:extLst>
              <a:ext uri="{FF2B5EF4-FFF2-40B4-BE49-F238E27FC236}">
                <a16:creationId xmlns:a16="http://schemas.microsoft.com/office/drawing/2014/main" id="{CC0055C8-537C-427C-9777-39326CE85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4CD65-D5D8-4087-988F-4615538BFAE0}"/>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306399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4813-9336-49FD-866D-C25112FAA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1A8C0-A75D-4C72-A70E-9D94B657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BEB10-8E75-4153-B9F6-C8F48E329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8656BE-73CB-45F5-9F3C-04C400C0B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0151EE-3EF4-433E-8273-68AA9A379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46340-B063-47BD-9AB8-03A713D87F0F}"/>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8" name="Footer Placeholder 7">
            <a:extLst>
              <a:ext uri="{FF2B5EF4-FFF2-40B4-BE49-F238E27FC236}">
                <a16:creationId xmlns:a16="http://schemas.microsoft.com/office/drawing/2014/main" id="{820A9F6A-D5AE-4C3D-B378-20C4E9CE2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37829E-1872-41C1-9D19-B3CAD4EF311F}"/>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90416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DEE9-C545-4D2A-86E5-1A81325092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F94B01-E963-439A-85CE-EF16F60EAE76}"/>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4" name="Footer Placeholder 3">
            <a:extLst>
              <a:ext uri="{FF2B5EF4-FFF2-40B4-BE49-F238E27FC236}">
                <a16:creationId xmlns:a16="http://schemas.microsoft.com/office/drawing/2014/main" id="{5EB30393-DCCA-427C-94AD-193F4AFEE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9FE411-F993-4A26-9117-E8432AF4B19D}"/>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267890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414B2-A6EA-42E9-A37E-6C07AF630AA3}"/>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3" name="Footer Placeholder 2">
            <a:extLst>
              <a:ext uri="{FF2B5EF4-FFF2-40B4-BE49-F238E27FC236}">
                <a16:creationId xmlns:a16="http://schemas.microsoft.com/office/drawing/2014/main" id="{362E8E62-36EF-404B-A732-ECAECB325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92DEF-3CC4-4E8B-ABE7-EA2E10C88E29}"/>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21207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F1F1-2A4A-4578-9157-1922163CD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02F20-D25A-4974-99C9-5F5CAEA45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F25AC2-58B3-4BFE-A47A-9EC78B0F3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35DE7-D45C-4CD6-BD37-4BDC92E169F4}"/>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6" name="Footer Placeholder 5">
            <a:extLst>
              <a:ext uri="{FF2B5EF4-FFF2-40B4-BE49-F238E27FC236}">
                <a16:creationId xmlns:a16="http://schemas.microsoft.com/office/drawing/2014/main" id="{3B2939A5-C852-439A-8DDF-1DF5A9FC8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2E055-EAFE-432B-8984-48D19B734346}"/>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23374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7C3C-A26E-4F1C-A989-3E57AC1D7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105F50-A6BE-4A56-AAE5-765044EA2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67DF4F-C4D6-449C-A709-CCE143EDE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AC6F6-C751-4C01-980B-AF895F01D130}"/>
              </a:ext>
            </a:extLst>
          </p:cNvPr>
          <p:cNvSpPr>
            <a:spLocks noGrp="1"/>
          </p:cNvSpPr>
          <p:nvPr>
            <p:ph type="dt" sz="half" idx="10"/>
          </p:nvPr>
        </p:nvSpPr>
        <p:spPr/>
        <p:txBody>
          <a:bodyPr/>
          <a:lstStyle/>
          <a:p>
            <a:fld id="{16F70C6B-61A9-402B-B669-1AE6E3E75A23}" type="datetimeFigureOut">
              <a:rPr lang="en-US" smtClean="0"/>
              <a:t>9/22/2020</a:t>
            </a:fld>
            <a:endParaRPr lang="en-US"/>
          </a:p>
        </p:txBody>
      </p:sp>
      <p:sp>
        <p:nvSpPr>
          <p:cNvPr id="6" name="Footer Placeholder 5">
            <a:extLst>
              <a:ext uri="{FF2B5EF4-FFF2-40B4-BE49-F238E27FC236}">
                <a16:creationId xmlns:a16="http://schemas.microsoft.com/office/drawing/2014/main" id="{C22A032D-858E-4A98-9D8B-F759D5F24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1E60A-DC39-4FB5-8B1F-5C2018F075D4}"/>
              </a:ext>
            </a:extLst>
          </p:cNvPr>
          <p:cNvSpPr>
            <a:spLocks noGrp="1"/>
          </p:cNvSpPr>
          <p:nvPr>
            <p:ph type="sldNum" sz="quarter" idx="12"/>
          </p:nvPr>
        </p:nvSpPr>
        <p:spPr/>
        <p:txBody>
          <a:bodyPr/>
          <a:lstStyle/>
          <a:p>
            <a:fld id="{8A5075C9-E134-404B-86F0-BC2355EC43E5}" type="slidenum">
              <a:rPr lang="en-US" smtClean="0"/>
              <a:t>‹#›</a:t>
            </a:fld>
            <a:endParaRPr lang="en-US"/>
          </a:p>
        </p:txBody>
      </p:sp>
    </p:spTree>
    <p:extLst>
      <p:ext uri="{BB962C8B-B14F-4D97-AF65-F5344CB8AC3E}">
        <p14:creationId xmlns:p14="http://schemas.microsoft.com/office/powerpoint/2010/main" val="249625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FAFDF-1972-4876-9082-D861AF2BD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602266-7744-409B-BDFA-EB9CDF7AF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690ED-5905-482F-AF24-77C3271CE9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0C6B-61A9-402B-B669-1AE6E3E75A23}" type="datetimeFigureOut">
              <a:rPr lang="en-US" smtClean="0"/>
              <a:t>9/22/2020</a:t>
            </a:fld>
            <a:endParaRPr lang="en-US"/>
          </a:p>
        </p:txBody>
      </p:sp>
      <p:sp>
        <p:nvSpPr>
          <p:cNvPr id="5" name="Footer Placeholder 4">
            <a:extLst>
              <a:ext uri="{FF2B5EF4-FFF2-40B4-BE49-F238E27FC236}">
                <a16:creationId xmlns:a16="http://schemas.microsoft.com/office/drawing/2014/main" id="{A8E00C3F-31D0-47E4-9046-0E4EB0BDC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6B4BB-A7F0-41F6-A8E7-0D4072539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75C9-E134-404B-86F0-BC2355EC43E5}" type="slidenum">
              <a:rPr lang="en-US" smtClean="0"/>
              <a:t>‹#›</a:t>
            </a:fld>
            <a:endParaRPr lang="en-US"/>
          </a:p>
        </p:txBody>
      </p:sp>
    </p:spTree>
    <p:extLst>
      <p:ext uri="{BB962C8B-B14F-4D97-AF65-F5344CB8AC3E}">
        <p14:creationId xmlns:p14="http://schemas.microsoft.com/office/powerpoint/2010/main" val="143873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ry And Joseph">
            <a:extLst>
              <a:ext uri="{FF2B5EF4-FFF2-40B4-BE49-F238E27FC236}">
                <a16:creationId xmlns:a16="http://schemas.microsoft.com/office/drawing/2014/main" id="{E8F2272A-DE7B-4681-AE17-91C198E04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978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5">
            <a:extLst>
              <a:ext uri="{FF2B5EF4-FFF2-40B4-BE49-F238E27FC236}">
                <a16:creationId xmlns:a16="http://schemas.microsoft.com/office/drawing/2014/main" id="{7BD29C81-AC3C-4C16-BDD6-9BABFFAE622F}"/>
              </a:ext>
            </a:extLst>
          </p:cNvPr>
          <p:cNvSpPr>
            <a:spLocks noChangeArrowheads="1"/>
          </p:cNvSpPr>
          <p:nvPr/>
        </p:nvSpPr>
        <p:spPr bwMode="auto">
          <a:xfrm>
            <a:off x="1981200" y="9906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dirty="0">
                <a:solidFill>
                  <a:schemeClr val="bg1"/>
                </a:solidFill>
                <a:latin typeface="Matura MT Script Capitals" panose="03020802060602070202" pitchFamily="66" charset="0"/>
              </a:rPr>
              <a:t>The Birth of </a:t>
            </a:r>
          </a:p>
          <a:p>
            <a:pPr eaLnBrk="1" hangingPunct="1">
              <a:spcBef>
                <a:spcPct val="0"/>
              </a:spcBef>
              <a:buFontTx/>
              <a:buNone/>
            </a:pPr>
            <a:r>
              <a:rPr lang="en-US" altLang="en-US" sz="6000" dirty="0">
                <a:solidFill>
                  <a:schemeClr val="bg1"/>
                </a:solidFill>
                <a:latin typeface="Matura MT Script Capitals" panose="03020802060602070202" pitchFamily="66" charset="0"/>
              </a:rPr>
              <a:t>	  		Jesus Christ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3A00A6-A148-45BD-96A8-FD8B22E0533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7" name="TextBox 4">
            <a:extLst>
              <a:ext uri="{FF2B5EF4-FFF2-40B4-BE49-F238E27FC236}">
                <a16:creationId xmlns:a16="http://schemas.microsoft.com/office/drawing/2014/main" id="{5CD5402F-CFA0-4463-8D26-9979A888B5FB}"/>
              </a:ext>
            </a:extLst>
          </p:cNvPr>
          <p:cNvSpPr txBox="1">
            <a:spLocks noChangeArrowheads="1"/>
          </p:cNvSpPr>
          <p:nvPr/>
        </p:nvSpPr>
        <p:spPr bwMode="auto">
          <a:xfrm>
            <a:off x="2286000" y="228600"/>
            <a:ext cx="7162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Joseph the Carpenter</a:t>
            </a:r>
          </a:p>
        </p:txBody>
      </p:sp>
      <p:sp>
        <p:nvSpPr>
          <p:cNvPr id="11268" name="TextBox 5">
            <a:extLst>
              <a:ext uri="{FF2B5EF4-FFF2-40B4-BE49-F238E27FC236}">
                <a16:creationId xmlns:a16="http://schemas.microsoft.com/office/drawing/2014/main" id="{F154A9E3-8310-4670-9966-36A68A650B9E}"/>
              </a:ext>
            </a:extLst>
          </p:cNvPr>
          <p:cNvSpPr txBox="1">
            <a:spLocks noChangeArrowheads="1"/>
          </p:cNvSpPr>
          <p:nvPr/>
        </p:nvSpPr>
        <p:spPr bwMode="auto">
          <a:xfrm>
            <a:off x="6934200" y="1447800"/>
            <a:ext cx="350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chemeClr val="bg1"/>
                </a:solidFill>
              </a:rPr>
              <a:t>He was a </a:t>
            </a:r>
            <a:r>
              <a:rPr lang="en-US" altLang="en-US" sz="2800" b="1" i="1" dirty="0">
                <a:solidFill>
                  <a:schemeClr val="bg1"/>
                </a:solidFill>
              </a:rPr>
              <a:t>just </a:t>
            </a:r>
            <a:r>
              <a:rPr lang="en-US" altLang="en-US" sz="2800" b="1" dirty="0">
                <a:solidFill>
                  <a:schemeClr val="bg1"/>
                </a:solidFill>
              </a:rPr>
              <a:t>man</a:t>
            </a:r>
          </a:p>
          <a:p>
            <a:pPr algn="ctr" eaLnBrk="1" hangingPunct="1">
              <a:spcBef>
                <a:spcPct val="0"/>
              </a:spcBef>
              <a:buFontTx/>
              <a:buNone/>
            </a:pPr>
            <a:r>
              <a:rPr lang="en-US" altLang="en-US" sz="2800" b="1" i="1" dirty="0">
                <a:solidFill>
                  <a:schemeClr val="bg1"/>
                </a:solidFill>
              </a:rPr>
              <a:t>Tzaddik</a:t>
            </a:r>
          </a:p>
          <a:p>
            <a:pPr algn="ctr" eaLnBrk="1" hangingPunct="1">
              <a:spcBef>
                <a:spcPct val="0"/>
              </a:spcBef>
              <a:buFontTx/>
              <a:buNone/>
            </a:pPr>
            <a:endParaRPr lang="en-US" altLang="en-US" sz="2800" b="1" dirty="0">
              <a:solidFill>
                <a:schemeClr val="bg1"/>
              </a:solidFill>
            </a:endParaRPr>
          </a:p>
          <a:p>
            <a:pPr algn="ctr" eaLnBrk="1" hangingPunct="1">
              <a:spcBef>
                <a:spcPct val="0"/>
              </a:spcBef>
              <a:buFontTx/>
              <a:buNone/>
            </a:pPr>
            <a:r>
              <a:rPr lang="en-US" altLang="en-US" sz="2800" b="1" dirty="0">
                <a:solidFill>
                  <a:schemeClr val="bg1"/>
                </a:solidFill>
              </a:rPr>
              <a:t>A Master builder</a:t>
            </a:r>
          </a:p>
          <a:p>
            <a:pPr algn="ctr" eaLnBrk="1" hangingPunct="1">
              <a:spcBef>
                <a:spcPct val="0"/>
              </a:spcBef>
              <a:buFontTx/>
              <a:buNone/>
            </a:pPr>
            <a:endParaRPr lang="en-US" altLang="en-US" sz="2800" b="1" dirty="0">
              <a:solidFill>
                <a:schemeClr val="bg1"/>
              </a:solidFill>
            </a:endParaRPr>
          </a:p>
          <a:p>
            <a:pPr algn="ctr" eaLnBrk="1" hangingPunct="1">
              <a:spcBef>
                <a:spcPct val="0"/>
              </a:spcBef>
              <a:buFontTx/>
              <a:buNone/>
            </a:pPr>
            <a:r>
              <a:rPr lang="en-US" altLang="en-US" sz="2800" b="1" dirty="0">
                <a:solidFill>
                  <a:schemeClr val="bg1"/>
                </a:solidFill>
              </a:rPr>
              <a:t>Learned</a:t>
            </a:r>
          </a:p>
          <a:p>
            <a:pPr algn="ctr" eaLnBrk="1" hangingPunct="1">
              <a:spcBef>
                <a:spcPct val="0"/>
              </a:spcBef>
              <a:buFontTx/>
              <a:buNone/>
            </a:pPr>
            <a:endParaRPr lang="en-US" altLang="en-US" sz="2800" b="1" dirty="0">
              <a:solidFill>
                <a:schemeClr val="bg1"/>
              </a:solidFill>
            </a:endParaRPr>
          </a:p>
          <a:p>
            <a:pPr algn="ctr" eaLnBrk="1" hangingPunct="1">
              <a:spcBef>
                <a:spcPct val="0"/>
              </a:spcBef>
              <a:buFontTx/>
              <a:buNone/>
            </a:pPr>
            <a:r>
              <a:rPr lang="en-US" altLang="en-US" sz="2800" b="1" dirty="0">
                <a:solidFill>
                  <a:schemeClr val="bg1"/>
                </a:solidFill>
              </a:rPr>
              <a:t>In tune with the Spirit</a:t>
            </a:r>
          </a:p>
          <a:p>
            <a:pPr algn="ctr" eaLnBrk="1" hangingPunct="1">
              <a:spcBef>
                <a:spcPct val="0"/>
              </a:spcBef>
              <a:buFontTx/>
              <a:buNone/>
            </a:pPr>
            <a:endParaRPr lang="en-US" altLang="en-US" sz="2800" b="1" dirty="0">
              <a:solidFill>
                <a:schemeClr val="bg1"/>
              </a:solidFill>
            </a:endParaRPr>
          </a:p>
          <a:p>
            <a:pPr algn="ctr" eaLnBrk="1" hangingPunct="1">
              <a:spcBef>
                <a:spcPct val="0"/>
              </a:spcBef>
              <a:buFontTx/>
              <a:buNone/>
            </a:pPr>
            <a:r>
              <a:rPr lang="en-US" altLang="en-US" sz="2800" b="1" dirty="0">
                <a:solidFill>
                  <a:schemeClr val="bg1"/>
                </a:solidFill>
              </a:rPr>
              <a:t>Beyond Reproach</a:t>
            </a:r>
          </a:p>
        </p:txBody>
      </p:sp>
      <p:pic>
        <p:nvPicPr>
          <p:cNvPr id="4" name="Picture 3">
            <a:extLst>
              <a:ext uri="{FF2B5EF4-FFF2-40B4-BE49-F238E27FC236}">
                <a16:creationId xmlns:a16="http://schemas.microsoft.com/office/drawing/2014/main" id="{298C63A0-1D65-454F-BB47-009F96DD9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627" y="1227138"/>
            <a:ext cx="3736156" cy="5092019"/>
          </a:xfrm>
          <a:prstGeom prst="rect">
            <a:avLst/>
          </a:prstGeom>
        </p:spPr>
      </p:pic>
      <p:sp>
        <p:nvSpPr>
          <p:cNvPr id="6" name="TextBox 5">
            <a:extLst>
              <a:ext uri="{FF2B5EF4-FFF2-40B4-BE49-F238E27FC236}">
                <a16:creationId xmlns:a16="http://schemas.microsoft.com/office/drawing/2014/main" id="{5853325B-7E29-4A23-9646-4FD5997D12D3}"/>
              </a:ext>
            </a:extLst>
          </p:cNvPr>
          <p:cNvSpPr txBox="1"/>
          <p:nvPr/>
        </p:nvSpPr>
        <p:spPr>
          <a:xfrm>
            <a:off x="2286000" y="6281448"/>
            <a:ext cx="2792185" cy="369332"/>
          </a:xfrm>
          <a:prstGeom prst="rect">
            <a:avLst/>
          </a:prstGeom>
          <a:noFill/>
        </p:spPr>
        <p:txBody>
          <a:bodyPr wrap="square" rtlCol="0">
            <a:spAutoFit/>
          </a:bodyPr>
          <a:lstStyle/>
          <a:p>
            <a:r>
              <a:rPr lang="en-US" dirty="0">
                <a:solidFill>
                  <a:schemeClr val="bg1"/>
                </a:solidFill>
              </a:rPr>
              <a:t>Nathan Greene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7AE12A-4A29-449B-A6E4-550540756CD7}"/>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6" descr="http://www.dacapofoundation.com/clickyourselection/apriestspeaks/SpecialTopics/Im00605.jpg">
            <a:extLst>
              <a:ext uri="{FF2B5EF4-FFF2-40B4-BE49-F238E27FC236}">
                <a16:creationId xmlns:a16="http://schemas.microsoft.com/office/drawing/2014/main" id="{87625586-25C8-4FC2-988E-BE8EC89A6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32" b="7404"/>
          <a:stretch>
            <a:fillRect/>
          </a:stretch>
        </p:blipFill>
        <p:spPr bwMode="auto">
          <a:xfrm>
            <a:off x="6477000" y="533401"/>
            <a:ext cx="39624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a:extLst>
              <a:ext uri="{FF2B5EF4-FFF2-40B4-BE49-F238E27FC236}">
                <a16:creationId xmlns:a16="http://schemas.microsoft.com/office/drawing/2014/main" id="{D665DBA1-4181-4004-8633-7FE6F0C23246}"/>
              </a:ext>
            </a:extLst>
          </p:cNvPr>
          <p:cNvSpPr txBox="1">
            <a:spLocks noChangeArrowheads="1"/>
          </p:cNvSpPr>
          <p:nvPr/>
        </p:nvSpPr>
        <p:spPr bwMode="auto">
          <a:xfrm>
            <a:off x="2286000" y="3048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Betrothal of Joseph and Mary</a:t>
            </a:r>
          </a:p>
        </p:txBody>
      </p:sp>
      <p:sp>
        <p:nvSpPr>
          <p:cNvPr id="12292" name="TextBox 5">
            <a:extLst>
              <a:ext uri="{FF2B5EF4-FFF2-40B4-BE49-F238E27FC236}">
                <a16:creationId xmlns:a16="http://schemas.microsoft.com/office/drawing/2014/main" id="{ED7FE642-61FF-4B31-9432-60B407BDC93D}"/>
              </a:ext>
            </a:extLst>
          </p:cNvPr>
          <p:cNvSpPr txBox="1">
            <a:spLocks noChangeArrowheads="1"/>
          </p:cNvSpPr>
          <p:nvPr/>
        </p:nvSpPr>
        <p:spPr bwMode="auto">
          <a:xfrm>
            <a:off x="1828800" y="1600200"/>
            <a:ext cx="4495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Probably arranged </a:t>
            </a:r>
          </a:p>
          <a:p>
            <a:pPr algn="ctr" eaLnBrk="1" hangingPunct="1">
              <a:spcBef>
                <a:spcPct val="0"/>
              </a:spcBef>
              <a:buFontTx/>
              <a:buNone/>
            </a:pPr>
            <a:r>
              <a:rPr lang="en-US" altLang="en-US" sz="2800" dirty="0">
                <a:solidFill>
                  <a:schemeClr val="bg1"/>
                </a:solidFill>
              </a:rPr>
              <a:t>while children</a:t>
            </a:r>
          </a:p>
          <a:p>
            <a:pPr algn="ctr" eaLnBrk="1" hangingPunct="1">
              <a:spcBef>
                <a:spcPct val="0"/>
              </a:spcBef>
              <a:buFontTx/>
              <a:buNone/>
            </a:pPr>
            <a:endParaRPr lang="en-US" altLang="en-US" sz="2800" dirty="0">
              <a:solidFill>
                <a:schemeClr val="bg1"/>
              </a:solidFill>
            </a:endParaRPr>
          </a:p>
          <a:p>
            <a:pPr algn="ctr" eaLnBrk="1" hangingPunct="1">
              <a:spcBef>
                <a:spcPct val="0"/>
              </a:spcBef>
              <a:buFontTx/>
              <a:buNone/>
            </a:pPr>
            <a:r>
              <a:rPr lang="en-US" altLang="en-US" sz="2800" dirty="0">
                <a:solidFill>
                  <a:schemeClr val="bg1"/>
                </a:solidFill>
              </a:rPr>
              <a:t>Bride price is paid and a contract is given by the young man to the young woman</a:t>
            </a:r>
          </a:p>
        </p:txBody>
      </p:sp>
      <p:sp>
        <p:nvSpPr>
          <p:cNvPr id="12293" name="TextBox 6">
            <a:extLst>
              <a:ext uri="{FF2B5EF4-FFF2-40B4-BE49-F238E27FC236}">
                <a16:creationId xmlns:a16="http://schemas.microsoft.com/office/drawing/2014/main" id="{2EAADC93-F249-4D7A-86C3-6D3087E66AAE}"/>
              </a:ext>
            </a:extLst>
          </p:cNvPr>
          <p:cNvSpPr txBox="1">
            <a:spLocks noChangeArrowheads="1"/>
          </p:cNvSpPr>
          <p:nvPr/>
        </p:nvSpPr>
        <p:spPr bwMode="auto">
          <a:xfrm>
            <a:off x="2514600" y="49530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rPr>
              <a:t>Average Betrothal age:  </a:t>
            </a:r>
          </a:p>
          <a:p>
            <a:pPr algn="ctr" eaLnBrk="1" hangingPunct="1">
              <a:spcBef>
                <a:spcPct val="0"/>
              </a:spcBef>
              <a:buFontTx/>
              <a:buNone/>
            </a:pPr>
            <a:r>
              <a:rPr lang="en-US" altLang="en-US" sz="2400" dirty="0">
                <a:solidFill>
                  <a:schemeClr val="bg1"/>
                </a:solidFill>
              </a:rPr>
              <a:t>Females:  12-13</a:t>
            </a:r>
          </a:p>
          <a:p>
            <a:pPr algn="ctr" eaLnBrk="1" hangingPunct="1">
              <a:spcBef>
                <a:spcPct val="0"/>
              </a:spcBef>
              <a:buFontTx/>
              <a:buNone/>
            </a:pPr>
            <a:r>
              <a:rPr lang="en-US" altLang="en-US" sz="2400" dirty="0">
                <a:solidFill>
                  <a:schemeClr val="bg1"/>
                </a:solidFill>
              </a:rPr>
              <a:t>Males:  18-20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500"/>
                                        <p:tgtEl>
                                          <p:spTgt spid="122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xEl>
                                              <p:pRg st="1" end="1"/>
                                            </p:txEl>
                                          </p:spTgt>
                                        </p:tgtEl>
                                        <p:attrNameLst>
                                          <p:attrName>style.visibility</p:attrName>
                                        </p:attrNameLst>
                                      </p:cBhvr>
                                      <p:to>
                                        <p:strVal val="visible"/>
                                      </p:to>
                                    </p:set>
                                    <p:animEffect transition="in" filter="fade">
                                      <p:cBhvr>
                                        <p:cTn id="10" dur="500"/>
                                        <p:tgtEl>
                                          <p:spTgt spid="1229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animEffect transition="in" filter="fade">
                                      <p:cBhvr>
                                        <p:cTn id="15" dur="500"/>
                                        <p:tgtEl>
                                          <p:spTgt spid="1229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293">
                                            <p:txEl>
                                              <p:pRg st="0" end="0"/>
                                            </p:txEl>
                                          </p:spTgt>
                                        </p:tgtEl>
                                        <p:attrNameLst>
                                          <p:attrName>style.visibility</p:attrName>
                                        </p:attrNameLst>
                                      </p:cBhvr>
                                      <p:to>
                                        <p:strVal val="visible"/>
                                      </p:to>
                                    </p:set>
                                    <p:animEffect transition="in" filter="fade">
                                      <p:cBhvr>
                                        <p:cTn id="20" dur="500"/>
                                        <p:tgtEl>
                                          <p:spTgt spid="1229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293">
                                            <p:txEl>
                                              <p:pRg st="1" end="1"/>
                                            </p:txEl>
                                          </p:spTgt>
                                        </p:tgtEl>
                                        <p:attrNameLst>
                                          <p:attrName>style.visibility</p:attrName>
                                        </p:attrNameLst>
                                      </p:cBhvr>
                                      <p:to>
                                        <p:strVal val="visible"/>
                                      </p:to>
                                    </p:set>
                                    <p:animEffect transition="in" filter="fade">
                                      <p:cBhvr>
                                        <p:cTn id="23" dur="500"/>
                                        <p:tgtEl>
                                          <p:spTgt spid="1229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293">
                                            <p:txEl>
                                              <p:pRg st="2" end="2"/>
                                            </p:txEl>
                                          </p:spTgt>
                                        </p:tgtEl>
                                        <p:attrNameLst>
                                          <p:attrName>style.visibility</p:attrName>
                                        </p:attrNameLst>
                                      </p:cBhvr>
                                      <p:to>
                                        <p:strVal val="visible"/>
                                      </p:to>
                                    </p:set>
                                    <p:animEffect transition="in" filter="fade">
                                      <p:cBhvr>
                                        <p:cTn id="26" dur="500"/>
                                        <p:tgtEl>
                                          <p:spTgt spid="12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F3E3B-4D5B-4332-9D37-BEA31CC433B0}"/>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http://www.1st-art-gallery.com/thumbnail/141276/1/Mary-The-Mother-Of-Jesus,-1927.jpg">
            <a:extLst>
              <a:ext uri="{FF2B5EF4-FFF2-40B4-BE49-F238E27FC236}">
                <a16:creationId xmlns:a16="http://schemas.microsoft.com/office/drawing/2014/main" id="{19940367-9EAB-498B-A99A-761CCAEB8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44" t="3999" r="6737" b="3999"/>
          <a:stretch>
            <a:fillRect/>
          </a:stretch>
        </p:blipFill>
        <p:spPr bwMode="auto">
          <a:xfrm>
            <a:off x="7086600" y="533400"/>
            <a:ext cx="3276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MaryAngel.jpg">
            <a:extLst>
              <a:ext uri="{FF2B5EF4-FFF2-40B4-BE49-F238E27FC236}">
                <a16:creationId xmlns:a16="http://schemas.microsoft.com/office/drawing/2014/main" id="{22A4EE0D-ECF5-448B-9B64-5952C26C99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600201"/>
            <a:ext cx="38195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3">
            <a:extLst>
              <a:ext uri="{FF2B5EF4-FFF2-40B4-BE49-F238E27FC236}">
                <a16:creationId xmlns:a16="http://schemas.microsoft.com/office/drawing/2014/main" id="{3128CD5F-BBD2-443F-A695-614EE86642DD}"/>
              </a:ext>
            </a:extLst>
          </p:cNvPr>
          <p:cNvSpPr txBox="1">
            <a:spLocks noChangeArrowheads="1"/>
          </p:cNvSpPr>
          <p:nvPr/>
        </p:nvSpPr>
        <p:spPr bwMode="auto">
          <a:xfrm>
            <a:off x="1828800" y="228601"/>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The Annunciation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A0509F-C3A3-43D9-9242-D674E377569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1" descr="images (3).jpg">
            <a:extLst>
              <a:ext uri="{FF2B5EF4-FFF2-40B4-BE49-F238E27FC236}">
                <a16:creationId xmlns:a16="http://schemas.microsoft.com/office/drawing/2014/main" id="{A7F692F7-E93A-41FC-962F-F398E075DB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9413"/>
            <a:ext cx="41148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D6210B1A-CF9C-4CAE-A362-AE01B9753885}"/>
              </a:ext>
            </a:extLst>
          </p:cNvPr>
          <p:cNvSpPr>
            <a:spLocks noChangeArrowheads="1"/>
          </p:cNvSpPr>
          <p:nvPr/>
        </p:nvSpPr>
        <p:spPr bwMode="auto">
          <a:xfrm>
            <a:off x="440961" y="2028669"/>
            <a:ext cx="52140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“How Shall this be, </a:t>
            </a:r>
          </a:p>
          <a:p>
            <a:pPr algn="ctr" eaLnBrk="1" hangingPunct="1">
              <a:spcBef>
                <a:spcPct val="0"/>
              </a:spcBef>
              <a:buFontTx/>
              <a:buNone/>
            </a:pPr>
            <a:r>
              <a:rPr lang="en-US" altLang="en-US" sz="4800" b="1" dirty="0">
                <a:solidFill>
                  <a:schemeClr val="bg1"/>
                </a:solidFill>
              </a:rPr>
              <a:t>seeing I know not </a:t>
            </a:r>
          </a:p>
          <a:p>
            <a:pPr algn="ctr" eaLnBrk="1" hangingPunct="1">
              <a:spcBef>
                <a:spcPct val="0"/>
              </a:spcBef>
              <a:buFontTx/>
              <a:buNone/>
            </a:pPr>
            <a:r>
              <a:rPr lang="en-US" altLang="en-US" sz="4800" b="1" dirty="0">
                <a:solidFill>
                  <a:schemeClr val="bg1"/>
                </a:solidFill>
              </a:rPr>
              <a:t>a Man”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634E9-D9CC-4857-BB1C-DE8F26B4919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1">
            <a:extLst>
              <a:ext uri="{FF2B5EF4-FFF2-40B4-BE49-F238E27FC236}">
                <a16:creationId xmlns:a16="http://schemas.microsoft.com/office/drawing/2014/main" id="{662DD87B-2A0E-4DAE-8176-066F8F908EEA}"/>
              </a:ext>
            </a:extLst>
          </p:cNvPr>
          <p:cNvSpPr>
            <a:spLocks noChangeArrowheads="1"/>
          </p:cNvSpPr>
          <p:nvPr/>
        </p:nvSpPr>
        <p:spPr bwMode="auto">
          <a:xfrm>
            <a:off x="539645" y="151180"/>
            <a:ext cx="9393461"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a:solidFill>
                  <a:schemeClr val="bg1"/>
                </a:solidFill>
                <a:latin typeface="+mn-lt"/>
                <a:ea typeface="Calibri" panose="020F0502020204030204" pitchFamily="34" charset="0"/>
                <a:cs typeface="Times New Roman" panose="02020603050405020304" pitchFamily="18" charset="0"/>
              </a:rPr>
              <a:t> How are we begotten?  I answer: just as Jesus Christ was begotten by his Father.  The Christian denominations believe that Christ was begotten, not of God but of the Spirit that overshadowed his mother. </a:t>
            </a:r>
          </a:p>
          <a:p>
            <a:pPr eaLnBrk="1" hangingPunct="1">
              <a:spcBef>
                <a:spcPct val="0"/>
              </a:spcBef>
              <a:buFontTx/>
              <a:buNone/>
            </a:pPr>
            <a:endParaRPr lang="en-US" altLang="en-US" sz="2800" b="1" i="1" dirty="0">
              <a:solidFill>
                <a:schemeClr val="bg1"/>
              </a:solidFill>
              <a:latin typeface="+mn-lt"/>
              <a:ea typeface="Calibri" panose="020F0502020204030204" pitchFamily="34" charset="0"/>
              <a:cs typeface="Times New Roman" panose="02020603050405020304" pitchFamily="18" charset="0"/>
            </a:endParaRPr>
          </a:p>
          <a:p>
            <a:pPr eaLnBrk="1" hangingPunct="1">
              <a:spcBef>
                <a:spcPct val="0"/>
              </a:spcBef>
              <a:buFontTx/>
              <a:buNone/>
            </a:pPr>
            <a:r>
              <a:rPr lang="en-US" altLang="en-US" sz="2800" b="1" i="1" dirty="0">
                <a:solidFill>
                  <a:schemeClr val="bg1"/>
                </a:solidFill>
                <a:latin typeface="+mn-lt"/>
                <a:ea typeface="Calibri" panose="020F0502020204030204" pitchFamily="34" charset="0"/>
                <a:cs typeface="Times New Roman" panose="02020603050405020304" pitchFamily="18" charset="0"/>
              </a:rPr>
              <a:t>This is nonsense.  </a:t>
            </a:r>
          </a:p>
          <a:p>
            <a:pPr eaLnBrk="1" hangingPunct="1">
              <a:spcBef>
                <a:spcPct val="0"/>
              </a:spcBef>
              <a:buFontTx/>
              <a:buNone/>
            </a:pPr>
            <a:endParaRPr lang="en-US" altLang="en-US" sz="2800" b="1" i="1" dirty="0">
              <a:solidFill>
                <a:schemeClr val="bg1"/>
              </a:solidFill>
              <a:latin typeface="+mn-lt"/>
              <a:ea typeface="Calibri" panose="020F0502020204030204" pitchFamily="34" charset="0"/>
              <a:cs typeface="Times New Roman" panose="02020603050405020304" pitchFamily="18" charset="0"/>
            </a:endParaRPr>
          </a:p>
          <a:p>
            <a:pPr eaLnBrk="1" hangingPunct="1">
              <a:spcBef>
                <a:spcPct val="0"/>
              </a:spcBef>
              <a:buFontTx/>
              <a:buNone/>
            </a:pPr>
            <a:r>
              <a:rPr lang="en-US" altLang="en-US" sz="2800" b="1" i="1" dirty="0">
                <a:solidFill>
                  <a:schemeClr val="bg1"/>
                </a:solidFill>
                <a:latin typeface="+mn-lt"/>
                <a:ea typeface="Calibri" panose="020F0502020204030204" pitchFamily="34" charset="0"/>
                <a:cs typeface="Times New Roman" panose="02020603050405020304" pitchFamily="18" charset="0"/>
              </a:rPr>
              <a:t>Why will not the</a:t>
            </a:r>
            <a:r>
              <a:rPr lang="en-US" altLang="en-US" sz="2800" b="1" i="1" dirty="0">
                <a:solidFill>
                  <a:schemeClr val="bg1"/>
                </a:solidFill>
                <a:latin typeface="+mn-lt"/>
                <a:ea typeface="Calibri" panose="020F0502020204030204" pitchFamily="34" charset="0"/>
              </a:rPr>
              <a:t> </a:t>
            </a:r>
            <a:r>
              <a:rPr lang="en-US" altLang="en-US" sz="2800" b="1" i="1" dirty="0">
                <a:solidFill>
                  <a:schemeClr val="bg1"/>
                </a:solidFill>
                <a:latin typeface="+mn-lt"/>
                <a:ea typeface="Calibri" panose="020F0502020204030204" pitchFamily="34" charset="0"/>
                <a:cs typeface="Times New Roman" panose="02020603050405020304" pitchFamily="18" charset="0"/>
              </a:rPr>
              <a:t>World receive the truth?</a:t>
            </a:r>
          </a:p>
          <a:p>
            <a:pPr eaLnBrk="1" hangingPunct="1">
              <a:spcBef>
                <a:spcPct val="0"/>
              </a:spcBef>
              <a:buFontTx/>
              <a:buNone/>
            </a:pPr>
            <a:endParaRPr lang="en-US" altLang="en-US" sz="2800" b="1" i="1" dirty="0">
              <a:solidFill>
                <a:schemeClr val="bg1"/>
              </a:solidFill>
              <a:latin typeface="+mn-lt"/>
              <a:ea typeface="Calibri" panose="020F0502020204030204" pitchFamily="34" charset="0"/>
              <a:cs typeface="Times New Roman" panose="02020603050405020304" pitchFamily="18" charset="0"/>
            </a:endParaRPr>
          </a:p>
          <a:p>
            <a:pPr eaLnBrk="1" hangingPunct="1">
              <a:spcBef>
                <a:spcPct val="0"/>
              </a:spcBef>
              <a:buFontTx/>
              <a:buNone/>
            </a:pPr>
            <a:r>
              <a:rPr lang="en-US" altLang="en-US" sz="2800" b="1" i="1" dirty="0">
                <a:solidFill>
                  <a:schemeClr val="bg1"/>
                </a:solidFill>
                <a:latin typeface="+mn-lt"/>
                <a:ea typeface="Calibri" panose="020F0502020204030204" pitchFamily="34" charset="0"/>
                <a:cs typeface="Times New Roman" panose="02020603050405020304" pitchFamily="18" charset="0"/>
              </a:rPr>
              <a:t>Why will they not believe the Father when he says that Jesus Christ is His Only Begotten Son? </a:t>
            </a:r>
          </a:p>
          <a:p>
            <a:pPr eaLnBrk="1" hangingPunct="1">
              <a:spcBef>
                <a:spcPct val="0"/>
              </a:spcBef>
              <a:buFontTx/>
              <a:buNone/>
            </a:pPr>
            <a:endParaRPr lang="en-US" altLang="en-US" sz="2800" b="1" i="1" dirty="0">
              <a:solidFill>
                <a:schemeClr val="bg1"/>
              </a:solidFill>
              <a:latin typeface="+mn-lt"/>
              <a:ea typeface="Calibri" panose="020F0502020204030204" pitchFamily="34" charset="0"/>
              <a:cs typeface="Times New Roman" panose="02020603050405020304" pitchFamily="18" charset="0"/>
            </a:endParaRPr>
          </a:p>
          <a:p>
            <a:pPr eaLnBrk="1" hangingPunct="1">
              <a:spcBef>
                <a:spcPct val="0"/>
              </a:spcBef>
              <a:buFontTx/>
              <a:buNone/>
            </a:pPr>
            <a:r>
              <a:rPr lang="en-US" altLang="en-US" sz="2800" b="1" i="1" dirty="0">
                <a:solidFill>
                  <a:schemeClr val="bg1"/>
                </a:solidFill>
                <a:latin typeface="+mn-lt"/>
                <a:ea typeface="Calibri" panose="020F0502020204030204" pitchFamily="34" charset="0"/>
                <a:cs typeface="Times New Roman" panose="02020603050405020304" pitchFamily="18" charset="0"/>
              </a:rPr>
              <a:t>Why will they try to explain this truth  away and make a mystery of it?</a:t>
            </a:r>
            <a:r>
              <a:rPr lang="en-US" altLang="en-US" sz="2800" b="1" i="1" dirty="0">
                <a:solidFill>
                  <a:schemeClr val="bg1"/>
                </a:solidFill>
                <a:latin typeface="+mn-lt"/>
                <a:cs typeface="Times New Roman" panose="02020603050405020304" pitchFamily="18" charset="0"/>
              </a:rPr>
              <a:t> </a:t>
            </a:r>
          </a:p>
          <a:p>
            <a:pPr>
              <a:spcBef>
                <a:spcPct val="0"/>
              </a:spcBef>
              <a:buFontTx/>
              <a:buNone/>
            </a:pPr>
            <a:r>
              <a:rPr lang="en-US" altLang="en-US" sz="2800" i="1" dirty="0">
                <a:solidFill>
                  <a:schemeClr val="bg1"/>
                </a:solidFill>
                <a:latin typeface="+mn-lt"/>
                <a:cs typeface="Times New Roman" panose="02020603050405020304" pitchFamily="18" charset="0"/>
              </a:rPr>
              <a:t>			</a:t>
            </a:r>
          </a:p>
        </p:txBody>
      </p:sp>
      <p:pic>
        <p:nvPicPr>
          <p:cNvPr id="5" name="Picture 4">
            <a:extLst>
              <a:ext uri="{FF2B5EF4-FFF2-40B4-BE49-F238E27FC236}">
                <a16:creationId xmlns:a16="http://schemas.microsoft.com/office/drawing/2014/main" id="{105A2340-DCA8-4A83-BE22-B1EDA7802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107" y="4049816"/>
            <a:ext cx="1719247" cy="2226117"/>
          </a:xfrm>
          <a:prstGeom prst="rect">
            <a:avLst/>
          </a:prstGeom>
        </p:spPr>
      </p:pic>
      <p:sp>
        <p:nvSpPr>
          <p:cNvPr id="8" name="TextBox 7">
            <a:extLst>
              <a:ext uri="{FF2B5EF4-FFF2-40B4-BE49-F238E27FC236}">
                <a16:creationId xmlns:a16="http://schemas.microsoft.com/office/drawing/2014/main" id="{B1FC353D-108B-40F7-8E8A-D0A58CA0B4AF}"/>
              </a:ext>
            </a:extLst>
          </p:cNvPr>
          <p:cNvSpPr txBox="1"/>
          <p:nvPr/>
        </p:nvSpPr>
        <p:spPr>
          <a:xfrm>
            <a:off x="9031573" y="6296823"/>
            <a:ext cx="6100996" cy="369332"/>
          </a:xfrm>
          <a:prstGeom prst="rect">
            <a:avLst/>
          </a:prstGeom>
          <a:noFill/>
        </p:spPr>
        <p:txBody>
          <a:bodyPr wrap="square">
            <a:spAutoFit/>
          </a:bodyPr>
          <a:lstStyle/>
          <a:p>
            <a:pPr>
              <a:spcBef>
                <a:spcPct val="0"/>
              </a:spcBef>
              <a:buFontTx/>
              <a:buNone/>
            </a:pPr>
            <a:r>
              <a:rPr lang="en-US" altLang="en-US" sz="1800" i="1" dirty="0">
                <a:solidFill>
                  <a:schemeClr val="bg1"/>
                </a:solidFill>
                <a:latin typeface="+mn-lt"/>
                <a:cs typeface="Times New Roman" panose="02020603050405020304" pitchFamily="18" charset="0"/>
              </a:rPr>
              <a:t>Pres. Joseph Fielding Smith</a:t>
            </a:r>
            <a:endParaRPr lang="en-US" altLang="en-US" sz="1800" i="1"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654F22-01AE-4CA4-AD34-9D6EE506E410}"/>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1" descr="Annunciation-l5335.jpg">
            <a:extLst>
              <a:ext uri="{FF2B5EF4-FFF2-40B4-BE49-F238E27FC236}">
                <a16:creationId xmlns:a16="http://schemas.microsoft.com/office/drawing/2014/main" id="{BC26AF40-BBF8-49EA-8D7C-62CE71725A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597" y="1661411"/>
            <a:ext cx="60198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a:extLst>
              <a:ext uri="{FF2B5EF4-FFF2-40B4-BE49-F238E27FC236}">
                <a16:creationId xmlns:a16="http://schemas.microsoft.com/office/drawing/2014/main" id="{E9EB925F-037E-44FB-9C1A-2889F87790D3}"/>
              </a:ext>
            </a:extLst>
          </p:cNvPr>
          <p:cNvSpPr txBox="1">
            <a:spLocks noChangeArrowheads="1"/>
          </p:cNvSpPr>
          <p:nvPr/>
        </p:nvSpPr>
        <p:spPr bwMode="auto">
          <a:xfrm>
            <a:off x="1981200" y="228601"/>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chemeClr val="bg1"/>
                </a:solidFill>
              </a:rPr>
              <a:t>Mary’s Call to be the Mother </a:t>
            </a:r>
          </a:p>
          <a:p>
            <a:pPr algn="ctr" eaLnBrk="1" hangingPunct="1">
              <a:spcBef>
                <a:spcPct val="0"/>
              </a:spcBef>
              <a:buFontTx/>
              <a:buNone/>
            </a:pPr>
            <a:r>
              <a:rPr lang="en-US" altLang="en-US" sz="4000" b="1" dirty="0">
                <a:solidFill>
                  <a:schemeClr val="bg1"/>
                </a:solidFill>
              </a:rPr>
              <a:t>of the Savior of the World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30198E-3AF4-4254-BC1E-EAFE149C1F4B}"/>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3.bp.blogspot.com/-ZucLlCA84qE/TbzcG0tgUeI/AAAAAAAAA2g/A6ozPQFmXt0/s1600/Virgin+Mary+Howard+Lyon+Art.jpeg">
            <a:extLst>
              <a:ext uri="{FF2B5EF4-FFF2-40B4-BE49-F238E27FC236}">
                <a16:creationId xmlns:a16="http://schemas.microsoft.com/office/drawing/2014/main" id="{E1627FCB-7DC5-4153-9246-AAB5E8685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28700"/>
            <a:ext cx="44196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a:extLst>
              <a:ext uri="{FF2B5EF4-FFF2-40B4-BE49-F238E27FC236}">
                <a16:creationId xmlns:a16="http://schemas.microsoft.com/office/drawing/2014/main" id="{70CF2526-D4BA-409D-AA70-EE9EB021C601}"/>
              </a:ext>
            </a:extLst>
          </p:cNvPr>
          <p:cNvSpPr>
            <a:spLocks noChangeArrowheads="1"/>
          </p:cNvSpPr>
          <p:nvPr/>
        </p:nvSpPr>
        <p:spPr bwMode="auto">
          <a:xfrm>
            <a:off x="2286000" y="152400"/>
            <a:ext cx="7848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i="1" dirty="0">
                <a:solidFill>
                  <a:schemeClr val="bg1"/>
                </a:solidFill>
              </a:rPr>
              <a:t>“Mary, Thou Hast Found Favor”</a:t>
            </a:r>
          </a:p>
        </p:txBody>
      </p:sp>
      <p:sp>
        <p:nvSpPr>
          <p:cNvPr id="17412" name="TextBox 5">
            <a:extLst>
              <a:ext uri="{FF2B5EF4-FFF2-40B4-BE49-F238E27FC236}">
                <a16:creationId xmlns:a16="http://schemas.microsoft.com/office/drawing/2014/main" id="{A7478816-1EF5-4FA5-8E90-B9A6B120DF56}"/>
              </a:ext>
            </a:extLst>
          </p:cNvPr>
          <p:cNvSpPr txBox="1">
            <a:spLocks noChangeArrowheads="1"/>
          </p:cNvSpPr>
          <p:nvPr/>
        </p:nvSpPr>
        <p:spPr bwMode="auto">
          <a:xfrm>
            <a:off x="6477000" y="1676400"/>
            <a:ext cx="3505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i="1" dirty="0">
                <a:solidFill>
                  <a:schemeClr val="bg1"/>
                </a:solidFill>
              </a:rPr>
              <a:t>“Behold </a:t>
            </a:r>
          </a:p>
          <a:p>
            <a:pPr algn="ctr" eaLnBrk="1" hangingPunct="1">
              <a:spcBef>
                <a:spcPct val="0"/>
              </a:spcBef>
              <a:buFontTx/>
              <a:buNone/>
            </a:pPr>
            <a:r>
              <a:rPr lang="en-US" altLang="en-US" sz="3600" i="1" dirty="0">
                <a:solidFill>
                  <a:schemeClr val="bg1"/>
                </a:solidFill>
              </a:rPr>
              <a:t>The handmaid </a:t>
            </a:r>
          </a:p>
          <a:p>
            <a:pPr algn="ctr" eaLnBrk="1" hangingPunct="1">
              <a:spcBef>
                <a:spcPct val="0"/>
              </a:spcBef>
              <a:buFontTx/>
              <a:buNone/>
            </a:pPr>
            <a:r>
              <a:rPr lang="en-US" altLang="en-US" sz="3600" i="1" dirty="0">
                <a:solidFill>
                  <a:schemeClr val="bg1"/>
                </a:solidFill>
              </a:rPr>
              <a:t>of the Lord….</a:t>
            </a:r>
          </a:p>
          <a:p>
            <a:pPr algn="ctr" eaLnBrk="1" hangingPunct="1">
              <a:spcBef>
                <a:spcPct val="0"/>
              </a:spcBef>
              <a:buFontTx/>
              <a:buNone/>
            </a:pPr>
            <a:r>
              <a:rPr lang="en-US" altLang="en-US" sz="3600" i="1" dirty="0">
                <a:solidFill>
                  <a:schemeClr val="bg1"/>
                </a:solidFill>
              </a:rPr>
              <a:t>…..Be it unto me according </a:t>
            </a:r>
          </a:p>
          <a:p>
            <a:pPr algn="ctr" eaLnBrk="1" hangingPunct="1">
              <a:spcBef>
                <a:spcPct val="0"/>
              </a:spcBef>
              <a:buFontTx/>
              <a:buNone/>
            </a:pPr>
            <a:r>
              <a:rPr lang="en-US" altLang="en-US" sz="3600" i="1" dirty="0">
                <a:solidFill>
                  <a:schemeClr val="bg1"/>
                </a:solidFill>
              </a:rPr>
              <a:t>to thy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0C6D1C-16B1-483C-84A6-C7F805F62FE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4" descr="http://3.bp.blogspot.com/-Q31oGbDdZAo/TnhMupTujjI/AAAAAAAABIg/_zhOgKmCX2s/s1600/1-eisbacher.jpg">
            <a:extLst>
              <a:ext uri="{FF2B5EF4-FFF2-40B4-BE49-F238E27FC236}">
                <a16:creationId xmlns:a16="http://schemas.microsoft.com/office/drawing/2014/main" id="{462ECC8A-7C87-499E-9C6C-567905B7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295401"/>
            <a:ext cx="7013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3">
            <a:extLst>
              <a:ext uri="{FF2B5EF4-FFF2-40B4-BE49-F238E27FC236}">
                <a16:creationId xmlns:a16="http://schemas.microsoft.com/office/drawing/2014/main" id="{00AF82DF-223D-42B4-97C9-78F110B1DC6D}"/>
              </a:ext>
            </a:extLst>
          </p:cNvPr>
          <p:cNvSpPr txBox="1">
            <a:spLocks noChangeArrowheads="1"/>
          </p:cNvSpPr>
          <p:nvPr/>
        </p:nvSpPr>
        <p:spPr bwMode="auto">
          <a:xfrm>
            <a:off x="1752600" y="304800"/>
            <a:ext cx="861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i="1" dirty="0">
                <a:solidFill>
                  <a:schemeClr val="bg1"/>
                </a:solidFill>
              </a:rPr>
              <a:t>Blessed Art Thou Among Women”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2D85C8-2D40-4926-AAD9-768F0AC3F651}"/>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4" descr="http://www.corbisimages.com/images/Corbis-42-16151102.jpg?size=67&amp;uid=c65395ff-d278-4a3c-b003-8f6e4fe2ebe4">
            <a:extLst>
              <a:ext uri="{FF2B5EF4-FFF2-40B4-BE49-F238E27FC236}">
                <a16:creationId xmlns:a16="http://schemas.microsoft.com/office/drawing/2014/main" id="{368971B8-D075-4E79-BF5E-C1404BE5B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28600"/>
            <a:ext cx="2971800" cy="63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34F74629-4DB0-46D1-B26E-93E74F5DDC61}"/>
              </a:ext>
            </a:extLst>
          </p:cNvPr>
          <p:cNvSpPr>
            <a:spLocks noChangeArrowheads="1"/>
          </p:cNvSpPr>
          <p:nvPr/>
        </p:nvSpPr>
        <p:spPr bwMode="auto">
          <a:xfrm>
            <a:off x="2133600" y="1371601"/>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My soul doth magnify the Lord,</a:t>
            </a:r>
          </a:p>
          <a:p>
            <a:pPr algn="ctr" eaLnBrk="1" hangingPunct="1">
              <a:spcBef>
                <a:spcPct val="0"/>
              </a:spcBef>
              <a:buFontTx/>
              <a:buNone/>
            </a:pPr>
            <a:r>
              <a:rPr lang="en-US" altLang="en-US" sz="2400" dirty="0">
                <a:solidFill>
                  <a:schemeClr val="bg1"/>
                </a:solidFill>
              </a:rPr>
              <a:t> And my spirit hath rejoiced </a:t>
            </a:r>
          </a:p>
          <a:p>
            <a:pPr algn="ctr" eaLnBrk="1" hangingPunct="1">
              <a:spcBef>
                <a:spcPct val="0"/>
              </a:spcBef>
              <a:buFontTx/>
              <a:buNone/>
            </a:pPr>
            <a:r>
              <a:rPr lang="en-US" altLang="en-US" sz="2400" dirty="0">
                <a:solidFill>
                  <a:schemeClr val="bg1"/>
                </a:solidFill>
              </a:rPr>
              <a:t>in God my </a:t>
            </a:r>
            <a:r>
              <a:rPr lang="en-US" altLang="en-US" sz="2400" dirty="0" err="1">
                <a:solidFill>
                  <a:schemeClr val="bg1"/>
                </a:solidFill>
              </a:rPr>
              <a:t>Saviour</a:t>
            </a:r>
            <a:r>
              <a:rPr lang="en-US" altLang="en-US" sz="2400" dirty="0">
                <a:solidFill>
                  <a:schemeClr val="bg1"/>
                </a:solidFill>
              </a:rPr>
              <a:t>.</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 For he hath regarded the low estate of his handmaiden: </a:t>
            </a:r>
          </a:p>
          <a:p>
            <a:pPr algn="ctr" eaLnBrk="1" hangingPunct="1">
              <a:spcBef>
                <a:spcPct val="0"/>
              </a:spcBef>
              <a:buFontTx/>
              <a:buNone/>
            </a:pPr>
            <a:r>
              <a:rPr lang="en-US" altLang="en-US" sz="2400" dirty="0">
                <a:solidFill>
                  <a:schemeClr val="bg1"/>
                </a:solidFill>
              </a:rPr>
              <a:t>for, behold, from henceforth </a:t>
            </a:r>
          </a:p>
          <a:p>
            <a:pPr algn="ctr" eaLnBrk="1" hangingPunct="1">
              <a:spcBef>
                <a:spcPct val="0"/>
              </a:spcBef>
              <a:buFontTx/>
              <a:buNone/>
            </a:pPr>
            <a:r>
              <a:rPr lang="en-US" altLang="en-US" sz="2400" dirty="0">
                <a:solidFill>
                  <a:schemeClr val="bg1"/>
                </a:solidFill>
              </a:rPr>
              <a:t>all generations </a:t>
            </a:r>
          </a:p>
          <a:p>
            <a:pPr algn="ctr" eaLnBrk="1" hangingPunct="1">
              <a:spcBef>
                <a:spcPct val="0"/>
              </a:spcBef>
              <a:buFontTx/>
              <a:buNone/>
            </a:pPr>
            <a:r>
              <a:rPr lang="en-US" altLang="en-US" sz="2400" dirty="0">
                <a:solidFill>
                  <a:schemeClr val="bg1"/>
                </a:solidFill>
              </a:rPr>
              <a:t>shall call me blessed.</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 For he that is mighty </a:t>
            </a:r>
          </a:p>
          <a:p>
            <a:pPr algn="ctr" eaLnBrk="1" hangingPunct="1">
              <a:spcBef>
                <a:spcPct val="0"/>
              </a:spcBef>
              <a:buFontTx/>
              <a:buNone/>
            </a:pPr>
            <a:r>
              <a:rPr lang="en-US" altLang="en-US" sz="2400" dirty="0">
                <a:solidFill>
                  <a:schemeClr val="bg1"/>
                </a:solidFill>
              </a:rPr>
              <a:t>hath done to me great things; </a:t>
            </a:r>
          </a:p>
          <a:p>
            <a:pPr algn="ctr" eaLnBrk="1" hangingPunct="1">
              <a:spcBef>
                <a:spcPct val="0"/>
              </a:spcBef>
              <a:buFontTx/>
              <a:buNone/>
            </a:pPr>
            <a:r>
              <a:rPr lang="en-US" altLang="en-US" sz="2400" dirty="0">
                <a:solidFill>
                  <a:schemeClr val="bg1"/>
                </a:solidFill>
              </a:rPr>
              <a:t>and holy is his name.</a:t>
            </a:r>
          </a:p>
        </p:txBody>
      </p:sp>
      <p:sp>
        <p:nvSpPr>
          <p:cNvPr id="19460" name="TextBox 4">
            <a:extLst>
              <a:ext uri="{FF2B5EF4-FFF2-40B4-BE49-F238E27FC236}">
                <a16:creationId xmlns:a16="http://schemas.microsoft.com/office/drawing/2014/main" id="{BF5F3067-FC5D-421C-BAAA-D3C2DB7973BE}"/>
              </a:ext>
            </a:extLst>
          </p:cNvPr>
          <p:cNvSpPr txBox="1">
            <a:spLocks noChangeArrowheads="1"/>
          </p:cNvSpPr>
          <p:nvPr/>
        </p:nvSpPr>
        <p:spPr bwMode="auto">
          <a:xfrm>
            <a:off x="2362200" y="228601"/>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The Magnificat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599CC4-1390-4FE4-8651-526C5FFC44BD}"/>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1" descr="journey-zoom.jpg">
            <a:extLst>
              <a:ext uri="{FF2B5EF4-FFF2-40B4-BE49-F238E27FC236}">
                <a16:creationId xmlns:a16="http://schemas.microsoft.com/office/drawing/2014/main" id="{F1AEBD7B-3677-45DC-BA40-16F4AAE19F04}"/>
              </a:ext>
            </a:extLst>
          </p:cNvPr>
          <p:cNvPicPr>
            <a:picLocks noChangeAspect="1"/>
          </p:cNvPicPr>
          <p:nvPr/>
        </p:nvPicPr>
        <p:blipFill>
          <a:blip r:embed="rId2">
            <a:extLst>
              <a:ext uri="{28A0092B-C50C-407E-A947-70E740481C1C}">
                <a14:useLocalDpi xmlns:a14="http://schemas.microsoft.com/office/drawing/2010/main" val="0"/>
              </a:ext>
            </a:extLst>
          </a:blip>
          <a:srcRect t="6667" r="20000"/>
          <a:stretch>
            <a:fillRect/>
          </a:stretch>
        </p:blipFill>
        <p:spPr bwMode="auto">
          <a:xfrm>
            <a:off x="2057400" y="1143000"/>
            <a:ext cx="350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a:extLst>
              <a:ext uri="{FF2B5EF4-FFF2-40B4-BE49-F238E27FC236}">
                <a16:creationId xmlns:a16="http://schemas.microsoft.com/office/drawing/2014/main" id="{C977FD39-58B0-4B3D-A706-489BB718AECE}"/>
              </a:ext>
            </a:extLst>
          </p:cNvPr>
          <p:cNvSpPr txBox="1">
            <a:spLocks noChangeArrowheads="1"/>
          </p:cNvSpPr>
          <p:nvPr/>
        </p:nvSpPr>
        <p:spPr bwMode="auto">
          <a:xfrm>
            <a:off x="1524000" y="228600"/>
            <a:ext cx="883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solidFill>
                  <a:schemeClr val="bg1"/>
                </a:solidFill>
              </a:rPr>
              <a:t>“Mary was Found to Be with Child”</a:t>
            </a:r>
          </a:p>
        </p:txBody>
      </p:sp>
      <p:sp>
        <p:nvSpPr>
          <p:cNvPr id="20484" name="Rectangle 3">
            <a:extLst>
              <a:ext uri="{FF2B5EF4-FFF2-40B4-BE49-F238E27FC236}">
                <a16:creationId xmlns:a16="http://schemas.microsoft.com/office/drawing/2014/main" id="{48F6748D-32DF-4712-863F-28CE9EA75472}"/>
              </a:ext>
            </a:extLst>
          </p:cNvPr>
          <p:cNvSpPr>
            <a:spLocks noChangeArrowheads="1"/>
          </p:cNvSpPr>
          <p:nvPr/>
        </p:nvSpPr>
        <p:spPr bwMode="auto">
          <a:xfrm>
            <a:off x="5867400" y="1524000"/>
            <a:ext cx="449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dirty="0">
                <a:solidFill>
                  <a:schemeClr val="bg1"/>
                </a:solidFill>
              </a:rPr>
              <a:t>     James, the brother of Jesus said, </a:t>
            </a:r>
          </a:p>
          <a:p>
            <a:pPr algn="just" eaLnBrk="1" hangingPunct="1">
              <a:spcBef>
                <a:spcPct val="0"/>
              </a:spcBef>
              <a:buFontTx/>
              <a:buNone/>
            </a:pPr>
            <a:endParaRPr lang="en-US" altLang="en-US" sz="2800" dirty="0">
              <a:solidFill>
                <a:schemeClr val="bg1"/>
              </a:solidFill>
            </a:endParaRPr>
          </a:p>
          <a:p>
            <a:pPr eaLnBrk="1" hangingPunct="1">
              <a:spcBef>
                <a:spcPct val="0"/>
              </a:spcBef>
              <a:buFontTx/>
              <a:buNone/>
            </a:pPr>
            <a:r>
              <a:rPr lang="en-US" altLang="en-US" sz="2800" dirty="0">
                <a:solidFill>
                  <a:schemeClr val="bg1"/>
                </a:solidFill>
              </a:rPr>
              <a:t>    “And Mary was in her sixth month and behold Joseph came….and entering into her house, he discovered she was big with child. And he…..wept bitterly."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8E0BC1-0A6C-47A9-AB89-0F68E4331818}"/>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Rectangle 1">
            <a:extLst>
              <a:ext uri="{FF2B5EF4-FFF2-40B4-BE49-F238E27FC236}">
                <a16:creationId xmlns:a16="http://schemas.microsoft.com/office/drawing/2014/main" id="{9A1B0EC3-E013-4646-8D0A-C816E6C10FBB}"/>
              </a:ext>
            </a:extLst>
          </p:cNvPr>
          <p:cNvSpPr>
            <a:spLocks noChangeArrowheads="1"/>
          </p:cNvSpPr>
          <p:nvPr/>
        </p:nvSpPr>
        <p:spPr bwMode="auto">
          <a:xfrm>
            <a:off x="1752600" y="1022350"/>
            <a:ext cx="457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1. How many wise men were there?</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 3</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B. 7-8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C. The Bible doesn’t say</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2. Did Joseph meet the wise men?</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 Yes, in the stable</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B. Yes in their home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C. The Bible doesn’t say.</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3. What animal did Mary ride to Bethlehem?</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 A donkey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B. A horse</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C. A camel</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D. The Bible doesn’t say</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4. The Parents named the child Jesus because</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A. An angel told Mary</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B. An angel told Joseph</a:t>
            </a:r>
          </a:p>
          <a:p>
            <a:pPr>
              <a:spcBef>
                <a:spcPct val="0"/>
              </a:spcBef>
              <a:buFontTx/>
              <a:buNone/>
            </a:pPr>
            <a:r>
              <a:rPr lang="en-US" altLang="en-US" sz="1400" dirty="0">
                <a:solidFill>
                  <a:schemeClr val="bg1"/>
                </a:solidFill>
                <a:latin typeface="Arial" panose="020B0604020202020204" pitchFamily="34" charset="0"/>
                <a:ea typeface="Times New Roman" panose="02020603050405020304" pitchFamily="18" charset="0"/>
              </a:rPr>
              <a:t>	C. All of the above</a:t>
            </a:r>
          </a:p>
        </p:txBody>
      </p:sp>
      <p:sp>
        <p:nvSpPr>
          <p:cNvPr id="3075" name="TextBox 2">
            <a:extLst>
              <a:ext uri="{FF2B5EF4-FFF2-40B4-BE49-F238E27FC236}">
                <a16:creationId xmlns:a16="http://schemas.microsoft.com/office/drawing/2014/main" id="{18D91595-0745-49A2-96DA-6673F0175C07}"/>
              </a:ext>
            </a:extLst>
          </p:cNvPr>
          <p:cNvSpPr txBox="1">
            <a:spLocks noChangeArrowheads="1"/>
          </p:cNvSpPr>
          <p:nvPr/>
        </p:nvSpPr>
        <p:spPr bwMode="auto">
          <a:xfrm>
            <a:off x="2743200" y="228601"/>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bg1"/>
                </a:solidFill>
              </a:rPr>
              <a:t>Nativity Quiz</a:t>
            </a:r>
          </a:p>
        </p:txBody>
      </p:sp>
      <p:sp>
        <p:nvSpPr>
          <p:cNvPr id="3076" name="Rectangle 2">
            <a:extLst>
              <a:ext uri="{FF2B5EF4-FFF2-40B4-BE49-F238E27FC236}">
                <a16:creationId xmlns:a16="http://schemas.microsoft.com/office/drawing/2014/main" id="{8BDBCD92-F5DD-4D63-AA9C-5BEFDB36DB01}"/>
              </a:ext>
            </a:extLst>
          </p:cNvPr>
          <p:cNvSpPr>
            <a:spLocks noChangeArrowheads="1"/>
          </p:cNvSpPr>
          <p:nvPr/>
        </p:nvSpPr>
        <p:spPr bwMode="auto">
          <a:xfrm>
            <a:off x="1752601" y="5486400"/>
            <a:ext cx="37766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5. What kind of a building was Jesus born in?</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 A stable</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B. A cave</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C. A hospital</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D. The Bible doesn’t say</a:t>
            </a:r>
          </a:p>
        </p:txBody>
      </p:sp>
      <p:sp>
        <p:nvSpPr>
          <p:cNvPr id="3077" name="Rectangle 3">
            <a:extLst>
              <a:ext uri="{FF2B5EF4-FFF2-40B4-BE49-F238E27FC236}">
                <a16:creationId xmlns:a16="http://schemas.microsoft.com/office/drawing/2014/main" id="{8E20B867-F3FD-43A2-ACBF-4FC65AAD2A88}"/>
              </a:ext>
            </a:extLst>
          </p:cNvPr>
          <p:cNvSpPr>
            <a:spLocks noChangeArrowheads="1"/>
          </p:cNvSpPr>
          <p:nvPr/>
        </p:nvSpPr>
        <p:spPr bwMode="auto">
          <a:xfrm>
            <a:off x="6007100" y="1219200"/>
            <a:ext cx="46609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6. What animals were present at the Nativity?</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 Goats, Sheep, and Cattle</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B. Chicken and pigeons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C. Pigs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D. Oxen</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E. The Bible doesn’t say</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7. Who besides the wise men saw the star?</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 Shepherds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B. Herod</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C. The Bible does not say</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8. How did the star compare in brightness with the </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other stars?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 Far brighter than the other stars.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B. Lots brighter than the other stars.</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C. The Bible does not say</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9. How soon after Joseph and Mary reached Bethlehem </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was  Jesus born?</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A. Immediately, the same day.</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B. The same week.</a:t>
            </a:r>
          </a:p>
          <a:p>
            <a:pPr>
              <a:spcBef>
                <a:spcPct val="0"/>
              </a:spcBef>
              <a:buFontTx/>
              <a:buNone/>
            </a:pPr>
            <a:r>
              <a:rPr lang="en-US" altLang="en-US" sz="1400">
                <a:solidFill>
                  <a:schemeClr val="bg1"/>
                </a:solidFill>
                <a:latin typeface="Arial" panose="020B0604020202020204" pitchFamily="34" charset="0"/>
                <a:ea typeface="Times New Roman" panose="02020603050405020304" pitchFamily="18" charset="0"/>
              </a:rPr>
              <a:t>	C. The Bible does not say.</a:t>
            </a:r>
          </a:p>
        </p:txBody>
      </p:sp>
      <p:sp>
        <p:nvSpPr>
          <p:cNvPr id="2" name="Donut 1">
            <a:extLst>
              <a:ext uri="{FF2B5EF4-FFF2-40B4-BE49-F238E27FC236}">
                <a16:creationId xmlns:a16="http://schemas.microsoft.com/office/drawing/2014/main" id="{B437B83A-F065-492F-858C-6BFA7FFB13B2}"/>
              </a:ext>
            </a:extLst>
          </p:cNvPr>
          <p:cNvSpPr/>
          <p:nvPr/>
        </p:nvSpPr>
        <p:spPr>
          <a:xfrm>
            <a:off x="2667000" y="1676400"/>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7" name="Donut 6">
            <a:extLst>
              <a:ext uri="{FF2B5EF4-FFF2-40B4-BE49-F238E27FC236}">
                <a16:creationId xmlns:a16="http://schemas.microsoft.com/office/drawing/2014/main" id="{CC8B4EEC-E6A9-4B81-937E-4D9777827925}"/>
              </a:ext>
            </a:extLst>
          </p:cNvPr>
          <p:cNvSpPr/>
          <p:nvPr/>
        </p:nvSpPr>
        <p:spPr>
          <a:xfrm>
            <a:off x="2667000" y="2743200"/>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8" name="Donut 7">
            <a:extLst>
              <a:ext uri="{FF2B5EF4-FFF2-40B4-BE49-F238E27FC236}">
                <a16:creationId xmlns:a16="http://schemas.microsoft.com/office/drawing/2014/main" id="{CCD6EF2A-7E22-4651-8978-85DC7CF78C59}"/>
              </a:ext>
            </a:extLst>
          </p:cNvPr>
          <p:cNvSpPr/>
          <p:nvPr/>
        </p:nvSpPr>
        <p:spPr>
          <a:xfrm>
            <a:off x="2667000" y="4038600"/>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9" name="Donut 8">
            <a:extLst>
              <a:ext uri="{FF2B5EF4-FFF2-40B4-BE49-F238E27FC236}">
                <a16:creationId xmlns:a16="http://schemas.microsoft.com/office/drawing/2014/main" id="{90771ED2-C45A-47A9-872C-B6F8B4143F56}"/>
              </a:ext>
            </a:extLst>
          </p:cNvPr>
          <p:cNvSpPr/>
          <p:nvPr/>
        </p:nvSpPr>
        <p:spPr>
          <a:xfrm>
            <a:off x="2671763" y="5103813"/>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0" name="Donut 9">
            <a:extLst>
              <a:ext uri="{FF2B5EF4-FFF2-40B4-BE49-F238E27FC236}">
                <a16:creationId xmlns:a16="http://schemas.microsoft.com/office/drawing/2014/main" id="{238DEB84-D43F-4A44-9F20-0CDBF3E4B8D2}"/>
              </a:ext>
            </a:extLst>
          </p:cNvPr>
          <p:cNvSpPr/>
          <p:nvPr/>
        </p:nvSpPr>
        <p:spPr>
          <a:xfrm>
            <a:off x="2671763" y="6340475"/>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1" name="Donut 10">
            <a:extLst>
              <a:ext uri="{FF2B5EF4-FFF2-40B4-BE49-F238E27FC236}">
                <a16:creationId xmlns:a16="http://schemas.microsoft.com/office/drawing/2014/main" id="{57A66756-93DA-4418-9958-1BC48C73C7AB}"/>
              </a:ext>
            </a:extLst>
          </p:cNvPr>
          <p:cNvSpPr/>
          <p:nvPr/>
        </p:nvSpPr>
        <p:spPr>
          <a:xfrm>
            <a:off x="6921500" y="2316163"/>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2" name="Donut 11">
            <a:extLst>
              <a:ext uri="{FF2B5EF4-FFF2-40B4-BE49-F238E27FC236}">
                <a16:creationId xmlns:a16="http://schemas.microsoft.com/office/drawing/2014/main" id="{BBFB4F27-8611-45BE-8A04-5203396615D9}"/>
              </a:ext>
            </a:extLst>
          </p:cNvPr>
          <p:cNvSpPr/>
          <p:nvPr/>
        </p:nvSpPr>
        <p:spPr>
          <a:xfrm>
            <a:off x="6921500" y="3387725"/>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3" name="Donut 12">
            <a:extLst>
              <a:ext uri="{FF2B5EF4-FFF2-40B4-BE49-F238E27FC236}">
                <a16:creationId xmlns:a16="http://schemas.microsoft.com/office/drawing/2014/main" id="{3440BBF1-4929-4AFE-B67B-86CA20C1A84A}"/>
              </a:ext>
            </a:extLst>
          </p:cNvPr>
          <p:cNvSpPr/>
          <p:nvPr/>
        </p:nvSpPr>
        <p:spPr>
          <a:xfrm>
            <a:off x="6921500" y="4667250"/>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4" name="Donut 13">
            <a:extLst>
              <a:ext uri="{FF2B5EF4-FFF2-40B4-BE49-F238E27FC236}">
                <a16:creationId xmlns:a16="http://schemas.microsoft.com/office/drawing/2014/main" id="{F8BB7AFF-9561-4692-B835-F5739B205E4B}"/>
              </a:ext>
            </a:extLst>
          </p:cNvPr>
          <p:cNvSpPr/>
          <p:nvPr/>
        </p:nvSpPr>
        <p:spPr>
          <a:xfrm>
            <a:off x="6929438" y="5938838"/>
            <a:ext cx="304800" cy="304800"/>
          </a:xfrm>
          <a:prstGeom prst="donut">
            <a:avLst>
              <a:gd name="adj" fmla="val 59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4">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6"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3074">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74">
                                            <p:txEl>
                                              <p:pRg st="10" end="1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074">
                                            <p:txEl>
                                              <p:pRg st="11" end="1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74">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74">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74">
                                            <p:txEl>
                                              <p:pRg st="14" end="14"/>
                                            </p:txEl>
                                          </p:spTgt>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down)">
                                      <p:cBhvr>
                                        <p:cTn id="77" dur="580">
                                          <p:stCondLst>
                                            <p:cond delay="0"/>
                                          </p:stCondLst>
                                        </p:cTn>
                                        <p:tgtEl>
                                          <p:spTgt spid="8"/>
                                        </p:tgtEl>
                                      </p:cBhvr>
                                    </p:animEffect>
                                    <p:anim calcmode="lin" valueType="num">
                                      <p:cBhvr>
                                        <p:cTn id="7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3" dur="26">
                                          <p:stCondLst>
                                            <p:cond delay="650"/>
                                          </p:stCondLst>
                                        </p:cTn>
                                        <p:tgtEl>
                                          <p:spTgt spid="8"/>
                                        </p:tgtEl>
                                      </p:cBhvr>
                                      <p:to x="100000" y="60000"/>
                                    </p:animScale>
                                    <p:animScale>
                                      <p:cBhvr>
                                        <p:cTn id="84" dur="166" decel="50000">
                                          <p:stCondLst>
                                            <p:cond delay="676"/>
                                          </p:stCondLst>
                                        </p:cTn>
                                        <p:tgtEl>
                                          <p:spTgt spid="8"/>
                                        </p:tgtEl>
                                      </p:cBhvr>
                                      <p:to x="100000" y="100000"/>
                                    </p:animScale>
                                    <p:animScale>
                                      <p:cBhvr>
                                        <p:cTn id="85" dur="26">
                                          <p:stCondLst>
                                            <p:cond delay="1312"/>
                                          </p:stCondLst>
                                        </p:cTn>
                                        <p:tgtEl>
                                          <p:spTgt spid="8"/>
                                        </p:tgtEl>
                                      </p:cBhvr>
                                      <p:to x="100000" y="80000"/>
                                    </p:animScale>
                                    <p:animScale>
                                      <p:cBhvr>
                                        <p:cTn id="86" dur="166" decel="50000">
                                          <p:stCondLst>
                                            <p:cond delay="1338"/>
                                          </p:stCondLst>
                                        </p:cTn>
                                        <p:tgtEl>
                                          <p:spTgt spid="8"/>
                                        </p:tgtEl>
                                      </p:cBhvr>
                                      <p:to x="100000" y="100000"/>
                                    </p:animScale>
                                    <p:animScale>
                                      <p:cBhvr>
                                        <p:cTn id="87" dur="26">
                                          <p:stCondLst>
                                            <p:cond delay="1642"/>
                                          </p:stCondLst>
                                        </p:cTn>
                                        <p:tgtEl>
                                          <p:spTgt spid="8"/>
                                        </p:tgtEl>
                                      </p:cBhvr>
                                      <p:to x="100000" y="90000"/>
                                    </p:animScale>
                                    <p:animScale>
                                      <p:cBhvr>
                                        <p:cTn id="88" dur="166" decel="50000">
                                          <p:stCondLst>
                                            <p:cond delay="1668"/>
                                          </p:stCondLst>
                                        </p:cTn>
                                        <p:tgtEl>
                                          <p:spTgt spid="8"/>
                                        </p:tgtEl>
                                      </p:cBhvr>
                                      <p:to x="100000" y="100000"/>
                                    </p:animScale>
                                    <p:animScale>
                                      <p:cBhvr>
                                        <p:cTn id="89" dur="26">
                                          <p:stCondLst>
                                            <p:cond delay="1808"/>
                                          </p:stCondLst>
                                        </p:cTn>
                                        <p:tgtEl>
                                          <p:spTgt spid="8"/>
                                        </p:tgtEl>
                                      </p:cBhvr>
                                      <p:to x="100000" y="95000"/>
                                    </p:animScale>
                                    <p:animScale>
                                      <p:cBhvr>
                                        <p:cTn id="90" dur="166" decel="50000">
                                          <p:stCondLst>
                                            <p:cond delay="1834"/>
                                          </p:stCondLst>
                                        </p:cTn>
                                        <p:tgtEl>
                                          <p:spTgt spid="8"/>
                                        </p:tgtEl>
                                      </p:cBhvr>
                                      <p:to x="100000" y="100000"/>
                                    </p:animScale>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074">
                                            <p:txEl>
                                              <p:pRg st="16" end="16"/>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074">
                                            <p:txEl>
                                              <p:pRg st="17" end="17"/>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074">
                                            <p:txEl>
                                              <p:pRg st="18" end="18"/>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074">
                                            <p:txEl>
                                              <p:pRg st="19" end="19"/>
                                            </p:txEl>
                                          </p:spTgt>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6" presetClass="entr" presetSubtype="0"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down)">
                                      <p:cBhvr>
                                        <p:cTn id="105" dur="580">
                                          <p:stCondLst>
                                            <p:cond delay="0"/>
                                          </p:stCondLst>
                                        </p:cTn>
                                        <p:tgtEl>
                                          <p:spTgt spid="9"/>
                                        </p:tgtEl>
                                      </p:cBhvr>
                                    </p:animEffect>
                                    <p:anim calcmode="lin" valueType="num">
                                      <p:cBhvr>
                                        <p:cTn id="10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1" dur="26">
                                          <p:stCondLst>
                                            <p:cond delay="650"/>
                                          </p:stCondLst>
                                        </p:cTn>
                                        <p:tgtEl>
                                          <p:spTgt spid="9"/>
                                        </p:tgtEl>
                                      </p:cBhvr>
                                      <p:to x="100000" y="60000"/>
                                    </p:animScale>
                                    <p:animScale>
                                      <p:cBhvr>
                                        <p:cTn id="112" dur="166" decel="50000">
                                          <p:stCondLst>
                                            <p:cond delay="676"/>
                                          </p:stCondLst>
                                        </p:cTn>
                                        <p:tgtEl>
                                          <p:spTgt spid="9"/>
                                        </p:tgtEl>
                                      </p:cBhvr>
                                      <p:to x="100000" y="100000"/>
                                    </p:animScale>
                                    <p:animScale>
                                      <p:cBhvr>
                                        <p:cTn id="113" dur="26">
                                          <p:stCondLst>
                                            <p:cond delay="1312"/>
                                          </p:stCondLst>
                                        </p:cTn>
                                        <p:tgtEl>
                                          <p:spTgt spid="9"/>
                                        </p:tgtEl>
                                      </p:cBhvr>
                                      <p:to x="100000" y="80000"/>
                                    </p:animScale>
                                    <p:animScale>
                                      <p:cBhvr>
                                        <p:cTn id="114" dur="166" decel="50000">
                                          <p:stCondLst>
                                            <p:cond delay="1338"/>
                                          </p:stCondLst>
                                        </p:cTn>
                                        <p:tgtEl>
                                          <p:spTgt spid="9"/>
                                        </p:tgtEl>
                                      </p:cBhvr>
                                      <p:to x="100000" y="100000"/>
                                    </p:animScale>
                                    <p:animScale>
                                      <p:cBhvr>
                                        <p:cTn id="115" dur="26">
                                          <p:stCondLst>
                                            <p:cond delay="1642"/>
                                          </p:stCondLst>
                                        </p:cTn>
                                        <p:tgtEl>
                                          <p:spTgt spid="9"/>
                                        </p:tgtEl>
                                      </p:cBhvr>
                                      <p:to x="100000" y="90000"/>
                                    </p:animScale>
                                    <p:animScale>
                                      <p:cBhvr>
                                        <p:cTn id="116" dur="166" decel="50000">
                                          <p:stCondLst>
                                            <p:cond delay="1668"/>
                                          </p:stCondLst>
                                        </p:cTn>
                                        <p:tgtEl>
                                          <p:spTgt spid="9"/>
                                        </p:tgtEl>
                                      </p:cBhvr>
                                      <p:to x="100000" y="100000"/>
                                    </p:animScale>
                                    <p:animScale>
                                      <p:cBhvr>
                                        <p:cTn id="117" dur="26">
                                          <p:stCondLst>
                                            <p:cond delay="1808"/>
                                          </p:stCondLst>
                                        </p:cTn>
                                        <p:tgtEl>
                                          <p:spTgt spid="9"/>
                                        </p:tgtEl>
                                      </p:cBhvr>
                                      <p:to x="100000" y="95000"/>
                                    </p:animScale>
                                    <p:animScale>
                                      <p:cBhvr>
                                        <p:cTn id="118" dur="166" decel="50000">
                                          <p:stCondLst>
                                            <p:cond delay="1834"/>
                                          </p:stCondLst>
                                        </p:cTn>
                                        <p:tgtEl>
                                          <p:spTgt spid="9"/>
                                        </p:tgtEl>
                                      </p:cBhvr>
                                      <p:to x="100000" y="100000"/>
                                    </p:animScale>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3076">
                                            <p:txEl>
                                              <p:pRg st="0" end="0"/>
                                            </p:txEl>
                                          </p:spTgt>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076">
                                            <p:txEl>
                                              <p:pRg st="1" end="1"/>
                                            </p:txEl>
                                          </p:spTgt>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076">
                                            <p:txEl>
                                              <p:pRg st="2" end="2"/>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076">
                                            <p:txEl>
                                              <p:pRg st="3" end="3"/>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6" presetClass="entr" presetSubtype="0" fill="hold" nodeType="click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80">
                                          <p:stCondLst>
                                            <p:cond delay="0"/>
                                          </p:stCondLst>
                                        </p:cTn>
                                        <p:tgtEl>
                                          <p:spTgt spid="10"/>
                                        </p:tgtEl>
                                      </p:cBhvr>
                                    </p:animEffect>
                                    <p:anim calcmode="lin" valueType="num">
                                      <p:cBhvr>
                                        <p:cTn id="1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tgtEl>
                                      </p:cBhvr>
                                      <p:to x="100000" y="60000"/>
                                    </p:animScale>
                                    <p:animScale>
                                      <p:cBhvr>
                                        <p:cTn id="142" dur="166" decel="50000">
                                          <p:stCondLst>
                                            <p:cond delay="676"/>
                                          </p:stCondLst>
                                        </p:cTn>
                                        <p:tgtEl>
                                          <p:spTgt spid="10"/>
                                        </p:tgtEl>
                                      </p:cBhvr>
                                      <p:to x="100000" y="100000"/>
                                    </p:animScale>
                                    <p:animScale>
                                      <p:cBhvr>
                                        <p:cTn id="143" dur="26">
                                          <p:stCondLst>
                                            <p:cond delay="1312"/>
                                          </p:stCondLst>
                                        </p:cTn>
                                        <p:tgtEl>
                                          <p:spTgt spid="10"/>
                                        </p:tgtEl>
                                      </p:cBhvr>
                                      <p:to x="100000" y="80000"/>
                                    </p:animScale>
                                    <p:animScale>
                                      <p:cBhvr>
                                        <p:cTn id="144" dur="166" decel="50000">
                                          <p:stCondLst>
                                            <p:cond delay="1338"/>
                                          </p:stCondLst>
                                        </p:cTn>
                                        <p:tgtEl>
                                          <p:spTgt spid="10"/>
                                        </p:tgtEl>
                                      </p:cBhvr>
                                      <p:to x="100000" y="100000"/>
                                    </p:animScale>
                                    <p:animScale>
                                      <p:cBhvr>
                                        <p:cTn id="145" dur="26">
                                          <p:stCondLst>
                                            <p:cond delay="1642"/>
                                          </p:stCondLst>
                                        </p:cTn>
                                        <p:tgtEl>
                                          <p:spTgt spid="10"/>
                                        </p:tgtEl>
                                      </p:cBhvr>
                                      <p:to x="100000" y="90000"/>
                                    </p:animScale>
                                    <p:animScale>
                                      <p:cBhvr>
                                        <p:cTn id="146" dur="166" decel="50000">
                                          <p:stCondLst>
                                            <p:cond delay="1668"/>
                                          </p:stCondLst>
                                        </p:cTn>
                                        <p:tgtEl>
                                          <p:spTgt spid="10"/>
                                        </p:tgtEl>
                                      </p:cBhvr>
                                      <p:to x="100000" y="100000"/>
                                    </p:animScale>
                                    <p:animScale>
                                      <p:cBhvr>
                                        <p:cTn id="147" dur="26">
                                          <p:stCondLst>
                                            <p:cond delay="1808"/>
                                          </p:stCondLst>
                                        </p:cTn>
                                        <p:tgtEl>
                                          <p:spTgt spid="10"/>
                                        </p:tgtEl>
                                      </p:cBhvr>
                                      <p:to x="100000" y="95000"/>
                                    </p:animScale>
                                    <p:animScale>
                                      <p:cBhvr>
                                        <p:cTn id="148" dur="166" decel="50000">
                                          <p:stCondLst>
                                            <p:cond delay="1834"/>
                                          </p:stCondLst>
                                        </p:cTn>
                                        <p:tgtEl>
                                          <p:spTgt spid="10"/>
                                        </p:tgtEl>
                                      </p:cBhvr>
                                      <p:to x="100000" y="100000"/>
                                    </p:animScale>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nodeType="clickEffect">
                                  <p:stCondLst>
                                    <p:cond delay="0"/>
                                  </p:stCondLst>
                                  <p:childTnLst>
                                    <p:set>
                                      <p:cBhvr>
                                        <p:cTn id="152" dur="1" fill="hold">
                                          <p:stCondLst>
                                            <p:cond delay="0"/>
                                          </p:stCondLst>
                                        </p:cTn>
                                        <p:tgtEl>
                                          <p:spTgt spid="3077">
                                            <p:txEl>
                                              <p:pRg st="0" end="0"/>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077">
                                            <p:txEl>
                                              <p:pRg st="1" end="1"/>
                                            </p:txEl>
                                          </p:spTgt>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077">
                                            <p:txEl>
                                              <p:pRg st="2" end="2"/>
                                            </p:txEl>
                                          </p:spTgt>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077">
                                            <p:txEl>
                                              <p:pRg st="3" end="3"/>
                                            </p:txEl>
                                          </p:spTgt>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077">
                                            <p:txEl>
                                              <p:pRg st="4" end="4"/>
                                            </p:txEl>
                                          </p:spTgt>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6" presetClass="entr" presetSubtype="0" fill="hold" nodeType="click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wipe(down)">
                                      <p:cBhvr>
                                        <p:cTn id="167" dur="580">
                                          <p:stCondLst>
                                            <p:cond delay="0"/>
                                          </p:stCondLst>
                                        </p:cTn>
                                        <p:tgtEl>
                                          <p:spTgt spid="11"/>
                                        </p:tgtEl>
                                      </p:cBhvr>
                                    </p:animEffect>
                                    <p:anim calcmode="lin" valueType="num">
                                      <p:cBhvr>
                                        <p:cTn id="16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3" dur="26">
                                          <p:stCondLst>
                                            <p:cond delay="650"/>
                                          </p:stCondLst>
                                        </p:cTn>
                                        <p:tgtEl>
                                          <p:spTgt spid="11"/>
                                        </p:tgtEl>
                                      </p:cBhvr>
                                      <p:to x="100000" y="60000"/>
                                    </p:animScale>
                                    <p:animScale>
                                      <p:cBhvr>
                                        <p:cTn id="174" dur="166" decel="50000">
                                          <p:stCondLst>
                                            <p:cond delay="676"/>
                                          </p:stCondLst>
                                        </p:cTn>
                                        <p:tgtEl>
                                          <p:spTgt spid="11"/>
                                        </p:tgtEl>
                                      </p:cBhvr>
                                      <p:to x="100000" y="100000"/>
                                    </p:animScale>
                                    <p:animScale>
                                      <p:cBhvr>
                                        <p:cTn id="175" dur="26">
                                          <p:stCondLst>
                                            <p:cond delay="1312"/>
                                          </p:stCondLst>
                                        </p:cTn>
                                        <p:tgtEl>
                                          <p:spTgt spid="11"/>
                                        </p:tgtEl>
                                      </p:cBhvr>
                                      <p:to x="100000" y="80000"/>
                                    </p:animScale>
                                    <p:animScale>
                                      <p:cBhvr>
                                        <p:cTn id="176" dur="166" decel="50000">
                                          <p:stCondLst>
                                            <p:cond delay="1338"/>
                                          </p:stCondLst>
                                        </p:cTn>
                                        <p:tgtEl>
                                          <p:spTgt spid="11"/>
                                        </p:tgtEl>
                                      </p:cBhvr>
                                      <p:to x="100000" y="100000"/>
                                    </p:animScale>
                                    <p:animScale>
                                      <p:cBhvr>
                                        <p:cTn id="177" dur="26">
                                          <p:stCondLst>
                                            <p:cond delay="1642"/>
                                          </p:stCondLst>
                                        </p:cTn>
                                        <p:tgtEl>
                                          <p:spTgt spid="11"/>
                                        </p:tgtEl>
                                      </p:cBhvr>
                                      <p:to x="100000" y="90000"/>
                                    </p:animScale>
                                    <p:animScale>
                                      <p:cBhvr>
                                        <p:cTn id="178" dur="166" decel="50000">
                                          <p:stCondLst>
                                            <p:cond delay="1668"/>
                                          </p:stCondLst>
                                        </p:cTn>
                                        <p:tgtEl>
                                          <p:spTgt spid="11"/>
                                        </p:tgtEl>
                                      </p:cBhvr>
                                      <p:to x="100000" y="100000"/>
                                    </p:animScale>
                                    <p:animScale>
                                      <p:cBhvr>
                                        <p:cTn id="179" dur="26">
                                          <p:stCondLst>
                                            <p:cond delay="1808"/>
                                          </p:stCondLst>
                                        </p:cTn>
                                        <p:tgtEl>
                                          <p:spTgt spid="11"/>
                                        </p:tgtEl>
                                      </p:cBhvr>
                                      <p:to x="100000" y="95000"/>
                                    </p:animScale>
                                    <p:animScale>
                                      <p:cBhvr>
                                        <p:cTn id="180" dur="166" decel="50000">
                                          <p:stCondLst>
                                            <p:cond delay="1834"/>
                                          </p:stCondLst>
                                        </p:cTn>
                                        <p:tgtEl>
                                          <p:spTgt spid="11"/>
                                        </p:tgtEl>
                                      </p:cBhvr>
                                      <p:to x="100000" y="100000"/>
                                    </p:animScale>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nodeType="clickEffect">
                                  <p:stCondLst>
                                    <p:cond delay="0"/>
                                  </p:stCondLst>
                                  <p:childTnLst>
                                    <p:set>
                                      <p:cBhvr>
                                        <p:cTn id="184" dur="1" fill="hold">
                                          <p:stCondLst>
                                            <p:cond delay="0"/>
                                          </p:stCondLst>
                                        </p:cTn>
                                        <p:tgtEl>
                                          <p:spTgt spid="3077">
                                            <p:txEl>
                                              <p:pRg st="6" end="6"/>
                                            </p:txEl>
                                          </p:spTgt>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3077">
                                            <p:txEl>
                                              <p:pRg st="7" end="7"/>
                                            </p:txEl>
                                          </p:spTgt>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077">
                                            <p:txEl>
                                              <p:pRg st="8" end="8"/>
                                            </p:txEl>
                                          </p:spTgt>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077">
                                            <p:txEl>
                                              <p:pRg st="9" end="9"/>
                                            </p:txEl>
                                          </p:spTgt>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077">
                                            <p:txEl>
                                              <p:pRg st="10" end="10"/>
                                            </p:txEl>
                                          </p:spTgt>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6" presetClass="entr" presetSubtype="0" fill="hold" nodeType="clickEffect">
                                  <p:stCondLst>
                                    <p:cond delay="0"/>
                                  </p:stCondLst>
                                  <p:childTnLst>
                                    <p:set>
                                      <p:cBhvr>
                                        <p:cTn id="196" dur="1" fill="hold">
                                          <p:stCondLst>
                                            <p:cond delay="0"/>
                                          </p:stCondLst>
                                        </p:cTn>
                                        <p:tgtEl>
                                          <p:spTgt spid="12"/>
                                        </p:tgtEl>
                                        <p:attrNameLst>
                                          <p:attrName>style.visibility</p:attrName>
                                        </p:attrNameLst>
                                      </p:cBhvr>
                                      <p:to>
                                        <p:strVal val="visible"/>
                                      </p:to>
                                    </p:set>
                                    <p:animEffect transition="in" filter="wipe(down)">
                                      <p:cBhvr>
                                        <p:cTn id="197" dur="580">
                                          <p:stCondLst>
                                            <p:cond delay="0"/>
                                          </p:stCondLst>
                                        </p:cTn>
                                        <p:tgtEl>
                                          <p:spTgt spid="12"/>
                                        </p:tgtEl>
                                      </p:cBhvr>
                                    </p:animEffect>
                                    <p:anim calcmode="lin" valueType="num">
                                      <p:cBhvr>
                                        <p:cTn id="19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3" dur="26">
                                          <p:stCondLst>
                                            <p:cond delay="650"/>
                                          </p:stCondLst>
                                        </p:cTn>
                                        <p:tgtEl>
                                          <p:spTgt spid="12"/>
                                        </p:tgtEl>
                                      </p:cBhvr>
                                      <p:to x="100000" y="60000"/>
                                    </p:animScale>
                                    <p:animScale>
                                      <p:cBhvr>
                                        <p:cTn id="204" dur="166" decel="50000">
                                          <p:stCondLst>
                                            <p:cond delay="676"/>
                                          </p:stCondLst>
                                        </p:cTn>
                                        <p:tgtEl>
                                          <p:spTgt spid="12"/>
                                        </p:tgtEl>
                                      </p:cBhvr>
                                      <p:to x="100000" y="100000"/>
                                    </p:animScale>
                                    <p:animScale>
                                      <p:cBhvr>
                                        <p:cTn id="205" dur="26">
                                          <p:stCondLst>
                                            <p:cond delay="1312"/>
                                          </p:stCondLst>
                                        </p:cTn>
                                        <p:tgtEl>
                                          <p:spTgt spid="12"/>
                                        </p:tgtEl>
                                      </p:cBhvr>
                                      <p:to x="100000" y="80000"/>
                                    </p:animScale>
                                    <p:animScale>
                                      <p:cBhvr>
                                        <p:cTn id="206" dur="166" decel="50000">
                                          <p:stCondLst>
                                            <p:cond delay="1338"/>
                                          </p:stCondLst>
                                        </p:cTn>
                                        <p:tgtEl>
                                          <p:spTgt spid="12"/>
                                        </p:tgtEl>
                                      </p:cBhvr>
                                      <p:to x="100000" y="100000"/>
                                    </p:animScale>
                                    <p:animScale>
                                      <p:cBhvr>
                                        <p:cTn id="207" dur="26">
                                          <p:stCondLst>
                                            <p:cond delay="1642"/>
                                          </p:stCondLst>
                                        </p:cTn>
                                        <p:tgtEl>
                                          <p:spTgt spid="12"/>
                                        </p:tgtEl>
                                      </p:cBhvr>
                                      <p:to x="100000" y="90000"/>
                                    </p:animScale>
                                    <p:animScale>
                                      <p:cBhvr>
                                        <p:cTn id="208" dur="166" decel="50000">
                                          <p:stCondLst>
                                            <p:cond delay="1668"/>
                                          </p:stCondLst>
                                        </p:cTn>
                                        <p:tgtEl>
                                          <p:spTgt spid="12"/>
                                        </p:tgtEl>
                                      </p:cBhvr>
                                      <p:to x="100000" y="100000"/>
                                    </p:animScale>
                                    <p:animScale>
                                      <p:cBhvr>
                                        <p:cTn id="209" dur="26">
                                          <p:stCondLst>
                                            <p:cond delay="1808"/>
                                          </p:stCondLst>
                                        </p:cTn>
                                        <p:tgtEl>
                                          <p:spTgt spid="12"/>
                                        </p:tgtEl>
                                      </p:cBhvr>
                                      <p:to x="100000" y="95000"/>
                                    </p:animScale>
                                    <p:animScale>
                                      <p:cBhvr>
                                        <p:cTn id="210" dur="166" decel="50000">
                                          <p:stCondLst>
                                            <p:cond delay="1834"/>
                                          </p:stCondLst>
                                        </p:cTn>
                                        <p:tgtEl>
                                          <p:spTgt spid="12"/>
                                        </p:tgtEl>
                                      </p:cBhvr>
                                      <p:to x="100000" y="100000"/>
                                    </p:animScale>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nodeType="clickEffect">
                                  <p:stCondLst>
                                    <p:cond delay="0"/>
                                  </p:stCondLst>
                                  <p:childTnLst>
                                    <p:set>
                                      <p:cBhvr>
                                        <p:cTn id="214" dur="1" fill="hold">
                                          <p:stCondLst>
                                            <p:cond delay="0"/>
                                          </p:stCondLst>
                                        </p:cTn>
                                        <p:tgtEl>
                                          <p:spTgt spid="3077">
                                            <p:txEl>
                                              <p:pRg st="12" end="12"/>
                                            </p:txEl>
                                          </p:spTgt>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3077">
                                            <p:txEl>
                                              <p:pRg st="13" end="13"/>
                                            </p:txEl>
                                          </p:spTgt>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3077">
                                            <p:txEl>
                                              <p:pRg st="14" end="14"/>
                                            </p:txEl>
                                          </p:spTgt>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3077">
                                            <p:txEl>
                                              <p:pRg st="15" end="15"/>
                                            </p:txEl>
                                          </p:spTgt>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3077">
                                            <p:txEl>
                                              <p:pRg st="16" end="16"/>
                                            </p:txEl>
                                          </p:spTgt>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6" presetClass="entr" presetSubtype="0" fill="hold" nodeType="clickEffect">
                                  <p:stCondLst>
                                    <p:cond delay="0"/>
                                  </p:stCondLst>
                                  <p:childTnLst>
                                    <p:set>
                                      <p:cBhvr>
                                        <p:cTn id="226" dur="1" fill="hold">
                                          <p:stCondLst>
                                            <p:cond delay="0"/>
                                          </p:stCondLst>
                                        </p:cTn>
                                        <p:tgtEl>
                                          <p:spTgt spid="13"/>
                                        </p:tgtEl>
                                        <p:attrNameLst>
                                          <p:attrName>style.visibility</p:attrName>
                                        </p:attrNameLst>
                                      </p:cBhvr>
                                      <p:to>
                                        <p:strVal val="visible"/>
                                      </p:to>
                                    </p:set>
                                    <p:animEffect transition="in" filter="wipe(down)">
                                      <p:cBhvr>
                                        <p:cTn id="227" dur="580">
                                          <p:stCondLst>
                                            <p:cond delay="0"/>
                                          </p:stCondLst>
                                        </p:cTn>
                                        <p:tgtEl>
                                          <p:spTgt spid="13"/>
                                        </p:tgtEl>
                                      </p:cBhvr>
                                    </p:animEffect>
                                    <p:anim calcmode="lin" valueType="num">
                                      <p:cBhvr>
                                        <p:cTn id="2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3" dur="26">
                                          <p:stCondLst>
                                            <p:cond delay="650"/>
                                          </p:stCondLst>
                                        </p:cTn>
                                        <p:tgtEl>
                                          <p:spTgt spid="13"/>
                                        </p:tgtEl>
                                      </p:cBhvr>
                                      <p:to x="100000" y="60000"/>
                                    </p:animScale>
                                    <p:animScale>
                                      <p:cBhvr>
                                        <p:cTn id="234" dur="166" decel="50000">
                                          <p:stCondLst>
                                            <p:cond delay="676"/>
                                          </p:stCondLst>
                                        </p:cTn>
                                        <p:tgtEl>
                                          <p:spTgt spid="13"/>
                                        </p:tgtEl>
                                      </p:cBhvr>
                                      <p:to x="100000" y="100000"/>
                                    </p:animScale>
                                    <p:animScale>
                                      <p:cBhvr>
                                        <p:cTn id="235" dur="26">
                                          <p:stCondLst>
                                            <p:cond delay="1312"/>
                                          </p:stCondLst>
                                        </p:cTn>
                                        <p:tgtEl>
                                          <p:spTgt spid="13"/>
                                        </p:tgtEl>
                                      </p:cBhvr>
                                      <p:to x="100000" y="80000"/>
                                    </p:animScale>
                                    <p:animScale>
                                      <p:cBhvr>
                                        <p:cTn id="236" dur="166" decel="50000">
                                          <p:stCondLst>
                                            <p:cond delay="1338"/>
                                          </p:stCondLst>
                                        </p:cTn>
                                        <p:tgtEl>
                                          <p:spTgt spid="13"/>
                                        </p:tgtEl>
                                      </p:cBhvr>
                                      <p:to x="100000" y="100000"/>
                                    </p:animScale>
                                    <p:animScale>
                                      <p:cBhvr>
                                        <p:cTn id="237" dur="26">
                                          <p:stCondLst>
                                            <p:cond delay="1642"/>
                                          </p:stCondLst>
                                        </p:cTn>
                                        <p:tgtEl>
                                          <p:spTgt spid="13"/>
                                        </p:tgtEl>
                                      </p:cBhvr>
                                      <p:to x="100000" y="90000"/>
                                    </p:animScale>
                                    <p:animScale>
                                      <p:cBhvr>
                                        <p:cTn id="238" dur="166" decel="50000">
                                          <p:stCondLst>
                                            <p:cond delay="1668"/>
                                          </p:stCondLst>
                                        </p:cTn>
                                        <p:tgtEl>
                                          <p:spTgt spid="13"/>
                                        </p:tgtEl>
                                      </p:cBhvr>
                                      <p:to x="100000" y="100000"/>
                                    </p:animScale>
                                    <p:animScale>
                                      <p:cBhvr>
                                        <p:cTn id="239" dur="26">
                                          <p:stCondLst>
                                            <p:cond delay="1808"/>
                                          </p:stCondLst>
                                        </p:cTn>
                                        <p:tgtEl>
                                          <p:spTgt spid="13"/>
                                        </p:tgtEl>
                                      </p:cBhvr>
                                      <p:to x="100000" y="95000"/>
                                    </p:animScale>
                                    <p:animScale>
                                      <p:cBhvr>
                                        <p:cTn id="240" dur="166" decel="50000">
                                          <p:stCondLst>
                                            <p:cond delay="1834"/>
                                          </p:stCondLst>
                                        </p:cTn>
                                        <p:tgtEl>
                                          <p:spTgt spid="13"/>
                                        </p:tgtEl>
                                      </p:cBhvr>
                                      <p:to x="100000" y="100000"/>
                                    </p:animScale>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ntr" presetSubtype="0" fill="hold" nodeType="clickEffect">
                                  <p:stCondLst>
                                    <p:cond delay="0"/>
                                  </p:stCondLst>
                                  <p:childTnLst>
                                    <p:set>
                                      <p:cBhvr>
                                        <p:cTn id="244" dur="1" fill="hold">
                                          <p:stCondLst>
                                            <p:cond delay="0"/>
                                          </p:stCondLst>
                                        </p:cTn>
                                        <p:tgtEl>
                                          <p:spTgt spid="3077">
                                            <p:txEl>
                                              <p:pRg st="18" end="18"/>
                                            </p:txEl>
                                          </p:spTgt>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3077">
                                            <p:txEl>
                                              <p:pRg st="19" end="19"/>
                                            </p:txEl>
                                          </p:spTgt>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3077">
                                            <p:txEl>
                                              <p:pRg st="20" end="20"/>
                                            </p:txEl>
                                          </p:spTgt>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3077">
                                            <p:txEl>
                                              <p:pRg st="21" end="21"/>
                                            </p:txEl>
                                          </p:spTgt>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3077">
                                            <p:txEl>
                                              <p:pRg st="22" end="22"/>
                                            </p:txEl>
                                          </p:spTgt>
                                        </p:tgtEl>
                                        <p:attrNameLst>
                                          <p:attrName>style.visibility</p:attrName>
                                        </p:attrNameLst>
                                      </p:cBhvr>
                                      <p:to>
                                        <p:strVal val="visible"/>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6" presetClass="entr" presetSubtype="0" fill="hold" nodeType="clickEffect">
                                  <p:stCondLst>
                                    <p:cond delay="0"/>
                                  </p:stCondLst>
                                  <p:childTnLst>
                                    <p:set>
                                      <p:cBhvr>
                                        <p:cTn id="256" dur="1" fill="hold">
                                          <p:stCondLst>
                                            <p:cond delay="0"/>
                                          </p:stCondLst>
                                        </p:cTn>
                                        <p:tgtEl>
                                          <p:spTgt spid="14"/>
                                        </p:tgtEl>
                                        <p:attrNameLst>
                                          <p:attrName>style.visibility</p:attrName>
                                        </p:attrNameLst>
                                      </p:cBhvr>
                                      <p:to>
                                        <p:strVal val="visible"/>
                                      </p:to>
                                    </p:set>
                                    <p:animEffect transition="in" filter="wipe(down)">
                                      <p:cBhvr>
                                        <p:cTn id="257" dur="580">
                                          <p:stCondLst>
                                            <p:cond delay="0"/>
                                          </p:stCondLst>
                                        </p:cTn>
                                        <p:tgtEl>
                                          <p:spTgt spid="14"/>
                                        </p:tgtEl>
                                      </p:cBhvr>
                                    </p:animEffect>
                                    <p:anim calcmode="lin" valueType="num">
                                      <p:cBhvr>
                                        <p:cTn id="25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63" dur="26">
                                          <p:stCondLst>
                                            <p:cond delay="650"/>
                                          </p:stCondLst>
                                        </p:cTn>
                                        <p:tgtEl>
                                          <p:spTgt spid="14"/>
                                        </p:tgtEl>
                                      </p:cBhvr>
                                      <p:to x="100000" y="60000"/>
                                    </p:animScale>
                                    <p:animScale>
                                      <p:cBhvr>
                                        <p:cTn id="264" dur="166" decel="50000">
                                          <p:stCondLst>
                                            <p:cond delay="676"/>
                                          </p:stCondLst>
                                        </p:cTn>
                                        <p:tgtEl>
                                          <p:spTgt spid="14"/>
                                        </p:tgtEl>
                                      </p:cBhvr>
                                      <p:to x="100000" y="100000"/>
                                    </p:animScale>
                                    <p:animScale>
                                      <p:cBhvr>
                                        <p:cTn id="265" dur="26">
                                          <p:stCondLst>
                                            <p:cond delay="1312"/>
                                          </p:stCondLst>
                                        </p:cTn>
                                        <p:tgtEl>
                                          <p:spTgt spid="14"/>
                                        </p:tgtEl>
                                      </p:cBhvr>
                                      <p:to x="100000" y="80000"/>
                                    </p:animScale>
                                    <p:animScale>
                                      <p:cBhvr>
                                        <p:cTn id="266" dur="166" decel="50000">
                                          <p:stCondLst>
                                            <p:cond delay="1338"/>
                                          </p:stCondLst>
                                        </p:cTn>
                                        <p:tgtEl>
                                          <p:spTgt spid="14"/>
                                        </p:tgtEl>
                                      </p:cBhvr>
                                      <p:to x="100000" y="100000"/>
                                    </p:animScale>
                                    <p:animScale>
                                      <p:cBhvr>
                                        <p:cTn id="267" dur="26">
                                          <p:stCondLst>
                                            <p:cond delay="1642"/>
                                          </p:stCondLst>
                                        </p:cTn>
                                        <p:tgtEl>
                                          <p:spTgt spid="14"/>
                                        </p:tgtEl>
                                      </p:cBhvr>
                                      <p:to x="100000" y="90000"/>
                                    </p:animScale>
                                    <p:animScale>
                                      <p:cBhvr>
                                        <p:cTn id="268" dur="166" decel="50000">
                                          <p:stCondLst>
                                            <p:cond delay="1668"/>
                                          </p:stCondLst>
                                        </p:cTn>
                                        <p:tgtEl>
                                          <p:spTgt spid="14"/>
                                        </p:tgtEl>
                                      </p:cBhvr>
                                      <p:to x="100000" y="100000"/>
                                    </p:animScale>
                                    <p:animScale>
                                      <p:cBhvr>
                                        <p:cTn id="269" dur="26">
                                          <p:stCondLst>
                                            <p:cond delay="1808"/>
                                          </p:stCondLst>
                                        </p:cTn>
                                        <p:tgtEl>
                                          <p:spTgt spid="14"/>
                                        </p:tgtEl>
                                      </p:cBhvr>
                                      <p:to x="100000" y="95000"/>
                                    </p:animScale>
                                    <p:animScale>
                                      <p:cBhvr>
                                        <p:cTn id="27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00D46F-215E-4683-98C1-74B105ECA9B4}"/>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AutoShape 2" descr="http://www.rickety.us/wp-content/uploads/2010/12/The_Anxiety_of_Saint_Joseph.jpg">
            <a:extLst>
              <a:ext uri="{FF2B5EF4-FFF2-40B4-BE49-F238E27FC236}">
                <a16:creationId xmlns:a16="http://schemas.microsoft.com/office/drawing/2014/main" id="{84977C1A-EDDD-4B23-8E5E-2B9CFDEFCB6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1507" name="TextBox 3">
            <a:extLst>
              <a:ext uri="{FF2B5EF4-FFF2-40B4-BE49-F238E27FC236}">
                <a16:creationId xmlns:a16="http://schemas.microsoft.com/office/drawing/2014/main" id="{2FADC7CC-A5A8-4F07-BD1E-EA8C1B1B1213}"/>
              </a:ext>
            </a:extLst>
          </p:cNvPr>
          <p:cNvSpPr txBox="1">
            <a:spLocks noChangeArrowheads="1"/>
          </p:cNvSpPr>
          <p:nvPr/>
        </p:nvSpPr>
        <p:spPr bwMode="auto">
          <a:xfrm>
            <a:off x="1752600" y="1"/>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solidFill>
                <a:schemeClr val="bg1"/>
              </a:solidFill>
            </a:endParaRPr>
          </a:p>
          <a:p>
            <a:pPr eaLnBrk="1" hangingPunct="1">
              <a:spcBef>
                <a:spcPct val="0"/>
              </a:spcBef>
              <a:buFontTx/>
              <a:buNone/>
            </a:pPr>
            <a:r>
              <a:rPr lang="en-US" altLang="en-US" sz="3600" b="1" i="1" dirty="0">
                <a:solidFill>
                  <a:schemeClr val="bg1"/>
                </a:solidFill>
              </a:rPr>
              <a:t>“Joseph was Minded to Put Her Away Privily”</a:t>
            </a:r>
          </a:p>
        </p:txBody>
      </p:sp>
      <p:pic>
        <p:nvPicPr>
          <p:cNvPr id="29698" name="Picture 2" descr="Thirty Days Prayer to St. Joseph – THE WAR">
            <a:extLst>
              <a:ext uri="{FF2B5EF4-FFF2-40B4-BE49-F238E27FC236}">
                <a16:creationId xmlns:a16="http://schemas.microsoft.com/office/drawing/2014/main" id="{6D09A078-21D6-4668-8E55-9CE81C21A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285" y="1068389"/>
            <a:ext cx="3432747" cy="5353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D8BEE7-B92C-49F0-8274-0913B2958BC0}"/>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Joseph's Dream by James Tissot">
            <a:extLst>
              <a:ext uri="{FF2B5EF4-FFF2-40B4-BE49-F238E27FC236}">
                <a16:creationId xmlns:a16="http://schemas.microsoft.com/office/drawing/2014/main" id="{69F15EF3-F7A6-4D98-B348-4AE0AFD91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60"/>
          <a:stretch>
            <a:fillRect/>
          </a:stretch>
        </p:blipFill>
        <p:spPr bwMode="auto">
          <a:xfrm>
            <a:off x="6261100" y="457200"/>
            <a:ext cx="44069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5B9B0B6A-FBB2-4DF4-A193-6AF365E0410C}"/>
              </a:ext>
            </a:extLst>
          </p:cNvPr>
          <p:cNvSpPr txBox="1">
            <a:spLocks noChangeArrowheads="1"/>
          </p:cNvSpPr>
          <p:nvPr/>
        </p:nvSpPr>
        <p:spPr bwMode="auto">
          <a:xfrm>
            <a:off x="1828800" y="381001"/>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a:solidFill>
                  <a:schemeClr val="bg1"/>
                </a:solidFill>
              </a:rPr>
              <a:t>Joseph’s Vision</a:t>
            </a:r>
          </a:p>
        </p:txBody>
      </p:sp>
      <p:sp>
        <p:nvSpPr>
          <p:cNvPr id="22532" name="TextBox 3">
            <a:extLst>
              <a:ext uri="{FF2B5EF4-FFF2-40B4-BE49-F238E27FC236}">
                <a16:creationId xmlns:a16="http://schemas.microsoft.com/office/drawing/2014/main" id="{E4E70DDC-97AF-4263-BA74-4AEBE53A1358}"/>
              </a:ext>
            </a:extLst>
          </p:cNvPr>
          <p:cNvSpPr txBox="1">
            <a:spLocks noChangeArrowheads="1"/>
          </p:cNvSpPr>
          <p:nvPr/>
        </p:nvSpPr>
        <p:spPr bwMode="auto">
          <a:xfrm>
            <a:off x="1905000" y="1600201"/>
            <a:ext cx="411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rPr>
              <a:t>That which is </a:t>
            </a:r>
          </a:p>
          <a:p>
            <a:pPr algn="ctr" eaLnBrk="1" hangingPunct="1">
              <a:spcBef>
                <a:spcPct val="0"/>
              </a:spcBef>
              <a:buFontTx/>
              <a:buNone/>
            </a:pPr>
            <a:r>
              <a:rPr lang="en-US" altLang="en-US" dirty="0">
                <a:solidFill>
                  <a:schemeClr val="bg1"/>
                </a:solidFill>
              </a:rPr>
              <a:t>conceived in her </a:t>
            </a:r>
          </a:p>
          <a:p>
            <a:pPr algn="ctr" eaLnBrk="1" hangingPunct="1">
              <a:spcBef>
                <a:spcPct val="0"/>
              </a:spcBef>
              <a:buFontTx/>
              <a:buNone/>
            </a:pPr>
            <a:r>
              <a:rPr lang="en-US" altLang="en-US" dirty="0">
                <a:solidFill>
                  <a:schemeClr val="bg1"/>
                </a:solidFill>
              </a:rPr>
              <a:t>is </a:t>
            </a:r>
            <a:r>
              <a:rPr lang="en-US" altLang="en-US" b="1" i="1" dirty="0">
                <a:solidFill>
                  <a:schemeClr val="bg1"/>
                </a:solidFill>
              </a:rPr>
              <a:t>of </a:t>
            </a:r>
            <a:r>
              <a:rPr lang="en-US" altLang="en-US" dirty="0">
                <a:solidFill>
                  <a:schemeClr val="bg1"/>
                </a:solidFill>
              </a:rPr>
              <a:t>the Holy Ghost</a:t>
            </a:r>
          </a:p>
          <a:p>
            <a:pPr algn="ctr" eaLnBrk="1" hangingPunct="1">
              <a:spcBef>
                <a:spcPct val="0"/>
              </a:spcBef>
              <a:buFontTx/>
              <a:buNone/>
            </a:pPr>
            <a:endParaRPr lang="en-US" altLang="en-US" dirty="0">
              <a:solidFill>
                <a:schemeClr val="bg1"/>
              </a:solidFill>
            </a:endParaRPr>
          </a:p>
          <a:p>
            <a:pPr algn="ctr" eaLnBrk="1" hangingPunct="1">
              <a:spcBef>
                <a:spcPct val="0"/>
              </a:spcBef>
              <a:buFontTx/>
              <a:buNone/>
            </a:pPr>
            <a:endParaRPr lang="en-US" altLang="en-US" dirty="0">
              <a:solidFill>
                <a:schemeClr val="bg1"/>
              </a:solidFill>
            </a:endParaRPr>
          </a:p>
          <a:p>
            <a:pPr algn="ctr" eaLnBrk="1" hangingPunct="1">
              <a:spcBef>
                <a:spcPct val="0"/>
              </a:spcBef>
              <a:buFontTx/>
              <a:buNone/>
            </a:pPr>
            <a:r>
              <a:rPr lang="en-US" altLang="en-US" dirty="0">
                <a:solidFill>
                  <a:schemeClr val="bg1"/>
                </a:solidFill>
              </a:rPr>
              <a:t>Joseph had been chosen to be the earthly father of the Savior of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2">
                                            <p:txEl>
                                              <p:pRg st="1" end="1"/>
                                            </p:txEl>
                                          </p:spTgt>
                                        </p:tgtEl>
                                        <p:attrNameLst>
                                          <p:attrName>style.visibility</p:attrName>
                                        </p:attrNameLst>
                                      </p:cBhvr>
                                      <p:to>
                                        <p:strVal val="visible"/>
                                      </p:to>
                                    </p:set>
                                    <p:animEffect transition="in" filter="fade">
                                      <p:cBhvr>
                                        <p:cTn id="10" dur="500"/>
                                        <p:tgtEl>
                                          <p:spTgt spid="2253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animEffect transition="in" filter="fade">
                                      <p:cBhvr>
                                        <p:cTn id="13" dur="500"/>
                                        <p:tgtEl>
                                          <p:spTgt spid="2253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2">
                                            <p:txEl>
                                              <p:pRg st="5" end="5"/>
                                            </p:txEl>
                                          </p:spTgt>
                                        </p:tgtEl>
                                        <p:attrNameLst>
                                          <p:attrName>style.visibility</p:attrName>
                                        </p:attrNameLst>
                                      </p:cBhvr>
                                      <p:to>
                                        <p:strVal val="visible"/>
                                      </p:to>
                                    </p:set>
                                    <p:animEffect transition="in" filter="fade">
                                      <p:cBhvr>
                                        <p:cTn id="18" dur="500"/>
                                        <p:tgtEl>
                                          <p:spTgt spid="225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501D63-D144-4FC9-A0F1-3C5CB2AAA5A8}"/>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Betrothel of Mary and Joseph by James Tissot">
            <a:extLst>
              <a:ext uri="{FF2B5EF4-FFF2-40B4-BE49-F238E27FC236}">
                <a16:creationId xmlns:a16="http://schemas.microsoft.com/office/drawing/2014/main" id="{D40DC6F5-5D5E-4A0A-A3D2-26D77BD39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968"/>
          <a:stretch>
            <a:fillRect/>
          </a:stretch>
        </p:blipFill>
        <p:spPr bwMode="auto">
          <a:xfrm>
            <a:off x="1828800" y="250826"/>
            <a:ext cx="4191000"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a:extLst>
              <a:ext uri="{FF2B5EF4-FFF2-40B4-BE49-F238E27FC236}">
                <a16:creationId xmlns:a16="http://schemas.microsoft.com/office/drawing/2014/main" id="{594A5D5C-EC9B-44A8-97A4-01C05259B929}"/>
              </a:ext>
            </a:extLst>
          </p:cNvPr>
          <p:cNvSpPr txBox="1">
            <a:spLocks noChangeArrowheads="1"/>
          </p:cNvSpPr>
          <p:nvPr/>
        </p:nvSpPr>
        <p:spPr bwMode="auto">
          <a:xfrm>
            <a:off x="6324600" y="533401"/>
            <a:ext cx="388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chemeClr val="bg1"/>
                </a:solidFill>
              </a:rPr>
              <a:t>The Marriage of Joseph &amp; Mary</a:t>
            </a:r>
          </a:p>
        </p:txBody>
      </p:sp>
      <p:sp>
        <p:nvSpPr>
          <p:cNvPr id="23556" name="TextBox 4">
            <a:extLst>
              <a:ext uri="{FF2B5EF4-FFF2-40B4-BE49-F238E27FC236}">
                <a16:creationId xmlns:a16="http://schemas.microsoft.com/office/drawing/2014/main" id="{BBCB6591-D82F-4546-9B3B-5F76C28B2350}"/>
              </a:ext>
            </a:extLst>
          </p:cNvPr>
          <p:cNvSpPr txBox="1">
            <a:spLocks noChangeArrowheads="1"/>
          </p:cNvSpPr>
          <p:nvPr/>
        </p:nvSpPr>
        <p:spPr bwMode="auto">
          <a:xfrm>
            <a:off x="6248400" y="2209800"/>
            <a:ext cx="4114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Scholars are divided</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Either Joseph and Mary were married immediately</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Or Joseph and Mary traveled to Bethlehem and were formally married after Christ’s birth</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He “knew her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Effect transition="in" filter="fade">
                                      <p:cBhvr>
                                        <p:cTn id="7" dur="1000"/>
                                        <p:tgtEl>
                                          <p:spTgt spid="23556">
                                            <p:txEl>
                                              <p:pRg st="2" end="2"/>
                                            </p:txEl>
                                          </p:spTgt>
                                        </p:tgtEl>
                                      </p:cBhvr>
                                    </p:animEffect>
                                    <p:anim calcmode="lin" valueType="num">
                                      <p:cBhvr>
                                        <p:cTn id="8" dur="10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5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6">
                                            <p:txEl>
                                              <p:pRg st="4" end="4"/>
                                            </p:txEl>
                                          </p:spTgt>
                                        </p:tgtEl>
                                        <p:attrNameLst>
                                          <p:attrName>style.visibility</p:attrName>
                                        </p:attrNameLst>
                                      </p:cBhvr>
                                      <p:to>
                                        <p:strVal val="visible"/>
                                      </p:to>
                                    </p:set>
                                    <p:animEffect transition="in" filter="fade">
                                      <p:cBhvr>
                                        <p:cTn id="14" dur="1000"/>
                                        <p:tgtEl>
                                          <p:spTgt spid="23556">
                                            <p:txEl>
                                              <p:pRg st="4" end="4"/>
                                            </p:txEl>
                                          </p:spTgt>
                                        </p:tgtEl>
                                      </p:cBhvr>
                                    </p:animEffect>
                                    <p:anim calcmode="lin" valueType="num">
                                      <p:cBhvr>
                                        <p:cTn id="15" dur="10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5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animEffect transition="in" filter="fade">
                                      <p:cBhvr>
                                        <p:cTn id="21" dur="1000"/>
                                        <p:tgtEl>
                                          <p:spTgt spid="23556">
                                            <p:txEl>
                                              <p:pRg st="6" end="6"/>
                                            </p:txEl>
                                          </p:spTgt>
                                        </p:tgtEl>
                                      </p:cBhvr>
                                    </p:animEffect>
                                    <p:anim calcmode="lin" valueType="num">
                                      <p:cBhvr>
                                        <p:cTn id="22" dur="1000" fill="hold"/>
                                        <p:tgtEl>
                                          <p:spTgt spid="2355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355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3232B-A66B-4D17-96A4-34DCEF229993}"/>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http://www.ancientresource.com/images/roman/romancoins/romancoins20_2.jpg">
            <a:extLst>
              <a:ext uri="{FF2B5EF4-FFF2-40B4-BE49-F238E27FC236}">
                <a16:creationId xmlns:a16="http://schemas.microsoft.com/office/drawing/2014/main" id="{905A4BCC-3DB2-487C-B496-D512E8445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52657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a:extLst>
              <a:ext uri="{FF2B5EF4-FFF2-40B4-BE49-F238E27FC236}">
                <a16:creationId xmlns:a16="http://schemas.microsoft.com/office/drawing/2014/main" id="{1FFE59BD-4D01-46EF-9BA8-6B52C4818CA6}"/>
              </a:ext>
            </a:extLst>
          </p:cNvPr>
          <p:cNvSpPr txBox="1">
            <a:spLocks noChangeArrowheads="1"/>
          </p:cNvSpPr>
          <p:nvPr/>
        </p:nvSpPr>
        <p:spPr bwMode="auto">
          <a:xfrm>
            <a:off x="2514600" y="22860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a:solidFill>
                  <a:schemeClr val="bg1"/>
                </a:solidFill>
              </a:rPr>
              <a:t>“All the World should be Taxed”</a:t>
            </a:r>
          </a:p>
        </p:txBody>
      </p:sp>
      <p:sp>
        <p:nvSpPr>
          <p:cNvPr id="24580" name="TextBox 3">
            <a:extLst>
              <a:ext uri="{FF2B5EF4-FFF2-40B4-BE49-F238E27FC236}">
                <a16:creationId xmlns:a16="http://schemas.microsoft.com/office/drawing/2014/main" id="{9050ADF0-FD79-407F-82BD-0833ADB4A4B7}"/>
              </a:ext>
            </a:extLst>
          </p:cNvPr>
          <p:cNvSpPr txBox="1">
            <a:spLocks noChangeArrowheads="1"/>
          </p:cNvSpPr>
          <p:nvPr/>
        </p:nvSpPr>
        <p:spPr bwMode="auto">
          <a:xfrm>
            <a:off x="1080541" y="1878806"/>
            <a:ext cx="2590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Rome required a Census</a:t>
            </a:r>
          </a:p>
          <a:p>
            <a:pPr algn="ctr" eaLnBrk="1" hangingPunct="1">
              <a:spcBef>
                <a:spcPct val="0"/>
              </a:spcBef>
              <a:buFontTx/>
              <a:buNone/>
            </a:pPr>
            <a:r>
              <a:rPr lang="en-US" altLang="en-US" sz="2400" dirty="0">
                <a:solidFill>
                  <a:schemeClr val="bg1"/>
                </a:solidFill>
              </a:rPr>
              <a:t>and a Tax</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The law required that both </a:t>
            </a:r>
          </a:p>
          <a:p>
            <a:pPr algn="ctr" eaLnBrk="1" hangingPunct="1">
              <a:spcBef>
                <a:spcPct val="0"/>
              </a:spcBef>
              <a:buFontTx/>
              <a:buNone/>
            </a:pPr>
            <a:r>
              <a:rPr lang="en-US" altLang="en-US" sz="2400" dirty="0">
                <a:solidFill>
                  <a:schemeClr val="bg1"/>
                </a:solidFill>
              </a:rPr>
              <a:t>Joseph and Mary were to be taxed</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endParaRPr lang="en-US" altLang="en-US" sz="2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840EAE-4197-4E08-B736-3C7074E96194}"/>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1" descr="ArtBook__029_029__JosephAndMaryTravelToBethlehem____.jpg">
            <a:extLst>
              <a:ext uri="{FF2B5EF4-FFF2-40B4-BE49-F238E27FC236}">
                <a16:creationId xmlns:a16="http://schemas.microsoft.com/office/drawing/2014/main" id="{503654C1-9291-4F9A-814D-1332567258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143000"/>
            <a:ext cx="7510463"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a:extLst>
              <a:ext uri="{FF2B5EF4-FFF2-40B4-BE49-F238E27FC236}">
                <a16:creationId xmlns:a16="http://schemas.microsoft.com/office/drawing/2014/main" id="{FA11CD2F-AF0F-4A0F-8F3E-9F5646B53E27}"/>
              </a:ext>
            </a:extLst>
          </p:cNvPr>
          <p:cNvSpPr txBox="1">
            <a:spLocks noChangeArrowheads="1"/>
          </p:cNvSpPr>
          <p:nvPr/>
        </p:nvSpPr>
        <p:spPr bwMode="auto">
          <a:xfrm>
            <a:off x="1828800" y="228601"/>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chemeClr val="bg1"/>
                </a:solidFill>
              </a:rPr>
              <a:t>Mary and Joseph went “Up” to Bethlehem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E8F1E1-DB64-4BF8-A721-4301DDE6D009}"/>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1" descr="noroom.jpg">
            <a:extLst>
              <a:ext uri="{FF2B5EF4-FFF2-40B4-BE49-F238E27FC236}">
                <a16:creationId xmlns:a16="http://schemas.microsoft.com/office/drawing/2014/main" id="{45F4C726-6F1C-4538-9EB1-742D19D1C0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95400"/>
            <a:ext cx="85550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F593ED24-89CE-4123-A189-70F0A7510820}"/>
              </a:ext>
            </a:extLst>
          </p:cNvPr>
          <p:cNvSpPr txBox="1">
            <a:spLocks noChangeArrowheads="1"/>
          </p:cNvSpPr>
          <p:nvPr/>
        </p:nvSpPr>
        <p:spPr bwMode="auto">
          <a:xfrm>
            <a:off x="2590800" y="228601"/>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“No Room in the Inn”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D0EE9-8B0E-4204-8A33-F5B3ADD526CE}"/>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4" descr="http://www.deviantart.com/download/54764247/The_Doors_of_Caravanserai_II_by_ugurerbas.jpg">
            <a:extLst>
              <a:ext uri="{FF2B5EF4-FFF2-40B4-BE49-F238E27FC236}">
                <a16:creationId xmlns:a16="http://schemas.microsoft.com/office/drawing/2014/main" id="{27248224-2BF9-476B-BFBC-F8AB9C15E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320"/>
          <a:stretch>
            <a:fillRect/>
          </a:stretch>
        </p:blipFill>
        <p:spPr bwMode="auto">
          <a:xfrm>
            <a:off x="1828800" y="1219200"/>
            <a:ext cx="622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1">
            <a:extLst>
              <a:ext uri="{FF2B5EF4-FFF2-40B4-BE49-F238E27FC236}">
                <a16:creationId xmlns:a16="http://schemas.microsoft.com/office/drawing/2014/main" id="{1E0F9F73-BE33-43CC-955F-D45CACDE7C2B}"/>
              </a:ext>
            </a:extLst>
          </p:cNvPr>
          <p:cNvSpPr txBox="1">
            <a:spLocks noChangeArrowheads="1"/>
          </p:cNvSpPr>
          <p:nvPr/>
        </p:nvSpPr>
        <p:spPr bwMode="auto">
          <a:xfrm>
            <a:off x="3733800" y="228601"/>
            <a:ext cx="510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dirty="0">
                <a:solidFill>
                  <a:schemeClr val="bg1"/>
                </a:solidFill>
              </a:rPr>
              <a:t>Caravanserai</a:t>
            </a:r>
          </a:p>
        </p:txBody>
      </p:sp>
      <p:pic>
        <p:nvPicPr>
          <p:cNvPr id="27652" name="Picture 2" descr="http://www.goreme.com/caravanserai-2.jpg">
            <a:extLst>
              <a:ext uri="{FF2B5EF4-FFF2-40B4-BE49-F238E27FC236}">
                <a16:creationId xmlns:a16="http://schemas.microsoft.com/office/drawing/2014/main" id="{588168E5-4432-45AA-BB27-CCA36B2C6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3657601"/>
            <a:ext cx="38735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74C4756-F4CE-4810-99C8-94F1F353D475}"/>
              </a:ext>
            </a:extLst>
          </p:cNvPr>
          <p:cNvCxnSpPr/>
          <p:nvPr/>
        </p:nvCxnSpPr>
        <p:spPr>
          <a:xfrm>
            <a:off x="3048000" y="2057400"/>
            <a:ext cx="6096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64E5728-E3D5-4B97-ABCD-7CE9330162CE}"/>
              </a:ext>
            </a:extLst>
          </p:cNvPr>
          <p:cNvCxnSpPr/>
          <p:nvPr/>
        </p:nvCxnSpPr>
        <p:spPr>
          <a:xfrm>
            <a:off x="4572000" y="4724400"/>
            <a:ext cx="3048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8F100F0-DB82-4DC3-92DF-A7E3FF9D99A7}"/>
              </a:ext>
            </a:extLst>
          </p:cNvPr>
          <p:cNvCxnSpPr/>
          <p:nvPr/>
        </p:nvCxnSpPr>
        <p:spPr>
          <a:xfrm rot="16200000" flipH="1">
            <a:off x="7848600" y="3352800"/>
            <a:ext cx="2667000" cy="762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38F0C7-EDA4-4B1E-B051-BE5A6B1770B2}"/>
              </a:ext>
            </a:extLst>
          </p:cNvPr>
          <p:cNvCxnSpPr/>
          <p:nvPr/>
        </p:nvCxnSpPr>
        <p:spPr>
          <a:xfrm rot="10800000">
            <a:off x="8610600" y="4724400"/>
            <a:ext cx="609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E858D9-D83A-4378-82CA-24920830581F}"/>
              </a:ext>
            </a:extLst>
          </p:cNvPr>
          <p:cNvCxnSpPr/>
          <p:nvPr/>
        </p:nvCxnSpPr>
        <p:spPr>
          <a:xfrm rot="5400000" flipH="1" flipV="1">
            <a:off x="7581900" y="4152900"/>
            <a:ext cx="609600" cy="5334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01F1A5-5AE4-44E4-8563-6CCA1FEBCFA0}"/>
              </a:ext>
            </a:extLst>
          </p:cNvPr>
          <p:cNvCxnSpPr/>
          <p:nvPr/>
        </p:nvCxnSpPr>
        <p:spPr>
          <a:xfrm rot="5400000">
            <a:off x="1790700" y="3390900"/>
            <a:ext cx="2667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6E0265-AC5C-4A95-A310-1E8858F6BF2A}"/>
              </a:ext>
            </a:extLst>
          </p:cNvPr>
          <p:cNvCxnSpPr/>
          <p:nvPr/>
        </p:nvCxnSpPr>
        <p:spPr>
          <a:xfrm rot="16200000" flipH="1">
            <a:off x="3200400" y="3352800"/>
            <a:ext cx="2667000" cy="762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0E6494-BA02-4661-ACD5-92C4FBAC93B6}"/>
              </a:ext>
            </a:extLst>
          </p:cNvPr>
          <p:cNvCxnSpPr/>
          <p:nvPr/>
        </p:nvCxnSpPr>
        <p:spPr>
          <a:xfrm>
            <a:off x="3505200" y="4724400"/>
            <a:ext cx="990600" cy="5334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C37EF0-4726-442F-B5D5-2A06767DF277}"/>
              </a:ext>
            </a:extLst>
          </p:cNvPr>
          <p:cNvCxnSpPr/>
          <p:nvPr/>
        </p:nvCxnSpPr>
        <p:spPr>
          <a:xfrm>
            <a:off x="3124200" y="4724400"/>
            <a:ext cx="381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88B2ACE-1CE5-4457-B547-E23392C92C91}"/>
              </a:ext>
            </a:extLst>
          </p:cNvPr>
          <p:cNvCxnSpPr/>
          <p:nvPr/>
        </p:nvCxnSpPr>
        <p:spPr>
          <a:xfrm rot="16200000" flipH="1">
            <a:off x="5943600" y="3352800"/>
            <a:ext cx="2667000" cy="762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9BC367-15C1-454C-A3E6-D4E886217688}"/>
              </a:ext>
            </a:extLst>
          </p:cNvPr>
          <p:cNvCxnSpPr/>
          <p:nvPr/>
        </p:nvCxnSpPr>
        <p:spPr>
          <a:xfrm rot="5400000" flipH="1" flipV="1">
            <a:off x="4876800" y="4343400"/>
            <a:ext cx="76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A863FD-589E-49AA-B183-832D19FC2B67}"/>
              </a:ext>
            </a:extLst>
          </p:cNvPr>
          <p:cNvCxnSpPr/>
          <p:nvPr/>
        </p:nvCxnSpPr>
        <p:spPr>
          <a:xfrm rot="10800000">
            <a:off x="4572000" y="3962400"/>
            <a:ext cx="6858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79B0FB-645D-485C-8D0F-1E6E5CA8F3BD}"/>
              </a:ext>
            </a:extLst>
          </p:cNvPr>
          <p:cNvCxnSpPr/>
          <p:nvPr/>
        </p:nvCxnSpPr>
        <p:spPr>
          <a:xfrm rot="5400000" flipH="1" flipV="1">
            <a:off x="4648200" y="4343400"/>
            <a:ext cx="76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A8ED367-C45A-4168-A62A-382B5CBEB6A3}"/>
              </a:ext>
            </a:extLst>
          </p:cNvPr>
          <p:cNvCxnSpPr/>
          <p:nvPr/>
        </p:nvCxnSpPr>
        <p:spPr>
          <a:xfrm rot="5400000" flipH="1" flipV="1">
            <a:off x="4419600" y="4343400"/>
            <a:ext cx="762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6DBBDD5-8E6B-49A3-89C4-8C655B9A967B}"/>
              </a:ext>
            </a:extLst>
          </p:cNvPr>
          <p:cNvSpPr/>
          <p:nvPr/>
        </p:nvSpPr>
        <p:spPr>
          <a:xfrm>
            <a:off x="4495800" y="2438400"/>
            <a:ext cx="3048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a:extLst>
              <a:ext uri="{FF2B5EF4-FFF2-40B4-BE49-F238E27FC236}">
                <a16:creationId xmlns:a16="http://schemas.microsoft.com/office/drawing/2014/main" id="{82FBA23A-4897-48E1-A412-C469770863D7}"/>
              </a:ext>
            </a:extLst>
          </p:cNvPr>
          <p:cNvSpPr/>
          <p:nvPr/>
        </p:nvSpPr>
        <p:spPr>
          <a:xfrm>
            <a:off x="4572000" y="3352800"/>
            <a:ext cx="3048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690" name="TextBox 39">
            <a:extLst>
              <a:ext uri="{FF2B5EF4-FFF2-40B4-BE49-F238E27FC236}">
                <a16:creationId xmlns:a16="http://schemas.microsoft.com/office/drawing/2014/main" id="{D9173438-C8C2-4CF3-A780-D8472F0EB088}"/>
              </a:ext>
            </a:extLst>
          </p:cNvPr>
          <p:cNvSpPr txBox="1">
            <a:spLocks noChangeArrowheads="1"/>
          </p:cNvSpPr>
          <p:nvPr/>
        </p:nvSpPr>
        <p:spPr bwMode="auto">
          <a:xfrm>
            <a:off x="3048000" y="1447801"/>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Manger</a:t>
            </a:r>
          </a:p>
        </p:txBody>
      </p:sp>
      <p:cxnSp>
        <p:nvCxnSpPr>
          <p:cNvPr id="42" name="Straight Arrow Connector 41">
            <a:extLst>
              <a:ext uri="{FF2B5EF4-FFF2-40B4-BE49-F238E27FC236}">
                <a16:creationId xmlns:a16="http://schemas.microsoft.com/office/drawing/2014/main" id="{0B0FFD55-AA74-4E8D-BDE9-A4959C6D5A7B}"/>
              </a:ext>
            </a:extLst>
          </p:cNvPr>
          <p:cNvCxnSpPr/>
          <p:nvPr/>
        </p:nvCxnSpPr>
        <p:spPr>
          <a:xfrm>
            <a:off x="3657600" y="1828800"/>
            <a:ext cx="7620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DC1E659-F9DE-44B4-BEF9-138CC6E9AD2A}"/>
              </a:ext>
            </a:extLst>
          </p:cNvPr>
          <p:cNvCxnSpPr/>
          <p:nvPr/>
        </p:nvCxnSpPr>
        <p:spPr>
          <a:xfrm rot="16200000" flipH="1">
            <a:off x="3259931" y="2150269"/>
            <a:ext cx="1633538"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3" name="TextBox 46">
            <a:extLst>
              <a:ext uri="{FF2B5EF4-FFF2-40B4-BE49-F238E27FC236}">
                <a16:creationId xmlns:a16="http://schemas.microsoft.com/office/drawing/2014/main" id="{A95C4784-F233-408A-9AD7-45B2C1B49BAA}"/>
              </a:ext>
            </a:extLst>
          </p:cNvPr>
          <p:cNvSpPr txBox="1">
            <a:spLocks noChangeArrowheads="1"/>
          </p:cNvSpPr>
          <p:nvPr/>
        </p:nvSpPr>
        <p:spPr bwMode="auto">
          <a:xfrm>
            <a:off x="7620000" y="2514601"/>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Guest Room</a:t>
            </a:r>
          </a:p>
        </p:txBody>
      </p:sp>
      <p:sp>
        <p:nvSpPr>
          <p:cNvPr id="28694" name="TextBox 47">
            <a:extLst>
              <a:ext uri="{FF2B5EF4-FFF2-40B4-BE49-F238E27FC236}">
                <a16:creationId xmlns:a16="http://schemas.microsoft.com/office/drawing/2014/main" id="{25C424D9-5341-47BB-AE22-82A418039C35}"/>
              </a:ext>
            </a:extLst>
          </p:cNvPr>
          <p:cNvSpPr txBox="1">
            <a:spLocks noChangeArrowheads="1"/>
          </p:cNvSpPr>
          <p:nvPr/>
        </p:nvSpPr>
        <p:spPr bwMode="auto">
          <a:xfrm>
            <a:off x="5486400" y="2514601"/>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Family Area</a:t>
            </a:r>
          </a:p>
        </p:txBody>
      </p:sp>
      <p:sp>
        <p:nvSpPr>
          <p:cNvPr id="28695" name="TextBox 48">
            <a:extLst>
              <a:ext uri="{FF2B5EF4-FFF2-40B4-BE49-F238E27FC236}">
                <a16:creationId xmlns:a16="http://schemas.microsoft.com/office/drawing/2014/main" id="{AA34A8F6-D369-42C5-9141-B4CF7CF8BBAC}"/>
              </a:ext>
            </a:extLst>
          </p:cNvPr>
          <p:cNvSpPr txBox="1">
            <a:spLocks noChangeArrowheads="1"/>
          </p:cNvSpPr>
          <p:nvPr/>
        </p:nvSpPr>
        <p:spPr bwMode="auto">
          <a:xfrm>
            <a:off x="3200400" y="3810001"/>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“Stable”</a:t>
            </a:r>
          </a:p>
        </p:txBody>
      </p:sp>
      <p:cxnSp>
        <p:nvCxnSpPr>
          <p:cNvPr id="51" name="Straight Arrow Connector 50">
            <a:extLst>
              <a:ext uri="{FF2B5EF4-FFF2-40B4-BE49-F238E27FC236}">
                <a16:creationId xmlns:a16="http://schemas.microsoft.com/office/drawing/2014/main" id="{8264B74E-29B2-44AF-8CD7-2E7E8DC76977}"/>
              </a:ext>
            </a:extLst>
          </p:cNvPr>
          <p:cNvCxnSpPr/>
          <p:nvPr/>
        </p:nvCxnSpPr>
        <p:spPr>
          <a:xfrm rot="10800000">
            <a:off x="4648200" y="44196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97" name="TextBox 51">
            <a:extLst>
              <a:ext uri="{FF2B5EF4-FFF2-40B4-BE49-F238E27FC236}">
                <a16:creationId xmlns:a16="http://schemas.microsoft.com/office/drawing/2014/main" id="{80E047A5-1C2C-489E-B48F-0F7243FC95CD}"/>
              </a:ext>
            </a:extLst>
          </p:cNvPr>
          <p:cNvSpPr txBox="1">
            <a:spLocks noChangeArrowheads="1"/>
          </p:cNvSpPr>
          <p:nvPr/>
        </p:nvSpPr>
        <p:spPr bwMode="auto">
          <a:xfrm>
            <a:off x="5791200" y="4191001"/>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Steps</a:t>
            </a:r>
          </a:p>
        </p:txBody>
      </p:sp>
      <p:sp>
        <p:nvSpPr>
          <p:cNvPr id="28698" name="TextBox 52">
            <a:extLst>
              <a:ext uri="{FF2B5EF4-FFF2-40B4-BE49-F238E27FC236}">
                <a16:creationId xmlns:a16="http://schemas.microsoft.com/office/drawing/2014/main" id="{B56A8698-0D7F-4A67-BF73-A4979AD26176}"/>
              </a:ext>
            </a:extLst>
          </p:cNvPr>
          <p:cNvSpPr txBox="1">
            <a:spLocks noChangeArrowheads="1"/>
          </p:cNvSpPr>
          <p:nvPr/>
        </p:nvSpPr>
        <p:spPr bwMode="auto">
          <a:xfrm>
            <a:off x="7543800" y="3429001"/>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kataluma</a:t>
            </a:r>
          </a:p>
        </p:txBody>
      </p:sp>
      <p:sp>
        <p:nvSpPr>
          <p:cNvPr id="28699" name="TextBox 53">
            <a:extLst>
              <a:ext uri="{FF2B5EF4-FFF2-40B4-BE49-F238E27FC236}">
                <a16:creationId xmlns:a16="http://schemas.microsoft.com/office/drawing/2014/main" id="{7B29AE03-3E78-43D6-AC0B-610C2054722E}"/>
              </a:ext>
            </a:extLst>
          </p:cNvPr>
          <p:cNvSpPr txBox="1">
            <a:spLocks noChangeArrowheads="1"/>
          </p:cNvSpPr>
          <p:nvPr/>
        </p:nvSpPr>
        <p:spPr bwMode="auto">
          <a:xfrm>
            <a:off x="1905000" y="381000"/>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a:t>“No Room in the “Kataluma.”</a:t>
            </a:r>
          </a:p>
        </p:txBody>
      </p:sp>
      <p:sp>
        <p:nvSpPr>
          <p:cNvPr id="28700" name="TextBox 54">
            <a:extLst>
              <a:ext uri="{FF2B5EF4-FFF2-40B4-BE49-F238E27FC236}">
                <a16:creationId xmlns:a16="http://schemas.microsoft.com/office/drawing/2014/main" id="{865F1BD3-0BE8-4867-A3A6-2990BDA82FA8}"/>
              </a:ext>
            </a:extLst>
          </p:cNvPr>
          <p:cNvSpPr txBox="1">
            <a:spLocks noChangeArrowheads="1"/>
          </p:cNvSpPr>
          <p:nvPr/>
        </p:nvSpPr>
        <p:spPr bwMode="auto">
          <a:xfrm>
            <a:off x="2133600" y="5287963"/>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There was no “room” available in the “kataluma”  </a:t>
            </a:r>
          </a:p>
          <a:p>
            <a:pPr algn="ctr" eaLnBrk="1" hangingPunct="1">
              <a:spcBef>
                <a:spcPct val="0"/>
              </a:spcBef>
              <a:buFontTx/>
              <a:buNone/>
            </a:pPr>
            <a:r>
              <a:rPr lang="en-US" altLang="en-US" sz="2400"/>
              <a:t>or guest room so Joseph and Mary</a:t>
            </a:r>
          </a:p>
          <a:p>
            <a:pPr algn="ctr" eaLnBrk="1" hangingPunct="1">
              <a:spcBef>
                <a:spcPct val="0"/>
              </a:spcBef>
              <a:buFontTx/>
              <a:buNone/>
            </a:pPr>
            <a:r>
              <a:rPr lang="en-US" altLang="en-US" sz="2400"/>
              <a:t>shared the Family Room  attached to the “stable.”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8C1B76-151A-486E-B530-EA919617FE83}"/>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star-of-bethlehem.gif">
            <a:extLst>
              <a:ext uri="{FF2B5EF4-FFF2-40B4-BE49-F238E27FC236}">
                <a16:creationId xmlns:a16="http://schemas.microsoft.com/office/drawing/2014/main" id="{BC18A150-5967-467D-9EFA-343CD2B5F1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609600"/>
            <a:ext cx="48736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4">
            <a:extLst>
              <a:ext uri="{FF2B5EF4-FFF2-40B4-BE49-F238E27FC236}">
                <a16:creationId xmlns:a16="http://schemas.microsoft.com/office/drawing/2014/main" id="{4CDC20BD-A8D5-4858-8909-C182D9A66D55}"/>
              </a:ext>
            </a:extLst>
          </p:cNvPr>
          <p:cNvSpPr txBox="1">
            <a:spLocks noChangeArrowheads="1"/>
          </p:cNvSpPr>
          <p:nvPr/>
        </p:nvSpPr>
        <p:spPr bwMode="auto">
          <a:xfrm>
            <a:off x="2667000" y="381001"/>
            <a:ext cx="259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dirty="0">
                <a:solidFill>
                  <a:schemeClr val="bg1"/>
                </a:solidFill>
              </a:rPr>
              <a:t>The Star</a:t>
            </a:r>
          </a:p>
        </p:txBody>
      </p:sp>
      <p:sp>
        <p:nvSpPr>
          <p:cNvPr id="29700" name="TextBox 5">
            <a:extLst>
              <a:ext uri="{FF2B5EF4-FFF2-40B4-BE49-F238E27FC236}">
                <a16:creationId xmlns:a16="http://schemas.microsoft.com/office/drawing/2014/main" id="{9C2D6BF5-7543-455D-BDA3-98784DC991FB}"/>
              </a:ext>
            </a:extLst>
          </p:cNvPr>
          <p:cNvSpPr txBox="1">
            <a:spLocks noChangeArrowheads="1"/>
          </p:cNvSpPr>
          <p:nvPr/>
        </p:nvSpPr>
        <p:spPr bwMode="auto">
          <a:xfrm>
            <a:off x="1321632" y="1357859"/>
            <a:ext cx="342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rPr>
              <a:t>    Matthew emphasizes the Star – reminding the Jews that a star announced the birth of Abraham and Moses</a:t>
            </a:r>
          </a:p>
        </p:txBody>
      </p:sp>
      <p:sp>
        <p:nvSpPr>
          <p:cNvPr id="29701" name="TextBox 6">
            <a:extLst>
              <a:ext uri="{FF2B5EF4-FFF2-40B4-BE49-F238E27FC236}">
                <a16:creationId xmlns:a16="http://schemas.microsoft.com/office/drawing/2014/main" id="{1AB3036D-CE7A-42A8-BDDD-706513480E22}"/>
              </a:ext>
            </a:extLst>
          </p:cNvPr>
          <p:cNvSpPr txBox="1">
            <a:spLocks noChangeArrowheads="1"/>
          </p:cNvSpPr>
          <p:nvPr/>
        </p:nvSpPr>
        <p:spPr bwMode="auto">
          <a:xfrm>
            <a:off x="1036820" y="3798886"/>
            <a:ext cx="405983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rPr>
              <a:t>      Only the Wise Men saw the Star.  The Star may have been literal or a symbol for frequent visitations from an angel who guided the  Wise 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AA211-E431-4818-9BAB-22A7D2006025}"/>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6" descr="http://3.bp.blogspot.com/-f4pqCO03Hcc/TeWTA1BQxrI/AAAAAAAAADI/8BpCrE9YRw0/s320/mary-mother-of-jesus.jpg">
            <a:extLst>
              <a:ext uri="{FF2B5EF4-FFF2-40B4-BE49-F238E27FC236}">
                <a16:creationId xmlns:a16="http://schemas.microsoft.com/office/drawing/2014/main" id="{40294EF2-14F6-4989-B39D-A0B0B6879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55626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a:extLst>
              <a:ext uri="{FF2B5EF4-FFF2-40B4-BE49-F238E27FC236}">
                <a16:creationId xmlns:a16="http://schemas.microsoft.com/office/drawing/2014/main" id="{D553A3EC-6404-4158-8684-1A9D582FE558}"/>
              </a:ext>
            </a:extLst>
          </p:cNvPr>
          <p:cNvSpPr txBox="1">
            <a:spLocks noChangeArrowheads="1"/>
          </p:cNvSpPr>
          <p:nvPr/>
        </p:nvSpPr>
        <p:spPr bwMode="auto">
          <a:xfrm>
            <a:off x="3200400" y="152401"/>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The Birth of Jesus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F8B4D-8574-4C65-B6EF-9B5BD91D5587}"/>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answersingenesis.org/PublicStore/images/product_pages/samples/00-5-022/lineage.jpg">
            <a:extLst>
              <a:ext uri="{FF2B5EF4-FFF2-40B4-BE49-F238E27FC236}">
                <a16:creationId xmlns:a16="http://schemas.microsoft.com/office/drawing/2014/main" id="{32EC11D9-E88B-4914-B98A-BE3CD1473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2" r="5231"/>
          <a:stretch>
            <a:fillRect/>
          </a:stretch>
        </p:blipFill>
        <p:spPr bwMode="auto">
          <a:xfrm>
            <a:off x="1971676" y="609600"/>
            <a:ext cx="8239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a:extLst>
              <a:ext uri="{FF2B5EF4-FFF2-40B4-BE49-F238E27FC236}">
                <a16:creationId xmlns:a16="http://schemas.microsoft.com/office/drawing/2014/main" id="{DA2C2677-465C-42E8-84AE-CBECA261C1D3}"/>
              </a:ext>
            </a:extLst>
          </p:cNvPr>
          <p:cNvSpPr txBox="1">
            <a:spLocks noChangeArrowheads="1"/>
          </p:cNvSpPr>
          <p:nvPr/>
        </p:nvSpPr>
        <p:spPr bwMode="auto">
          <a:xfrm>
            <a:off x="3886200" y="12192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a:solidFill>
                  <a:srgbClr val="663300"/>
                </a:solidFill>
              </a:rPr>
              <a:t>The Lineage of Jesus Christ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510BD-CF39-4FF6-8CC1-C7C7EEC9720D}"/>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1" descr="come-ye-to-bethlehem.jpg">
            <a:extLst>
              <a:ext uri="{FF2B5EF4-FFF2-40B4-BE49-F238E27FC236}">
                <a16:creationId xmlns:a16="http://schemas.microsoft.com/office/drawing/2014/main" id="{CC23B4AE-E29A-4745-8207-87777821F8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1"/>
            <a:ext cx="73914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a:extLst>
              <a:ext uri="{FF2B5EF4-FFF2-40B4-BE49-F238E27FC236}">
                <a16:creationId xmlns:a16="http://schemas.microsoft.com/office/drawing/2014/main" id="{C7327E0F-9EE8-46A3-A3F8-33EDE21A0D6F}"/>
              </a:ext>
            </a:extLst>
          </p:cNvPr>
          <p:cNvSpPr txBox="1">
            <a:spLocks noChangeArrowheads="1"/>
          </p:cNvSpPr>
          <p:nvPr/>
        </p:nvSpPr>
        <p:spPr bwMode="auto">
          <a:xfrm>
            <a:off x="2133600" y="2286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The Shepherds = Outcasts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2D9A2C-9C3A-44EE-85CC-FA530BD66CDB}"/>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1" descr="21-joseph-brickey_and-lo-shepherds_2.jpg">
            <a:extLst>
              <a:ext uri="{FF2B5EF4-FFF2-40B4-BE49-F238E27FC236}">
                <a16:creationId xmlns:a16="http://schemas.microsoft.com/office/drawing/2014/main" id="{9EBCCF45-A995-48AC-B50D-89560D74B59E}"/>
              </a:ext>
            </a:extLst>
          </p:cNvPr>
          <p:cNvPicPr>
            <a:picLocks noChangeAspect="1"/>
          </p:cNvPicPr>
          <p:nvPr/>
        </p:nvPicPr>
        <p:blipFill>
          <a:blip r:embed="rId2">
            <a:extLst>
              <a:ext uri="{28A0092B-C50C-407E-A947-70E740481C1C}">
                <a14:useLocalDpi xmlns:a14="http://schemas.microsoft.com/office/drawing/2010/main" val="0"/>
              </a:ext>
            </a:extLst>
          </a:blip>
          <a:srcRect t="10255" r="8974"/>
          <a:stretch>
            <a:fillRect/>
          </a:stretch>
        </p:blipFill>
        <p:spPr bwMode="auto">
          <a:xfrm>
            <a:off x="3505200" y="990600"/>
            <a:ext cx="536733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2">
            <a:extLst>
              <a:ext uri="{FF2B5EF4-FFF2-40B4-BE49-F238E27FC236}">
                <a16:creationId xmlns:a16="http://schemas.microsoft.com/office/drawing/2014/main" id="{A39CC88D-701B-4B3D-A5B3-2D8A58101007}"/>
              </a:ext>
            </a:extLst>
          </p:cNvPr>
          <p:cNvSpPr txBox="1">
            <a:spLocks noChangeArrowheads="1"/>
          </p:cNvSpPr>
          <p:nvPr/>
        </p:nvSpPr>
        <p:spPr bwMode="auto">
          <a:xfrm>
            <a:off x="3200400" y="152401"/>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The First Witnesses</a:t>
            </a:r>
          </a:p>
        </p:txBody>
      </p:sp>
      <p:sp>
        <p:nvSpPr>
          <p:cNvPr id="32772" name="TextBox 13">
            <a:extLst>
              <a:ext uri="{FF2B5EF4-FFF2-40B4-BE49-F238E27FC236}">
                <a16:creationId xmlns:a16="http://schemas.microsoft.com/office/drawing/2014/main" id="{04927906-A2CF-451F-9D0B-E71E6E198E88}"/>
              </a:ext>
            </a:extLst>
          </p:cNvPr>
          <p:cNvSpPr txBox="1">
            <a:spLocks noChangeArrowheads="1"/>
          </p:cNvSpPr>
          <p:nvPr/>
        </p:nvSpPr>
        <p:spPr bwMode="auto">
          <a:xfrm>
            <a:off x="2057400" y="4953001"/>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chemeClr val="bg1"/>
                </a:solidFill>
              </a:rPr>
              <a:t>Shepherd Priests</a:t>
            </a:r>
            <a:endParaRPr lang="en-US" altLang="en-US" sz="1800" dirty="0">
              <a:solidFill>
                <a:schemeClr val="bg1"/>
              </a:solidFill>
            </a:endParaRPr>
          </a:p>
          <a:p>
            <a:pPr algn="ctr" eaLnBrk="1" hangingPunct="1">
              <a:spcBef>
                <a:spcPct val="0"/>
              </a:spcBef>
              <a:buFontTx/>
              <a:buNone/>
            </a:pPr>
            <a:r>
              <a:rPr lang="en-US" altLang="en-US" sz="2400" dirty="0">
                <a:solidFill>
                  <a:schemeClr val="bg1"/>
                </a:solidFill>
              </a:rPr>
              <a:t>Sacred duty:  First born male lambs without blemish </a:t>
            </a:r>
          </a:p>
          <a:p>
            <a:pPr algn="ctr" eaLnBrk="1" hangingPunct="1">
              <a:spcBef>
                <a:spcPct val="0"/>
              </a:spcBef>
              <a:buFontTx/>
              <a:buNone/>
            </a:pPr>
            <a:r>
              <a:rPr lang="en-US" altLang="en-US" sz="2400" dirty="0">
                <a:solidFill>
                  <a:schemeClr val="bg1"/>
                </a:solidFill>
              </a:rPr>
              <a:t>for the Passover sacrifices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000"/>
                                        <p:tgtEl>
                                          <p:spTgt spid="32772"/>
                                        </p:tgtEl>
                                      </p:cBhvr>
                                    </p:animEffect>
                                    <p:anim calcmode="lin" valueType="num">
                                      <p:cBhvr>
                                        <p:cTn id="8" dur="1000" fill="hold"/>
                                        <p:tgtEl>
                                          <p:spTgt spid="32772"/>
                                        </p:tgtEl>
                                        <p:attrNameLst>
                                          <p:attrName>ppt_x</p:attrName>
                                        </p:attrNameLst>
                                      </p:cBhvr>
                                      <p:tavLst>
                                        <p:tav tm="0">
                                          <p:val>
                                            <p:strVal val="#ppt_x"/>
                                          </p:val>
                                        </p:tav>
                                        <p:tav tm="100000">
                                          <p:val>
                                            <p:strVal val="#ppt_x"/>
                                          </p:val>
                                        </p:tav>
                                      </p:tavLst>
                                    </p:anim>
                                    <p:anim calcmode="lin" valueType="num">
                                      <p:cBhvr>
                                        <p:cTn id="9" dur="1000" fill="hold"/>
                                        <p:tgtEl>
                                          <p:spTgt spid="327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1F0FB-7C52-49F4-AFA0-770604C44E10}"/>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1" descr="ArtBook__031_031__TheAngelAppearsToTheShepherds_Sm___.jpg">
            <a:extLst>
              <a:ext uri="{FF2B5EF4-FFF2-40B4-BE49-F238E27FC236}">
                <a16:creationId xmlns:a16="http://schemas.microsoft.com/office/drawing/2014/main" id="{AA4F84CC-B31E-4F63-96AA-A3B8B48FEC24}"/>
              </a:ext>
            </a:extLst>
          </p:cNvPr>
          <p:cNvPicPr>
            <a:picLocks noChangeAspect="1"/>
          </p:cNvPicPr>
          <p:nvPr/>
        </p:nvPicPr>
        <p:blipFill>
          <a:blip r:embed="rId2">
            <a:extLst>
              <a:ext uri="{28A0092B-C50C-407E-A947-70E740481C1C}">
                <a14:useLocalDpi xmlns:a14="http://schemas.microsoft.com/office/drawing/2010/main" val="0"/>
              </a:ext>
            </a:extLst>
          </a:blip>
          <a:srcRect l="4083" t="3333" r="2318" b="3333"/>
          <a:stretch>
            <a:fillRect/>
          </a:stretch>
        </p:blipFill>
        <p:spPr bwMode="auto">
          <a:xfrm>
            <a:off x="5562600" y="304801"/>
            <a:ext cx="472440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2">
            <a:extLst>
              <a:ext uri="{FF2B5EF4-FFF2-40B4-BE49-F238E27FC236}">
                <a16:creationId xmlns:a16="http://schemas.microsoft.com/office/drawing/2014/main" id="{4731C36E-D0C6-44B1-B6CA-935919BAB1BC}"/>
              </a:ext>
            </a:extLst>
          </p:cNvPr>
          <p:cNvSpPr txBox="1">
            <a:spLocks noChangeArrowheads="1"/>
          </p:cNvSpPr>
          <p:nvPr/>
        </p:nvSpPr>
        <p:spPr bwMode="auto">
          <a:xfrm>
            <a:off x="800398" y="381000"/>
            <a:ext cx="438120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Fear Not</a:t>
            </a:r>
          </a:p>
        </p:txBody>
      </p:sp>
      <p:sp>
        <p:nvSpPr>
          <p:cNvPr id="33796" name="TextBox 3">
            <a:extLst>
              <a:ext uri="{FF2B5EF4-FFF2-40B4-BE49-F238E27FC236}">
                <a16:creationId xmlns:a16="http://schemas.microsoft.com/office/drawing/2014/main" id="{DB9F673B-B98F-4DF7-AD60-C917F9DA534C}"/>
              </a:ext>
            </a:extLst>
          </p:cNvPr>
          <p:cNvSpPr txBox="1">
            <a:spLocks noChangeArrowheads="1"/>
          </p:cNvSpPr>
          <p:nvPr/>
        </p:nvSpPr>
        <p:spPr bwMode="auto">
          <a:xfrm>
            <a:off x="1457325" y="1828800"/>
            <a:ext cx="34194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I bring you </a:t>
            </a:r>
          </a:p>
          <a:p>
            <a:pPr algn="ctr" eaLnBrk="1" hangingPunct="1">
              <a:spcBef>
                <a:spcPct val="0"/>
              </a:spcBef>
              <a:buFontTx/>
              <a:buNone/>
            </a:pPr>
            <a:r>
              <a:rPr lang="en-US" altLang="en-US" sz="2800" dirty="0">
                <a:solidFill>
                  <a:schemeClr val="bg1"/>
                </a:solidFill>
              </a:rPr>
              <a:t>good tidings of </a:t>
            </a:r>
          </a:p>
          <a:p>
            <a:pPr algn="ctr" eaLnBrk="1" hangingPunct="1">
              <a:spcBef>
                <a:spcPct val="0"/>
              </a:spcBef>
              <a:buFontTx/>
              <a:buNone/>
            </a:pPr>
            <a:r>
              <a:rPr lang="en-US" altLang="en-US" sz="2800" dirty="0">
                <a:solidFill>
                  <a:schemeClr val="bg1"/>
                </a:solidFill>
              </a:rPr>
              <a:t>great joy!</a:t>
            </a:r>
          </a:p>
          <a:p>
            <a:pPr algn="ctr" eaLnBrk="1" hangingPunct="1">
              <a:spcBef>
                <a:spcPct val="0"/>
              </a:spcBef>
              <a:buFontTx/>
              <a:buNone/>
            </a:pPr>
            <a:endParaRPr lang="en-US" altLang="en-US" sz="2800" dirty="0">
              <a:solidFill>
                <a:schemeClr val="bg1"/>
              </a:solidFill>
            </a:endParaRPr>
          </a:p>
          <a:p>
            <a:pPr algn="ctr" eaLnBrk="1" hangingPunct="1">
              <a:spcBef>
                <a:spcPct val="0"/>
              </a:spcBef>
              <a:buFontTx/>
              <a:buNone/>
            </a:pPr>
            <a:r>
              <a:rPr lang="en-US" altLang="en-US" sz="2800" dirty="0">
                <a:solidFill>
                  <a:schemeClr val="bg1"/>
                </a:solidFill>
              </a:rPr>
              <a:t>For unto you is born….a </a:t>
            </a:r>
            <a:r>
              <a:rPr lang="en-US" altLang="en-US" sz="2800" dirty="0" err="1">
                <a:solidFill>
                  <a:schemeClr val="bg1"/>
                </a:solidFill>
              </a:rPr>
              <a:t>Saviour</a:t>
            </a:r>
            <a:r>
              <a:rPr lang="en-US" altLang="en-US" sz="2800" dirty="0">
                <a:solidFill>
                  <a:schemeClr val="bg1"/>
                </a:solidFill>
              </a:rPr>
              <a:t>, </a:t>
            </a:r>
          </a:p>
          <a:p>
            <a:pPr algn="ctr" eaLnBrk="1" hangingPunct="1">
              <a:spcBef>
                <a:spcPct val="0"/>
              </a:spcBef>
              <a:buFontTx/>
              <a:buNone/>
            </a:pPr>
            <a:r>
              <a:rPr lang="en-US" altLang="en-US" sz="2800" dirty="0">
                <a:solidFill>
                  <a:schemeClr val="bg1"/>
                </a:solidFill>
              </a:rPr>
              <a:t>which is Christ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fade">
                                      <p:cBhvr>
                                        <p:cTn id="7" dur="500"/>
                                        <p:tgtEl>
                                          <p:spTgt spid="3379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6">
                                            <p:txEl>
                                              <p:pRg st="1" end="1"/>
                                            </p:txEl>
                                          </p:spTgt>
                                        </p:tgtEl>
                                        <p:attrNameLst>
                                          <p:attrName>style.visibility</p:attrName>
                                        </p:attrNameLst>
                                      </p:cBhvr>
                                      <p:to>
                                        <p:strVal val="visible"/>
                                      </p:to>
                                    </p:set>
                                    <p:animEffect transition="in" filter="fade">
                                      <p:cBhvr>
                                        <p:cTn id="10" dur="500"/>
                                        <p:tgtEl>
                                          <p:spTgt spid="3379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6">
                                            <p:txEl>
                                              <p:pRg st="2" end="2"/>
                                            </p:txEl>
                                          </p:spTgt>
                                        </p:tgtEl>
                                        <p:attrNameLst>
                                          <p:attrName>style.visibility</p:attrName>
                                        </p:attrNameLst>
                                      </p:cBhvr>
                                      <p:to>
                                        <p:strVal val="visible"/>
                                      </p:to>
                                    </p:set>
                                    <p:animEffect transition="in" filter="fade">
                                      <p:cBhvr>
                                        <p:cTn id="13" dur="500"/>
                                        <p:tgtEl>
                                          <p:spTgt spid="3379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796">
                                            <p:txEl>
                                              <p:pRg st="4" end="4"/>
                                            </p:txEl>
                                          </p:spTgt>
                                        </p:tgtEl>
                                        <p:attrNameLst>
                                          <p:attrName>style.visibility</p:attrName>
                                        </p:attrNameLst>
                                      </p:cBhvr>
                                      <p:to>
                                        <p:strVal val="visible"/>
                                      </p:to>
                                    </p:set>
                                    <p:animEffect transition="in" filter="fade">
                                      <p:cBhvr>
                                        <p:cTn id="18" dur="500"/>
                                        <p:tgtEl>
                                          <p:spTgt spid="3379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6">
                                            <p:txEl>
                                              <p:pRg st="5" end="5"/>
                                            </p:txEl>
                                          </p:spTgt>
                                        </p:tgtEl>
                                        <p:attrNameLst>
                                          <p:attrName>style.visibility</p:attrName>
                                        </p:attrNameLst>
                                      </p:cBhvr>
                                      <p:to>
                                        <p:strVal val="visible"/>
                                      </p:to>
                                    </p:set>
                                    <p:animEffect transition="in" filter="fade">
                                      <p:cBhvr>
                                        <p:cTn id="21" dur="500"/>
                                        <p:tgtEl>
                                          <p:spTgt spid="337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7AEF4-435D-4D8A-8AD5-49923A9DC63A}"/>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3" descr="1674cc1a6fa8f817a66a76937ab58f47_1M.png">
            <a:extLst>
              <a:ext uri="{FF2B5EF4-FFF2-40B4-BE49-F238E27FC236}">
                <a16:creationId xmlns:a16="http://schemas.microsoft.com/office/drawing/2014/main" id="{A779722B-6A6B-4BCE-B7AC-52C92E5A68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7" y="152400"/>
            <a:ext cx="41608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dear-to-the-heart-of-the-shepherd1.jpg">
            <a:extLst>
              <a:ext uri="{FF2B5EF4-FFF2-40B4-BE49-F238E27FC236}">
                <a16:creationId xmlns:a16="http://schemas.microsoft.com/office/drawing/2014/main" id="{77FA3DC9-F782-467E-9BF6-CF0EBFCE55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575" y="2475707"/>
            <a:ext cx="50371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4">
            <a:extLst>
              <a:ext uri="{FF2B5EF4-FFF2-40B4-BE49-F238E27FC236}">
                <a16:creationId xmlns:a16="http://schemas.microsoft.com/office/drawing/2014/main" id="{82329638-E0A6-429D-B8A5-1B8E3E0D7720}"/>
              </a:ext>
            </a:extLst>
          </p:cNvPr>
          <p:cNvSpPr txBox="1">
            <a:spLocks noChangeArrowheads="1"/>
          </p:cNvSpPr>
          <p:nvPr/>
        </p:nvSpPr>
        <p:spPr bwMode="auto">
          <a:xfrm>
            <a:off x="2590800" y="609601"/>
            <a:ext cx="3429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dirty="0">
                <a:solidFill>
                  <a:schemeClr val="bg1"/>
                </a:solidFill>
              </a:rPr>
              <a:t>Ye shall find the babe….</a:t>
            </a:r>
          </a:p>
        </p:txBody>
      </p:sp>
      <p:sp>
        <p:nvSpPr>
          <p:cNvPr id="34821" name="TextBox 6">
            <a:extLst>
              <a:ext uri="{FF2B5EF4-FFF2-40B4-BE49-F238E27FC236}">
                <a16:creationId xmlns:a16="http://schemas.microsoft.com/office/drawing/2014/main" id="{99011A4F-B5A1-47C2-BC0C-A78522D5C3B2}"/>
              </a:ext>
            </a:extLst>
          </p:cNvPr>
          <p:cNvSpPr txBox="1">
            <a:spLocks noChangeArrowheads="1"/>
          </p:cNvSpPr>
          <p:nvPr/>
        </p:nvSpPr>
        <p:spPr bwMode="auto">
          <a:xfrm>
            <a:off x="6580187" y="4065815"/>
            <a:ext cx="43148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dirty="0">
                <a:solidFill>
                  <a:schemeClr val="bg1"/>
                </a:solidFill>
              </a:rPr>
              <a:t>……Wrapped in swaddling bands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0F74AD-718D-40EE-B414-A97C30590DF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descr="http://cdn2-b.examiner.com/sites/default/files/styles/image_full_width/hash/07/1b/manger.jpg">
            <a:extLst>
              <a:ext uri="{FF2B5EF4-FFF2-40B4-BE49-F238E27FC236}">
                <a16:creationId xmlns:a16="http://schemas.microsoft.com/office/drawing/2014/main" id="{F278ABEB-AE1C-43DC-BBD8-6CFD88BB3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6" y="381000"/>
            <a:ext cx="5362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descr="http://www.evidenceoftruthministries.org/wp-content/uploads/2011/02/manager-stone-carved.png">
            <a:extLst>
              <a:ext uri="{FF2B5EF4-FFF2-40B4-BE49-F238E27FC236}">
                <a16:creationId xmlns:a16="http://schemas.microsoft.com/office/drawing/2014/main" id="{04FFD803-CFC9-450E-8E89-9DCAAA303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505200"/>
            <a:ext cx="47863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a:extLst>
              <a:ext uri="{FF2B5EF4-FFF2-40B4-BE49-F238E27FC236}">
                <a16:creationId xmlns:a16="http://schemas.microsoft.com/office/drawing/2014/main" id="{F071CBDE-0D9E-4DFA-834E-47995C6460B8}"/>
              </a:ext>
            </a:extLst>
          </p:cNvPr>
          <p:cNvSpPr>
            <a:spLocks noChangeArrowheads="1"/>
          </p:cNvSpPr>
          <p:nvPr/>
        </p:nvSpPr>
        <p:spPr bwMode="auto">
          <a:xfrm>
            <a:off x="1147764" y="891381"/>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800" b="1" dirty="0">
                <a:solidFill>
                  <a:schemeClr val="bg1"/>
                </a:solidFill>
              </a:rPr>
              <a:t>….Lying in </a:t>
            </a:r>
          </a:p>
          <a:p>
            <a:pPr eaLnBrk="1" hangingPunct="1">
              <a:spcBef>
                <a:spcPct val="0"/>
              </a:spcBef>
              <a:buFontTx/>
              <a:buNone/>
            </a:pPr>
            <a:r>
              <a:rPr lang="en-US" altLang="en-US" sz="4800" b="1" dirty="0">
                <a:solidFill>
                  <a:schemeClr val="bg1"/>
                </a:solidFill>
              </a:rPr>
              <a:t>   a manger.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6097B-E8C3-4650-828E-E905719D3D3A}"/>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6" name="Picture 2" descr="http://posterous.com/getfile/files.posterous.com/deaconjohn/AjwVQ5JPeoJUlPWkJyAZ8TixeuTDC6VxneS664GbKrK205PxyXQAtDKPEb7v/circumcision.jpg">
            <a:extLst>
              <a:ext uri="{FF2B5EF4-FFF2-40B4-BE49-F238E27FC236}">
                <a16:creationId xmlns:a16="http://schemas.microsoft.com/office/drawing/2014/main" id="{57347F06-9848-4CB9-B8C8-59B5C0A68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858"/>
          <a:stretch>
            <a:fillRect/>
          </a:stretch>
        </p:blipFill>
        <p:spPr bwMode="auto">
          <a:xfrm>
            <a:off x="2966243" y="1711324"/>
            <a:ext cx="633571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3">
            <a:extLst>
              <a:ext uri="{FF2B5EF4-FFF2-40B4-BE49-F238E27FC236}">
                <a16:creationId xmlns:a16="http://schemas.microsoft.com/office/drawing/2014/main" id="{218EE2D6-7C3E-4E99-819B-77628F42949D}"/>
              </a:ext>
            </a:extLst>
          </p:cNvPr>
          <p:cNvSpPr txBox="1">
            <a:spLocks noChangeArrowheads="1"/>
          </p:cNvSpPr>
          <p:nvPr/>
        </p:nvSpPr>
        <p:spPr bwMode="auto">
          <a:xfrm>
            <a:off x="2362200" y="228601"/>
            <a:ext cx="7543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chemeClr val="bg1"/>
                </a:solidFill>
              </a:rPr>
              <a:t>A Name and a Blessing</a:t>
            </a:r>
          </a:p>
          <a:p>
            <a:pPr algn="ctr" eaLnBrk="1" hangingPunct="1">
              <a:spcBef>
                <a:spcPct val="0"/>
              </a:spcBef>
              <a:buFontTx/>
              <a:buNone/>
            </a:pPr>
            <a:r>
              <a:rPr lang="en-US" altLang="en-US" dirty="0">
                <a:solidFill>
                  <a:schemeClr val="bg1"/>
                </a:solidFill>
              </a:rPr>
              <a:t>Circumcision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D0B3A9-A8F5-4BB9-B33E-0CFE260871F6}"/>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0" name="Picture 1" descr="in-the-arms-of-joseph.jpg">
            <a:extLst>
              <a:ext uri="{FF2B5EF4-FFF2-40B4-BE49-F238E27FC236}">
                <a16:creationId xmlns:a16="http://schemas.microsoft.com/office/drawing/2014/main" id="{A274E7A6-1B01-4ABA-9212-64A041CBC66E}"/>
              </a:ext>
            </a:extLst>
          </p:cNvPr>
          <p:cNvPicPr>
            <a:picLocks noChangeAspect="1"/>
          </p:cNvPicPr>
          <p:nvPr/>
        </p:nvPicPr>
        <p:blipFill>
          <a:blip r:embed="rId2">
            <a:extLst>
              <a:ext uri="{28A0092B-C50C-407E-A947-70E740481C1C}">
                <a14:useLocalDpi xmlns:a14="http://schemas.microsoft.com/office/drawing/2010/main" val="0"/>
              </a:ext>
            </a:extLst>
          </a:blip>
          <a:srcRect b="7149"/>
          <a:stretch>
            <a:fillRect/>
          </a:stretch>
        </p:blipFill>
        <p:spPr bwMode="auto">
          <a:xfrm>
            <a:off x="1600200" y="510381"/>
            <a:ext cx="44958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2">
            <a:extLst>
              <a:ext uri="{FF2B5EF4-FFF2-40B4-BE49-F238E27FC236}">
                <a16:creationId xmlns:a16="http://schemas.microsoft.com/office/drawing/2014/main" id="{3DC2F961-EAA5-4DAD-9B16-DAB7CA332AAF}"/>
              </a:ext>
            </a:extLst>
          </p:cNvPr>
          <p:cNvSpPr txBox="1">
            <a:spLocks noChangeArrowheads="1"/>
          </p:cNvSpPr>
          <p:nvPr/>
        </p:nvSpPr>
        <p:spPr bwMode="auto">
          <a:xfrm>
            <a:off x="6019800" y="838201"/>
            <a:ext cx="441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Joseph</a:t>
            </a:r>
          </a:p>
          <a:p>
            <a:pPr algn="ctr" eaLnBrk="1" hangingPunct="1">
              <a:spcBef>
                <a:spcPct val="0"/>
              </a:spcBef>
              <a:buFontTx/>
              <a:buNone/>
            </a:pPr>
            <a:r>
              <a:rPr lang="en-US" altLang="en-US" sz="4800" b="1" dirty="0">
                <a:solidFill>
                  <a:schemeClr val="bg1"/>
                </a:solidFill>
              </a:rPr>
              <a:t> named him </a:t>
            </a:r>
          </a:p>
          <a:p>
            <a:pPr algn="ctr" eaLnBrk="1" hangingPunct="1">
              <a:spcBef>
                <a:spcPct val="0"/>
              </a:spcBef>
              <a:buFontTx/>
              <a:buNone/>
            </a:pPr>
            <a:r>
              <a:rPr lang="en-US" altLang="en-US" sz="4800" b="1" dirty="0">
                <a:solidFill>
                  <a:schemeClr val="bg1"/>
                </a:solidFill>
              </a:rPr>
              <a:t>“</a:t>
            </a:r>
            <a:r>
              <a:rPr lang="en-US" altLang="en-US" sz="4800" b="1" dirty="0" err="1">
                <a:solidFill>
                  <a:schemeClr val="bg1"/>
                </a:solidFill>
              </a:rPr>
              <a:t>Yeshua</a:t>
            </a:r>
            <a:r>
              <a:rPr lang="en-US" altLang="en-US" sz="4800" b="1" dirty="0">
                <a:solidFill>
                  <a:schemeClr val="bg1"/>
                </a:solidFill>
              </a:rPr>
              <a:t>” </a:t>
            </a:r>
          </a:p>
          <a:p>
            <a:pPr algn="ctr" eaLnBrk="1" hangingPunct="1">
              <a:spcBef>
                <a:spcPct val="0"/>
              </a:spcBef>
              <a:buFontTx/>
              <a:buNone/>
            </a:pPr>
            <a:endParaRPr lang="en-US" altLang="en-US" sz="4800" b="1" dirty="0">
              <a:solidFill>
                <a:schemeClr val="bg1"/>
              </a:solidFill>
            </a:endParaRPr>
          </a:p>
          <a:p>
            <a:pPr algn="ctr" eaLnBrk="1" hangingPunct="1">
              <a:spcBef>
                <a:spcPct val="0"/>
              </a:spcBef>
              <a:buFontTx/>
              <a:buNone/>
            </a:pPr>
            <a:r>
              <a:rPr lang="en-US" altLang="en-US" sz="4800" b="1" dirty="0">
                <a:solidFill>
                  <a:schemeClr val="bg1"/>
                </a:solidFill>
              </a:rPr>
              <a:t>“Jehovah is Salvation”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4A8DC6-F3EA-4D98-92DD-1F77B1563B3E}"/>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1" descr="in-the-arms-of-mary (1).jpg">
            <a:extLst>
              <a:ext uri="{FF2B5EF4-FFF2-40B4-BE49-F238E27FC236}">
                <a16:creationId xmlns:a16="http://schemas.microsoft.com/office/drawing/2014/main" id="{24EEF1B9-4A43-449F-8F7A-E77DB13A4079}"/>
              </a:ext>
            </a:extLst>
          </p:cNvPr>
          <p:cNvPicPr>
            <a:picLocks noChangeAspect="1"/>
          </p:cNvPicPr>
          <p:nvPr/>
        </p:nvPicPr>
        <p:blipFill>
          <a:blip r:embed="rId2">
            <a:extLst>
              <a:ext uri="{28A0092B-C50C-407E-A947-70E740481C1C}">
                <a14:useLocalDpi xmlns:a14="http://schemas.microsoft.com/office/drawing/2010/main" val="0"/>
              </a:ext>
            </a:extLst>
          </a:blip>
          <a:srcRect b="5518"/>
          <a:stretch>
            <a:fillRect/>
          </a:stretch>
        </p:blipFill>
        <p:spPr bwMode="auto">
          <a:xfrm>
            <a:off x="5791200" y="381000"/>
            <a:ext cx="4495800" cy="595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2">
            <a:extLst>
              <a:ext uri="{FF2B5EF4-FFF2-40B4-BE49-F238E27FC236}">
                <a16:creationId xmlns:a16="http://schemas.microsoft.com/office/drawing/2014/main" id="{F9051766-1612-4FE9-BCBF-BE535C09AE72}"/>
              </a:ext>
            </a:extLst>
          </p:cNvPr>
          <p:cNvSpPr txBox="1">
            <a:spLocks noChangeArrowheads="1"/>
          </p:cNvSpPr>
          <p:nvPr/>
        </p:nvSpPr>
        <p:spPr bwMode="auto">
          <a:xfrm>
            <a:off x="1905000" y="685801"/>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400" b="1" dirty="0">
                <a:solidFill>
                  <a:schemeClr val="bg1"/>
                </a:solidFill>
              </a:rPr>
              <a:t>“Immanuel”</a:t>
            </a:r>
          </a:p>
        </p:txBody>
      </p:sp>
      <p:sp>
        <p:nvSpPr>
          <p:cNvPr id="38916" name="TextBox 3">
            <a:extLst>
              <a:ext uri="{FF2B5EF4-FFF2-40B4-BE49-F238E27FC236}">
                <a16:creationId xmlns:a16="http://schemas.microsoft.com/office/drawing/2014/main" id="{A812EB02-C82B-4111-92B7-ED6FB48CA5F8}"/>
              </a:ext>
            </a:extLst>
          </p:cNvPr>
          <p:cNvSpPr txBox="1">
            <a:spLocks noChangeArrowheads="1"/>
          </p:cNvSpPr>
          <p:nvPr/>
        </p:nvSpPr>
        <p:spPr bwMode="auto">
          <a:xfrm>
            <a:off x="2133600" y="2057400"/>
            <a:ext cx="3276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a:solidFill>
                  <a:schemeClr val="bg1"/>
                </a:solidFill>
              </a:rPr>
              <a:t>“He is God!”</a:t>
            </a:r>
          </a:p>
          <a:p>
            <a:pPr algn="ctr" eaLnBrk="1" hangingPunct="1">
              <a:spcBef>
                <a:spcPct val="0"/>
              </a:spcBef>
              <a:buFontTx/>
              <a:buNone/>
            </a:pPr>
            <a:endParaRPr lang="en-US" altLang="en-US" sz="4400">
              <a:solidFill>
                <a:schemeClr val="bg1"/>
              </a:solidFill>
            </a:endParaRPr>
          </a:p>
          <a:p>
            <a:pPr algn="ctr" eaLnBrk="1" hangingPunct="1">
              <a:spcBef>
                <a:spcPct val="0"/>
              </a:spcBef>
              <a:buFontTx/>
              <a:buNone/>
            </a:pPr>
            <a:r>
              <a:rPr lang="en-US" altLang="en-US" sz="4400">
                <a:solidFill>
                  <a:schemeClr val="bg1"/>
                </a:solidFill>
              </a:rPr>
              <a:t>“God is </a:t>
            </a:r>
          </a:p>
          <a:p>
            <a:pPr algn="ctr" eaLnBrk="1" hangingPunct="1">
              <a:spcBef>
                <a:spcPct val="0"/>
              </a:spcBef>
              <a:buFontTx/>
              <a:buNone/>
            </a:pPr>
            <a:r>
              <a:rPr lang="en-US" altLang="en-US" sz="4400">
                <a:solidFill>
                  <a:schemeClr val="bg1"/>
                </a:solidFill>
              </a:rPr>
              <a:t>with 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641C-402F-4912-B3D6-EBFAB651506C}"/>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2" descr="http://cdn.dipity.com/uploads/events/6863e3878ca156b85362eb001dfa2d07_1M.png">
            <a:extLst>
              <a:ext uri="{FF2B5EF4-FFF2-40B4-BE49-F238E27FC236}">
                <a16:creationId xmlns:a16="http://schemas.microsoft.com/office/drawing/2014/main" id="{F301D2C8-0277-4201-86BF-3E3566A44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676400"/>
            <a:ext cx="49514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5">
            <a:extLst>
              <a:ext uri="{FF2B5EF4-FFF2-40B4-BE49-F238E27FC236}">
                <a16:creationId xmlns:a16="http://schemas.microsoft.com/office/drawing/2014/main" id="{EDE9DD4B-63EE-4B47-A9AA-7B161B0A151B}"/>
              </a:ext>
            </a:extLst>
          </p:cNvPr>
          <p:cNvSpPr txBox="1">
            <a:spLocks noChangeArrowheads="1"/>
          </p:cNvSpPr>
          <p:nvPr/>
        </p:nvSpPr>
        <p:spPr bwMode="auto">
          <a:xfrm>
            <a:off x="2133600" y="381001"/>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b="1" dirty="0">
                <a:solidFill>
                  <a:schemeClr val="bg1"/>
                </a:solidFill>
              </a:rPr>
              <a:t>The Dedication of Jesus at the Temple</a:t>
            </a:r>
          </a:p>
        </p:txBody>
      </p:sp>
      <p:sp>
        <p:nvSpPr>
          <p:cNvPr id="39940" name="TextBox 6">
            <a:extLst>
              <a:ext uri="{FF2B5EF4-FFF2-40B4-BE49-F238E27FC236}">
                <a16:creationId xmlns:a16="http://schemas.microsoft.com/office/drawing/2014/main" id="{951CB3F1-0905-48A9-9D3F-BD4EC0348F55}"/>
              </a:ext>
            </a:extLst>
          </p:cNvPr>
          <p:cNvSpPr txBox="1">
            <a:spLocks noChangeArrowheads="1"/>
          </p:cNvSpPr>
          <p:nvPr/>
        </p:nvSpPr>
        <p:spPr bwMode="auto">
          <a:xfrm>
            <a:off x="7391400" y="1752600"/>
            <a:ext cx="2819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40 days after birth</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A lamb is to be sacrificed to redeem the child.</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Two doves were brought for Mary’s purification and atonement</a:t>
            </a:r>
            <a:r>
              <a:rPr lang="en-US" altLang="en-US" sz="18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753509-3F71-4E29-BF3C-DEA931D4251D}"/>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http://jesusfootprints.files.wordpress.com/2011/01/simeon.jpg">
            <a:extLst>
              <a:ext uri="{FF2B5EF4-FFF2-40B4-BE49-F238E27FC236}">
                <a16:creationId xmlns:a16="http://schemas.microsoft.com/office/drawing/2014/main" id="{02BCD3D6-690A-4440-B3EA-1EEF637C5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609600"/>
            <a:ext cx="43719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a:extLst>
              <a:ext uri="{FF2B5EF4-FFF2-40B4-BE49-F238E27FC236}">
                <a16:creationId xmlns:a16="http://schemas.microsoft.com/office/drawing/2014/main" id="{DEBAAC97-C6F5-4E27-9CF0-C44A42FE1D1B}"/>
              </a:ext>
            </a:extLst>
          </p:cNvPr>
          <p:cNvSpPr txBox="1">
            <a:spLocks noChangeArrowheads="1"/>
          </p:cNvSpPr>
          <p:nvPr/>
        </p:nvSpPr>
        <p:spPr bwMode="auto">
          <a:xfrm>
            <a:off x="6629400" y="457201"/>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dirty="0">
                <a:solidFill>
                  <a:schemeClr val="bg1"/>
                </a:solidFill>
              </a:rPr>
              <a:t>Simeon</a:t>
            </a:r>
          </a:p>
        </p:txBody>
      </p:sp>
      <p:sp>
        <p:nvSpPr>
          <p:cNvPr id="40964" name="TextBox 4">
            <a:extLst>
              <a:ext uri="{FF2B5EF4-FFF2-40B4-BE49-F238E27FC236}">
                <a16:creationId xmlns:a16="http://schemas.microsoft.com/office/drawing/2014/main" id="{21315D0F-3574-4431-A4D9-FF725E779436}"/>
              </a:ext>
            </a:extLst>
          </p:cNvPr>
          <p:cNvSpPr txBox="1">
            <a:spLocks noChangeArrowheads="1"/>
          </p:cNvSpPr>
          <p:nvPr/>
        </p:nvSpPr>
        <p:spPr bwMode="auto">
          <a:xfrm>
            <a:off x="6781800" y="1676400"/>
            <a:ext cx="2971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Revealed to him that he would not die until he had seen the Messiah.</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He came by the Spirit into the Temple</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“A sword shall pierce thy breast.”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FD2C95-7AD5-425A-B803-B67987A70755}"/>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bible-people.info/Copy_of_1.5.Tamar_and_Judah_Horace_Vernet.jpg">
            <a:extLst>
              <a:ext uri="{FF2B5EF4-FFF2-40B4-BE49-F238E27FC236}">
                <a16:creationId xmlns:a16="http://schemas.microsoft.com/office/drawing/2014/main" id="{903D01C2-E518-49D3-95B5-1139257CA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61" t="2242" r="15018" b="10364"/>
          <a:stretch>
            <a:fillRect/>
          </a:stretch>
        </p:blipFill>
        <p:spPr bwMode="auto">
          <a:xfrm>
            <a:off x="890666" y="1165227"/>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0D3A21BD-1607-41E9-BB91-9ED44A108D5B}"/>
              </a:ext>
            </a:extLst>
          </p:cNvPr>
          <p:cNvSpPr txBox="1">
            <a:spLocks noChangeArrowheads="1"/>
          </p:cNvSpPr>
          <p:nvPr/>
        </p:nvSpPr>
        <p:spPr bwMode="auto">
          <a:xfrm>
            <a:off x="2819400" y="228601"/>
            <a:ext cx="6705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chemeClr val="bg1"/>
                </a:solidFill>
              </a:rPr>
              <a:t>Genealogy of Jesus Christ</a:t>
            </a:r>
          </a:p>
        </p:txBody>
      </p:sp>
      <p:sp>
        <p:nvSpPr>
          <p:cNvPr id="5124" name="TextBox 3">
            <a:extLst>
              <a:ext uri="{FF2B5EF4-FFF2-40B4-BE49-F238E27FC236}">
                <a16:creationId xmlns:a16="http://schemas.microsoft.com/office/drawing/2014/main" id="{94349AC2-1C16-4C47-BDBF-45DCF41E20F1}"/>
              </a:ext>
            </a:extLst>
          </p:cNvPr>
          <p:cNvSpPr txBox="1">
            <a:spLocks noChangeArrowheads="1"/>
          </p:cNvSpPr>
          <p:nvPr/>
        </p:nvSpPr>
        <p:spPr bwMode="auto">
          <a:xfrm>
            <a:off x="1043066" y="4213228"/>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rPr>
              <a:t>Tamar</a:t>
            </a:r>
          </a:p>
        </p:txBody>
      </p:sp>
      <p:pic>
        <p:nvPicPr>
          <p:cNvPr id="5125" name="Picture 4" descr="http://victoriashasha.com/files/imagecache/vs_image_W800/P37%20cmyk_ret.jpg">
            <a:extLst>
              <a:ext uri="{FF2B5EF4-FFF2-40B4-BE49-F238E27FC236}">
                <a16:creationId xmlns:a16="http://schemas.microsoft.com/office/drawing/2014/main" id="{CD0CA5D6-54F7-4D41-A9E4-49A9B7897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48" r="11610" b="8109"/>
          <a:stretch>
            <a:fillRect/>
          </a:stretch>
        </p:blipFill>
        <p:spPr bwMode="auto">
          <a:xfrm>
            <a:off x="6324601" y="1371600"/>
            <a:ext cx="2017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5">
            <a:extLst>
              <a:ext uri="{FF2B5EF4-FFF2-40B4-BE49-F238E27FC236}">
                <a16:creationId xmlns:a16="http://schemas.microsoft.com/office/drawing/2014/main" id="{C5B3264E-EB46-4E6A-B281-EF58879AC84D}"/>
              </a:ext>
            </a:extLst>
          </p:cNvPr>
          <p:cNvSpPr txBox="1">
            <a:spLocks noChangeArrowheads="1"/>
          </p:cNvSpPr>
          <p:nvPr/>
        </p:nvSpPr>
        <p:spPr bwMode="auto">
          <a:xfrm>
            <a:off x="6553200" y="411480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rPr>
              <a:t>Ruth</a:t>
            </a:r>
          </a:p>
        </p:txBody>
      </p:sp>
      <p:pic>
        <p:nvPicPr>
          <p:cNvPr id="5127" name="Picture 6" descr="http://www.historyswomen.com/womenoffaith/rahab.jpg">
            <a:extLst>
              <a:ext uri="{FF2B5EF4-FFF2-40B4-BE49-F238E27FC236}">
                <a16:creationId xmlns:a16="http://schemas.microsoft.com/office/drawing/2014/main" id="{B5675EE6-5EA0-4FB1-9CD7-7E5CA99E4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834" y="3403784"/>
            <a:ext cx="2070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a:extLst>
              <a:ext uri="{FF2B5EF4-FFF2-40B4-BE49-F238E27FC236}">
                <a16:creationId xmlns:a16="http://schemas.microsoft.com/office/drawing/2014/main" id="{978F0965-12DC-4857-A318-9E1EB6FAFABE}"/>
              </a:ext>
            </a:extLst>
          </p:cNvPr>
          <p:cNvSpPr txBox="1">
            <a:spLocks noChangeArrowheads="1"/>
          </p:cNvSpPr>
          <p:nvPr/>
        </p:nvSpPr>
        <p:spPr bwMode="auto">
          <a:xfrm>
            <a:off x="3302834" y="6299385"/>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rPr>
              <a:t>Rahab</a:t>
            </a:r>
          </a:p>
        </p:txBody>
      </p:sp>
      <p:pic>
        <p:nvPicPr>
          <p:cNvPr id="5129" name="Picture 8" descr="David and Bathsheba">
            <a:extLst>
              <a:ext uri="{FF2B5EF4-FFF2-40B4-BE49-F238E27FC236}">
                <a16:creationId xmlns:a16="http://schemas.microsoft.com/office/drawing/2014/main" id="{811C873C-FE68-4756-B953-73163BC7E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778" r="2222" b="10770"/>
          <a:stretch>
            <a:fillRect/>
          </a:stretch>
        </p:blipFill>
        <p:spPr bwMode="auto">
          <a:xfrm>
            <a:off x="9071352" y="3652835"/>
            <a:ext cx="21986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Box 9">
            <a:extLst>
              <a:ext uri="{FF2B5EF4-FFF2-40B4-BE49-F238E27FC236}">
                <a16:creationId xmlns:a16="http://schemas.microsoft.com/office/drawing/2014/main" id="{CB7D25B4-8B58-4B87-9284-01501C897D50}"/>
              </a:ext>
            </a:extLst>
          </p:cNvPr>
          <p:cNvSpPr txBox="1">
            <a:spLocks noChangeArrowheads="1"/>
          </p:cNvSpPr>
          <p:nvPr/>
        </p:nvSpPr>
        <p:spPr bwMode="auto">
          <a:xfrm>
            <a:off x="9071352" y="6167436"/>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chemeClr val="bg1"/>
                </a:solidFill>
              </a:rPr>
              <a:t>Bathsheba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54E4D-A5D0-4543-B143-FD28F0EAEB49}"/>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descr="http://thumbs.imagekind.com/member/30a350b0-e73e-410f-960b-41fbb50e1a98/uploadedartwork/650X650/d848ae6a-e131-423e-8bd1-33ab0cd77340.jpg">
            <a:extLst>
              <a:ext uri="{FF2B5EF4-FFF2-40B4-BE49-F238E27FC236}">
                <a16:creationId xmlns:a16="http://schemas.microsoft.com/office/drawing/2014/main" id="{5C8D2D39-F475-41C2-B613-D3316F5F3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1000"/>
            <a:ext cx="48196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a:extLst>
              <a:ext uri="{FF2B5EF4-FFF2-40B4-BE49-F238E27FC236}">
                <a16:creationId xmlns:a16="http://schemas.microsoft.com/office/drawing/2014/main" id="{D9B057B3-FCAC-4B1F-B3B2-5CBE935ECFB2}"/>
              </a:ext>
            </a:extLst>
          </p:cNvPr>
          <p:cNvSpPr txBox="1">
            <a:spLocks noChangeArrowheads="1"/>
          </p:cNvSpPr>
          <p:nvPr/>
        </p:nvSpPr>
        <p:spPr bwMode="auto">
          <a:xfrm>
            <a:off x="2286000" y="152401"/>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dirty="0">
                <a:solidFill>
                  <a:schemeClr val="bg1"/>
                </a:solidFill>
              </a:rPr>
              <a:t>Anna</a:t>
            </a:r>
          </a:p>
        </p:txBody>
      </p:sp>
      <p:sp>
        <p:nvSpPr>
          <p:cNvPr id="41988" name="TextBox 3">
            <a:extLst>
              <a:ext uri="{FF2B5EF4-FFF2-40B4-BE49-F238E27FC236}">
                <a16:creationId xmlns:a16="http://schemas.microsoft.com/office/drawing/2014/main" id="{4D142DD7-4910-4148-B6CA-EDE3E6B6E738}"/>
              </a:ext>
            </a:extLst>
          </p:cNvPr>
          <p:cNvSpPr txBox="1">
            <a:spLocks noChangeArrowheads="1"/>
          </p:cNvSpPr>
          <p:nvPr/>
        </p:nvSpPr>
        <p:spPr bwMode="auto">
          <a:xfrm>
            <a:off x="1752600" y="3886201"/>
            <a:ext cx="3733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Anna = Grace</a:t>
            </a:r>
          </a:p>
          <a:p>
            <a:pPr algn="ctr" eaLnBrk="1" hangingPunct="1">
              <a:spcBef>
                <a:spcPct val="0"/>
              </a:spcBef>
              <a:buFontTx/>
              <a:buNone/>
            </a:pPr>
            <a:r>
              <a:rPr lang="en-US" altLang="en-US" sz="2400" dirty="0">
                <a:solidFill>
                  <a:schemeClr val="bg1"/>
                </a:solidFill>
              </a:rPr>
              <a:t>Phanuel = Face of God</a:t>
            </a:r>
          </a:p>
          <a:p>
            <a:pPr algn="ctr" eaLnBrk="1" hangingPunct="1">
              <a:spcBef>
                <a:spcPct val="0"/>
              </a:spcBef>
              <a:buFontTx/>
              <a:buNone/>
            </a:pPr>
            <a:r>
              <a:rPr lang="en-US" altLang="en-US" sz="2400" dirty="0">
                <a:solidFill>
                  <a:schemeClr val="bg1"/>
                </a:solidFill>
              </a:rPr>
              <a:t>Asher = Happy and blessed</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“Happy am I” for I have seen “the face of God” </a:t>
            </a:r>
          </a:p>
          <a:p>
            <a:pPr algn="ctr" eaLnBrk="1" hangingPunct="1">
              <a:spcBef>
                <a:spcPct val="0"/>
              </a:spcBef>
              <a:buFontTx/>
              <a:buNone/>
            </a:pPr>
            <a:r>
              <a:rPr lang="en-US" altLang="en-US" sz="2400" dirty="0">
                <a:solidFill>
                  <a:schemeClr val="bg1"/>
                </a:solidFill>
              </a:rPr>
              <a:t>through His “Grace.”</a:t>
            </a:r>
          </a:p>
        </p:txBody>
      </p:sp>
      <p:sp>
        <p:nvSpPr>
          <p:cNvPr id="41989" name="TextBox 4">
            <a:extLst>
              <a:ext uri="{FF2B5EF4-FFF2-40B4-BE49-F238E27FC236}">
                <a16:creationId xmlns:a16="http://schemas.microsoft.com/office/drawing/2014/main" id="{A7B4F43A-932F-4929-B376-BF73486D75CF}"/>
              </a:ext>
            </a:extLst>
          </p:cNvPr>
          <p:cNvSpPr txBox="1">
            <a:spLocks noChangeArrowheads="1"/>
          </p:cNvSpPr>
          <p:nvPr/>
        </p:nvSpPr>
        <p:spPr bwMode="auto">
          <a:xfrm>
            <a:off x="1828800" y="1143001"/>
            <a:ext cx="3733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chemeClr val="bg1"/>
                </a:solidFill>
              </a:rPr>
              <a:t>Married at 12-14</a:t>
            </a:r>
          </a:p>
          <a:p>
            <a:pPr algn="ctr" eaLnBrk="1" hangingPunct="1">
              <a:spcBef>
                <a:spcPct val="0"/>
              </a:spcBef>
              <a:buFontTx/>
              <a:buNone/>
            </a:pPr>
            <a:r>
              <a:rPr lang="en-US" altLang="en-US" sz="2400" dirty="0">
                <a:solidFill>
                  <a:schemeClr val="bg1"/>
                </a:solidFill>
              </a:rPr>
              <a:t>Widowed at 19-21</a:t>
            </a:r>
          </a:p>
          <a:p>
            <a:pPr algn="ctr" eaLnBrk="1" hangingPunct="1">
              <a:spcBef>
                <a:spcPct val="0"/>
              </a:spcBef>
              <a:buFontTx/>
              <a:buNone/>
            </a:pPr>
            <a:r>
              <a:rPr lang="en-US" altLang="en-US" sz="2400" dirty="0">
                <a:solidFill>
                  <a:schemeClr val="bg1"/>
                </a:solidFill>
              </a:rPr>
              <a:t>Unmarried for 84 years</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At least 101 years old when she saw the Savior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8">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9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C25029-C3D9-4FA8-A916-3F1C040AA80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1" descr="ec_4440_1290817235.post.jpg">
            <a:extLst>
              <a:ext uri="{FF2B5EF4-FFF2-40B4-BE49-F238E27FC236}">
                <a16:creationId xmlns:a16="http://schemas.microsoft.com/office/drawing/2014/main" id="{09C71F46-D9CD-44B9-896C-4B85B9F65A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1562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2">
            <a:extLst>
              <a:ext uri="{FF2B5EF4-FFF2-40B4-BE49-F238E27FC236}">
                <a16:creationId xmlns:a16="http://schemas.microsoft.com/office/drawing/2014/main" id="{05BA1088-019A-4ECA-BE2D-AA51C979184C}"/>
              </a:ext>
            </a:extLst>
          </p:cNvPr>
          <p:cNvSpPr txBox="1">
            <a:spLocks noChangeArrowheads="1"/>
          </p:cNvSpPr>
          <p:nvPr/>
        </p:nvSpPr>
        <p:spPr bwMode="auto">
          <a:xfrm>
            <a:off x="2209800" y="22860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The Magi = the Wise Men</a:t>
            </a:r>
          </a:p>
        </p:txBody>
      </p:sp>
      <p:sp>
        <p:nvSpPr>
          <p:cNvPr id="43012" name="TextBox 3">
            <a:extLst>
              <a:ext uri="{FF2B5EF4-FFF2-40B4-BE49-F238E27FC236}">
                <a16:creationId xmlns:a16="http://schemas.microsoft.com/office/drawing/2014/main" id="{077E881B-61B7-4510-BF32-89022DA37D47}"/>
              </a:ext>
            </a:extLst>
          </p:cNvPr>
          <p:cNvSpPr txBox="1">
            <a:spLocks noChangeArrowheads="1"/>
          </p:cNvSpPr>
          <p:nvPr/>
        </p:nvSpPr>
        <p:spPr bwMode="auto">
          <a:xfrm>
            <a:off x="7239000" y="1219200"/>
            <a:ext cx="2667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chemeClr val="bg1"/>
                </a:solidFill>
              </a:rPr>
              <a:t>Religious men from the Diaspora</a:t>
            </a:r>
          </a:p>
        </p:txBody>
      </p:sp>
      <p:sp>
        <p:nvSpPr>
          <p:cNvPr id="43013" name="TextBox 4">
            <a:extLst>
              <a:ext uri="{FF2B5EF4-FFF2-40B4-BE49-F238E27FC236}">
                <a16:creationId xmlns:a16="http://schemas.microsoft.com/office/drawing/2014/main" id="{10663941-9909-44B7-A075-BFB903985343}"/>
              </a:ext>
            </a:extLst>
          </p:cNvPr>
          <p:cNvSpPr txBox="1">
            <a:spLocks noChangeArrowheads="1"/>
          </p:cNvSpPr>
          <p:nvPr/>
        </p:nvSpPr>
        <p:spPr bwMode="auto">
          <a:xfrm>
            <a:off x="7467600" y="3505201"/>
            <a:ext cx="2362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chemeClr val="bg1"/>
                </a:solidFill>
              </a:rPr>
              <a:t>According to the scriptures:</a:t>
            </a:r>
          </a:p>
          <a:p>
            <a:pPr algn="ctr" eaLnBrk="1" hangingPunct="1">
              <a:spcBef>
                <a:spcPct val="0"/>
              </a:spcBef>
              <a:buFontTx/>
              <a:buNone/>
            </a:pPr>
            <a:endParaRPr lang="en-US" altLang="en-US" sz="2800" dirty="0">
              <a:solidFill>
                <a:schemeClr val="bg1"/>
              </a:solidFill>
            </a:endParaRPr>
          </a:p>
          <a:p>
            <a:pPr algn="ctr" eaLnBrk="1" hangingPunct="1">
              <a:spcBef>
                <a:spcPct val="0"/>
              </a:spcBef>
              <a:buFontTx/>
              <a:buNone/>
            </a:pPr>
            <a:r>
              <a:rPr lang="en-US" altLang="en-US" sz="2800" dirty="0">
                <a:solidFill>
                  <a:schemeClr val="bg1"/>
                </a:solidFill>
              </a:rPr>
              <a:t>  The only people who saw the star.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FD57-ED53-470E-B5D4-C672C972D755}"/>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HolyMen-l22141153.jpg">
            <a:extLst>
              <a:ext uri="{FF2B5EF4-FFF2-40B4-BE49-F238E27FC236}">
                <a16:creationId xmlns:a16="http://schemas.microsoft.com/office/drawing/2014/main" id="{6F65579F-B883-45BC-94E4-D718ADA30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5401"/>
            <a:ext cx="6745288"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3">
            <a:extLst>
              <a:ext uri="{FF2B5EF4-FFF2-40B4-BE49-F238E27FC236}">
                <a16:creationId xmlns:a16="http://schemas.microsoft.com/office/drawing/2014/main" id="{551EDB8F-5A28-4058-B537-F74328E2837C}"/>
              </a:ext>
            </a:extLst>
          </p:cNvPr>
          <p:cNvSpPr txBox="1">
            <a:spLocks noChangeArrowheads="1"/>
          </p:cNvSpPr>
          <p:nvPr/>
        </p:nvSpPr>
        <p:spPr bwMode="auto">
          <a:xfrm>
            <a:off x="1981200" y="3810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How Many Wise Men Were There?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D7BD2-A72B-43A0-9A5F-48778C7655D1}"/>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8" name="Picture 2" descr="http://likenthescripturesuntome.com/files/2011/01/wise-men-gifts.jpg">
            <a:extLst>
              <a:ext uri="{FF2B5EF4-FFF2-40B4-BE49-F238E27FC236}">
                <a16:creationId xmlns:a16="http://schemas.microsoft.com/office/drawing/2014/main" id="{7A569367-E3CA-4209-A164-95BF99343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48910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a:extLst>
              <a:ext uri="{FF2B5EF4-FFF2-40B4-BE49-F238E27FC236}">
                <a16:creationId xmlns:a16="http://schemas.microsoft.com/office/drawing/2014/main" id="{D00F9D23-99E1-4CCF-ADDB-53B572FF1DF4}"/>
              </a:ext>
            </a:extLst>
          </p:cNvPr>
          <p:cNvSpPr txBox="1">
            <a:spLocks noChangeArrowheads="1"/>
          </p:cNvSpPr>
          <p:nvPr/>
        </p:nvSpPr>
        <p:spPr bwMode="auto">
          <a:xfrm>
            <a:off x="1752600" y="457200"/>
            <a:ext cx="327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rPr>
              <a:t>Gold = King</a:t>
            </a:r>
          </a:p>
          <a:p>
            <a:pPr algn="ctr" eaLnBrk="1" hangingPunct="1">
              <a:spcBef>
                <a:spcPct val="0"/>
              </a:spcBef>
              <a:buFontTx/>
              <a:buNone/>
            </a:pPr>
            <a:r>
              <a:rPr lang="en-US" altLang="en-US" sz="2400" dirty="0">
                <a:solidFill>
                  <a:schemeClr val="bg1"/>
                </a:solidFill>
              </a:rPr>
              <a:t>Incorruptible,  pure, valuable, eternal</a:t>
            </a:r>
          </a:p>
        </p:txBody>
      </p:sp>
      <p:sp>
        <p:nvSpPr>
          <p:cNvPr id="45060" name="TextBox 3">
            <a:extLst>
              <a:ext uri="{FF2B5EF4-FFF2-40B4-BE49-F238E27FC236}">
                <a16:creationId xmlns:a16="http://schemas.microsoft.com/office/drawing/2014/main" id="{49B58234-6385-47D0-A0E8-7802376E74B0}"/>
              </a:ext>
            </a:extLst>
          </p:cNvPr>
          <p:cNvSpPr txBox="1">
            <a:spLocks noChangeArrowheads="1"/>
          </p:cNvSpPr>
          <p:nvPr/>
        </p:nvSpPr>
        <p:spPr bwMode="auto">
          <a:xfrm>
            <a:off x="1828800" y="2057401"/>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chemeClr val="bg1"/>
                </a:solidFill>
              </a:rPr>
              <a:t>Frankincense = Priest</a:t>
            </a:r>
          </a:p>
          <a:p>
            <a:pPr algn="ctr" eaLnBrk="1" hangingPunct="1">
              <a:spcBef>
                <a:spcPct val="0"/>
              </a:spcBef>
              <a:buFontTx/>
              <a:buNone/>
            </a:pPr>
            <a:r>
              <a:rPr lang="en-US" altLang="en-US" sz="2400">
                <a:solidFill>
                  <a:schemeClr val="bg1"/>
                </a:solidFill>
              </a:rPr>
              <a:t>Temple incense, sacrifice, prayer, resurrection</a:t>
            </a:r>
          </a:p>
        </p:txBody>
      </p:sp>
      <p:sp>
        <p:nvSpPr>
          <p:cNvPr id="45061" name="TextBox 4">
            <a:extLst>
              <a:ext uri="{FF2B5EF4-FFF2-40B4-BE49-F238E27FC236}">
                <a16:creationId xmlns:a16="http://schemas.microsoft.com/office/drawing/2014/main" id="{9EC251AF-75AA-4528-B94E-0CA29453D33B}"/>
              </a:ext>
            </a:extLst>
          </p:cNvPr>
          <p:cNvSpPr txBox="1">
            <a:spLocks noChangeArrowheads="1"/>
          </p:cNvSpPr>
          <p:nvPr/>
        </p:nvSpPr>
        <p:spPr bwMode="auto">
          <a:xfrm>
            <a:off x="1828800" y="4724400"/>
            <a:ext cx="3124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chemeClr val="bg1"/>
                </a:solidFill>
              </a:rPr>
              <a:t>Myrrh = Healer</a:t>
            </a:r>
            <a:endParaRPr lang="en-US" altLang="en-US" sz="2400" b="1">
              <a:solidFill>
                <a:schemeClr val="bg1"/>
              </a:solidFill>
            </a:endParaRPr>
          </a:p>
          <a:p>
            <a:pPr algn="ctr" eaLnBrk="1" hangingPunct="1">
              <a:spcBef>
                <a:spcPct val="0"/>
              </a:spcBef>
              <a:buFontTx/>
              <a:buNone/>
            </a:pPr>
            <a:r>
              <a:rPr lang="en-US" altLang="en-US" sz="2400">
                <a:solidFill>
                  <a:schemeClr val="bg1"/>
                </a:solidFill>
              </a:rPr>
              <a:t>Balm, healing, death, atonement</a:t>
            </a:r>
            <a:endParaRPr lang="en-US" altLang="en-US" sz="36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67E22-3738-44B5-AC53-A245F3F763BB}"/>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2" name="Picture 2" descr="http://www.artsunlight.com/NN/N-T0005/N-T0005-171-herod-the-great.jpg">
            <a:extLst>
              <a:ext uri="{FF2B5EF4-FFF2-40B4-BE49-F238E27FC236}">
                <a16:creationId xmlns:a16="http://schemas.microsoft.com/office/drawing/2014/main" id="{B6151124-887F-4074-832F-8ED86523F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533400"/>
            <a:ext cx="32861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a:extLst>
              <a:ext uri="{FF2B5EF4-FFF2-40B4-BE49-F238E27FC236}">
                <a16:creationId xmlns:a16="http://schemas.microsoft.com/office/drawing/2014/main" id="{4E400278-78D6-4FB7-88DA-D2EDAC77E4AB}"/>
              </a:ext>
            </a:extLst>
          </p:cNvPr>
          <p:cNvSpPr txBox="1">
            <a:spLocks noChangeArrowheads="1"/>
          </p:cNvSpPr>
          <p:nvPr/>
        </p:nvSpPr>
        <p:spPr bwMode="auto">
          <a:xfrm>
            <a:off x="1981200" y="304800"/>
            <a:ext cx="4648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Herod the Great</a:t>
            </a:r>
          </a:p>
        </p:txBody>
      </p:sp>
      <p:sp>
        <p:nvSpPr>
          <p:cNvPr id="46084" name="TextBox 3">
            <a:extLst>
              <a:ext uri="{FF2B5EF4-FFF2-40B4-BE49-F238E27FC236}">
                <a16:creationId xmlns:a16="http://schemas.microsoft.com/office/drawing/2014/main" id="{A86C5639-4333-4931-BE7B-C5AE81E83BCF}"/>
              </a:ext>
            </a:extLst>
          </p:cNvPr>
          <p:cNvSpPr txBox="1">
            <a:spLocks noChangeArrowheads="1"/>
          </p:cNvSpPr>
          <p:nvPr/>
        </p:nvSpPr>
        <p:spPr bwMode="auto">
          <a:xfrm>
            <a:off x="2743200" y="2362200"/>
            <a:ext cx="2895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Brilliant genius</a:t>
            </a:r>
          </a:p>
          <a:p>
            <a:pPr algn="ctr" eaLnBrk="1" hangingPunct="1">
              <a:spcBef>
                <a:spcPct val="0"/>
              </a:spcBef>
              <a:buFontTx/>
              <a:buNone/>
            </a:pPr>
            <a:endParaRPr lang="en-US" altLang="en-US" sz="2800" dirty="0">
              <a:solidFill>
                <a:schemeClr val="bg1"/>
              </a:solidFill>
            </a:endParaRPr>
          </a:p>
          <a:p>
            <a:pPr algn="ctr" eaLnBrk="1" hangingPunct="1">
              <a:spcBef>
                <a:spcPct val="0"/>
              </a:spcBef>
              <a:buFontTx/>
              <a:buNone/>
            </a:pPr>
            <a:r>
              <a:rPr lang="en-US" altLang="en-US" sz="2800" dirty="0">
                <a:solidFill>
                  <a:schemeClr val="bg1"/>
                </a:solidFill>
              </a:rPr>
              <a:t>Richest man in the Roman Empire</a:t>
            </a:r>
          </a:p>
        </p:txBody>
      </p:sp>
      <p:sp>
        <p:nvSpPr>
          <p:cNvPr id="46085" name="TextBox 4">
            <a:extLst>
              <a:ext uri="{FF2B5EF4-FFF2-40B4-BE49-F238E27FC236}">
                <a16:creationId xmlns:a16="http://schemas.microsoft.com/office/drawing/2014/main" id="{A5A02D69-0C9C-4EC3-981C-22EB686058D5}"/>
              </a:ext>
            </a:extLst>
          </p:cNvPr>
          <p:cNvSpPr txBox="1">
            <a:spLocks noChangeArrowheads="1"/>
          </p:cNvSpPr>
          <p:nvPr/>
        </p:nvSpPr>
        <p:spPr bwMode="auto">
          <a:xfrm>
            <a:off x="2209800" y="1219201"/>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Arabian ancestry</a:t>
            </a:r>
          </a:p>
        </p:txBody>
      </p:sp>
      <p:sp>
        <p:nvSpPr>
          <p:cNvPr id="46086" name="TextBox 5">
            <a:extLst>
              <a:ext uri="{FF2B5EF4-FFF2-40B4-BE49-F238E27FC236}">
                <a16:creationId xmlns:a16="http://schemas.microsoft.com/office/drawing/2014/main" id="{7FFE4C54-EF52-40DC-9DF8-F52557EAE23C}"/>
              </a:ext>
            </a:extLst>
          </p:cNvPr>
          <p:cNvSpPr txBox="1">
            <a:spLocks noChangeArrowheads="1"/>
          </p:cNvSpPr>
          <p:nvPr/>
        </p:nvSpPr>
        <p:spPr bwMode="auto">
          <a:xfrm>
            <a:off x="2590800" y="4572000"/>
            <a:ext cx="304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dirty="0">
                <a:solidFill>
                  <a:schemeClr val="bg1"/>
                </a:solidFill>
              </a:rPr>
              <a:t>Baby Killer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Effect transition="in" filter="fade">
                                      <p:cBhvr>
                                        <p:cTn id="19"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52E32E-832C-4205-B2A4-D0C61B16E7AC}"/>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TextBox 1">
            <a:extLst>
              <a:ext uri="{FF2B5EF4-FFF2-40B4-BE49-F238E27FC236}">
                <a16:creationId xmlns:a16="http://schemas.microsoft.com/office/drawing/2014/main" id="{FE9E7EAF-BCE0-43EE-BECC-40064158299F}"/>
              </a:ext>
            </a:extLst>
          </p:cNvPr>
          <p:cNvSpPr txBox="1">
            <a:spLocks noChangeArrowheads="1"/>
          </p:cNvSpPr>
          <p:nvPr/>
        </p:nvSpPr>
        <p:spPr bwMode="auto">
          <a:xfrm>
            <a:off x="1524000" y="228601"/>
            <a:ext cx="563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Flight into Egypt</a:t>
            </a:r>
          </a:p>
        </p:txBody>
      </p:sp>
      <p:pic>
        <p:nvPicPr>
          <p:cNvPr id="47107" name="Picture 3" descr="IMG_8351.JPG">
            <a:extLst>
              <a:ext uri="{FF2B5EF4-FFF2-40B4-BE49-F238E27FC236}">
                <a16:creationId xmlns:a16="http://schemas.microsoft.com/office/drawing/2014/main" id="{A0954744-CF74-4352-8666-157CF16B4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3228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4">
            <a:extLst>
              <a:ext uri="{FF2B5EF4-FFF2-40B4-BE49-F238E27FC236}">
                <a16:creationId xmlns:a16="http://schemas.microsoft.com/office/drawing/2014/main" id="{796F3986-8FC4-4E1B-A7E4-2C0DB6B3B29A}"/>
              </a:ext>
            </a:extLst>
          </p:cNvPr>
          <p:cNvSpPr txBox="1">
            <a:spLocks noChangeArrowheads="1"/>
          </p:cNvSpPr>
          <p:nvPr/>
        </p:nvSpPr>
        <p:spPr bwMode="auto">
          <a:xfrm>
            <a:off x="7254765" y="2299138"/>
            <a:ext cx="44222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chemeClr val="bg1"/>
                </a:solidFill>
              </a:rPr>
              <a:t>Joseph was warned in another vision to go </a:t>
            </a:r>
          </a:p>
          <a:p>
            <a:pPr algn="ctr" eaLnBrk="1" hangingPunct="1">
              <a:spcBef>
                <a:spcPct val="0"/>
              </a:spcBef>
              <a:buFontTx/>
              <a:buNone/>
            </a:pPr>
            <a:r>
              <a:rPr lang="en-US" altLang="en-US" sz="3600" dirty="0">
                <a:solidFill>
                  <a:schemeClr val="bg1"/>
                </a:solidFill>
              </a:rPr>
              <a:t>to Egypt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FBDEA-0438-4A77-BD2E-4B290B38F1E9}"/>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6" descr="http://homepage.powerup.com.au/~ancient/map1.gif">
            <a:extLst>
              <a:ext uri="{FF2B5EF4-FFF2-40B4-BE49-F238E27FC236}">
                <a16:creationId xmlns:a16="http://schemas.microsoft.com/office/drawing/2014/main" id="{9C206EF8-F4B2-48A1-BF86-C2D82DBB6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725"/>
          <a:stretch>
            <a:fillRect/>
          </a:stretch>
        </p:blipFill>
        <p:spPr bwMode="auto">
          <a:xfrm>
            <a:off x="1828800" y="381001"/>
            <a:ext cx="51435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2">
            <a:extLst>
              <a:ext uri="{FF2B5EF4-FFF2-40B4-BE49-F238E27FC236}">
                <a16:creationId xmlns:a16="http://schemas.microsoft.com/office/drawing/2014/main" id="{40639851-CBBA-4C68-82B5-E42B4DB477E6}"/>
              </a:ext>
            </a:extLst>
          </p:cNvPr>
          <p:cNvSpPr txBox="1">
            <a:spLocks noChangeArrowheads="1"/>
          </p:cNvSpPr>
          <p:nvPr/>
        </p:nvSpPr>
        <p:spPr bwMode="auto">
          <a:xfrm>
            <a:off x="7315200" y="381001"/>
            <a:ext cx="2895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Heliopolis = </a:t>
            </a:r>
          </a:p>
          <a:p>
            <a:pPr algn="ctr" eaLnBrk="1" hangingPunct="1">
              <a:spcBef>
                <a:spcPct val="0"/>
              </a:spcBef>
              <a:buFontTx/>
              <a:buNone/>
            </a:pPr>
            <a:r>
              <a:rPr lang="en-US" altLang="en-US" sz="4400" b="1" dirty="0">
                <a:solidFill>
                  <a:schemeClr val="bg1"/>
                </a:solidFill>
              </a:rPr>
              <a:t>Zi - On</a:t>
            </a:r>
          </a:p>
        </p:txBody>
      </p:sp>
      <p:sp>
        <p:nvSpPr>
          <p:cNvPr id="48132" name="TextBox 3">
            <a:extLst>
              <a:ext uri="{FF2B5EF4-FFF2-40B4-BE49-F238E27FC236}">
                <a16:creationId xmlns:a16="http://schemas.microsoft.com/office/drawing/2014/main" id="{F36F9F88-0C46-4980-990D-57476F81CA1E}"/>
              </a:ext>
            </a:extLst>
          </p:cNvPr>
          <p:cNvSpPr txBox="1">
            <a:spLocks noChangeArrowheads="1"/>
          </p:cNvSpPr>
          <p:nvPr/>
        </p:nvSpPr>
        <p:spPr bwMode="auto">
          <a:xfrm>
            <a:off x="7162800" y="2590801"/>
            <a:ext cx="304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a:solidFill>
                  <a:schemeClr val="bg1"/>
                </a:solidFill>
              </a:rPr>
              <a:t>The same area of Goshen where the Israelite slaves lived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62E1D2-E1B1-4BEB-A437-5EC71769451E}"/>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TextBox 2">
            <a:extLst>
              <a:ext uri="{FF2B5EF4-FFF2-40B4-BE49-F238E27FC236}">
                <a16:creationId xmlns:a16="http://schemas.microsoft.com/office/drawing/2014/main" id="{2CE4271E-9163-411F-8904-9FB648BB24DE}"/>
              </a:ext>
            </a:extLst>
          </p:cNvPr>
          <p:cNvSpPr txBox="1">
            <a:spLocks noChangeArrowheads="1"/>
          </p:cNvSpPr>
          <p:nvPr/>
        </p:nvSpPr>
        <p:spPr bwMode="auto">
          <a:xfrm>
            <a:off x="1905000" y="304801"/>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chemeClr val="bg1"/>
                </a:solidFill>
              </a:rPr>
              <a:t>Herod has  Zacharias Killed</a:t>
            </a:r>
          </a:p>
        </p:txBody>
      </p:sp>
      <p:sp>
        <p:nvSpPr>
          <p:cNvPr id="49155" name="TextBox 3">
            <a:extLst>
              <a:ext uri="{FF2B5EF4-FFF2-40B4-BE49-F238E27FC236}">
                <a16:creationId xmlns:a16="http://schemas.microsoft.com/office/drawing/2014/main" id="{C55727C3-0C41-4843-858C-C2365D5994FC}"/>
              </a:ext>
            </a:extLst>
          </p:cNvPr>
          <p:cNvSpPr txBox="1">
            <a:spLocks noChangeArrowheads="1"/>
          </p:cNvSpPr>
          <p:nvPr/>
        </p:nvSpPr>
        <p:spPr bwMode="auto">
          <a:xfrm>
            <a:off x="1828800" y="1676400"/>
            <a:ext cx="396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rPr>
              <a:t>Herod orders the death of males 2 years and younger.</a:t>
            </a:r>
          </a:p>
          <a:p>
            <a:pPr eaLnBrk="1" hangingPunct="1">
              <a:spcBef>
                <a:spcPct val="0"/>
              </a:spcBef>
              <a:buFontTx/>
              <a:buNone/>
            </a:pPr>
            <a:endParaRPr lang="en-US" altLang="en-US" sz="2400" dirty="0">
              <a:solidFill>
                <a:schemeClr val="bg1"/>
              </a:solidFill>
            </a:endParaRPr>
          </a:p>
          <a:p>
            <a:pPr eaLnBrk="1" hangingPunct="1">
              <a:spcBef>
                <a:spcPct val="0"/>
              </a:spcBef>
              <a:buFontTx/>
              <a:buNone/>
            </a:pPr>
            <a:r>
              <a:rPr lang="en-US" altLang="en-US" sz="2400" dirty="0">
                <a:solidFill>
                  <a:schemeClr val="bg1"/>
                </a:solidFill>
              </a:rPr>
              <a:t>Zacharias sends Elizabeth and John to the desert</a:t>
            </a:r>
          </a:p>
          <a:p>
            <a:pPr eaLnBrk="1" hangingPunct="1">
              <a:spcBef>
                <a:spcPct val="0"/>
              </a:spcBef>
              <a:buFontTx/>
              <a:buNone/>
            </a:pPr>
            <a:endParaRPr lang="en-US" altLang="en-US" sz="2400" dirty="0">
              <a:solidFill>
                <a:schemeClr val="bg1"/>
              </a:solidFill>
            </a:endParaRPr>
          </a:p>
          <a:p>
            <a:pPr eaLnBrk="1" hangingPunct="1">
              <a:spcBef>
                <a:spcPct val="0"/>
              </a:spcBef>
              <a:buFontTx/>
              <a:buNone/>
            </a:pPr>
            <a:r>
              <a:rPr lang="en-US" altLang="en-US" sz="2400" dirty="0">
                <a:solidFill>
                  <a:schemeClr val="bg1"/>
                </a:solidFill>
              </a:rPr>
              <a:t>Herod’s soldiers come</a:t>
            </a:r>
          </a:p>
          <a:p>
            <a:pPr eaLnBrk="1" hangingPunct="1">
              <a:spcBef>
                <a:spcPct val="0"/>
              </a:spcBef>
              <a:buFontTx/>
              <a:buNone/>
            </a:pPr>
            <a:endParaRPr lang="en-US" altLang="en-US" sz="2400" dirty="0">
              <a:solidFill>
                <a:schemeClr val="bg1"/>
              </a:solidFill>
            </a:endParaRPr>
          </a:p>
          <a:p>
            <a:pPr eaLnBrk="1" hangingPunct="1">
              <a:spcBef>
                <a:spcPct val="0"/>
              </a:spcBef>
              <a:buFontTx/>
              <a:buNone/>
            </a:pPr>
            <a:r>
              <a:rPr lang="en-US" altLang="en-US" sz="2400" dirty="0">
                <a:solidFill>
                  <a:schemeClr val="bg1"/>
                </a:solidFill>
              </a:rPr>
              <a:t>Zacharias is killed between the altar and the porch of the Temple</a:t>
            </a:r>
          </a:p>
        </p:txBody>
      </p:sp>
      <p:pic>
        <p:nvPicPr>
          <p:cNvPr id="49156" name="Picture 4" descr="DiCianniR4374MoonlightSoliloquy.jpg">
            <a:extLst>
              <a:ext uri="{FF2B5EF4-FFF2-40B4-BE49-F238E27FC236}">
                <a16:creationId xmlns:a16="http://schemas.microsoft.com/office/drawing/2014/main" id="{8CB67400-7BD5-4D90-AC9F-398A285734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19200"/>
            <a:ext cx="3792538"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8C2775-4154-4488-BE2C-08F20E745285}"/>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78" name="Picture 1" descr="hope1.jpg">
            <a:extLst>
              <a:ext uri="{FF2B5EF4-FFF2-40B4-BE49-F238E27FC236}">
                <a16:creationId xmlns:a16="http://schemas.microsoft.com/office/drawing/2014/main" id="{0D790478-9D7F-4706-83EA-1867BAD105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304801"/>
            <a:ext cx="4862513"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a:extLst>
              <a:ext uri="{FF2B5EF4-FFF2-40B4-BE49-F238E27FC236}">
                <a16:creationId xmlns:a16="http://schemas.microsoft.com/office/drawing/2014/main" id="{D04EE5DC-CFE1-4F44-A0FB-503D8BBB150A}"/>
              </a:ext>
            </a:extLst>
          </p:cNvPr>
          <p:cNvSpPr txBox="1">
            <a:spLocks noChangeArrowheads="1"/>
          </p:cNvSpPr>
          <p:nvPr/>
        </p:nvSpPr>
        <p:spPr bwMode="auto">
          <a:xfrm>
            <a:off x="673977" y="1234967"/>
            <a:ext cx="39860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b="1" dirty="0">
                <a:solidFill>
                  <a:schemeClr val="bg1"/>
                </a:solidFill>
              </a:rPr>
              <a:t>The</a:t>
            </a:r>
          </a:p>
          <a:p>
            <a:pPr algn="ctr" eaLnBrk="1" hangingPunct="1">
              <a:spcBef>
                <a:spcPct val="0"/>
              </a:spcBef>
              <a:buFontTx/>
              <a:buNone/>
            </a:pPr>
            <a:r>
              <a:rPr lang="en-US" altLang="en-US" sz="6000" b="1" dirty="0">
                <a:solidFill>
                  <a:schemeClr val="bg1"/>
                </a:solidFill>
              </a:rPr>
              <a:t>Glorious Advent of our Savior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59310-C294-4F93-9D76-ABD79F428590}"/>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61EF4F0-ADEA-435E-9EDB-BA0D2A5CDB2A}"/>
              </a:ext>
            </a:extLst>
          </p:cNvPr>
          <p:cNvSpPr txBox="1"/>
          <p:nvPr/>
        </p:nvSpPr>
        <p:spPr>
          <a:xfrm>
            <a:off x="588579" y="441434"/>
            <a:ext cx="2764221" cy="1477328"/>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Becky Davies and Lesley Meachum Poway Institute</a:t>
            </a:r>
          </a:p>
          <a:p>
            <a:endParaRPr lang="en-US" dirty="0">
              <a:solidFill>
                <a:schemeClr val="bg1"/>
              </a:solidFill>
            </a:endParaRPr>
          </a:p>
          <a:p>
            <a:r>
              <a:rPr lang="en-US" dirty="0">
                <a:solidFill>
                  <a:schemeClr val="bg1"/>
                </a:solidFill>
              </a:rPr>
              <a:t>See Script for presentation</a:t>
            </a:r>
          </a:p>
        </p:txBody>
      </p:sp>
    </p:spTree>
    <p:extLst>
      <p:ext uri="{BB962C8B-B14F-4D97-AF65-F5344CB8AC3E}">
        <p14:creationId xmlns:p14="http://schemas.microsoft.com/office/powerpoint/2010/main" val="86197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EDC6E-402D-48D3-96E8-DE141D7E0E83}"/>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3">
            <a:extLst>
              <a:ext uri="{FF2B5EF4-FFF2-40B4-BE49-F238E27FC236}">
                <a16:creationId xmlns:a16="http://schemas.microsoft.com/office/drawing/2014/main" id="{A9755F79-9EA2-4389-9F3A-817F999A5C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1"/>
            <a:ext cx="36703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452EB598-081E-46B8-8311-A40D8DA2C640}"/>
              </a:ext>
            </a:extLst>
          </p:cNvPr>
          <p:cNvSpPr txBox="1">
            <a:spLocks noChangeArrowheads="1"/>
          </p:cNvSpPr>
          <p:nvPr/>
        </p:nvSpPr>
        <p:spPr bwMode="auto">
          <a:xfrm>
            <a:off x="1905000" y="228601"/>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chemeClr val="bg1"/>
                </a:solidFill>
              </a:rPr>
              <a:t>Mary’s Parents  -  Joachim and Anna</a:t>
            </a:r>
          </a:p>
        </p:txBody>
      </p:sp>
      <p:sp>
        <p:nvSpPr>
          <p:cNvPr id="6148" name="TextBox 4">
            <a:extLst>
              <a:ext uri="{FF2B5EF4-FFF2-40B4-BE49-F238E27FC236}">
                <a16:creationId xmlns:a16="http://schemas.microsoft.com/office/drawing/2014/main" id="{BFD3CCB8-9342-410F-802C-2191D3660BDA}"/>
              </a:ext>
            </a:extLst>
          </p:cNvPr>
          <p:cNvSpPr txBox="1">
            <a:spLocks noChangeArrowheads="1"/>
          </p:cNvSpPr>
          <p:nvPr/>
        </p:nvSpPr>
        <p:spPr bwMode="auto">
          <a:xfrm>
            <a:off x="2209800" y="10668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rPr>
              <a:t>Childless  Couple</a:t>
            </a:r>
          </a:p>
          <a:p>
            <a:pPr algn="ctr" eaLnBrk="1" hangingPunct="1">
              <a:spcBef>
                <a:spcPct val="0"/>
              </a:spcBef>
              <a:buFontTx/>
              <a:buNone/>
            </a:pPr>
            <a:endParaRPr lang="en-US" altLang="en-US" sz="2400" dirty="0">
              <a:solidFill>
                <a:schemeClr val="bg1"/>
              </a:solidFill>
            </a:endParaRPr>
          </a:p>
          <a:p>
            <a:pPr algn="ctr" eaLnBrk="1" hangingPunct="1">
              <a:spcBef>
                <a:spcPct val="0"/>
              </a:spcBef>
              <a:buFontTx/>
              <a:buNone/>
            </a:pPr>
            <a:r>
              <a:rPr lang="en-US" altLang="en-US" sz="2400" dirty="0">
                <a:solidFill>
                  <a:schemeClr val="bg1"/>
                </a:solidFill>
              </a:rPr>
              <a:t>Joachim tried to offer </a:t>
            </a:r>
          </a:p>
          <a:p>
            <a:pPr algn="ctr" eaLnBrk="1" hangingPunct="1">
              <a:spcBef>
                <a:spcPct val="0"/>
              </a:spcBef>
              <a:buFontTx/>
              <a:buNone/>
            </a:pPr>
            <a:r>
              <a:rPr lang="en-US" altLang="en-US" sz="2400" dirty="0">
                <a:solidFill>
                  <a:schemeClr val="bg1"/>
                </a:solidFill>
              </a:rPr>
              <a:t>a sacrifice </a:t>
            </a:r>
          </a:p>
        </p:txBody>
      </p:sp>
      <p:sp>
        <p:nvSpPr>
          <p:cNvPr id="6149" name="Rectangle 5">
            <a:extLst>
              <a:ext uri="{FF2B5EF4-FFF2-40B4-BE49-F238E27FC236}">
                <a16:creationId xmlns:a16="http://schemas.microsoft.com/office/drawing/2014/main" id="{382F0DCC-2692-4684-87A1-612159A636E9}"/>
              </a:ext>
            </a:extLst>
          </p:cNvPr>
          <p:cNvSpPr>
            <a:spLocks noChangeArrowheads="1"/>
          </p:cNvSpPr>
          <p:nvPr/>
        </p:nvSpPr>
        <p:spPr bwMode="auto">
          <a:xfrm>
            <a:off x="1676400" y="2667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i="1" dirty="0">
                <a:solidFill>
                  <a:schemeClr val="bg1"/>
                </a:solidFill>
              </a:rPr>
              <a:t>"You are not worthy </a:t>
            </a:r>
          </a:p>
          <a:p>
            <a:pPr algn="ctr" eaLnBrk="1" hangingPunct="1">
              <a:spcBef>
                <a:spcPct val="0"/>
              </a:spcBef>
              <a:buFontTx/>
              <a:buNone/>
            </a:pPr>
            <a:r>
              <a:rPr lang="en-US" altLang="en-US" sz="2400" i="1" dirty="0">
                <a:solidFill>
                  <a:schemeClr val="bg1"/>
                </a:solidFill>
              </a:rPr>
              <a:t>to offer sacrifice </a:t>
            </a:r>
          </a:p>
          <a:p>
            <a:pPr algn="ctr" eaLnBrk="1" hangingPunct="1">
              <a:spcBef>
                <a:spcPct val="0"/>
              </a:spcBef>
              <a:buFontTx/>
              <a:buNone/>
            </a:pPr>
            <a:r>
              <a:rPr lang="en-US" altLang="en-US" sz="2400" i="1" dirty="0">
                <a:solidFill>
                  <a:schemeClr val="bg1"/>
                </a:solidFill>
              </a:rPr>
              <a:t>with those childless hands."</a:t>
            </a:r>
            <a:r>
              <a:rPr lang="en-US" altLang="en-US" sz="2400" dirty="0">
                <a:solidFill>
                  <a:schemeClr val="bg1"/>
                </a:solidFill>
              </a:rPr>
              <a:t> </a:t>
            </a:r>
          </a:p>
        </p:txBody>
      </p:sp>
      <p:sp>
        <p:nvSpPr>
          <p:cNvPr id="6150" name="TextBox 6">
            <a:extLst>
              <a:ext uri="{FF2B5EF4-FFF2-40B4-BE49-F238E27FC236}">
                <a16:creationId xmlns:a16="http://schemas.microsoft.com/office/drawing/2014/main" id="{D86240AE-98F7-4F08-9035-6BA58A55BDD5}"/>
              </a:ext>
            </a:extLst>
          </p:cNvPr>
          <p:cNvSpPr txBox="1">
            <a:spLocks noChangeArrowheads="1"/>
          </p:cNvSpPr>
          <p:nvPr/>
        </p:nvSpPr>
        <p:spPr bwMode="auto">
          <a:xfrm>
            <a:off x="2743200" y="41910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rPr>
              <a:t>An Angel appeared:</a:t>
            </a:r>
          </a:p>
        </p:txBody>
      </p:sp>
      <p:sp>
        <p:nvSpPr>
          <p:cNvPr id="6151" name="Rectangle 7">
            <a:extLst>
              <a:ext uri="{FF2B5EF4-FFF2-40B4-BE49-F238E27FC236}">
                <a16:creationId xmlns:a16="http://schemas.microsoft.com/office/drawing/2014/main" id="{02F053F5-0E61-40C9-937F-BD81A4058232}"/>
              </a:ext>
            </a:extLst>
          </p:cNvPr>
          <p:cNvSpPr>
            <a:spLocks noChangeArrowheads="1"/>
          </p:cNvSpPr>
          <p:nvPr/>
        </p:nvSpPr>
        <p:spPr bwMode="auto">
          <a:xfrm>
            <a:off x="1828800" y="4724400"/>
            <a:ext cx="45720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i="1">
                <a:solidFill>
                  <a:schemeClr val="bg1"/>
                </a:solidFill>
              </a:rPr>
              <a:t>“A daughter most blessed, by whom</a:t>
            </a:r>
          </a:p>
          <a:p>
            <a:pPr algn="ctr" eaLnBrk="1" hangingPunct="1">
              <a:spcBef>
                <a:spcPct val="0"/>
              </a:spcBef>
              <a:buFontTx/>
              <a:buNone/>
            </a:pPr>
            <a:r>
              <a:rPr lang="en-US" altLang="en-US" sz="2200" i="1">
                <a:solidFill>
                  <a:schemeClr val="bg1"/>
                </a:solidFill>
              </a:rPr>
              <a:t> all the nations of the earth </a:t>
            </a:r>
          </a:p>
          <a:p>
            <a:pPr algn="ctr" eaLnBrk="1" hangingPunct="1">
              <a:spcBef>
                <a:spcPct val="0"/>
              </a:spcBef>
              <a:buFontTx/>
              <a:buNone/>
            </a:pPr>
            <a:r>
              <a:rPr lang="en-US" altLang="en-US" sz="2200" i="1">
                <a:solidFill>
                  <a:schemeClr val="bg1"/>
                </a:solidFill>
              </a:rPr>
              <a:t>will be blessed, and </a:t>
            </a:r>
          </a:p>
          <a:p>
            <a:pPr algn="ctr" eaLnBrk="1" hangingPunct="1">
              <a:spcBef>
                <a:spcPct val="0"/>
              </a:spcBef>
              <a:buFontTx/>
              <a:buNone/>
            </a:pPr>
            <a:r>
              <a:rPr lang="en-US" altLang="en-US" sz="2200" i="1">
                <a:solidFill>
                  <a:schemeClr val="bg1"/>
                </a:solidFill>
              </a:rPr>
              <a:t>through whom will come</a:t>
            </a:r>
          </a:p>
          <a:p>
            <a:pPr algn="ctr" eaLnBrk="1" hangingPunct="1">
              <a:spcBef>
                <a:spcPct val="0"/>
              </a:spcBef>
              <a:buFontTx/>
              <a:buNone/>
            </a:pPr>
            <a:r>
              <a:rPr lang="en-US" altLang="en-US" sz="2200" i="1">
                <a:solidFill>
                  <a:schemeClr val="bg1"/>
                </a:solidFill>
              </a:rPr>
              <a:t> the salvation of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fade">
                                      <p:cBhvr>
                                        <p:cTn id="14" dur="1000"/>
                                        <p:tgtEl>
                                          <p:spTgt spid="6149"/>
                                        </p:tgtEl>
                                      </p:cBhvr>
                                    </p:animEffect>
                                    <p:anim calcmode="lin" valueType="num">
                                      <p:cBhvr>
                                        <p:cTn id="15" dur="1000" fill="hold"/>
                                        <p:tgtEl>
                                          <p:spTgt spid="6149"/>
                                        </p:tgtEl>
                                        <p:attrNameLst>
                                          <p:attrName>ppt_x</p:attrName>
                                        </p:attrNameLst>
                                      </p:cBhvr>
                                      <p:tavLst>
                                        <p:tav tm="0">
                                          <p:val>
                                            <p:strVal val="#ppt_x"/>
                                          </p:val>
                                        </p:tav>
                                        <p:tav tm="100000">
                                          <p:val>
                                            <p:strVal val="#ppt_x"/>
                                          </p:val>
                                        </p:tav>
                                      </p:tavLst>
                                    </p:anim>
                                    <p:anim calcmode="lin" valueType="num">
                                      <p:cBhvr>
                                        <p:cTn id="16"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fade">
                                      <p:cBhvr>
                                        <p:cTn id="21" dur="1000"/>
                                        <p:tgtEl>
                                          <p:spTgt spid="6151"/>
                                        </p:tgtEl>
                                      </p:cBhvr>
                                    </p:animEffect>
                                    <p:anim calcmode="lin" valueType="num">
                                      <p:cBhvr>
                                        <p:cTn id="22" dur="1000" fill="hold"/>
                                        <p:tgtEl>
                                          <p:spTgt spid="6151"/>
                                        </p:tgtEl>
                                        <p:attrNameLst>
                                          <p:attrName>ppt_x</p:attrName>
                                        </p:attrNameLst>
                                      </p:cBhvr>
                                      <p:tavLst>
                                        <p:tav tm="0">
                                          <p:val>
                                            <p:strVal val="#ppt_x"/>
                                          </p:val>
                                        </p:tav>
                                        <p:tav tm="100000">
                                          <p:val>
                                            <p:strVal val="#ppt_x"/>
                                          </p:val>
                                        </p:tav>
                                      </p:tavLst>
                                    </p:anim>
                                    <p:anim calcmode="lin" valueType="num">
                                      <p:cBhvr>
                                        <p:cTn id="23" dur="1000" fill="hold"/>
                                        <p:tgtEl>
                                          <p:spTgt spid="615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fade">
                                      <p:cBhvr>
                                        <p:cTn id="26" dur="1000"/>
                                        <p:tgtEl>
                                          <p:spTgt spid="6150"/>
                                        </p:tgtEl>
                                      </p:cBhvr>
                                    </p:animEffect>
                                    <p:anim calcmode="lin" valueType="num">
                                      <p:cBhvr>
                                        <p:cTn id="27" dur="1000" fill="hold"/>
                                        <p:tgtEl>
                                          <p:spTgt spid="6150"/>
                                        </p:tgtEl>
                                        <p:attrNameLst>
                                          <p:attrName>ppt_x</p:attrName>
                                        </p:attrNameLst>
                                      </p:cBhvr>
                                      <p:tavLst>
                                        <p:tav tm="0">
                                          <p:val>
                                            <p:strVal val="#ppt_x"/>
                                          </p:val>
                                        </p:tav>
                                        <p:tav tm="100000">
                                          <p:val>
                                            <p:strVal val="#ppt_x"/>
                                          </p:val>
                                        </p:tav>
                                      </p:tavLst>
                                    </p:anim>
                                    <p:anim calcmode="lin" valueType="num">
                                      <p:cBhvr>
                                        <p:cTn id="28"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763A6A-8B57-47CB-82A4-787004081831}"/>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1" descr="Presentation of the Blessed Virgin Mary New 01.jpg">
            <a:extLst>
              <a:ext uri="{FF2B5EF4-FFF2-40B4-BE49-F238E27FC236}">
                <a16:creationId xmlns:a16="http://schemas.microsoft.com/office/drawing/2014/main" id="{08C2CDBA-1962-4D5A-8D9C-77363B7188EC}"/>
              </a:ext>
            </a:extLst>
          </p:cNvPr>
          <p:cNvPicPr>
            <a:picLocks noChangeAspect="1"/>
          </p:cNvPicPr>
          <p:nvPr/>
        </p:nvPicPr>
        <p:blipFill>
          <a:blip r:embed="rId2">
            <a:extLst>
              <a:ext uri="{28A0092B-C50C-407E-A947-70E740481C1C}">
                <a14:useLocalDpi xmlns:a14="http://schemas.microsoft.com/office/drawing/2010/main" val="0"/>
              </a:ext>
            </a:extLst>
          </a:blip>
          <a:srcRect l="11478" t="4399" b="3227"/>
          <a:stretch>
            <a:fillRect/>
          </a:stretch>
        </p:blipFill>
        <p:spPr bwMode="auto">
          <a:xfrm>
            <a:off x="1380344" y="1165227"/>
            <a:ext cx="544195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8BB3A876-D698-4235-8D60-2BFF8A2F6FCC}"/>
              </a:ext>
            </a:extLst>
          </p:cNvPr>
          <p:cNvSpPr txBox="1">
            <a:spLocks noChangeArrowheads="1"/>
          </p:cNvSpPr>
          <p:nvPr/>
        </p:nvSpPr>
        <p:spPr bwMode="auto">
          <a:xfrm>
            <a:off x="2209800" y="228601"/>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chemeClr val="bg1"/>
                </a:solidFill>
              </a:rPr>
              <a:t>Mary is Presented at the Temple</a:t>
            </a:r>
          </a:p>
        </p:txBody>
      </p:sp>
      <p:sp>
        <p:nvSpPr>
          <p:cNvPr id="7172" name="TextBox 3">
            <a:extLst>
              <a:ext uri="{FF2B5EF4-FFF2-40B4-BE49-F238E27FC236}">
                <a16:creationId xmlns:a16="http://schemas.microsoft.com/office/drawing/2014/main" id="{A374305C-9F79-4CBE-AA54-F89F0E8B83C2}"/>
              </a:ext>
            </a:extLst>
          </p:cNvPr>
          <p:cNvSpPr txBox="1">
            <a:spLocks noChangeArrowheads="1"/>
          </p:cNvSpPr>
          <p:nvPr/>
        </p:nvSpPr>
        <p:spPr bwMode="auto">
          <a:xfrm>
            <a:off x="7518087" y="3746500"/>
            <a:ext cx="2819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dirty="0">
                <a:solidFill>
                  <a:schemeClr val="bg1"/>
                </a:solidFill>
              </a:rPr>
              <a:t>Mary was dedicated to temple service</a:t>
            </a:r>
          </a:p>
          <a:p>
            <a:pPr algn="ctr" eaLnBrk="1" hangingPunct="1">
              <a:spcBef>
                <a:spcPct val="0"/>
              </a:spcBef>
              <a:buFontTx/>
              <a:buNone/>
            </a:pPr>
            <a:r>
              <a:rPr lang="en-US" altLang="en-US" sz="2800" dirty="0">
                <a:solidFill>
                  <a:schemeClr val="bg1"/>
                </a:solidFill>
              </a:rPr>
              <a:t>as a small child</a:t>
            </a:r>
          </a:p>
        </p:txBody>
      </p:sp>
      <p:sp>
        <p:nvSpPr>
          <p:cNvPr id="7173" name="TextBox 4">
            <a:extLst>
              <a:ext uri="{FF2B5EF4-FFF2-40B4-BE49-F238E27FC236}">
                <a16:creationId xmlns:a16="http://schemas.microsoft.com/office/drawing/2014/main" id="{FDC8C139-1447-41C1-BA8D-F4BBF25798C0}"/>
              </a:ext>
            </a:extLst>
          </p:cNvPr>
          <p:cNvSpPr txBox="1">
            <a:spLocks noChangeArrowheads="1"/>
          </p:cNvSpPr>
          <p:nvPr/>
        </p:nvSpPr>
        <p:spPr bwMode="auto">
          <a:xfrm>
            <a:off x="7086600" y="1295400"/>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i="1" dirty="0">
                <a:solidFill>
                  <a:schemeClr val="bg1"/>
                </a:solidFill>
              </a:rPr>
              <a:t>Miriam  </a:t>
            </a:r>
            <a:r>
              <a:rPr lang="en-US" altLang="en-US" sz="2800" b="1" dirty="0">
                <a:solidFill>
                  <a:schemeClr val="bg1"/>
                </a:solidFill>
              </a:rPr>
              <a:t>or  </a:t>
            </a:r>
            <a:r>
              <a:rPr lang="en-US" altLang="en-US" sz="2800" b="1" i="1" dirty="0">
                <a:solidFill>
                  <a:schemeClr val="bg1"/>
                </a:solidFill>
              </a:rPr>
              <a:t>Mary</a:t>
            </a:r>
          </a:p>
          <a:p>
            <a:pPr algn="ctr" eaLnBrk="1" hangingPunct="1">
              <a:spcBef>
                <a:spcPct val="0"/>
              </a:spcBef>
              <a:buFontTx/>
              <a:buNone/>
            </a:pPr>
            <a:r>
              <a:rPr lang="en-US" altLang="en-US" sz="2800" dirty="0">
                <a:solidFill>
                  <a:schemeClr val="bg1"/>
                </a:solidFill>
              </a:rPr>
              <a:t>“Excellence” </a:t>
            </a:r>
          </a:p>
          <a:p>
            <a:pPr algn="ctr" eaLnBrk="1" hangingPunct="1">
              <a:spcBef>
                <a:spcPct val="0"/>
              </a:spcBef>
              <a:buFontTx/>
              <a:buNone/>
            </a:pPr>
            <a:r>
              <a:rPr lang="en-US" altLang="en-US" sz="2800" dirty="0">
                <a:solidFill>
                  <a:schemeClr val="bg1"/>
                </a:solidFill>
              </a:rPr>
              <a:t>or “Bitterness”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293F93-A1FD-4F67-A833-B890BABC1ABF}"/>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4.bp.blogspot.com/_zVu0FGxQvzg/Sm39aWs7w2I/AAAAAAAAAyM/fWwIwWK458o/s1600/Picture4.jpg">
            <a:extLst>
              <a:ext uri="{FF2B5EF4-FFF2-40B4-BE49-F238E27FC236}">
                <a16:creationId xmlns:a16="http://schemas.microsoft.com/office/drawing/2014/main" id="{EB766A3D-D612-42B4-88F6-7D4C4D7F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61" t="11340" r="14433" b="15463"/>
          <a:stretch>
            <a:fillRect/>
          </a:stretch>
        </p:blipFill>
        <p:spPr bwMode="auto">
          <a:xfrm>
            <a:off x="3505200" y="998538"/>
            <a:ext cx="518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E4287597-1A6D-4461-9A28-A61BC46076BF}"/>
              </a:ext>
            </a:extLst>
          </p:cNvPr>
          <p:cNvSpPr txBox="1">
            <a:spLocks noChangeArrowheads="1"/>
          </p:cNvSpPr>
          <p:nvPr/>
        </p:nvSpPr>
        <p:spPr bwMode="auto">
          <a:xfrm>
            <a:off x="3276600" y="228600"/>
            <a:ext cx="571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Ancient Prayer Circle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D066B2-0F0D-410A-9964-C42DD713EA96}"/>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1">
            <a:extLst>
              <a:ext uri="{FF2B5EF4-FFF2-40B4-BE49-F238E27FC236}">
                <a16:creationId xmlns:a16="http://schemas.microsoft.com/office/drawing/2014/main" id="{1CCB4830-1A6F-4C39-A7D5-12DD790675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6764338"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2">
            <a:extLst>
              <a:ext uri="{FF2B5EF4-FFF2-40B4-BE49-F238E27FC236}">
                <a16:creationId xmlns:a16="http://schemas.microsoft.com/office/drawing/2014/main" id="{F1C69B70-FB88-4F7E-9358-D2577E4B9D62}"/>
              </a:ext>
            </a:extLst>
          </p:cNvPr>
          <p:cNvSpPr txBox="1">
            <a:spLocks noChangeArrowheads="1"/>
          </p:cNvSpPr>
          <p:nvPr/>
        </p:nvSpPr>
        <p:spPr bwMode="auto">
          <a:xfrm>
            <a:off x="2133600" y="1524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a:solidFill>
                  <a:schemeClr val="bg1"/>
                </a:solidFill>
              </a:rPr>
              <a:t>Mary’s Vision in the Temple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017DB8-C461-4F4C-80C6-BC3920C30D77}"/>
              </a:ext>
            </a:extLst>
          </p:cNvPr>
          <p:cNvSpPr/>
          <p:nvPr/>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1">
            <a:extLst>
              <a:ext uri="{FF2B5EF4-FFF2-40B4-BE49-F238E27FC236}">
                <a16:creationId xmlns:a16="http://schemas.microsoft.com/office/drawing/2014/main" id="{6FBC61CE-443A-4C81-9A4F-8DDC3D061E21}"/>
              </a:ext>
            </a:extLst>
          </p:cNvPr>
          <p:cNvSpPr>
            <a:spLocks noChangeArrowheads="1"/>
          </p:cNvSpPr>
          <p:nvPr/>
        </p:nvSpPr>
        <p:spPr bwMode="auto">
          <a:xfrm>
            <a:off x="1905000" y="1219201"/>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i="1" dirty="0">
                <a:solidFill>
                  <a:schemeClr val="bg1"/>
                </a:solidFill>
              </a:rPr>
              <a:t>    "Can we speak too highly of her whom the Lord has blessed above all women?  There was only on Christ, and there is only one Mary.  Each was noble and great in the pre-mortal existence and each was foreordained to the ministry he or she performed.  We cannot but think that the Father would choose the greatest female spirit to be the mother of His Son, even as He chose the male spirit like unto Him to be the Savior." </a:t>
            </a:r>
          </a:p>
        </p:txBody>
      </p:sp>
      <p:pic>
        <p:nvPicPr>
          <p:cNvPr id="10243" name="Picture 2" descr="http://emp.byui.edu/SatterfieldB/Rel341/Pictures/People%20in%20Church%20History/Bruce%20R%20McConkie.jpg">
            <a:extLst>
              <a:ext uri="{FF2B5EF4-FFF2-40B4-BE49-F238E27FC236}">
                <a16:creationId xmlns:a16="http://schemas.microsoft.com/office/drawing/2014/main" id="{40A25415-3045-4633-8187-95537976E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295400"/>
            <a:ext cx="33194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a:extLst>
              <a:ext uri="{FF2B5EF4-FFF2-40B4-BE49-F238E27FC236}">
                <a16:creationId xmlns:a16="http://schemas.microsoft.com/office/drawing/2014/main" id="{AEF2D189-A20C-4182-99C2-A1867C3A6F47}"/>
              </a:ext>
            </a:extLst>
          </p:cNvPr>
          <p:cNvSpPr>
            <a:spLocks noChangeArrowheads="1"/>
          </p:cNvSpPr>
          <p:nvPr/>
        </p:nvSpPr>
        <p:spPr bwMode="auto">
          <a:xfrm>
            <a:off x="7650318" y="6310287"/>
            <a:ext cx="42970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bg1"/>
                </a:solidFill>
              </a:rPr>
              <a:t>The Mortal Messiah Bruce R McConkie</a:t>
            </a:r>
          </a:p>
        </p:txBody>
      </p:sp>
      <p:sp>
        <p:nvSpPr>
          <p:cNvPr id="10245" name="TextBox 4">
            <a:extLst>
              <a:ext uri="{FF2B5EF4-FFF2-40B4-BE49-F238E27FC236}">
                <a16:creationId xmlns:a16="http://schemas.microsoft.com/office/drawing/2014/main" id="{F0BAF99B-F9FE-4925-A3C1-D3C42E705622}"/>
              </a:ext>
            </a:extLst>
          </p:cNvPr>
          <p:cNvSpPr txBox="1">
            <a:spLocks noChangeArrowheads="1"/>
          </p:cNvSpPr>
          <p:nvPr/>
        </p:nvSpPr>
        <p:spPr bwMode="auto">
          <a:xfrm>
            <a:off x="2362200" y="152401"/>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chemeClr val="bg1"/>
                </a:solidFill>
              </a:rPr>
              <a:t>Mary – the Greatest Female Spirit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1464</Words>
  <Application>Microsoft Office PowerPoint</Application>
  <PresentationFormat>Widescreen</PresentationFormat>
  <Paragraphs>274</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Matura MT Script Capitals</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cp:revision>
  <dcterms:created xsi:type="dcterms:W3CDTF">2020-09-22T16:15:44Z</dcterms:created>
  <dcterms:modified xsi:type="dcterms:W3CDTF">2020-09-22T16:59:06Z</dcterms:modified>
</cp:coreProperties>
</file>