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60" r:id="rId2"/>
    <p:sldId id="256" r:id="rId3"/>
    <p:sldId id="257" r:id="rId4"/>
    <p:sldId id="259" r:id="rId5"/>
    <p:sldId id="261" r:id="rId6"/>
  </p:sldIdLst>
  <p:sldSz cx="9144000" cy="6858000" type="screen4x3"/>
  <p:notesSz cx="6858000" cy="9144000"/>
  <p:embeddedFontLst>
    <p:embeddedFont>
      <p:font typeface="Aharoni" panose="02010803020104030203" pitchFamily="2" charset="-79"/>
      <p:bold r:id="rId7"/>
    </p:embeddedFont>
    <p:embeddedFont>
      <p:font typeface="Calibri" panose="020F0502020204030204" pitchFamily="34" charset="0"/>
      <p:regular r:id="rId8"/>
      <p:bold r:id="rId9"/>
      <p:italic r:id="rId10"/>
      <p:boldItalic r:id="rId1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3B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716"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80B3F46-B28E-4D56-B1D6-DA5F16EE984B}" type="datetimeFigureOut">
              <a:rPr lang="en-US" smtClean="0"/>
              <a:pPr/>
              <a:t>9/13/2020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AC4A9-3B84-475E-940F-7AE15A47CA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0B3F46-B28E-4D56-B1D6-DA5F16EE984B}" type="datetimeFigureOut">
              <a:rPr lang="en-US" smtClean="0"/>
              <a:pPr/>
              <a:t>9/13/2020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AC4A9-3B84-475E-940F-7AE15A47CA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0B3F46-B28E-4D56-B1D6-DA5F16EE984B}" type="datetimeFigureOut">
              <a:rPr lang="en-US" smtClean="0"/>
              <a:pPr/>
              <a:t>9/13/2020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AC4A9-3B84-475E-940F-7AE15A47CA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0B3F46-B28E-4D56-B1D6-DA5F16EE984B}" type="datetimeFigureOut">
              <a:rPr lang="en-US" smtClean="0"/>
              <a:pPr/>
              <a:t>9/13/2020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AC4A9-3B84-475E-940F-7AE15A47CA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0B3F46-B28E-4D56-B1D6-DA5F16EE984B}" type="datetimeFigureOut">
              <a:rPr lang="en-US" smtClean="0"/>
              <a:pPr/>
              <a:t>9/13/2020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AC4A9-3B84-475E-940F-7AE15A47CA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0B3F46-B28E-4D56-B1D6-DA5F16EE984B}" type="datetimeFigureOut">
              <a:rPr lang="en-US" smtClean="0"/>
              <a:pPr/>
              <a:t>9/13/2020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AC4A9-3B84-475E-940F-7AE15A47CA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80B3F46-B28E-4D56-B1D6-DA5F16EE984B}" type="datetimeFigureOut">
              <a:rPr lang="en-US" smtClean="0"/>
              <a:pPr/>
              <a:t>9/13/2020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FAC4A9-3B84-475E-940F-7AE15A47CA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80B3F46-B28E-4D56-B1D6-DA5F16EE984B}" type="datetimeFigureOut">
              <a:rPr lang="en-US" smtClean="0"/>
              <a:pPr/>
              <a:t>9/13/2020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FAC4A9-3B84-475E-940F-7AE15A47CA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B3F46-B28E-4D56-B1D6-DA5F16EE984B}" type="datetimeFigureOut">
              <a:rPr lang="en-US" smtClean="0"/>
              <a:pPr/>
              <a:t>9/13/2020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FAC4A9-3B84-475E-940F-7AE15A47CA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0B3F46-B28E-4D56-B1D6-DA5F16EE984B}" type="datetimeFigureOut">
              <a:rPr lang="en-US" smtClean="0"/>
              <a:pPr/>
              <a:t>9/13/2020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AC4A9-3B84-475E-940F-7AE15A47CA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0B3F46-B28E-4D56-B1D6-DA5F16EE984B}" type="datetimeFigureOut">
              <a:rPr lang="en-US" smtClean="0"/>
              <a:pPr/>
              <a:t>9/13/2020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AC4A9-3B84-475E-940F-7AE15A47CA1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0B3F46-B28E-4D56-B1D6-DA5F16EE984B}" type="datetimeFigureOut">
              <a:rPr lang="en-US" smtClean="0"/>
              <a:pPr/>
              <a:t>9/13/2020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FAC4A9-3B84-475E-940F-7AE15A47CA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133600" y="1981200"/>
            <a:ext cx="5486400" cy="1938992"/>
          </a:xfrm>
          <a:prstGeom prst="rect">
            <a:avLst/>
          </a:prstGeom>
          <a:noFill/>
        </p:spPr>
        <p:txBody>
          <a:bodyPr wrap="square" rtlCol="0">
            <a:spAutoFit/>
          </a:bodyPr>
          <a:lstStyle/>
          <a:p>
            <a:pPr algn="ctr"/>
            <a:r>
              <a:rPr lang="en-US" sz="6000" dirty="0">
                <a:latin typeface="Aharoni" pitchFamily="2" charset="-79"/>
                <a:cs typeface="Aharoni" pitchFamily="2" charset="-79"/>
              </a:rPr>
              <a:t>What makes a Good Leader?</a:t>
            </a:r>
          </a:p>
        </p:txBody>
      </p:sp>
      <p:sp>
        <p:nvSpPr>
          <p:cNvPr id="31" name="TextBox 30"/>
          <p:cNvSpPr txBox="1"/>
          <p:nvPr/>
        </p:nvSpPr>
        <p:spPr>
          <a:xfrm>
            <a:off x="2667000" y="533400"/>
            <a:ext cx="4038600" cy="523220"/>
          </a:xfrm>
          <a:prstGeom prst="rect">
            <a:avLst/>
          </a:prstGeom>
          <a:noFill/>
        </p:spPr>
        <p:txBody>
          <a:bodyPr wrap="square" rtlCol="0">
            <a:spAutoFit/>
          </a:bodyPr>
          <a:lstStyle/>
          <a:p>
            <a:pPr algn="ctr"/>
            <a:r>
              <a:rPr lang="en-US" sz="2800" dirty="0"/>
              <a:t>Peter—A Good Leader</a:t>
            </a:r>
          </a:p>
        </p:txBody>
      </p:sp>
      <p:grpSp>
        <p:nvGrpSpPr>
          <p:cNvPr id="32" name="Group 31">
            <a:extLst>
              <a:ext uri="{FF2B5EF4-FFF2-40B4-BE49-F238E27FC236}">
                <a16:creationId xmlns:a16="http://schemas.microsoft.com/office/drawing/2014/main" id="{3B91714C-7DE4-405A-8048-06BA29CBA749}"/>
              </a:ext>
            </a:extLst>
          </p:cNvPr>
          <p:cNvGrpSpPr/>
          <p:nvPr/>
        </p:nvGrpSpPr>
        <p:grpSpPr>
          <a:xfrm>
            <a:off x="1219200" y="3733800"/>
            <a:ext cx="1058699" cy="2427812"/>
            <a:chOff x="2514600" y="772588"/>
            <a:chExt cx="2017426" cy="4626369"/>
          </a:xfrm>
        </p:grpSpPr>
        <p:sp>
          <p:nvSpPr>
            <p:cNvPr id="33" name="Round Diagonal Corner Rectangle 55">
              <a:extLst>
                <a:ext uri="{FF2B5EF4-FFF2-40B4-BE49-F238E27FC236}">
                  <a16:creationId xmlns:a16="http://schemas.microsoft.com/office/drawing/2014/main" id="{760B92E2-BE25-436B-A9F4-6266BCD99698}"/>
                </a:ext>
              </a:extLst>
            </p:cNvPr>
            <p:cNvSpPr/>
            <p:nvPr/>
          </p:nvSpPr>
          <p:spPr>
            <a:xfrm rot="12394047">
              <a:off x="3447556" y="1095387"/>
              <a:ext cx="936295" cy="1605233"/>
            </a:xfrm>
            <a:prstGeom prst="round2DiagRect">
              <a:avLst>
                <a:gd name="adj1" fmla="val 16667"/>
                <a:gd name="adj2" fmla="val 500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 Diagonal Corner Rectangle 56">
              <a:extLst>
                <a:ext uri="{FF2B5EF4-FFF2-40B4-BE49-F238E27FC236}">
                  <a16:creationId xmlns:a16="http://schemas.microsoft.com/office/drawing/2014/main" id="{00021702-E999-4622-BA85-041C5B4F71CD}"/>
                </a:ext>
              </a:extLst>
            </p:cNvPr>
            <p:cNvSpPr/>
            <p:nvPr/>
          </p:nvSpPr>
          <p:spPr>
            <a:xfrm rot="19994265" flipH="1">
              <a:off x="2577354" y="1099739"/>
              <a:ext cx="984352" cy="1728578"/>
            </a:xfrm>
            <a:prstGeom prst="round2DiagRect">
              <a:avLst>
                <a:gd name="adj1" fmla="val 0"/>
                <a:gd name="adj2" fmla="val 500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48AE74DD-2DA1-4D09-A0E7-3D9E7D6CC931}"/>
                </a:ext>
              </a:extLst>
            </p:cNvPr>
            <p:cNvSpPr/>
            <p:nvPr/>
          </p:nvSpPr>
          <p:spPr>
            <a:xfrm>
              <a:off x="2853530" y="892071"/>
              <a:ext cx="1372869" cy="176635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3">
              <a:extLst>
                <a:ext uri="{FF2B5EF4-FFF2-40B4-BE49-F238E27FC236}">
                  <a16:creationId xmlns:a16="http://schemas.microsoft.com/office/drawing/2014/main" id="{B266A0D6-1BF6-4CE9-B21B-A136467DEC17}"/>
                </a:ext>
              </a:extLst>
            </p:cNvPr>
            <p:cNvGrpSpPr/>
            <p:nvPr/>
          </p:nvGrpSpPr>
          <p:grpSpPr>
            <a:xfrm rot="2754858">
              <a:off x="3053008" y="4781285"/>
              <a:ext cx="447122" cy="788222"/>
              <a:chOff x="1676400" y="2133600"/>
              <a:chExt cx="1447800" cy="2088845"/>
            </a:xfrm>
          </p:grpSpPr>
          <p:sp>
            <p:nvSpPr>
              <p:cNvPr id="55" name="Oval 54">
                <a:extLst>
                  <a:ext uri="{FF2B5EF4-FFF2-40B4-BE49-F238E27FC236}">
                    <a16:creationId xmlns:a16="http://schemas.microsoft.com/office/drawing/2014/main" id="{C2720971-F763-44E9-AE98-D4F0F090BE3B}"/>
                  </a:ext>
                </a:extLst>
              </p:cNvPr>
              <p:cNvSpPr/>
              <p:nvPr/>
            </p:nvSpPr>
            <p:spPr>
              <a:xfrm>
                <a:off x="1676400" y="2133600"/>
                <a:ext cx="1447800" cy="20574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Moon 55">
                <a:extLst>
                  <a:ext uri="{FF2B5EF4-FFF2-40B4-BE49-F238E27FC236}">
                    <a16:creationId xmlns:a16="http://schemas.microsoft.com/office/drawing/2014/main" id="{CF558C91-987D-420C-ACB3-6E9984E3F4E0}"/>
                  </a:ext>
                </a:extLst>
              </p:cNvPr>
              <p:cNvSpPr/>
              <p:nvPr/>
            </p:nvSpPr>
            <p:spPr>
              <a:xfrm rot="16429614">
                <a:off x="2042866" y="3204410"/>
                <a:ext cx="672490" cy="1363580"/>
              </a:xfrm>
              <a:prstGeom prst="moon">
                <a:avLst>
                  <a:gd name="adj" fmla="val 875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Moon 56">
                <a:extLst>
                  <a:ext uri="{FF2B5EF4-FFF2-40B4-BE49-F238E27FC236}">
                    <a16:creationId xmlns:a16="http://schemas.microsoft.com/office/drawing/2014/main" id="{2861AB4C-B847-4104-9C48-8E3C9F334D8E}"/>
                  </a:ext>
                </a:extLst>
              </p:cNvPr>
              <p:cNvSpPr/>
              <p:nvPr/>
            </p:nvSpPr>
            <p:spPr>
              <a:xfrm rot="5400000">
                <a:off x="2031790" y="2496488"/>
                <a:ext cx="718282" cy="1364105"/>
              </a:xfrm>
              <a:prstGeom prst="moon">
                <a:avLst>
                  <a:gd name="adj" fmla="val 34385"/>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45">
              <a:extLst>
                <a:ext uri="{FF2B5EF4-FFF2-40B4-BE49-F238E27FC236}">
                  <a16:creationId xmlns:a16="http://schemas.microsoft.com/office/drawing/2014/main" id="{D9B02924-2ACF-4585-9B52-9B3FEACE2014}"/>
                </a:ext>
              </a:extLst>
            </p:cNvPr>
            <p:cNvGrpSpPr/>
            <p:nvPr/>
          </p:nvGrpSpPr>
          <p:grpSpPr>
            <a:xfrm rot="18845142" flipH="1">
              <a:off x="3457650" y="4681258"/>
              <a:ext cx="486273" cy="795253"/>
              <a:chOff x="1676400" y="2133600"/>
              <a:chExt cx="1447800" cy="2088845"/>
            </a:xfrm>
          </p:grpSpPr>
          <p:sp>
            <p:nvSpPr>
              <p:cNvPr id="52" name="Oval 51">
                <a:extLst>
                  <a:ext uri="{FF2B5EF4-FFF2-40B4-BE49-F238E27FC236}">
                    <a16:creationId xmlns:a16="http://schemas.microsoft.com/office/drawing/2014/main" id="{F7483066-A177-4259-8E10-8C114F774FAA}"/>
                  </a:ext>
                </a:extLst>
              </p:cNvPr>
              <p:cNvSpPr/>
              <p:nvPr/>
            </p:nvSpPr>
            <p:spPr>
              <a:xfrm>
                <a:off x="1676400" y="2133600"/>
                <a:ext cx="1447800" cy="20574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Moon 52">
                <a:extLst>
                  <a:ext uri="{FF2B5EF4-FFF2-40B4-BE49-F238E27FC236}">
                    <a16:creationId xmlns:a16="http://schemas.microsoft.com/office/drawing/2014/main" id="{4E4021EB-63AF-42F7-9F7F-0BA78062A144}"/>
                  </a:ext>
                </a:extLst>
              </p:cNvPr>
              <p:cNvSpPr/>
              <p:nvPr/>
            </p:nvSpPr>
            <p:spPr>
              <a:xfrm rot="16429614">
                <a:off x="2042866" y="3204410"/>
                <a:ext cx="672490" cy="1363580"/>
              </a:xfrm>
              <a:prstGeom prst="moon">
                <a:avLst>
                  <a:gd name="adj" fmla="val 875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Moon 53">
                <a:extLst>
                  <a:ext uri="{FF2B5EF4-FFF2-40B4-BE49-F238E27FC236}">
                    <a16:creationId xmlns:a16="http://schemas.microsoft.com/office/drawing/2014/main" id="{BA097BB2-CEBD-4112-ADEA-CF11226A10BD}"/>
                  </a:ext>
                </a:extLst>
              </p:cNvPr>
              <p:cNvSpPr/>
              <p:nvPr/>
            </p:nvSpPr>
            <p:spPr>
              <a:xfrm rot="5400000">
                <a:off x="2031790" y="2496488"/>
                <a:ext cx="718282" cy="1364105"/>
              </a:xfrm>
              <a:prstGeom prst="moon">
                <a:avLst>
                  <a:gd name="adj" fmla="val 34385"/>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49">
              <a:extLst>
                <a:ext uri="{FF2B5EF4-FFF2-40B4-BE49-F238E27FC236}">
                  <a16:creationId xmlns:a16="http://schemas.microsoft.com/office/drawing/2014/main" id="{6D2623FC-CD3F-41BD-BCDE-6871F3E9C0A6}"/>
                </a:ext>
              </a:extLst>
            </p:cNvPr>
            <p:cNvGrpSpPr/>
            <p:nvPr/>
          </p:nvGrpSpPr>
          <p:grpSpPr>
            <a:xfrm>
              <a:off x="2538097" y="2559209"/>
              <a:ext cx="1993929" cy="2480377"/>
              <a:chOff x="4419600" y="2060454"/>
              <a:chExt cx="3045502" cy="4187946"/>
            </a:xfrm>
          </p:grpSpPr>
          <p:sp>
            <p:nvSpPr>
              <p:cNvPr id="43" name="Oval 42">
                <a:extLst>
                  <a:ext uri="{FF2B5EF4-FFF2-40B4-BE49-F238E27FC236}">
                    <a16:creationId xmlns:a16="http://schemas.microsoft.com/office/drawing/2014/main" id="{090F49DF-84A1-49FD-A12E-6FE7D31DCFFD}"/>
                  </a:ext>
                </a:extLst>
              </p:cNvPr>
              <p:cNvSpPr/>
              <p:nvPr/>
            </p:nvSpPr>
            <p:spPr>
              <a:xfrm>
                <a:off x="6890479" y="3785016"/>
                <a:ext cx="574623" cy="84444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4F75B3EE-F43B-46C8-B622-2A20FF45ABFC}"/>
                  </a:ext>
                </a:extLst>
              </p:cNvPr>
              <p:cNvSpPr/>
              <p:nvPr/>
            </p:nvSpPr>
            <p:spPr>
              <a:xfrm>
                <a:off x="4419600" y="3810000"/>
                <a:ext cx="574623" cy="84444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rapezoid 44">
                <a:extLst>
                  <a:ext uri="{FF2B5EF4-FFF2-40B4-BE49-F238E27FC236}">
                    <a16:creationId xmlns:a16="http://schemas.microsoft.com/office/drawing/2014/main" id="{3292D385-089F-4A38-9012-487FFBE2FCF3}"/>
                  </a:ext>
                </a:extLst>
              </p:cNvPr>
              <p:cNvSpPr/>
              <p:nvPr/>
            </p:nvSpPr>
            <p:spPr>
              <a:xfrm rot="20102191">
                <a:off x="6267526" y="2091421"/>
                <a:ext cx="990600" cy="2115430"/>
              </a:xfrm>
              <a:prstGeom prst="trapezoid">
                <a:avLst>
                  <a:gd name="adj" fmla="val 34133"/>
                </a:avLst>
              </a:prstGeom>
              <a:solidFill>
                <a:srgbClr val="D8AE6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rapezoid 45">
                <a:extLst>
                  <a:ext uri="{FF2B5EF4-FFF2-40B4-BE49-F238E27FC236}">
                    <a16:creationId xmlns:a16="http://schemas.microsoft.com/office/drawing/2014/main" id="{7BFDEAF2-A2A7-4CAB-A1CE-D3B9E86D83F5}"/>
                  </a:ext>
                </a:extLst>
              </p:cNvPr>
              <p:cNvSpPr/>
              <p:nvPr/>
            </p:nvSpPr>
            <p:spPr>
              <a:xfrm rot="1327004">
                <a:off x="4648115" y="2060454"/>
                <a:ext cx="990600" cy="2115430"/>
              </a:xfrm>
              <a:prstGeom prst="trapezoid">
                <a:avLst>
                  <a:gd name="adj" fmla="val 34133"/>
                </a:avLst>
              </a:prstGeom>
              <a:solidFill>
                <a:srgbClr val="D8AE6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rapezoid 46">
                <a:extLst>
                  <a:ext uri="{FF2B5EF4-FFF2-40B4-BE49-F238E27FC236}">
                    <a16:creationId xmlns:a16="http://schemas.microsoft.com/office/drawing/2014/main" id="{212D4AE7-735D-443B-A068-E3AAA9594D1C}"/>
                  </a:ext>
                </a:extLst>
              </p:cNvPr>
              <p:cNvSpPr/>
              <p:nvPr/>
            </p:nvSpPr>
            <p:spPr>
              <a:xfrm>
                <a:off x="4876800" y="2133600"/>
                <a:ext cx="2133600" cy="4114800"/>
              </a:xfrm>
              <a:prstGeom prst="trapezoid">
                <a:avLst/>
              </a:prstGeom>
              <a:solidFill>
                <a:srgbClr val="D8AE6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a:extLst>
                  <a:ext uri="{FF2B5EF4-FFF2-40B4-BE49-F238E27FC236}">
                    <a16:creationId xmlns:a16="http://schemas.microsoft.com/office/drawing/2014/main" id="{196726D0-3FCA-409C-873E-0E7F69EBF879}"/>
                  </a:ext>
                </a:extLst>
              </p:cNvPr>
              <p:cNvSpPr/>
              <p:nvPr/>
            </p:nvSpPr>
            <p:spPr>
              <a:xfrm rot="10800000">
                <a:off x="5638800" y="2133600"/>
                <a:ext cx="609600" cy="7620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B009B233-C7B1-4DF5-9B24-95E45C17BE77}"/>
                  </a:ext>
                </a:extLst>
              </p:cNvPr>
              <p:cNvSpPr/>
              <p:nvPr/>
            </p:nvSpPr>
            <p:spPr>
              <a:xfrm>
                <a:off x="5181600" y="4419600"/>
                <a:ext cx="1524000" cy="228600"/>
              </a:xfrm>
              <a:prstGeom prst="rect">
                <a:avLst/>
              </a:prstGeom>
              <a:solidFill>
                <a:schemeClr val="bg2">
                  <a:lumMod val="1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rapezoid 49">
                <a:extLst>
                  <a:ext uri="{FF2B5EF4-FFF2-40B4-BE49-F238E27FC236}">
                    <a16:creationId xmlns:a16="http://schemas.microsoft.com/office/drawing/2014/main" id="{E8BF9E7D-D17A-49F6-B0F5-B68F2967CDB7}"/>
                  </a:ext>
                </a:extLst>
              </p:cNvPr>
              <p:cNvSpPr/>
              <p:nvPr/>
            </p:nvSpPr>
            <p:spPr>
              <a:xfrm rot="366654" flipH="1">
                <a:off x="4944218" y="2084003"/>
                <a:ext cx="706763" cy="3877254"/>
              </a:xfrm>
              <a:prstGeom prst="trapezoid">
                <a:avLst>
                  <a:gd name="adj" fmla="val 34133"/>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rapezoid 50">
                <a:extLst>
                  <a:ext uri="{FF2B5EF4-FFF2-40B4-BE49-F238E27FC236}">
                    <a16:creationId xmlns:a16="http://schemas.microsoft.com/office/drawing/2014/main" id="{15C94848-0EE8-4F2D-AB1E-8DCEDCC328FB}"/>
                  </a:ext>
                </a:extLst>
              </p:cNvPr>
              <p:cNvSpPr/>
              <p:nvPr/>
            </p:nvSpPr>
            <p:spPr>
              <a:xfrm rot="21233346">
                <a:off x="6224662" y="2067736"/>
                <a:ext cx="706763" cy="3886573"/>
              </a:xfrm>
              <a:prstGeom prst="trapezoid">
                <a:avLst>
                  <a:gd name="adj" fmla="val 34133"/>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Freeform: Shape 38">
              <a:extLst>
                <a:ext uri="{FF2B5EF4-FFF2-40B4-BE49-F238E27FC236}">
                  <a16:creationId xmlns:a16="http://schemas.microsoft.com/office/drawing/2014/main" id="{01815B62-F4B6-47D7-9A48-8B6E27E06B1F}"/>
                </a:ext>
              </a:extLst>
            </p:cNvPr>
            <p:cNvSpPr/>
            <p:nvPr/>
          </p:nvSpPr>
          <p:spPr>
            <a:xfrm rot="14935407">
              <a:off x="3055310" y="511096"/>
              <a:ext cx="868295" cy="1391279"/>
            </a:xfrm>
            <a:custGeom>
              <a:avLst/>
              <a:gdLst>
                <a:gd name="connsiteX0" fmla="*/ 733390 w 868295"/>
                <a:gd name="connsiteY0" fmla="*/ 1022811 h 1391279"/>
                <a:gd name="connsiteX1" fmla="*/ 576439 w 868295"/>
                <a:gd name="connsiteY1" fmla="*/ 1222643 h 1391279"/>
                <a:gd name="connsiteX2" fmla="*/ 301884 w 868295"/>
                <a:gd name="connsiteY2" fmla="*/ 1377052 h 1391279"/>
                <a:gd name="connsiteX3" fmla="*/ 151176 w 868295"/>
                <a:gd name="connsiteY3" fmla="*/ 1334841 h 1391279"/>
                <a:gd name="connsiteX4" fmla="*/ 42682 w 868295"/>
                <a:gd name="connsiteY4" fmla="*/ 1141929 h 1391279"/>
                <a:gd name="connsiteX5" fmla="*/ 169312 w 868295"/>
                <a:gd name="connsiteY5" fmla="*/ 689814 h 1391279"/>
                <a:gd name="connsiteX6" fmla="*/ 264619 w 868295"/>
                <a:gd name="connsiteY6" fmla="*/ 636213 h 1391279"/>
                <a:gd name="connsiteX7" fmla="*/ 247201 w 868295"/>
                <a:gd name="connsiteY7" fmla="*/ 615103 h 1391279"/>
                <a:gd name="connsiteX8" fmla="*/ 189213 w 868295"/>
                <a:gd name="connsiteY8" fmla="*/ 425263 h 1391279"/>
                <a:gd name="connsiteX9" fmla="*/ 189213 w 868295"/>
                <a:gd name="connsiteY9" fmla="*/ 113183 h 1391279"/>
                <a:gd name="connsiteX10" fmla="*/ 302396 w 868295"/>
                <a:gd name="connsiteY10" fmla="*/ 0 h 1391279"/>
                <a:gd name="connsiteX11" fmla="*/ 528754 w 868295"/>
                <a:gd name="connsiteY11" fmla="*/ 0 h 1391279"/>
                <a:gd name="connsiteX12" fmla="*/ 868295 w 868295"/>
                <a:gd name="connsiteY12" fmla="*/ 339541 h 1391279"/>
                <a:gd name="connsiteX13" fmla="*/ 868295 w 868295"/>
                <a:gd name="connsiteY13" fmla="*/ 651621 h 1391279"/>
                <a:gd name="connsiteX14" fmla="*/ 755112 w 868295"/>
                <a:gd name="connsiteY14" fmla="*/ 764804 h 1391279"/>
                <a:gd name="connsiteX15" fmla="*/ 699850 w 868295"/>
                <a:gd name="connsiteY15" fmla="*/ 764804 h 1391279"/>
                <a:gd name="connsiteX16" fmla="*/ 703069 w 868295"/>
                <a:gd name="connsiteY16" fmla="*/ 770528 h 1391279"/>
                <a:gd name="connsiteX17" fmla="*/ 733390 w 868295"/>
                <a:gd name="connsiteY17" fmla="*/ 1022811 h 1391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68295" h="1391279">
                  <a:moveTo>
                    <a:pt x="733390" y="1022811"/>
                  </a:moveTo>
                  <a:cubicBezTo>
                    <a:pt x="710474" y="1104628"/>
                    <a:pt x="656347" y="1177703"/>
                    <a:pt x="576439" y="1222643"/>
                  </a:cubicBezTo>
                  <a:lnTo>
                    <a:pt x="301884" y="1377052"/>
                  </a:lnTo>
                  <a:cubicBezTo>
                    <a:pt x="248611" y="1407013"/>
                    <a:pt x="181136" y="1388114"/>
                    <a:pt x="151176" y="1334841"/>
                  </a:cubicBezTo>
                  <a:lnTo>
                    <a:pt x="42682" y="1141929"/>
                  </a:lnTo>
                  <a:cubicBezTo>
                    <a:pt x="-47198" y="982113"/>
                    <a:pt x="9496" y="779694"/>
                    <a:pt x="169312" y="689814"/>
                  </a:cubicBezTo>
                  <a:lnTo>
                    <a:pt x="264619" y="636213"/>
                  </a:lnTo>
                  <a:lnTo>
                    <a:pt x="247201" y="615103"/>
                  </a:lnTo>
                  <a:cubicBezTo>
                    <a:pt x="210591" y="560912"/>
                    <a:pt x="189213" y="495584"/>
                    <a:pt x="189213" y="425263"/>
                  </a:cubicBezTo>
                  <a:lnTo>
                    <a:pt x="189213" y="113183"/>
                  </a:lnTo>
                  <a:cubicBezTo>
                    <a:pt x="189213" y="50674"/>
                    <a:pt x="239887" y="0"/>
                    <a:pt x="302396" y="0"/>
                  </a:cubicBezTo>
                  <a:lnTo>
                    <a:pt x="528754" y="0"/>
                  </a:lnTo>
                  <a:cubicBezTo>
                    <a:pt x="716277" y="0"/>
                    <a:pt x="868295" y="152018"/>
                    <a:pt x="868295" y="339541"/>
                  </a:cubicBezTo>
                  <a:lnTo>
                    <a:pt x="868295" y="651621"/>
                  </a:lnTo>
                  <a:cubicBezTo>
                    <a:pt x="868295" y="714130"/>
                    <a:pt x="817621" y="764804"/>
                    <a:pt x="755112" y="764804"/>
                  </a:cubicBezTo>
                  <a:lnTo>
                    <a:pt x="699850" y="764804"/>
                  </a:lnTo>
                  <a:lnTo>
                    <a:pt x="703069" y="770528"/>
                  </a:lnTo>
                  <a:cubicBezTo>
                    <a:pt x="748009" y="850436"/>
                    <a:pt x="756305" y="940994"/>
                    <a:pt x="733390" y="1022811"/>
                  </a:cubicBezTo>
                  <a:close/>
                </a:path>
              </a:pathLst>
            </a:cu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Round Diagonal Corner Rectangle 63">
              <a:extLst>
                <a:ext uri="{FF2B5EF4-FFF2-40B4-BE49-F238E27FC236}">
                  <a16:creationId xmlns:a16="http://schemas.microsoft.com/office/drawing/2014/main" id="{C472E6AE-AA9D-4C2E-9DF3-18699AF94BEC}"/>
                </a:ext>
              </a:extLst>
            </p:cNvPr>
            <p:cNvSpPr/>
            <p:nvPr/>
          </p:nvSpPr>
          <p:spPr>
            <a:xfrm rot="18574207">
              <a:off x="3093953" y="2118884"/>
              <a:ext cx="765253" cy="764804"/>
            </a:xfrm>
            <a:prstGeom prst="round2DiagRect">
              <a:avLst>
                <a:gd name="adj1" fmla="val 16667"/>
                <a:gd name="adj2" fmla="val 500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84BD4D02-EA54-42F3-AE5C-60B947CD56FA}"/>
                </a:ext>
              </a:extLst>
            </p:cNvPr>
            <p:cNvSpPr/>
            <p:nvPr/>
          </p:nvSpPr>
          <p:spPr>
            <a:xfrm>
              <a:off x="3276600" y="2216023"/>
              <a:ext cx="430070" cy="22237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FCC966CB-F1AA-4ECD-ADB1-7084D27E4FE1}"/>
                </a:ext>
              </a:extLst>
            </p:cNvPr>
            <p:cNvSpPr/>
            <p:nvPr/>
          </p:nvSpPr>
          <p:spPr>
            <a:xfrm>
              <a:off x="2514600" y="1219200"/>
              <a:ext cx="1993929" cy="198430"/>
            </a:xfrm>
            <a:prstGeom prst="rect">
              <a:avLst/>
            </a:prstGeom>
            <a:solidFill>
              <a:srgbClr val="F1DE8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Footer Placeholder 14">
            <a:extLst>
              <a:ext uri="{FF2B5EF4-FFF2-40B4-BE49-F238E27FC236}">
                <a16:creationId xmlns:a16="http://schemas.microsoft.com/office/drawing/2014/main" id="{2B4BBA5D-1C53-4585-89FA-57C202AC02C4}"/>
              </a:ext>
            </a:extLst>
          </p:cNvPr>
          <p:cNvSpPr>
            <a:spLocks noGrp="1"/>
          </p:cNvSpPr>
          <p:nvPr/>
        </p:nvSpPr>
        <p:spPr>
          <a:xfrm>
            <a:off x="5373" y="6466286"/>
            <a:ext cx="5469294"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a:solidFill>
                  <a:schemeClr val="bg1"/>
                </a:solidFill>
              </a:rPr>
              <a:t>Presentation by ©http://fashionsbylynda.com/blog/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0" y="0"/>
            <a:ext cx="9144000" cy="68580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533400"/>
            <a:ext cx="3124200" cy="1200329"/>
          </a:xfrm>
          <a:prstGeom prst="rect">
            <a:avLst/>
          </a:prstGeom>
          <a:noFill/>
        </p:spPr>
        <p:txBody>
          <a:bodyPr wrap="square" rtlCol="0">
            <a:spAutoFit/>
          </a:bodyPr>
          <a:lstStyle/>
          <a:p>
            <a:r>
              <a:rPr lang="en-US" sz="2400" dirty="0">
                <a:latin typeface="Aharoni" pitchFamily="2" charset="-79"/>
                <a:cs typeface="Aharoni" pitchFamily="2" charset="-79"/>
              </a:rPr>
              <a:t>Inquisitiveness</a:t>
            </a:r>
          </a:p>
          <a:p>
            <a:endParaRPr lang="en-US" sz="2400" dirty="0">
              <a:latin typeface="Aharoni" pitchFamily="2" charset="-79"/>
              <a:cs typeface="Aharoni" pitchFamily="2" charset="-79"/>
            </a:endParaRPr>
          </a:p>
          <a:p>
            <a:endParaRPr lang="en-US" sz="2400" dirty="0">
              <a:latin typeface="Aharoni" pitchFamily="2" charset="-79"/>
              <a:cs typeface="Aharoni" pitchFamily="2" charset="-79"/>
            </a:endParaRPr>
          </a:p>
        </p:txBody>
      </p:sp>
      <p:sp>
        <p:nvSpPr>
          <p:cNvPr id="6" name="TextBox 5"/>
          <p:cNvSpPr txBox="1"/>
          <p:nvPr/>
        </p:nvSpPr>
        <p:spPr>
          <a:xfrm>
            <a:off x="2743200" y="76200"/>
            <a:ext cx="5943600" cy="5078313"/>
          </a:xfrm>
          <a:prstGeom prst="rect">
            <a:avLst/>
          </a:prstGeom>
          <a:noFill/>
        </p:spPr>
        <p:txBody>
          <a:bodyPr wrap="square" rtlCol="0">
            <a:spAutoFit/>
          </a:bodyPr>
          <a:lstStyle/>
          <a:p>
            <a:r>
              <a:rPr lang="en-US" dirty="0"/>
              <a:t>When you are looking for a leader you want someone who asks lots of questions. </a:t>
            </a:r>
          </a:p>
          <a:p>
            <a:endParaRPr lang="en-US" dirty="0"/>
          </a:p>
          <a:p>
            <a:r>
              <a:rPr lang="en-US" dirty="0"/>
              <a:t>A leader is someone who asks the right questions and genuinely looking for answers. </a:t>
            </a:r>
          </a:p>
          <a:p>
            <a:endParaRPr lang="en-US" dirty="0"/>
          </a:p>
          <a:p>
            <a:r>
              <a:rPr lang="en-US" dirty="0"/>
              <a:t> Curiosity is critical for leadership. </a:t>
            </a:r>
          </a:p>
          <a:p>
            <a:endParaRPr lang="en-US" dirty="0"/>
          </a:p>
          <a:p>
            <a:r>
              <a:rPr lang="en-US" dirty="0"/>
              <a:t>Leaders have a need, or hunger, for answers.</a:t>
            </a:r>
          </a:p>
          <a:p>
            <a:endParaRPr lang="en-US" dirty="0"/>
          </a:p>
          <a:p>
            <a:r>
              <a:rPr lang="en-US" dirty="0"/>
              <a:t>Knowledge is power (whoever has the information has the lead)</a:t>
            </a:r>
          </a:p>
          <a:p>
            <a:endParaRPr lang="en-US" dirty="0"/>
          </a:p>
          <a:p>
            <a:r>
              <a:rPr lang="en-US" dirty="0"/>
              <a:t>The best problem solvers are those who are driven by an unquenchable enthusiasm for knowing and understanding things. </a:t>
            </a:r>
          </a:p>
          <a:p>
            <a:endParaRPr lang="en-US" dirty="0"/>
          </a:p>
          <a:p>
            <a:endParaRPr lang="en-US" dirty="0"/>
          </a:p>
        </p:txBody>
      </p:sp>
      <p:sp>
        <p:nvSpPr>
          <p:cNvPr id="7" name="TextBox 6"/>
          <p:cNvSpPr txBox="1"/>
          <p:nvPr/>
        </p:nvSpPr>
        <p:spPr>
          <a:xfrm>
            <a:off x="76200" y="4648200"/>
            <a:ext cx="3124200" cy="2062103"/>
          </a:xfrm>
          <a:prstGeom prst="rect">
            <a:avLst/>
          </a:prstGeom>
          <a:noFill/>
        </p:spPr>
        <p:txBody>
          <a:bodyPr wrap="square" rtlCol="0">
            <a:spAutoFit/>
          </a:bodyPr>
          <a:lstStyle/>
          <a:p>
            <a:r>
              <a:rPr lang="en-US" sz="1600" dirty="0"/>
              <a:t>People who are content with what they don’t know, happy to remain ignorant about what they don’t understand, complacent about what they haven’t analyzed, and comfortable living with problems they haven’t solved…such people can not lead.</a:t>
            </a:r>
            <a:endParaRPr lang="en-US" dirty="0"/>
          </a:p>
        </p:txBody>
      </p:sp>
      <p:sp>
        <p:nvSpPr>
          <p:cNvPr id="8" name="TextBox 7"/>
          <p:cNvSpPr txBox="1"/>
          <p:nvPr/>
        </p:nvSpPr>
        <p:spPr>
          <a:xfrm>
            <a:off x="4114800" y="4272677"/>
            <a:ext cx="5029200" cy="2308324"/>
          </a:xfrm>
          <a:prstGeom prst="rect">
            <a:avLst/>
          </a:prstGeom>
          <a:noFill/>
        </p:spPr>
        <p:txBody>
          <a:bodyPr wrap="square" rtlCol="0">
            <a:spAutoFit/>
          </a:bodyPr>
          <a:lstStyle/>
          <a:p>
            <a:r>
              <a:rPr lang="en-US" dirty="0"/>
              <a:t>Peter asks more questions than all the other apostles combined. </a:t>
            </a:r>
          </a:p>
          <a:p>
            <a:endParaRPr lang="en-US" dirty="0"/>
          </a:p>
          <a:p>
            <a:r>
              <a:rPr lang="en-US" dirty="0"/>
              <a:t>It was usually Peter who asked the Lord to explain His difficult sayings.</a:t>
            </a:r>
          </a:p>
          <a:p>
            <a:endParaRPr lang="en-US" dirty="0"/>
          </a:p>
          <a:p>
            <a:r>
              <a:rPr lang="en-US" dirty="0"/>
              <a:t>It was Peter who asked what reward the disciples would get for having left everything to follow Jesus.</a:t>
            </a:r>
          </a:p>
        </p:txBody>
      </p:sp>
      <p:sp>
        <p:nvSpPr>
          <p:cNvPr id="12" name="Rectangle 11"/>
          <p:cNvSpPr/>
          <p:nvPr/>
        </p:nvSpPr>
        <p:spPr>
          <a:xfrm>
            <a:off x="2438400" y="152400"/>
            <a:ext cx="304800" cy="33844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7030A0"/>
                </a:solidFill>
              </a:rPr>
              <a:t>?</a:t>
            </a:r>
          </a:p>
        </p:txBody>
      </p:sp>
      <p:sp>
        <p:nvSpPr>
          <p:cNvPr id="15" name="Rectangle 14"/>
          <p:cNvSpPr/>
          <p:nvPr/>
        </p:nvSpPr>
        <p:spPr>
          <a:xfrm>
            <a:off x="2438400" y="990600"/>
            <a:ext cx="304800" cy="33844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7030A0"/>
                </a:solidFill>
              </a:rPr>
              <a:t>?</a:t>
            </a:r>
          </a:p>
        </p:txBody>
      </p:sp>
      <p:sp>
        <p:nvSpPr>
          <p:cNvPr id="16" name="Rectangle 15"/>
          <p:cNvSpPr/>
          <p:nvPr/>
        </p:nvSpPr>
        <p:spPr>
          <a:xfrm>
            <a:off x="2438400" y="1752600"/>
            <a:ext cx="304800" cy="33844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7030A0"/>
                </a:solidFill>
              </a:rPr>
              <a:t>?</a:t>
            </a:r>
          </a:p>
        </p:txBody>
      </p:sp>
      <p:sp>
        <p:nvSpPr>
          <p:cNvPr id="17" name="Rectangle 16"/>
          <p:cNvSpPr/>
          <p:nvPr/>
        </p:nvSpPr>
        <p:spPr>
          <a:xfrm>
            <a:off x="2438400" y="2286000"/>
            <a:ext cx="304800" cy="33844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7030A0"/>
                </a:solidFill>
              </a:rPr>
              <a:t>?</a:t>
            </a:r>
          </a:p>
        </p:txBody>
      </p:sp>
      <p:sp>
        <p:nvSpPr>
          <p:cNvPr id="18" name="Rectangle 17"/>
          <p:cNvSpPr/>
          <p:nvPr/>
        </p:nvSpPr>
        <p:spPr>
          <a:xfrm>
            <a:off x="2438400" y="2895600"/>
            <a:ext cx="304800" cy="33844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7030A0"/>
                </a:solidFill>
              </a:rPr>
              <a:t>?</a:t>
            </a:r>
          </a:p>
        </p:txBody>
      </p:sp>
      <p:sp>
        <p:nvSpPr>
          <p:cNvPr id="47" name="Rectangle 46"/>
          <p:cNvSpPr/>
          <p:nvPr/>
        </p:nvSpPr>
        <p:spPr>
          <a:xfrm>
            <a:off x="2438400" y="3733800"/>
            <a:ext cx="304800" cy="33844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7030A0"/>
                </a:solidFill>
              </a:rPr>
              <a:t>?</a:t>
            </a:r>
          </a:p>
        </p:txBody>
      </p:sp>
      <p:grpSp>
        <p:nvGrpSpPr>
          <p:cNvPr id="48" name="Group 47">
            <a:extLst>
              <a:ext uri="{FF2B5EF4-FFF2-40B4-BE49-F238E27FC236}">
                <a16:creationId xmlns:a16="http://schemas.microsoft.com/office/drawing/2014/main" id="{FF9CA459-4E0C-4AD3-AE9F-1633448B2730}"/>
              </a:ext>
            </a:extLst>
          </p:cNvPr>
          <p:cNvGrpSpPr/>
          <p:nvPr/>
        </p:nvGrpSpPr>
        <p:grpSpPr>
          <a:xfrm>
            <a:off x="3142488" y="4511409"/>
            <a:ext cx="919176" cy="2107857"/>
            <a:chOff x="2514600" y="772588"/>
            <a:chExt cx="2017426" cy="4626369"/>
          </a:xfrm>
        </p:grpSpPr>
        <p:sp>
          <p:nvSpPr>
            <p:cNvPr id="49" name="Round Diagonal Corner Rectangle 55">
              <a:extLst>
                <a:ext uri="{FF2B5EF4-FFF2-40B4-BE49-F238E27FC236}">
                  <a16:creationId xmlns:a16="http://schemas.microsoft.com/office/drawing/2014/main" id="{928029F3-38BB-4011-BA09-5AB4D14AE722}"/>
                </a:ext>
              </a:extLst>
            </p:cNvPr>
            <p:cNvSpPr/>
            <p:nvPr/>
          </p:nvSpPr>
          <p:spPr>
            <a:xfrm rot="12394047">
              <a:off x="3447556" y="1095387"/>
              <a:ext cx="936295" cy="1605233"/>
            </a:xfrm>
            <a:prstGeom prst="round2DiagRect">
              <a:avLst>
                <a:gd name="adj1" fmla="val 16667"/>
                <a:gd name="adj2" fmla="val 500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ound Diagonal Corner Rectangle 56">
              <a:extLst>
                <a:ext uri="{FF2B5EF4-FFF2-40B4-BE49-F238E27FC236}">
                  <a16:creationId xmlns:a16="http://schemas.microsoft.com/office/drawing/2014/main" id="{E942E9BA-B606-42A6-BE9A-94037077DA58}"/>
                </a:ext>
              </a:extLst>
            </p:cNvPr>
            <p:cNvSpPr/>
            <p:nvPr/>
          </p:nvSpPr>
          <p:spPr>
            <a:xfrm rot="19994265" flipH="1">
              <a:off x="2577354" y="1099739"/>
              <a:ext cx="984352" cy="1728578"/>
            </a:xfrm>
            <a:prstGeom prst="round2DiagRect">
              <a:avLst>
                <a:gd name="adj1" fmla="val 0"/>
                <a:gd name="adj2" fmla="val 500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C43E8812-4DFC-4E17-B476-F37316F34083}"/>
                </a:ext>
              </a:extLst>
            </p:cNvPr>
            <p:cNvSpPr/>
            <p:nvPr/>
          </p:nvSpPr>
          <p:spPr>
            <a:xfrm>
              <a:off x="2853530" y="892071"/>
              <a:ext cx="1372869" cy="176635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33">
              <a:extLst>
                <a:ext uri="{FF2B5EF4-FFF2-40B4-BE49-F238E27FC236}">
                  <a16:creationId xmlns:a16="http://schemas.microsoft.com/office/drawing/2014/main" id="{F199A98D-428C-49CF-BF57-FDED5B1289FE}"/>
                </a:ext>
              </a:extLst>
            </p:cNvPr>
            <p:cNvGrpSpPr/>
            <p:nvPr/>
          </p:nvGrpSpPr>
          <p:grpSpPr>
            <a:xfrm rot="2754858">
              <a:off x="3053008" y="4781285"/>
              <a:ext cx="447122" cy="788222"/>
              <a:chOff x="1676400" y="2133600"/>
              <a:chExt cx="1447800" cy="2088845"/>
            </a:xfrm>
          </p:grpSpPr>
          <p:sp>
            <p:nvSpPr>
              <p:cNvPr id="71" name="Oval 70">
                <a:extLst>
                  <a:ext uri="{FF2B5EF4-FFF2-40B4-BE49-F238E27FC236}">
                    <a16:creationId xmlns:a16="http://schemas.microsoft.com/office/drawing/2014/main" id="{98DE5406-F08F-43DE-A551-E866EEB1EB0A}"/>
                  </a:ext>
                </a:extLst>
              </p:cNvPr>
              <p:cNvSpPr/>
              <p:nvPr/>
            </p:nvSpPr>
            <p:spPr>
              <a:xfrm>
                <a:off x="1676400" y="2133600"/>
                <a:ext cx="1447800" cy="20574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Moon 71">
                <a:extLst>
                  <a:ext uri="{FF2B5EF4-FFF2-40B4-BE49-F238E27FC236}">
                    <a16:creationId xmlns:a16="http://schemas.microsoft.com/office/drawing/2014/main" id="{38B1BFE0-F483-4687-A08F-10CF516A0A93}"/>
                  </a:ext>
                </a:extLst>
              </p:cNvPr>
              <p:cNvSpPr/>
              <p:nvPr/>
            </p:nvSpPr>
            <p:spPr>
              <a:xfrm rot="16429614">
                <a:off x="2042866" y="3204410"/>
                <a:ext cx="672490" cy="1363580"/>
              </a:xfrm>
              <a:prstGeom prst="moon">
                <a:avLst>
                  <a:gd name="adj" fmla="val 875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Moon 72">
                <a:extLst>
                  <a:ext uri="{FF2B5EF4-FFF2-40B4-BE49-F238E27FC236}">
                    <a16:creationId xmlns:a16="http://schemas.microsoft.com/office/drawing/2014/main" id="{ABA0149E-9477-4FF1-8BD7-D59A122788F4}"/>
                  </a:ext>
                </a:extLst>
              </p:cNvPr>
              <p:cNvSpPr/>
              <p:nvPr/>
            </p:nvSpPr>
            <p:spPr>
              <a:xfrm rot="5400000">
                <a:off x="2031790" y="2496488"/>
                <a:ext cx="718282" cy="1364105"/>
              </a:xfrm>
              <a:prstGeom prst="moon">
                <a:avLst>
                  <a:gd name="adj" fmla="val 34385"/>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45">
              <a:extLst>
                <a:ext uri="{FF2B5EF4-FFF2-40B4-BE49-F238E27FC236}">
                  <a16:creationId xmlns:a16="http://schemas.microsoft.com/office/drawing/2014/main" id="{1EA67806-C9E9-4378-AC25-BAED3906EB44}"/>
                </a:ext>
              </a:extLst>
            </p:cNvPr>
            <p:cNvGrpSpPr/>
            <p:nvPr/>
          </p:nvGrpSpPr>
          <p:grpSpPr>
            <a:xfrm rot="18845142" flipH="1">
              <a:off x="3457650" y="4681258"/>
              <a:ext cx="486273" cy="795253"/>
              <a:chOff x="1676400" y="2133600"/>
              <a:chExt cx="1447800" cy="2088845"/>
            </a:xfrm>
          </p:grpSpPr>
          <p:sp>
            <p:nvSpPr>
              <p:cNvPr id="68" name="Oval 67">
                <a:extLst>
                  <a:ext uri="{FF2B5EF4-FFF2-40B4-BE49-F238E27FC236}">
                    <a16:creationId xmlns:a16="http://schemas.microsoft.com/office/drawing/2014/main" id="{FE2D277F-2AA4-4E47-BCF8-C2599F052124}"/>
                  </a:ext>
                </a:extLst>
              </p:cNvPr>
              <p:cNvSpPr/>
              <p:nvPr/>
            </p:nvSpPr>
            <p:spPr>
              <a:xfrm>
                <a:off x="1676400" y="2133600"/>
                <a:ext cx="1447800" cy="20574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Moon 68">
                <a:extLst>
                  <a:ext uri="{FF2B5EF4-FFF2-40B4-BE49-F238E27FC236}">
                    <a16:creationId xmlns:a16="http://schemas.microsoft.com/office/drawing/2014/main" id="{4C2CB4CF-9138-4DCF-8B20-22070FCDF92F}"/>
                  </a:ext>
                </a:extLst>
              </p:cNvPr>
              <p:cNvSpPr/>
              <p:nvPr/>
            </p:nvSpPr>
            <p:spPr>
              <a:xfrm rot="16429614">
                <a:off x="2042866" y="3204410"/>
                <a:ext cx="672490" cy="1363580"/>
              </a:xfrm>
              <a:prstGeom prst="moon">
                <a:avLst>
                  <a:gd name="adj" fmla="val 875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Moon 69">
                <a:extLst>
                  <a:ext uri="{FF2B5EF4-FFF2-40B4-BE49-F238E27FC236}">
                    <a16:creationId xmlns:a16="http://schemas.microsoft.com/office/drawing/2014/main" id="{FB1C7FC1-11FB-4ECB-88DD-A4ED98C0C647}"/>
                  </a:ext>
                </a:extLst>
              </p:cNvPr>
              <p:cNvSpPr/>
              <p:nvPr/>
            </p:nvSpPr>
            <p:spPr>
              <a:xfrm rot="5400000">
                <a:off x="2031790" y="2496488"/>
                <a:ext cx="718282" cy="1364105"/>
              </a:xfrm>
              <a:prstGeom prst="moon">
                <a:avLst>
                  <a:gd name="adj" fmla="val 34385"/>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49">
              <a:extLst>
                <a:ext uri="{FF2B5EF4-FFF2-40B4-BE49-F238E27FC236}">
                  <a16:creationId xmlns:a16="http://schemas.microsoft.com/office/drawing/2014/main" id="{9A7014C4-A182-4AB6-A2AF-67D430A4AD29}"/>
                </a:ext>
              </a:extLst>
            </p:cNvPr>
            <p:cNvGrpSpPr/>
            <p:nvPr/>
          </p:nvGrpSpPr>
          <p:grpSpPr>
            <a:xfrm>
              <a:off x="2538097" y="2559209"/>
              <a:ext cx="1993929" cy="2480377"/>
              <a:chOff x="4419600" y="2060454"/>
              <a:chExt cx="3045502" cy="4187946"/>
            </a:xfrm>
          </p:grpSpPr>
          <p:sp>
            <p:nvSpPr>
              <p:cNvPr id="59" name="Oval 58">
                <a:extLst>
                  <a:ext uri="{FF2B5EF4-FFF2-40B4-BE49-F238E27FC236}">
                    <a16:creationId xmlns:a16="http://schemas.microsoft.com/office/drawing/2014/main" id="{1A236EFD-9606-4845-ADFC-4ABDB493E924}"/>
                  </a:ext>
                </a:extLst>
              </p:cNvPr>
              <p:cNvSpPr/>
              <p:nvPr/>
            </p:nvSpPr>
            <p:spPr>
              <a:xfrm>
                <a:off x="6890479" y="3785016"/>
                <a:ext cx="574623" cy="84444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2DB54266-F670-4023-8F8A-10634D10358D}"/>
                  </a:ext>
                </a:extLst>
              </p:cNvPr>
              <p:cNvSpPr/>
              <p:nvPr/>
            </p:nvSpPr>
            <p:spPr>
              <a:xfrm>
                <a:off x="4419600" y="3810000"/>
                <a:ext cx="574623" cy="84444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rapezoid 60">
                <a:extLst>
                  <a:ext uri="{FF2B5EF4-FFF2-40B4-BE49-F238E27FC236}">
                    <a16:creationId xmlns:a16="http://schemas.microsoft.com/office/drawing/2014/main" id="{6B064575-AC35-4A40-9449-76F1FD2ECA85}"/>
                  </a:ext>
                </a:extLst>
              </p:cNvPr>
              <p:cNvSpPr/>
              <p:nvPr/>
            </p:nvSpPr>
            <p:spPr>
              <a:xfrm rot="20102191">
                <a:off x="6267526" y="2091421"/>
                <a:ext cx="990600" cy="2115430"/>
              </a:xfrm>
              <a:prstGeom prst="trapezoid">
                <a:avLst>
                  <a:gd name="adj" fmla="val 34133"/>
                </a:avLst>
              </a:prstGeom>
              <a:solidFill>
                <a:srgbClr val="D8AE6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rapezoid 61">
                <a:extLst>
                  <a:ext uri="{FF2B5EF4-FFF2-40B4-BE49-F238E27FC236}">
                    <a16:creationId xmlns:a16="http://schemas.microsoft.com/office/drawing/2014/main" id="{F05565F6-2CA3-4841-9A99-480159449880}"/>
                  </a:ext>
                </a:extLst>
              </p:cNvPr>
              <p:cNvSpPr/>
              <p:nvPr/>
            </p:nvSpPr>
            <p:spPr>
              <a:xfrm rot="1327004">
                <a:off x="4648115" y="2060454"/>
                <a:ext cx="990600" cy="2115430"/>
              </a:xfrm>
              <a:prstGeom prst="trapezoid">
                <a:avLst>
                  <a:gd name="adj" fmla="val 34133"/>
                </a:avLst>
              </a:prstGeom>
              <a:solidFill>
                <a:srgbClr val="D8AE6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rapezoid 62">
                <a:extLst>
                  <a:ext uri="{FF2B5EF4-FFF2-40B4-BE49-F238E27FC236}">
                    <a16:creationId xmlns:a16="http://schemas.microsoft.com/office/drawing/2014/main" id="{8A8DB90F-FA99-4A8E-8419-C49CCA881778}"/>
                  </a:ext>
                </a:extLst>
              </p:cNvPr>
              <p:cNvSpPr/>
              <p:nvPr/>
            </p:nvSpPr>
            <p:spPr>
              <a:xfrm>
                <a:off x="4876800" y="2133600"/>
                <a:ext cx="2133600" cy="4114800"/>
              </a:xfrm>
              <a:prstGeom prst="trapezoid">
                <a:avLst/>
              </a:prstGeom>
              <a:solidFill>
                <a:srgbClr val="D8AE6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a:extLst>
                  <a:ext uri="{FF2B5EF4-FFF2-40B4-BE49-F238E27FC236}">
                    <a16:creationId xmlns:a16="http://schemas.microsoft.com/office/drawing/2014/main" id="{2E7D4141-BB8B-4D86-9945-29C3394CA3B9}"/>
                  </a:ext>
                </a:extLst>
              </p:cNvPr>
              <p:cNvSpPr/>
              <p:nvPr/>
            </p:nvSpPr>
            <p:spPr>
              <a:xfrm rot="10800000">
                <a:off x="5638800" y="2133600"/>
                <a:ext cx="609600" cy="7620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C6B5E713-9B6B-4760-9AA7-D5CF24B20317}"/>
                  </a:ext>
                </a:extLst>
              </p:cNvPr>
              <p:cNvSpPr/>
              <p:nvPr/>
            </p:nvSpPr>
            <p:spPr>
              <a:xfrm>
                <a:off x="5181600" y="4419600"/>
                <a:ext cx="1524000" cy="228600"/>
              </a:xfrm>
              <a:prstGeom prst="rect">
                <a:avLst/>
              </a:prstGeom>
              <a:solidFill>
                <a:schemeClr val="bg2">
                  <a:lumMod val="1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rapezoid 65">
                <a:extLst>
                  <a:ext uri="{FF2B5EF4-FFF2-40B4-BE49-F238E27FC236}">
                    <a16:creationId xmlns:a16="http://schemas.microsoft.com/office/drawing/2014/main" id="{6F42C865-15CA-40AB-AAFF-1CBF62894BEA}"/>
                  </a:ext>
                </a:extLst>
              </p:cNvPr>
              <p:cNvSpPr/>
              <p:nvPr/>
            </p:nvSpPr>
            <p:spPr>
              <a:xfrm rot="366654" flipH="1">
                <a:off x="4944218" y="2084003"/>
                <a:ext cx="706763" cy="3877254"/>
              </a:xfrm>
              <a:prstGeom prst="trapezoid">
                <a:avLst>
                  <a:gd name="adj" fmla="val 34133"/>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rapezoid 66">
                <a:extLst>
                  <a:ext uri="{FF2B5EF4-FFF2-40B4-BE49-F238E27FC236}">
                    <a16:creationId xmlns:a16="http://schemas.microsoft.com/office/drawing/2014/main" id="{36A91BCF-BEE5-48BA-9321-735885E775EC}"/>
                  </a:ext>
                </a:extLst>
              </p:cNvPr>
              <p:cNvSpPr/>
              <p:nvPr/>
            </p:nvSpPr>
            <p:spPr>
              <a:xfrm rot="21233346">
                <a:off x="6224662" y="2067736"/>
                <a:ext cx="706763" cy="3886573"/>
              </a:xfrm>
              <a:prstGeom prst="trapezoid">
                <a:avLst>
                  <a:gd name="adj" fmla="val 34133"/>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Freeform: Shape 54">
              <a:extLst>
                <a:ext uri="{FF2B5EF4-FFF2-40B4-BE49-F238E27FC236}">
                  <a16:creationId xmlns:a16="http://schemas.microsoft.com/office/drawing/2014/main" id="{C04BB292-37C6-4200-A89E-B91E3E6C1641}"/>
                </a:ext>
              </a:extLst>
            </p:cNvPr>
            <p:cNvSpPr/>
            <p:nvPr/>
          </p:nvSpPr>
          <p:spPr>
            <a:xfrm rot="14935407">
              <a:off x="3055310" y="511096"/>
              <a:ext cx="868295" cy="1391279"/>
            </a:xfrm>
            <a:custGeom>
              <a:avLst/>
              <a:gdLst>
                <a:gd name="connsiteX0" fmla="*/ 733390 w 868295"/>
                <a:gd name="connsiteY0" fmla="*/ 1022811 h 1391279"/>
                <a:gd name="connsiteX1" fmla="*/ 576439 w 868295"/>
                <a:gd name="connsiteY1" fmla="*/ 1222643 h 1391279"/>
                <a:gd name="connsiteX2" fmla="*/ 301884 w 868295"/>
                <a:gd name="connsiteY2" fmla="*/ 1377052 h 1391279"/>
                <a:gd name="connsiteX3" fmla="*/ 151176 w 868295"/>
                <a:gd name="connsiteY3" fmla="*/ 1334841 h 1391279"/>
                <a:gd name="connsiteX4" fmla="*/ 42682 w 868295"/>
                <a:gd name="connsiteY4" fmla="*/ 1141929 h 1391279"/>
                <a:gd name="connsiteX5" fmla="*/ 169312 w 868295"/>
                <a:gd name="connsiteY5" fmla="*/ 689814 h 1391279"/>
                <a:gd name="connsiteX6" fmla="*/ 264619 w 868295"/>
                <a:gd name="connsiteY6" fmla="*/ 636213 h 1391279"/>
                <a:gd name="connsiteX7" fmla="*/ 247201 w 868295"/>
                <a:gd name="connsiteY7" fmla="*/ 615103 h 1391279"/>
                <a:gd name="connsiteX8" fmla="*/ 189213 w 868295"/>
                <a:gd name="connsiteY8" fmla="*/ 425263 h 1391279"/>
                <a:gd name="connsiteX9" fmla="*/ 189213 w 868295"/>
                <a:gd name="connsiteY9" fmla="*/ 113183 h 1391279"/>
                <a:gd name="connsiteX10" fmla="*/ 302396 w 868295"/>
                <a:gd name="connsiteY10" fmla="*/ 0 h 1391279"/>
                <a:gd name="connsiteX11" fmla="*/ 528754 w 868295"/>
                <a:gd name="connsiteY11" fmla="*/ 0 h 1391279"/>
                <a:gd name="connsiteX12" fmla="*/ 868295 w 868295"/>
                <a:gd name="connsiteY12" fmla="*/ 339541 h 1391279"/>
                <a:gd name="connsiteX13" fmla="*/ 868295 w 868295"/>
                <a:gd name="connsiteY13" fmla="*/ 651621 h 1391279"/>
                <a:gd name="connsiteX14" fmla="*/ 755112 w 868295"/>
                <a:gd name="connsiteY14" fmla="*/ 764804 h 1391279"/>
                <a:gd name="connsiteX15" fmla="*/ 699850 w 868295"/>
                <a:gd name="connsiteY15" fmla="*/ 764804 h 1391279"/>
                <a:gd name="connsiteX16" fmla="*/ 703069 w 868295"/>
                <a:gd name="connsiteY16" fmla="*/ 770528 h 1391279"/>
                <a:gd name="connsiteX17" fmla="*/ 733390 w 868295"/>
                <a:gd name="connsiteY17" fmla="*/ 1022811 h 1391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68295" h="1391279">
                  <a:moveTo>
                    <a:pt x="733390" y="1022811"/>
                  </a:moveTo>
                  <a:cubicBezTo>
                    <a:pt x="710474" y="1104628"/>
                    <a:pt x="656347" y="1177703"/>
                    <a:pt x="576439" y="1222643"/>
                  </a:cubicBezTo>
                  <a:lnTo>
                    <a:pt x="301884" y="1377052"/>
                  </a:lnTo>
                  <a:cubicBezTo>
                    <a:pt x="248611" y="1407013"/>
                    <a:pt x="181136" y="1388114"/>
                    <a:pt x="151176" y="1334841"/>
                  </a:cubicBezTo>
                  <a:lnTo>
                    <a:pt x="42682" y="1141929"/>
                  </a:lnTo>
                  <a:cubicBezTo>
                    <a:pt x="-47198" y="982113"/>
                    <a:pt x="9496" y="779694"/>
                    <a:pt x="169312" y="689814"/>
                  </a:cubicBezTo>
                  <a:lnTo>
                    <a:pt x="264619" y="636213"/>
                  </a:lnTo>
                  <a:lnTo>
                    <a:pt x="247201" y="615103"/>
                  </a:lnTo>
                  <a:cubicBezTo>
                    <a:pt x="210591" y="560912"/>
                    <a:pt x="189213" y="495584"/>
                    <a:pt x="189213" y="425263"/>
                  </a:cubicBezTo>
                  <a:lnTo>
                    <a:pt x="189213" y="113183"/>
                  </a:lnTo>
                  <a:cubicBezTo>
                    <a:pt x="189213" y="50674"/>
                    <a:pt x="239887" y="0"/>
                    <a:pt x="302396" y="0"/>
                  </a:cubicBezTo>
                  <a:lnTo>
                    <a:pt x="528754" y="0"/>
                  </a:lnTo>
                  <a:cubicBezTo>
                    <a:pt x="716277" y="0"/>
                    <a:pt x="868295" y="152018"/>
                    <a:pt x="868295" y="339541"/>
                  </a:cubicBezTo>
                  <a:lnTo>
                    <a:pt x="868295" y="651621"/>
                  </a:lnTo>
                  <a:cubicBezTo>
                    <a:pt x="868295" y="714130"/>
                    <a:pt x="817621" y="764804"/>
                    <a:pt x="755112" y="764804"/>
                  </a:cubicBezTo>
                  <a:lnTo>
                    <a:pt x="699850" y="764804"/>
                  </a:lnTo>
                  <a:lnTo>
                    <a:pt x="703069" y="770528"/>
                  </a:lnTo>
                  <a:cubicBezTo>
                    <a:pt x="748009" y="850436"/>
                    <a:pt x="756305" y="940994"/>
                    <a:pt x="733390" y="1022811"/>
                  </a:cubicBezTo>
                  <a:close/>
                </a:path>
              </a:pathLst>
            </a:cu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 name="Round Diagonal Corner Rectangle 63">
              <a:extLst>
                <a:ext uri="{FF2B5EF4-FFF2-40B4-BE49-F238E27FC236}">
                  <a16:creationId xmlns:a16="http://schemas.microsoft.com/office/drawing/2014/main" id="{249091AF-AE37-4EB5-811D-99C799823BED}"/>
                </a:ext>
              </a:extLst>
            </p:cNvPr>
            <p:cNvSpPr/>
            <p:nvPr/>
          </p:nvSpPr>
          <p:spPr>
            <a:xfrm rot="18574207">
              <a:off x="3093953" y="2118884"/>
              <a:ext cx="765253" cy="764804"/>
            </a:xfrm>
            <a:prstGeom prst="round2DiagRect">
              <a:avLst>
                <a:gd name="adj1" fmla="val 16667"/>
                <a:gd name="adj2" fmla="val 500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428FF8DC-F80A-4E1E-A84F-A780BFD4DA87}"/>
                </a:ext>
              </a:extLst>
            </p:cNvPr>
            <p:cNvSpPr/>
            <p:nvPr/>
          </p:nvSpPr>
          <p:spPr>
            <a:xfrm>
              <a:off x="3276600" y="2216023"/>
              <a:ext cx="430070" cy="22237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09F79FFA-5487-4FA8-BE2F-A847E8DFA079}"/>
                </a:ext>
              </a:extLst>
            </p:cNvPr>
            <p:cNvSpPr/>
            <p:nvPr/>
          </p:nvSpPr>
          <p:spPr>
            <a:xfrm>
              <a:off x="2514600" y="1219200"/>
              <a:ext cx="1993929" cy="198430"/>
            </a:xfrm>
            <a:prstGeom prst="rect">
              <a:avLst/>
            </a:prstGeom>
            <a:solidFill>
              <a:srgbClr val="F1DE8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arn(in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barn(inHorizontal)">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barn(inHorizontal)">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barn(inHorizontal)">
                                      <p:cBhvr>
                                        <p:cTn id="32" dur="500"/>
                                        <p:tgtEl>
                                          <p:spTgt spid="6">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nodeType="click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barn(inHorizontal)">
                                      <p:cBhvr>
                                        <p:cTn id="37" dur="500"/>
                                        <p:tgtEl>
                                          <p:spTgt spid="6">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xit" presetSubtype="16" fill="hold" grpId="0" nodeType="clickEffect">
                                  <p:stCondLst>
                                    <p:cond delay="0"/>
                                  </p:stCondLst>
                                  <p:childTnLst>
                                    <p:animEffect transition="out" filter="box(in)">
                                      <p:cBhvr>
                                        <p:cTn id="41" dur="500"/>
                                        <p:tgtEl>
                                          <p:spTgt spid="6">
                                            <p:txEl>
                                              <p:pRg st="0" end="0"/>
                                            </p:txEl>
                                          </p:spTgt>
                                        </p:tgtEl>
                                      </p:cBhvr>
                                    </p:animEffect>
                                    <p:set>
                                      <p:cBhvr>
                                        <p:cTn id="42" dur="1" fill="hold">
                                          <p:stCondLst>
                                            <p:cond delay="499"/>
                                          </p:stCondLst>
                                        </p:cTn>
                                        <p:tgtEl>
                                          <p:spTgt spid="6">
                                            <p:txEl>
                                              <p:pRg st="0" end="0"/>
                                            </p:txEl>
                                          </p:spTgt>
                                        </p:tgtEl>
                                        <p:attrNameLst>
                                          <p:attrName>style.visibility</p:attrName>
                                        </p:attrNameLst>
                                      </p:cBhvr>
                                      <p:to>
                                        <p:strVal val="hidden"/>
                                      </p:to>
                                    </p:set>
                                  </p:childTnLst>
                                </p:cTn>
                              </p:par>
                              <p:par>
                                <p:cTn id="43" presetID="4" presetClass="exit" presetSubtype="16" fill="hold" grpId="0" nodeType="withEffect">
                                  <p:stCondLst>
                                    <p:cond delay="0"/>
                                  </p:stCondLst>
                                  <p:childTnLst>
                                    <p:animEffect transition="out" filter="box(in)">
                                      <p:cBhvr>
                                        <p:cTn id="44" dur="500"/>
                                        <p:tgtEl>
                                          <p:spTgt spid="6">
                                            <p:txEl>
                                              <p:pRg st="2" end="2"/>
                                            </p:txEl>
                                          </p:spTgt>
                                        </p:tgtEl>
                                      </p:cBhvr>
                                    </p:animEffect>
                                    <p:set>
                                      <p:cBhvr>
                                        <p:cTn id="45" dur="1" fill="hold">
                                          <p:stCondLst>
                                            <p:cond delay="499"/>
                                          </p:stCondLst>
                                        </p:cTn>
                                        <p:tgtEl>
                                          <p:spTgt spid="6">
                                            <p:txEl>
                                              <p:pRg st="2" end="2"/>
                                            </p:txEl>
                                          </p:spTgt>
                                        </p:tgtEl>
                                        <p:attrNameLst>
                                          <p:attrName>style.visibility</p:attrName>
                                        </p:attrNameLst>
                                      </p:cBhvr>
                                      <p:to>
                                        <p:strVal val="hidden"/>
                                      </p:to>
                                    </p:set>
                                  </p:childTnLst>
                                </p:cTn>
                              </p:par>
                              <p:par>
                                <p:cTn id="46" presetID="4" presetClass="exit" presetSubtype="16" fill="hold" grpId="0" nodeType="withEffect">
                                  <p:stCondLst>
                                    <p:cond delay="0"/>
                                  </p:stCondLst>
                                  <p:childTnLst>
                                    <p:animEffect transition="out" filter="box(in)">
                                      <p:cBhvr>
                                        <p:cTn id="47" dur="500"/>
                                        <p:tgtEl>
                                          <p:spTgt spid="6">
                                            <p:txEl>
                                              <p:pRg st="4" end="4"/>
                                            </p:txEl>
                                          </p:spTgt>
                                        </p:tgtEl>
                                      </p:cBhvr>
                                    </p:animEffect>
                                    <p:set>
                                      <p:cBhvr>
                                        <p:cTn id="48" dur="1" fill="hold">
                                          <p:stCondLst>
                                            <p:cond delay="499"/>
                                          </p:stCondLst>
                                        </p:cTn>
                                        <p:tgtEl>
                                          <p:spTgt spid="6">
                                            <p:txEl>
                                              <p:pRg st="4" end="4"/>
                                            </p:txEl>
                                          </p:spTgt>
                                        </p:tgtEl>
                                        <p:attrNameLst>
                                          <p:attrName>style.visibility</p:attrName>
                                        </p:attrNameLst>
                                      </p:cBhvr>
                                      <p:to>
                                        <p:strVal val="hidden"/>
                                      </p:to>
                                    </p:set>
                                  </p:childTnLst>
                                </p:cTn>
                              </p:par>
                              <p:par>
                                <p:cTn id="49" presetID="4" presetClass="exit" presetSubtype="16" fill="hold" grpId="0" nodeType="withEffect">
                                  <p:stCondLst>
                                    <p:cond delay="0"/>
                                  </p:stCondLst>
                                  <p:childTnLst>
                                    <p:animEffect transition="out" filter="box(in)">
                                      <p:cBhvr>
                                        <p:cTn id="50" dur="500"/>
                                        <p:tgtEl>
                                          <p:spTgt spid="6">
                                            <p:txEl>
                                              <p:pRg st="6" end="6"/>
                                            </p:txEl>
                                          </p:spTgt>
                                        </p:tgtEl>
                                      </p:cBhvr>
                                    </p:animEffect>
                                    <p:set>
                                      <p:cBhvr>
                                        <p:cTn id="51" dur="1" fill="hold">
                                          <p:stCondLst>
                                            <p:cond delay="499"/>
                                          </p:stCondLst>
                                        </p:cTn>
                                        <p:tgtEl>
                                          <p:spTgt spid="6">
                                            <p:txEl>
                                              <p:pRg st="6" end="6"/>
                                            </p:txEl>
                                          </p:spTgt>
                                        </p:tgtEl>
                                        <p:attrNameLst>
                                          <p:attrName>style.visibility</p:attrName>
                                        </p:attrNameLst>
                                      </p:cBhvr>
                                      <p:to>
                                        <p:strVal val="hidden"/>
                                      </p:to>
                                    </p:set>
                                  </p:childTnLst>
                                </p:cTn>
                              </p:par>
                              <p:par>
                                <p:cTn id="52" presetID="4" presetClass="exit" presetSubtype="16" fill="hold" grpId="0" nodeType="withEffect">
                                  <p:stCondLst>
                                    <p:cond delay="0"/>
                                  </p:stCondLst>
                                  <p:childTnLst>
                                    <p:animEffect transition="out" filter="box(in)">
                                      <p:cBhvr>
                                        <p:cTn id="53" dur="500"/>
                                        <p:tgtEl>
                                          <p:spTgt spid="6">
                                            <p:txEl>
                                              <p:pRg st="8" end="8"/>
                                            </p:txEl>
                                          </p:spTgt>
                                        </p:tgtEl>
                                      </p:cBhvr>
                                    </p:animEffect>
                                    <p:set>
                                      <p:cBhvr>
                                        <p:cTn id="54" dur="1" fill="hold">
                                          <p:stCondLst>
                                            <p:cond delay="499"/>
                                          </p:stCondLst>
                                        </p:cTn>
                                        <p:tgtEl>
                                          <p:spTgt spid="6">
                                            <p:txEl>
                                              <p:pRg st="8" end="8"/>
                                            </p:txEl>
                                          </p:spTgt>
                                        </p:tgtEl>
                                        <p:attrNameLst>
                                          <p:attrName>style.visibility</p:attrName>
                                        </p:attrNameLst>
                                      </p:cBhvr>
                                      <p:to>
                                        <p:strVal val="hidden"/>
                                      </p:to>
                                    </p:set>
                                  </p:childTnLst>
                                </p:cTn>
                              </p:par>
                              <p:par>
                                <p:cTn id="55" presetID="4" presetClass="exit" presetSubtype="16" fill="hold" grpId="0" nodeType="withEffect">
                                  <p:stCondLst>
                                    <p:cond delay="0"/>
                                  </p:stCondLst>
                                  <p:childTnLst>
                                    <p:animEffect transition="out" filter="box(in)">
                                      <p:cBhvr>
                                        <p:cTn id="56" dur="500"/>
                                        <p:tgtEl>
                                          <p:spTgt spid="6">
                                            <p:txEl>
                                              <p:pRg st="10" end="10"/>
                                            </p:txEl>
                                          </p:spTgt>
                                        </p:tgtEl>
                                      </p:cBhvr>
                                    </p:animEffect>
                                    <p:set>
                                      <p:cBhvr>
                                        <p:cTn id="57" dur="1" fill="hold">
                                          <p:stCondLst>
                                            <p:cond delay="499"/>
                                          </p:stCondLst>
                                        </p:cTn>
                                        <p:tgtEl>
                                          <p:spTgt spid="6">
                                            <p:txEl>
                                              <p:pRg st="10" end="10"/>
                                            </p:txEl>
                                          </p:spTgt>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 calcmode="lin" valueType="num">
                                      <p:cBhvr additive="base">
                                        <p:cTn id="62" dur="500" fill="hold"/>
                                        <p:tgtEl>
                                          <p:spTgt spid="7"/>
                                        </p:tgtEl>
                                        <p:attrNameLst>
                                          <p:attrName>ppt_x</p:attrName>
                                        </p:attrNameLst>
                                      </p:cBhvr>
                                      <p:tavLst>
                                        <p:tav tm="0">
                                          <p:val>
                                            <p:strVal val="#ppt_x"/>
                                          </p:val>
                                        </p:tav>
                                        <p:tav tm="100000">
                                          <p:val>
                                            <p:strVal val="#ppt_x"/>
                                          </p:val>
                                        </p:tav>
                                      </p:tavLst>
                                    </p:anim>
                                    <p:anim calcmode="lin" valueType="num">
                                      <p:cBhvr additive="base">
                                        <p:cTn id="6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xit" presetSubtype="4" fill="hold" grpId="1" nodeType="clickEffect">
                                  <p:stCondLst>
                                    <p:cond delay="0"/>
                                  </p:stCondLst>
                                  <p:childTnLst>
                                    <p:anim calcmode="lin" valueType="num">
                                      <p:cBhvr additive="base">
                                        <p:cTn id="67" dur="500"/>
                                        <p:tgtEl>
                                          <p:spTgt spid="7"/>
                                        </p:tgtEl>
                                        <p:attrNameLst>
                                          <p:attrName>ppt_x</p:attrName>
                                        </p:attrNameLst>
                                      </p:cBhvr>
                                      <p:tavLst>
                                        <p:tav tm="0">
                                          <p:val>
                                            <p:strVal val="ppt_x"/>
                                          </p:val>
                                        </p:tav>
                                        <p:tav tm="100000">
                                          <p:val>
                                            <p:strVal val="ppt_x"/>
                                          </p:val>
                                        </p:tav>
                                      </p:tavLst>
                                    </p:anim>
                                    <p:anim calcmode="lin" valueType="num">
                                      <p:cBhvr additive="base">
                                        <p:cTn id="68" dur="500"/>
                                        <p:tgtEl>
                                          <p:spTgt spid="7"/>
                                        </p:tgtEl>
                                        <p:attrNameLst>
                                          <p:attrName>ppt_y</p:attrName>
                                        </p:attrNameLst>
                                      </p:cBhvr>
                                      <p:tavLst>
                                        <p:tav tm="0">
                                          <p:val>
                                            <p:strVal val="ppt_y"/>
                                          </p:val>
                                        </p:tav>
                                        <p:tav tm="100000">
                                          <p:val>
                                            <p:strVal val="1+ppt_h/2"/>
                                          </p:val>
                                        </p:tav>
                                      </p:tavLst>
                                    </p:anim>
                                    <p:set>
                                      <p:cBhvr>
                                        <p:cTn id="69" dur="1" fill="hold">
                                          <p:stCondLst>
                                            <p:cond delay="499"/>
                                          </p:stCondLst>
                                        </p:cTn>
                                        <p:tgtEl>
                                          <p:spTgt spid="7"/>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16" presetClass="entr" presetSubtype="26" fill="hold" nodeType="clickEffect">
                                  <p:stCondLst>
                                    <p:cond delay="0"/>
                                  </p:stCondLst>
                                  <p:childTnLst>
                                    <p:set>
                                      <p:cBhvr>
                                        <p:cTn id="73" dur="1" fill="hold">
                                          <p:stCondLst>
                                            <p:cond delay="0"/>
                                          </p:stCondLst>
                                        </p:cTn>
                                        <p:tgtEl>
                                          <p:spTgt spid="8">
                                            <p:txEl>
                                              <p:pRg st="0" end="0"/>
                                            </p:txEl>
                                          </p:spTgt>
                                        </p:tgtEl>
                                        <p:attrNameLst>
                                          <p:attrName>style.visibility</p:attrName>
                                        </p:attrNameLst>
                                      </p:cBhvr>
                                      <p:to>
                                        <p:strVal val="visible"/>
                                      </p:to>
                                    </p:set>
                                    <p:animEffect transition="in" filter="barn(inHorizontal)">
                                      <p:cBhvr>
                                        <p:cTn id="74" dur="500"/>
                                        <p:tgtEl>
                                          <p:spTgt spid="8">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6" fill="hold" nodeType="clickEffect">
                                  <p:stCondLst>
                                    <p:cond delay="0"/>
                                  </p:stCondLst>
                                  <p:childTnLst>
                                    <p:set>
                                      <p:cBhvr>
                                        <p:cTn id="78" dur="1" fill="hold">
                                          <p:stCondLst>
                                            <p:cond delay="0"/>
                                          </p:stCondLst>
                                        </p:cTn>
                                        <p:tgtEl>
                                          <p:spTgt spid="8">
                                            <p:txEl>
                                              <p:pRg st="2" end="2"/>
                                            </p:txEl>
                                          </p:spTgt>
                                        </p:tgtEl>
                                        <p:attrNameLst>
                                          <p:attrName>style.visibility</p:attrName>
                                        </p:attrNameLst>
                                      </p:cBhvr>
                                      <p:to>
                                        <p:strVal val="visible"/>
                                      </p:to>
                                    </p:set>
                                    <p:animEffect transition="in" filter="barn(inHorizontal)">
                                      <p:cBhvr>
                                        <p:cTn id="79" dur="500"/>
                                        <p:tgtEl>
                                          <p:spTgt spid="8">
                                            <p:txEl>
                                              <p:pRg st="2" end="2"/>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6" fill="hold" nodeType="clickEffect">
                                  <p:stCondLst>
                                    <p:cond delay="0"/>
                                  </p:stCondLst>
                                  <p:childTnLst>
                                    <p:set>
                                      <p:cBhvr>
                                        <p:cTn id="83" dur="1" fill="hold">
                                          <p:stCondLst>
                                            <p:cond delay="0"/>
                                          </p:stCondLst>
                                        </p:cTn>
                                        <p:tgtEl>
                                          <p:spTgt spid="8">
                                            <p:txEl>
                                              <p:pRg st="4" end="4"/>
                                            </p:txEl>
                                          </p:spTgt>
                                        </p:tgtEl>
                                        <p:attrNameLst>
                                          <p:attrName>style.visibility</p:attrName>
                                        </p:attrNameLst>
                                      </p:cBhvr>
                                      <p:to>
                                        <p:strVal val="visible"/>
                                      </p:to>
                                    </p:set>
                                    <p:animEffect transition="in" filter="barn(inHorizontal)">
                                      <p:cBhvr>
                                        <p:cTn id="84"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allAtOnce"/>
      <p:bldP spid="7" grpId="0"/>
      <p:bldP spid="7"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04800" y="533400"/>
            <a:ext cx="3124200" cy="1200329"/>
          </a:xfrm>
          <a:prstGeom prst="rect">
            <a:avLst/>
          </a:prstGeom>
          <a:noFill/>
        </p:spPr>
        <p:txBody>
          <a:bodyPr wrap="square" rtlCol="0">
            <a:spAutoFit/>
          </a:bodyPr>
          <a:lstStyle/>
          <a:p>
            <a:r>
              <a:rPr lang="en-US" sz="2400" dirty="0">
                <a:latin typeface="Aharoni" pitchFamily="2" charset="-79"/>
                <a:cs typeface="Aharoni" pitchFamily="2" charset="-79"/>
              </a:rPr>
              <a:t>Initiative</a:t>
            </a:r>
          </a:p>
          <a:p>
            <a:endParaRPr lang="en-US" sz="2400" dirty="0">
              <a:latin typeface="Aharoni" pitchFamily="2" charset="-79"/>
              <a:cs typeface="Aharoni" pitchFamily="2" charset="-79"/>
            </a:endParaRPr>
          </a:p>
          <a:p>
            <a:endParaRPr lang="en-US" sz="2400" dirty="0">
              <a:latin typeface="Aharoni" pitchFamily="2" charset="-79"/>
              <a:cs typeface="Aharoni" pitchFamily="2" charset="-79"/>
            </a:endParaRPr>
          </a:p>
        </p:txBody>
      </p:sp>
      <p:sp>
        <p:nvSpPr>
          <p:cNvPr id="5" name="TextBox 4"/>
          <p:cNvSpPr txBox="1"/>
          <p:nvPr/>
        </p:nvSpPr>
        <p:spPr>
          <a:xfrm>
            <a:off x="2895600" y="533400"/>
            <a:ext cx="5943600" cy="3416320"/>
          </a:xfrm>
          <a:prstGeom prst="rect">
            <a:avLst/>
          </a:prstGeom>
          <a:noFill/>
        </p:spPr>
        <p:txBody>
          <a:bodyPr wrap="square" rtlCol="0">
            <a:spAutoFit/>
          </a:bodyPr>
          <a:lstStyle/>
          <a:p>
            <a:r>
              <a:rPr lang="en-US" dirty="0"/>
              <a:t>A leader has drive, ambition, and energy.</a:t>
            </a:r>
          </a:p>
          <a:p>
            <a:endParaRPr lang="en-US" dirty="0"/>
          </a:p>
          <a:p>
            <a:r>
              <a:rPr lang="en-US" dirty="0"/>
              <a:t>A true leader must be the kind of person who makes things happen. </a:t>
            </a:r>
          </a:p>
          <a:p>
            <a:endParaRPr lang="en-US" dirty="0"/>
          </a:p>
          <a:p>
            <a:r>
              <a:rPr lang="en-US" dirty="0" err="1"/>
              <a:t>He/She</a:t>
            </a:r>
            <a:r>
              <a:rPr lang="en-US" dirty="0"/>
              <a:t> is a starter.</a:t>
            </a:r>
          </a:p>
          <a:p>
            <a:endParaRPr lang="en-US" dirty="0"/>
          </a:p>
          <a:p>
            <a:endParaRPr lang="en-US" dirty="0"/>
          </a:p>
          <a:p>
            <a:r>
              <a:rPr lang="en-US" dirty="0"/>
              <a:t>A leader should be physically fit and spiritually sound.</a:t>
            </a:r>
          </a:p>
          <a:p>
            <a:endParaRPr lang="en-US" dirty="0"/>
          </a:p>
          <a:p>
            <a:endParaRPr lang="en-US" dirty="0"/>
          </a:p>
          <a:p>
            <a:endParaRPr lang="en-US" dirty="0"/>
          </a:p>
        </p:txBody>
      </p:sp>
      <p:sp>
        <p:nvSpPr>
          <p:cNvPr id="6" name="TextBox 5"/>
          <p:cNvSpPr txBox="1"/>
          <p:nvPr/>
        </p:nvSpPr>
        <p:spPr>
          <a:xfrm>
            <a:off x="76200" y="4648200"/>
            <a:ext cx="3124200" cy="1384995"/>
          </a:xfrm>
          <a:prstGeom prst="rect">
            <a:avLst/>
          </a:prstGeom>
          <a:noFill/>
        </p:spPr>
        <p:txBody>
          <a:bodyPr wrap="square" rtlCol="0">
            <a:spAutoFit/>
          </a:bodyPr>
          <a:lstStyle/>
          <a:p>
            <a:r>
              <a:rPr lang="en-US" sz="1600" dirty="0"/>
              <a:t>People who are passive and hesitant do not make strong leaders. </a:t>
            </a:r>
          </a:p>
          <a:p>
            <a:endParaRPr lang="en-US" dirty="0"/>
          </a:p>
          <a:p>
            <a:endParaRPr lang="en-US" dirty="0"/>
          </a:p>
        </p:txBody>
      </p:sp>
      <p:sp>
        <p:nvSpPr>
          <p:cNvPr id="7" name="TextBox 6"/>
          <p:cNvSpPr txBox="1"/>
          <p:nvPr/>
        </p:nvSpPr>
        <p:spPr>
          <a:xfrm>
            <a:off x="4114800" y="4272677"/>
            <a:ext cx="5029200" cy="2308324"/>
          </a:xfrm>
          <a:prstGeom prst="rect">
            <a:avLst/>
          </a:prstGeom>
          <a:noFill/>
        </p:spPr>
        <p:txBody>
          <a:bodyPr wrap="square" rtlCol="0">
            <a:spAutoFit/>
          </a:bodyPr>
          <a:lstStyle/>
          <a:p>
            <a:r>
              <a:rPr lang="en-US" dirty="0"/>
              <a:t>Peter not only asked questions but he was the first to answer any question posed by Christ.  </a:t>
            </a:r>
          </a:p>
          <a:p>
            <a:r>
              <a:rPr lang="en-US" dirty="0"/>
              <a:t>(See Matthew 16:13)</a:t>
            </a:r>
          </a:p>
          <a:p>
            <a:endParaRPr lang="en-US" dirty="0"/>
          </a:p>
          <a:p>
            <a:r>
              <a:rPr lang="en-US" dirty="0"/>
              <a:t>Sometimes Peter had to take a step back, undo, retract, or be rebuked, but he was always willing to grab at opportunities. (Matthew 26:47, Mark 14:43, and Luke 22:47)</a:t>
            </a:r>
          </a:p>
        </p:txBody>
      </p:sp>
      <p:pic>
        <p:nvPicPr>
          <p:cNvPr id="1026" name="Picture 2" descr="C:\Program Files (x86)\Microsoft Office\MEDIA\CAGCAT10\j0212957.wmf"/>
          <p:cNvPicPr>
            <a:picLocks noChangeAspect="1" noChangeArrowheads="1"/>
          </p:cNvPicPr>
          <p:nvPr/>
        </p:nvPicPr>
        <p:blipFill>
          <a:blip r:embed="rId2" cstate="print"/>
          <a:srcRect/>
          <a:stretch>
            <a:fillRect/>
          </a:stretch>
        </p:blipFill>
        <p:spPr bwMode="auto">
          <a:xfrm flipH="1">
            <a:off x="2133600" y="457200"/>
            <a:ext cx="685800" cy="430594"/>
          </a:xfrm>
          <a:prstGeom prst="rect">
            <a:avLst/>
          </a:prstGeom>
          <a:noFill/>
        </p:spPr>
      </p:pic>
      <p:pic>
        <p:nvPicPr>
          <p:cNvPr id="42" name="Picture 2" descr="C:\Program Files (x86)\Microsoft Office\MEDIA\CAGCAT10\j0212957.wmf"/>
          <p:cNvPicPr>
            <a:picLocks noChangeAspect="1" noChangeArrowheads="1"/>
          </p:cNvPicPr>
          <p:nvPr/>
        </p:nvPicPr>
        <p:blipFill>
          <a:blip r:embed="rId2" cstate="print"/>
          <a:srcRect/>
          <a:stretch>
            <a:fillRect/>
          </a:stretch>
        </p:blipFill>
        <p:spPr bwMode="auto">
          <a:xfrm flipH="1">
            <a:off x="2133600" y="1066800"/>
            <a:ext cx="685800" cy="430594"/>
          </a:xfrm>
          <a:prstGeom prst="rect">
            <a:avLst/>
          </a:prstGeom>
          <a:noFill/>
        </p:spPr>
      </p:pic>
      <p:pic>
        <p:nvPicPr>
          <p:cNvPr id="43" name="Picture 2" descr="C:\Program Files (x86)\Microsoft Office\MEDIA\CAGCAT10\j0212957.wmf"/>
          <p:cNvPicPr>
            <a:picLocks noChangeAspect="1" noChangeArrowheads="1"/>
          </p:cNvPicPr>
          <p:nvPr/>
        </p:nvPicPr>
        <p:blipFill>
          <a:blip r:embed="rId2" cstate="print"/>
          <a:srcRect/>
          <a:stretch>
            <a:fillRect/>
          </a:stretch>
        </p:blipFill>
        <p:spPr bwMode="auto">
          <a:xfrm flipH="1">
            <a:off x="2133600" y="1828800"/>
            <a:ext cx="685800" cy="430594"/>
          </a:xfrm>
          <a:prstGeom prst="rect">
            <a:avLst/>
          </a:prstGeom>
          <a:noFill/>
        </p:spPr>
      </p:pic>
      <p:pic>
        <p:nvPicPr>
          <p:cNvPr id="47" name="Picture 2" descr="C:\Program Files (x86)\Microsoft Office\MEDIA\CAGCAT10\j0212957.wmf"/>
          <p:cNvPicPr>
            <a:picLocks noChangeAspect="1" noChangeArrowheads="1"/>
          </p:cNvPicPr>
          <p:nvPr/>
        </p:nvPicPr>
        <p:blipFill>
          <a:blip r:embed="rId2" cstate="print"/>
          <a:srcRect/>
          <a:stretch>
            <a:fillRect/>
          </a:stretch>
        </p:blipFill>
        <p:spPr bwMode="auto">
          <a:xfrm flipH="1">
            <a:off x="2133600" y="2667000"/>
            <a:ext cx="685800" cy="430594"/>
          </a:xfrm>
          <a:prstGeom prst="rect">
            <a:avLst/>
          </a:prstGeom>
          <a:noFill/>
        </p:spPr>
      </p:pic>
      <p:grpSp>
        <p:nvGrpSpPr>
          <p:cNvPr id="40" name="Group 39">
            <a:extLst>
              <a:ext uri="{FF2B5EF4-FFF2-40B4-BE49-F238E27FC236}">
                <a16:creationId xmlns:a16="http://schemas.microsoft.com/office/drawing/2014/main" id="{E1A75554-EF82-44F7-8CFF-B13E18351769}"/>
              </a:ext>
            </a:extLst>
          </p:cNvPr>
          <p:cNvGrpSpPr/>
          <p:nvPr/>
        </p:nvGrpSpPr>
        <p:grpSpPr>
          <a:xfrm>
            <a:off x="2969412" y="4473144"/>
            <a:ext cx="919176" cy="2107857"/>
            <a:chOff x="2514600" y="772588"/>
            <a:chExt cx="2017426" cy="4626369"/>
          </a:xfrm>
        </p:grpSpPr>
        <p:sp>
          <p:nvSpPr>
            <p:cNvPr id="41" name="Round Diagonal Corner Rectangle 55">
              <a:extLst>
                <a:ext uri="{FF2B5EF4-FFF2-40B4-BE49-F238E27FC236}">
                  <a16:creationId xmlns:a16="http://schemas.microsoft.com/office/drawing/2014/main" id="{3C0D74DC-8969-4752-B6E3-1A35FF228F2C}"/>
                </a:ext>
              </a:extLst>
            </p:cNvPr>
            <p:cNvSpPr/>
            <p:nvPr/>
          </p:nvSpPr>
          <p:spPr>
            <a:xfrm rot="12394047">
              <a:off x="3447556" y="1095387"/>
              <a:ext cx="936295" cy="1605233"/>
            </a:xfrm>
            <a:prstGeom prst="round2DiagRect">
              <a:avLst>
                <a:gd name="adj1" fmla="val 16667"/>
                <a:gd name="adj2" fmla="val 500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 Diagonal Corner Rectangle 56">
              <a:extLst>
                <a:ext uri="{FF2B5EF4-FFF2-40B4-BE49-F238E27FC236}">
                  <a16:creationId xmlns:a16="http://schemas.microsoft.com/office/drawing/2014/main" id="{AB360EA1-B0C7-4F85-B02A-1F9BEEA08D75}"/>
                </a:ext>
              </a:extLst>
            </p:cNvPr>
            <p:cNvSpPr/>
            <p:nvPr/>
          </p:nvSpPr>
          <p:spPr>
            <a:xfrm rot="19994265" flipH="1">
              <a:off x="2577354" y="1099739"/>
              <a:ext cx="984352" cy="1728578"/>
            </a:xfrm>
            <a:prstGeom prst="round2DiagRect">
              <a:avLst>
                <a:gd name="adj1" fmla="val 0"/>
                <a:gd name="adj2" fmla="val 500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0096771E-625B-416B-9967-5A0BF438B9C3}"/>
                </a:ext>
              </a:extLst>
            </p:cNvPr>
            <p:cNvSpPr/>
            <p:nvPr/>
          </p:nvSpPr>
          <p:spPr>
            <a:xfrm>
              <a:off x="2853530" y="892071"/>
              <a:ext cx="1372869" cy="176635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33">
              <a:extLst>
                <a:ext uri="{FF2B5EF4-FFF2-40B4-BE49-F238E27FC236}">
                  <a16:creationId xmlns:a16="http://schemas.microsoft.com/office/drawing/2014/main" id="{A273526C-FC38-495B-961F-4F687C60FDA6}"/>
                </a:ext>
              </a:extLst>
            </p:cNvPr>
            <p:cNvGrpSpPr/>
            <p:nvPr/>
          </p:nvGrpSpPr>
          <p:grpSpPr>
            <a:xfrm rot="2754858">
              <a:off x="3053008" y="4781285"/>
              <a:ext cx="447122" cy="788222"/>
              <a:chOff x="1676400" y="2133600"/>
              <a:chExt cx="1447800" cy="2088845"/>
            </a:xfrm>
          </p:grpSpPr>
          <p:sp>
            <p:nvSpPr>
              <p:cNvPr id="66" name="Oval 65">
                <a:extLst>
                  <a:ext uri="{FF2B5EF4-FFF2-40B4-BE49-F238E27FC236}">
                    <a16:creationId xmlns:a16="http://schemas.microsoft.com/office/drawing/2014/main" id="{51FAC080-ED93-4140-8DCE-0F576DF3CA8B}"/>
                  </a:ext>
                </a:extLst>
              </p:cNvPr>
              <p:cNvSpPr/>
              <p:nvPr/>
            </p:nvSpPr>
            <p:spPr>
              <a:xfrm>
                <a:off x="1676400" y="2133600"/>
                <a:ext cx="1447800" cy="20574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Moon 66">
                <a:extLst>
                  <a:ext uri="{FF2B5EF4-FFF2-40B4-BE49-F238E27FC236}">
                    <a16:creationId xmlns:a16="http://schemas.microsoft.com/office/drawing/2014/main" id="{77B7F91D-BE85-4FD3-B0E3-95AEF4894CA5}"/>
                  </a:ext>
                </a:extLst>
              </p:cNvPr>
              <p:cNvSpPr/>
              <p:nvPr/>
            </p:nvSpPr>
            <p:spPr>
              <a:xfrm rot="16429614">
                <a:off x="2042866" y="3204410"/>
                <a:ext cx="672490" cy="1363580"/>
              </a:xfrm>
              <a:prstGeom prst="moon">
                <a:avLst>
                  <a:gd name="adj" fmla="val 875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Moon 67">
                <a:extLst>
                  <a:ext uri="{FF2B5EF4-FFF2-40B4-BE49-F238E27FC236}">
                    <a16:creationId xmlns:a16="http://schemas.microsoft.com/office/drawing/2014/main" id="{19F308DD-8D16-44AA-A348-4815B2C690BA}"/>
                  </a:ext>
                </a:extLst>
              </p:cNvPr>
              <p:cNvSpPr/>
              <p:nvPr/>
            </p:nvSpPr>
            <p:spPr>
              <a:xfrm rot="5400000">
                <a:off x="2031790" y="2496488"/>
                <a:ext cx="718282" cy="1364105"/>
              </a:xfrm>
              <a:prstGeom prst="moon">
                <a:avLst>
                  <a:gd name="adj" fmla="val 34385"/>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5">
              <a:extLst>
                <a:ext uri="{FF2B5EF4-FFF2-40B4-BE49-F238E27FC236}">
                  <a16:creationId xmlns:a16="http://schemas.microsoft.com/office/drawing/2014/main" id="{9C244B21-A3F3-498D-BF51-CD863EDE78D3}"/>
                </a:ext>
              </a:extLst>
            </p:cNvPr>
            <p:cNvGrpSpPr/>
            <p:nvPr/>
          </p:nvGrpSpPr>
          <p:grpSpPr>
            <a:xfrm rot="18845142" flipH="1">
              <a:off x="3457650" y="4681258"/>
              <a:ext cx="486273" cy="795253"/>
              <a:chOff x="1676400" y="2133600"/>
              <a:chExt cx="1447800" cy="2088845"/>
            </a:xfrm>
          </p:grpSpPr>
          <p:sp>
            <p:nvSpPr>
              <p:cNvPr id="63" name="Oval 62">
                <a:extLst>
                  <a:ext uri="{FF2B5EF4-FFF2-40B4-BE49-F238E27FC236}">
                    <a16:creationId xmlns:a16="http://schemas.microsoft.com/office/drawing/2014/main" id="{F8066701-1B24-4295-8947-7317475989F2}"/>
                  </a:ext>
                </a:extLst>
              </p:cNvPr>
              <p:cNvSpPr/>
              <p:nvPr/>
            </p:nvSpPr>
            <p:spPr>
              <a:xfrm>
                <a:off x="1676400" y="2133600"/>
                <a:ext cx="1447800" cy="20574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Moon 63">
                <a:extLst>
                  <a:ext uri="{FF2B5EF4-FFF2-40B4-BE49-F238E27FC236}">
                    <a16:creationId xmlns:a16="http://schemas.microsoft.com/office/drawing/2014/main" id="{F033786E-D4DA-4B39-BAFA-D88DB5FE27A0}"/>
                  </a:ext>
                </a:extLst>
              </p:cNvPr>
              <p:cNvSpPr/>
              <p:nvPr/>
            </p:nvSpPr>
            <p:spPr>
              <a:xfrm rot="16429614">
                <a:off x="2042866" y="3204410"/>
                <a:ext cx="672490" cy="1363580"/>
              </a:xfrm>
              <a:prstGeom prst="moon">
                <a:avLst>
                  <a:gd name="adj" fmla="val 875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Moon 64">
                <a:extLst>
                  <a:ext uri="{FF2B5EF4-FFF2-40B4-BE49-F238E27FC236}">
                    <a16:creationId xmlns:a16="http://schemas.microsoft.com/office/drawing/2014/main" id="{2F4376DF-8723-45A1-8FFA-35FE7ED87E32}"/>
                  </a:ext>
                </a:extLst>
              </p:cNvPr>
              <p:cNvSpPr/>
              <p:nvPr/>
            </p:nvSpPr>
            <p:spPr>
              <a:xfrm rot="5400000">
                <a:off x="2031790" y="2496488"/>
                <a:ext cx="718282" cy="1364105"/>
              </a:xfrm>
              <a:prstGeom prst="moon">
                <a:avLst>
                  <a:gd name="adj" fmla="val 34385"/>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9">
              <a:extLst>
                <a:ext uri="{FF2B5EF4-FFF2-40B4-BE49-F238E27FC236}">
                  <a16:creationId xmlns:a16="http://schemas.microsoft.com/office/drawing/2014/main" id="{C68F1A47-DF4D-4269-93A3-BA3EF2C2E67A}"/>
                </a:ext>
              </a:extLst>
            </p:cNvPr>
            <p:cNvGrpSpPr/>
            <p:nvPr/>
          </p:nvGrpSpPr>
          <p:grpSpPr>
            <a:xfrm>
              <a:off x="2538097" y="2559209"/>
              <a:ext cx="1993929" cy="2480377"/>
              <a:chOff x="4419600" y="2060454"/>
              <a:chExt cx="3045502" cy="4187946"/>
            </a:xfrm>
          </p:grpSpPr>
          <p:sp>
            <p:nvSpPr>
              <p:cNvPr id="54" name="Oval 53">
                <a:extLst>
                  <a:ext uri="{FF2B5EF4-FFF2-40B4-BE49-F238E27FC236}">
                    <a16:creationId xmlns:a16="http://schemas.microsoft.com/office/drawing/2014/main" id="{AA6C77F9-AC0C-42C6-AFBE-E0344F97CF83}"/>
                  </a:ext>
                </a:extLst>
              </p:cNvPr>
              <p:cNvSpPr/>
              <p:nvPr/>
            </p:nvSpPr>
            <p:spPr>
              <a:xfrm>
                <a:off x="6890479" y="3785016"/>
                <a:ext cx="574623" cy="84444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04F093A6-D361-4E53-9830-EACF61BDC951}"/>
                  </a:ext>
                </a:extLst>
              </p:cNvPr>
              <p:cNvSpPr/>
              <p:nvPr/>
            </p:nvSpPr>
            <p:spPr>
              <a:xfrm>
                <a:off x="4419600" y="3810000"/>
                <a:ext cx="574623" cy="84444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rapezoid 55">
                <a:extLst>
                  <a:ext uri="{FF2B5EF4-FFF2-40B4-BE49-F238E27FC236}">
                    <a16:creationId xmlns:a16="http://schemas.microsoft.com/office/drawing/2014/main" id="{5D04EB01-0AD4-4808-8A3C-E80C7376D9BB}"/>
                  </a:ext>
                </a:extLst>
              </p:cNvPr>
              <p:cNvSpPr/>
              <p:nvPr/>
            </p:nvSpPr>
            <p:spPr>
              <a:xfrm rot="20102191">
                <a:off x="6267526" y="2091421"/>
                <a:ext cx="990600" cy="2115430"/>
              </a:xfrm>
              <a:prstGeom prst="trapezoid">
                <a:avLst>
                  <a:gd name="adj" fmla="val 34133"/>
                </a:avLst>
              </a:prstGeom>
              <a:solidFill>
                <a:srgbClr val="D8AE6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rapezoid 56">
                <a:extLst>
                  <a:ext uri="{FF2B5EF4-FFF2-40B4-BE49-F238E27FC236}">
                    <a16:creationId xmlns:a16="http://schemas.microsoft.com/office/drawing/2014/main" id="{D80F4362-57A0-4D47-8F02-AE48C7C941E4}"/>
                  </a:ext>
                </a:extLst>
              </p:cNvPr>
              <p:cNvSpPr/>
              <p:nvPr/>
            </p:nvSpPr>
            <p:spPr>
              <a:xfrm rot="1327004">
                <a:off x="4648115" y="2060454"/>
                <a:ext cx="990600" cy="2115430"/>
              </a:xfrm>
              <a:prstGeom prst="trapezoid">
                <a:avLst>
                  <a:gd name="adj" fmla="val 34133"/>
                </a:avLst>
              </a:prstGeom>
              <a:solidFill>
                <a:srgbClr val="D8AE6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rapezoid 57">
                <a:extLst>
                  <a:ext uri="{FF2B5EF4-FFF2-40B4-BE49-F238E27FC236}">
                    <a16:creationId xmlns:a16="http://schemas.microsoft.com/office/drawing/2014/main" id="{F05257A7-4D63-4F98-859F-8A74F9E2353B}"/>
                  </a:ext>
                </a:extLst>
              </p:cNvPr>
              <p:cNvSpPr/>
              <p:nvPr/>
            </p:nvSpPr>
            <p:spPr>
              <a:xfrm>
                <a:off x="4876800" y="2133600"/>
                <a:ext cx="2133600" cy="4114800"/>
              </a:xfrm>
              <a:prstGeom prst="trapezoid">
                <a:avLst/>
              </a:prstGeom>
              <a:solidFill>
                <a:srgbClr val="D8AE6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Isosceles Triangle 58">
                <a:extLst>
                  <a:ext uri="{FF2B5EF4-FFF2-40B4-BE49-F238E27FC236}">
                    <a16:creationId xmlns:a16="http://schemas.microsoft.com/office/drawing/2014/main" id="{42DB4C65-F018-4814-A1DD-B32CF5566710}"/>
                  </a:ext>
                </a:extLst>
              </p:cNvPr>
              <p:cNvSpPr/>
              <p:nvPr/>
            </p:nvSpPr>
            <p:spPr>
              <a:xfrm rot="10800000">
                <a:off x="5638800" y="2133600"/>
                <a:ext cx="609600" cy="7620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C9A5B3D9-2576-492A-8EB9-B69DFB0B6476}"/>
                  </a:ext>
                </a:extLst>
              </p:cNvPr>
              <p:cNvSpPr/>
              <p:nvPr/>
            </p:nvSpPr>
            <p:spPr>
              <a:xfrm>
                <a:off x="5181600" y="4419600"/>
                <a:ext cx="1524000" cy="228600"/>
              </a:xfrm>
              <a:prstGeom prst="rect">
                <a:avLst/>
              </a:prstGeom>
              <a:solidFill>
                <a:schemeClr val="bg2">
                  <a:lumMod val="1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rapezoid 60">
                <a:extLst>
                  <a:ext uri="{FF2B5EF4-FFF2-40B4-BE49-F238E27FC236}">
                    <a16:creationId xmlns:a16="http://schemas.microsoft.com/office/drawing/2014/main" id="{A5D85442-AEC2-41B1-9085-091A533C2183}"/>
                  </a:ext>
                </a:extLst>
              </p:cNvPr>
              <p:cNvSpPr/>
              <p:nvPr/>
            </p:nvSpPr>
            <p:spPr>
              <a:xfrm rot="366654" flipH="1">
                <a:off x="4944218" y="2084003"/>
                <a:ext cx="706763" cy="3877254"/>
              </a:xfrm>
              <a:prstGeom prst="trapezoid">
                <a:avLst>
                  <a:gd name="adj" fmla="val 34133"/>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rapezoid 61">
                <a:extLst>
                  <a:ext uri="{FF2B5EF4-FFF2-40B4-BE49-F238E27FC236}">
                    <a16:creationId xmlns:a16="http://schemas.microsoft.com/office/drawing/2014/main" id="{A4FCE3FB-6259-443E-B0FF-432DD7EF9532}"/>
                  </a:ext>
                </a:extLst>
              </p:cNvPr>
              <p:cNvSpPr/>
              <p:nvPr/>
            </p:nvSpPr>
            <p:spPr>
              <a:xfrm rot="21233346">
                <a:off x="6224662" y="2067736"/>
                <a:ext cx="706763" cy="3886573"/>
              </a:xfrm>
              <a:prstGeom prst="trapezoid">
                <a:avLst>
                  <a:gd name="adj" fmla="val 34133"/>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Freeform: Shape 49">
              <a:extLst>
                <a:ext uri="{FF2B5EF4-FFF2-40B4-BE49-F238E27FC236}">
                  <a16:creationId xmlns:a16="http://schemas.microsoft.com/office/drawing/2014/main" id="{E37093C3-257C-4C1F-BA9E-22967F570167}"/>
                </a:ext>
              </a:extLst>
            </p:cNvPr>
            <p:cNvSpPr/>
            <p:nvPr/>
          </p:nvSpPr>
          <p:spPr>
            <a:xfrm rot="14935407">
              <a:off x="3055310" y="511096"/>
              <a:ext cx="868295" cy="1391279"/>
            </a:xfrm>
            <a:custGeom>
              <a:avLst/>
              <a:gdLst>
                <a:gd name="connsiteX0" fmla="*/ 733390 w 868295"/>
                <a:gd name="connsiteY0" fmla="*/ 1022811 h 1391279"/>
                <a:gd name="connsiteX1" fmla="*/ 576439 w 868295"/>
                <a:gd name="connsiteY1" fmla="*/ 1222643 h 1391279"/>
                <a:gd name="connsiteX2" fmla="*/ 301884 w 868295"/>
                <a:gd name="connsiteY2" fmla="*/ 1377052 h 1391279"/>
                <a:gd name="connsiteX3" fmla="*/ 151176 w 868295"/>
                <a:gd name="connsiteY3" fmla="*/ 1334841 h 1391279"/>
                <a:gd name="connsiteX4" fmla="*/ 42682 w 868295"/>
                <a:gd name="connsiteY4" fmla="*/ 1141929 h 1391279"/>
                <a:gd name="connsiteX5" fmla="*/ 169312 w 868295"/>
                <a:gd name="connsiteY5" fmla="*/ 689814 h 1391279"/>
                <a:gd name="connsiteX6" fmla="*/ 264619 w 868295"/>
                <a:gd name="connsiteY6" fmla="*/ 636213 h 1391279"/>
                <a:gd name="connsiteX7" fmla="*/ 247201 w 868295"/>
                <a:gd name="connsiteY7" fmla="*/ 615103 h 1391279"/>
                <a:gd name="connsiteX8" fmla="*/ 189213 w 868295"/>
                <a:gd name="connsiteY8" fmla="*/ 425263 h 1391279"/>
                <a:gd name="connsiteX9" fmla="*/ 189213 w 868295"/>
                <a:gd name="connsiteY9" fmla="*/ 113183 h 1391279"/>
                <a:gd name="connsiteX10" fmla="*/ 302396 w 868295"/>
                <a:gd name="connsiteY10" fmla="*/ 0 h 1391279"/>
                <a:gd name="connsiteX11" fmla="*/ 528754 w 868295"/>
                <a:gd name="connsiteY11" fmla="*/ 0 h 1391279"/>
                <a:gd name="connsiteX12" fmla="*/ 868295 w 868295"/>
                <a:gd name="connsiteY12" fmla="*/ 339541 h 1391279"/>
                <a:gd name="connsiteX13" fmla="*/ 868295 w 868295"/>
                <a:gd name="connsiteY13" fmla="*/ 651621 h 1391279"/>
                <a:gd name="connsiteX14" fmla="*/ 755112 w 868295"/>
                <a:gd name="connsiteY14" fmla="*/ 764804 h 1391279"/>
                <a:gd name="connsiteX15" fmla="*/ 699850 w 868295"/>
                <a:gd name="connsiteY15" fmla="*/ 764804 h 1391279"/>
                <a:gd name="connsiteX16" fmla="*/ 703069 w 868295"/>
                <a:gd name="connsiteY16" fmla="*/ 770528 h 1391279"/>
                <a:gd name="connsiteX17" fmla="*/ 733390 w 868295"/>
                <a:gd name="connsiteY17" fmla="*/ 1022811 h 1391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68295" h="1391279">
                  <a:moveTo>
                    <a:pt x="733390" y="1022811"/>
                  </a:moveTo>
                  <a:cubicBezTo>
                    <a:pt x="710474" y="1104628"/>
                    <a:pt x="656347" y="1177703"/>
                    <a:pt x="576439" y="1222643"/>
                  </a:cubicBezTo>
                  <a:lnTo>
                    <a:pt x="301884" y="1377052"/>
                  </a:lnTo>
                  <a:cubicBezTo>
                    <a:pt x="248611" y="1407013"/>
                    <a:pt x="181136" y="1388114"/>
                    <a:pt x="151176" y="1334841"/>
                  </a:cubicBezTo>
                  <a:lnTo>
                    <a:pt x="42682" y="1141929"/>
                  </a:lnTo>
                  <a:cubicBezTo>
                    <a:pt x="-47198" y="982113"/>
                    <a:pt x="9496" y="779694"/>
                    <a:pt x="169312" y="689814"/>
                  </a:cubicBezTo>
                  <a:lnTo>
                    <a:pt x="264619" y="636213"/>
                  </a:lnTo>
                  <a:lnTo>
                    <a:pt x="247201" y="615103"/>
                  </a:lnTo>
                  <a:cubicBezTo>
                    <a:pt x="210591" y="560912"/>
                    <a:pt x="189213" y="495584"/>
                    <a:pt x="189213" y="425263"/>
                  </a:cubicBezTo>
                  <a:lnTo>
                    <a:pt x="189213" y="113183"/>
                  </a:lnTo>
                  <a:cubicBezTo>
                    <a:pt x="189213" y="50674"/>
                    <a:pt x="239887" y="0"/>
                    <a:pt x="302396" y="0"/>
                  </a:cubicBezTo>
                  <a:lnTo>
                    <a:pt x="528754" y="0"/>
                  </a:lnTo>
                  <a:cubicBezTo>
                    <a:pt x="716277" y="0"/>
                    <a:pt x="868295" y="152018"/>
                    <a:pt x="868295" y="339541"/>
                  </a:cubicBezTo>
                  <a:lnTo>
                    <a:pt x="868295" y="651621"/>
                  </a:lnTo>
                  <a:cubicBezTo>
                    <a:pt x="868295" y="714130"/>
                    <a:pt x="817621" y="764804"/>
                    <a:pt x="755112" y="764804"/>
                  </a:cubicBezTo>
                  <a:lnTo>
                    <a:pt x="699850" y="764804"/>
                  </a:lnTo>
                  <a:lnTo>
                    <a:pt x="703069" y="770528"/>
                  </a:lnTo>
                  <a:cubicBezTo>
                    <a:pt x="748009" y="850436"/>
                    <a:pt x="756305" y="940994"/>
                    <a:pt x="733390" y="1022811"/>
                  </a:cubicBezTo>
                  <a:close/>
                </a:path>
              </a:pathLst>
            </a:cu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Round Diagonal Corner Rectangle 63">
              <a:extLst>
                <a:ext uri="{FF2B5EF4-FFF2-40B4-BE49-F238E27FC236}">
                  <a16:creationId xmlns:a16="http://schemas.microsoft.com/office/drawing/2014/main" id="{3628F0B7-40AE-4A3E-BDDE-F3BF5CEAD8A4}"/>
                </a:ext>
              </a:extLst>
            </p:cNvPr>
            <p:cNvSpPr/>
            <p:nvPr/>
          </p:nvSpPr>
          <p:spPr>
            <a:xfrm rot="18574207">
              <a:off x="3093953" y="2118884"/>
              <a:ext cx="765253" cy="764804"/>
            </a:xfrm>
            <a:prstGeom prst="round2DiagRect">
              <a:avLst>
                <a:gd name="adj1" fmla="val 16667"/>
                <a:gd name="adj2" fmla="val 500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D9B03BE5-89BB-4150-AF68-3D6E21DADC10}"/>
                </a:ext>
              </a:extLst>
            </p:cNvPr>
            <p:cNvSpPr/>
            <p:nvPr/>
          </p:nvSpPr>
          <p:spPr>
            <a:xfrm>
              <a:off x="3276600" y="2216023"/>
              <a:ext cx="430070" cy="22237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895927C1-93C9-4B11-A4DF-614ED539DCA3}"/>
                </a:ext>
              </a:extLst>
            </p:cNvPr>
            <p:cNvSpPr/>
            <p:nvPr/>
          </p:nvSpPr>
          <p:spPr>
            <a:xfrm>
              <a:off x="2514600" y="1219200"/>
              <a:ext cx="1993929" cy="198430"/>
            </a:xfrm>
            <a:prstGeom prst="rect">
              <a:avLst/>
            </a:prstGeom>
            <a:solidFill>
              <a:srgbClr val="F1DE8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arn(inHorizontal)">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barn(inHorizontal)">
                                      <p:cBhvr>
                                        <p:cTn id="18" dur="500"/>
                                        <p:tgtEl>
                                          <p:spTgt spid="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barn(inHorizontal)">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nodeType="click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arn(inHorizontal)">
                                      <p:cBhvr>
                                        <p:cTn id="28" dur="500"/>
                                        <p:tgtEl>
                                          <p:spTgt spid="5">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xit" presetSubtype="10" fill="hold" grpId="0" nodeType="clickEffect">
                                  <p:stCondLst>
                                    <p:cond delay="0"/>
                                  </p:stCondLst>
                                  <p:childTnLst>
                                    <p:animEffect transition="out" filter="checkerboard(across)">
                                      <p:cBhvr>
                                        <p:cTn id="32" dur="500"/>
                                        <p:tgtEl>
                                          <p:spTgt spid="5">
                                            <p:txEl>
                                              <p:pRg st="0" end="0"/>
                                            </p:txEl>
                                          </p:spTgt>
                                        </p:tgtEl>
                                      </p:cBhvr>
                                    </p:animEffect>
                                    <p:set>
                                      <p:cBhvr>
                                        <p:cTn id="33" dur="1" fill="hold">
                                          <p:stCondLst>
                                            <p:cond delay="499"/>
                                          </p:stCondLst>
                                        </p:cTn>
                                        <p:tgtEl>
                                          <p:spTgt spid="5">
                                            <p:txEl>
                                              <p:pRg st="0" end="0"/>
                                            </p:txEl>
                                          </p:spTgt>
                                        </p:tgtEl>
                                        <p:attrNameLst>
                                          <p:attrName>style.visibility</p:attrName>
                                        </p:attrNameLst>
                                      </p:cBhvr>
                                      <p:to>
                                        <p:strVal val="hidden"/>
                                      </p:to>
                                    </p:set>
                                  </p:childTnLst>
                                </p:cTn>
                              </p:par>
                              <p:par>
                                <p:cTn id="34" presetID="5" presetClass="exit" presetSubtype="10" fill="hold" grpId="0" nodeType="withEffect">
                                  <p:stCondLst>
                                    <p:cond delay="0"/>
                                  </p:stCondLst>
                                  <p:childTnLst>
                                    <p:animEffect transition="out" filter="checkerboard(across)">
                                      <p:cBhvr>
                                        <p:cTn id="35" dur="500"/>
                                        <p:tgtEl>
                                          <p:spTgt spid="5">
                                            <p:txEl>
                                              <p:pRg st="2" end="2"/>
                                            </p:txEl>
                                          </p:spTgt>
                                        </p:tgtEl>
                                      </p:cBhvr>
                                    </p:animEffect>
                                    <p:set>
                                      <p:cBhvr>
                                        <p:cTn id="36" dur="1" fill="hold">
                                          <p:stCondLst>
                                            <p:cond delay="499"/>
                                          </p:stCondLst>
                                        </p:cTn>
                                        <p:tgtEl>
                                          <p:spTgt spid="5">
                                            <p:txEl>
                                              <p:pRg st="2" end="2"/>
                                            </p:txEl>
                                          </p:spTgt>
                                        </p:tgtEl>
                                        <p:attrNameLst>
                                          <p:attrName>style.visibility</p:attrName>
                                        </p:attrNameLst>
                                      </p:cBhvr>
                                      <p:to>
                                        <p:strVal val="hidden"/>
                                      </p:to>
                                    </p:set>
                                  </p:childTnLst>
                                </p:cTn>
                              </p:par>
                              <p:par>
                                <p:cTn id="37" presetID="5" presetClass="exit" presetSubtype="10" fill="hold" grpId="0" nodeType="withEffect">
                                  <p:stCondLst>
                                    <p:cond delay="0"/>
                                  </p:stCondLst>
                                  <p:childTnLst>
                                    <p:animEffect transition="out" filter="checkerboard(across)">
                                      <p:cBhvr>
                                        <p:cTn id="38" dur="500"/>
                                        <p:tgtEl>
                                          <p:spTgt spid="5">
                                            <p:txEl>
                                              <p:pRg st="4" end="4"/>
                                            </p:txEl>
                                          </p:spTgt>
                                        </p:tgtEl>
                                      </p:cBhvr>
                                    </p:animEffect>
                                    <p:set>
                                      <p:cBhvr>
                                        <p:cTn id="39" dur="1" fill="hold">
                                          <p:stCondLst>
                                            <p:cond delay="499"/>
                                          </p:stCondLst>
                                        </p:cTn>
                                        <p:tgtEl>
                                          <p:spTgt spid="5">
                                            <p:txEl>
                                              <p:pRg st="4" end="4"/>
                                            </p:txEl>
                                          </p:spTgt>
                                        </p:tgtEl>
                                        <p:attrNameLst>
                                          <p:attrName>style.visibility</p:attrName>
                                        </p:attrNameLst>
                                      </p:cBhvr>
                                      <p:to>
                                        <p:strVal val="hidden"/>
                                      </p:to>
                                    </p:set>
                                  </p:childTnLst>
                                </p:cTn>
                              </p:par>
                              <p:par>
                                <p:cTn id="40" presetID="5" presetClass="exit" presetSubtype="10" fill="hold" grpId="0" nodeType="withEffect">
                                  <p:stCondLst>
                                    <p:cond delay="0"/>
                                  </p:stCondLst>
                                  <p:childTnLst>
                                    <p:animEffect transition="out" filter="checkerboard(across)">
                                      <p:cBhvr>
                                        <p:cTn id="41" dur="500"/>
                                        <p:tgtEl>
                                          <p:spTgt spid="5">
                                            <p:txEl>
                                              <p:pRg st="7" end="7"/>
                                            </p:txEl>
                                          </p:spTgt>
                                        </p:tgtEl>
                                      </p:cBhvr>
                                    </p:animEffect>
                                    <p:set>
                                      <p:cBhvr>
                                        <p:cTn id="42" dur="1" fill="hold">
                                          <p:stCondLst>
                                            <p:cond delay="499"/>
                                          </p:stCondLst>
                                        </p:cTn>
                                        <p:tgtEl>
                                          <p:spTgt spid="5">
                                            <p:txEl>
                                              <p:pRg st="7" end="7"/>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barn(inHorizontal)">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xit" presetSubtype="10" fill="hold" grpId="1" nodeType="clickEffect">
                                  <p:stCondLst>
                                    <p:cond delay="0"/>
                                  </p:stCondLst>
                                  <p:childTnLst>
                                    <p:animEffect transition="out" filter="checkerboard(across)">
                                      <p:cBhvr>
                                        <p:cTn id="51" dur="500"/>
                                        <p:tgtEl>
                                          <p:spTgt spid="6"/>
                                        </p:tgtEl>
                                      </p:cBhvr>
                                    </p:animEffect>
                                    <p:set>
                                      <p:cBhvr>
                                        <p:cTn id="52" dur="1" fill="hold">
                                          <p:stCondLst>
                                            <p:cond delay="499"/>
                                          </p:stCondLst>
                                        </p:cTn>
                                        <p:tgtEl>
                                          <p:spTgt spid="6"/>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6" presetClass="entr" presetSubtype="26" fill="hold" nodeType="clickEffect">
                                  <p:stCondLst>
                                    <p:cond delay="0"/>
                                  </p:stCondLst>
                                  <p:childTnLst>
                                    <p:set>
                                      <p:cBhvr>
                                        <p:cTn id="56" dur="1" fill="hold">
                                          <p:stCondLst>
                                            <p:cond delay="0"/>
                                          </p:stCondLst>
                                        </p:cTn>
                                        <p:tgtEl>
                                          <p:spTgt spid="7">
                                            <p:txEl>
                                              <p:pRg st="0" end="0"/>
                                            </p:txEl>
                                          </p:spTgt>
                                        </p:tgtEl>
                                        <p:attrNameLst>
                                          <p:attrName>style.visibility</p:attrName>
                                        </p:attrNameLst>
                                      </p:cBhvr>
                                      <p:to>
                                        <p:strVal val="visible"/>
                                      </p:to>
                                    </p:set>
                                    <p:animEffect transition="in" filter="barn(inHorizontal)">
                                      <p:cBhvr>
                                        <p:cTn id="57" dur="500"/>
                                        <p:tgtEl>
                                          <p:spTgt spid="7">
                                            <p:txEl>
                                              <p:pRg st="0" end="0"/>
                                            </p:txEl>
                                          </p:spTgt>
                                        </p:tgtEl>
                                      </p:cBhvr>
                                    </p:animEffect>
                                  </p:childTnLst>
                                </p:cTn>
                              </p:par>
                              <p:par>
                                <p:cTn id="58" presetID="16" presetClass="entr" presetSubtype="26" fill="hold" nodeType="withEffect">
                                  <p:stCondLst>
                                    <p:cond delay="0"/>
                                  </p:stCondLst>
                                  <p:childTnLst>
                                    <p:set>
                                      <p:cBhvr>
                                        <p:cTn id="59" dur="1" fill="hold">
                                          <p:stCondLst>
                                            <p:cond delay="0"/>
                                          </p:stCondLst>
                                        </p:cTn>
                                        <p:tgtEl>
                                          <p:spTgt spid="7">
                                            <p:txEl>
                                              <p:pRg st="1" end="1"/>
                                            </p:txEl>
                                          </p:spTgt>
                                        </p:tgtEl>
                                        <p:attrNameLst>
                                          <p:attrName>style.visibility</p:attrName>
                                        </p:attrNameLst>
                                      </p:cBhvr>
                                      <p:to>
                                        <p:strVal val="visible"/>
                                      </p:to>
                                    </p:set>
                                    <p:animEffect transition="in" filter="barn(inHorizontal)">
                                      <p:cBhvr>
                                        <p:cTn id="60" dur="500"/>
                                        <p:tgtEl>
                                          <p:spTgt spid="7">
                                            <p:txEl>
                                              <p:pRg st="1" end="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6" fill="hold" nodeType="clickEffect">
                                  <p:stCondLst>
                                    <p:cond delay="0"/>
                                  </p:stCondLst>
                                  <p:childTnLst>
                                    <p:set>
                                      <p:cBhvr>
                                        <p:cTn id="64" dur="1" fill="hold">
                                          <p:stCondLst>
                                            <p:cond delay="0"/>
                                          </p:stCondLst>
                                        </p:cTn>
                                        <p:tgtEl>
                                          <p:spTgt spid="7">
                                            <p:txEl>
                                              <p:pRg st="3" end="3"/>
                                            </p:txEl>
                                          </p:spTgt>
                                        </p:tgtEl>
                                        <p:attrNameLst>
                                          <p:attrName>style.visibility</p:attrName>
                                        </p:attrNameLst>
                                      </p:cBhvr>
                                      <p:to>
                                        <p:strVal val="visible"/>
                                      </p:to>
                                    </p:set>
                                    <p:animEffect transition="in" filter="barn(inHorizontal)">
                                      <p:cBhvr>
                                        <p:cTn id="65" dur="500"/>
                                        <p:tgtEl>
                                          <p:spTgt spid="7">
                                            <p:txEl>
                                              <p:pRg st="3" end="3"/>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 presetClass="exit" presetSubtype="10" fill="hold" grpId="0" nodeType="clickEffect">
                                  <p:stCondLst>
                                    <p:cond delay="0"/>
                                  </p:stCondLst>
                                  <p:childTnLst>
                                    <p:animEffect transition="out" filter="checkerboard(across)">
                                      <p:cBhvr>
                                        <p:cTn id="69" dur="500"/>
                                        <p:tgtEl>
                                          <p:spTgt spid="7">
                                            <p:txEl>
                                              <p:pRg st="0" end="0"/>
                                            </p:txEl>
                                          </p:spTgt>
                                        </p:tgtEl>
                                      </p:cBhvr>
                                    </p:animEffect>
                                    <p:set>
                                      <p:cBhvr>
                                        <p:cTn id="70" dur="1" fill="hold">
                                          <p:stCondLst>
                                            <p:cond delay="499"/>
                                          </p:stCondLst>
                                        </p:cTn>
                                        <p:tgtEl>
                                          <p:spTgt spid="7">
                                            <p:txEl>
                                              <p:pRg st="0" end="0"/>
                                            </p:txEl>
                                          </p:spTgt>
                                        </p:tgtEl>
                                        <p:attrNameLst>
                                          <p:attrName>style.visibility</p:attrName>
                                        </p:attrNameLst>
                                      </p:cBhvr>
                                      <p:to>
                                        <p:strVal val="hidden"/>
                                      </p:to>
                                    </p:set>
                                  </p:childTnLst>
                                </p:cTn>
                              </p:par>
                              <p:par>
                                <p:cTn id="71" presetID="5" presetClass="exit" presetSubtype="10" fill="hold" grpId="0" nodeType="withEffect">
                                  <p:stCondLst>
                                    <p:cond delay="0"/>
                                  </p:stCondLst>
                                  <p:childTnLst>
                                    <p:animEffect transition="out" filter="checkerboard(across)">
                                      <p:cBhvr>
                                        <p:cTn id="72" dur="500"/>
                                        <p:tgtEl>
                                          <p:spTgt spid="7">
                                            <p:txEl>
                                              <p:pRg st="1" end="1"/>
                                            </p:txEl>
                                          </p:spTgt>
                                        </p:tgtEl>
                                      </p:cBhvr>
                                    </p:animEffect>
                                    <p:set>
                                      <p:cBhvr>
                                        <p:cTn id="73" dur="1" fill="hold">
                                          <p:stCondLst>
                                            <p:cond delay="499"/>
                                          </p:stCondLst>
                                        </p:cTn>
                                        <p:tgtEl>
                                          <p:spTgt spid="7">
                                            <p:txEl>
                                              <p:pRg st="1" end="1"/>
                                            </p:txEl>
                                          </p:spTgt>
                                        </p:tgtEl>
                                        <p:attrNameLst>
                                          <p:attrName>style.visibility</p:attrName>
                                        </p:attrNameLst>
                                      </p:cBhvr>
                                      <p:to>
                                        <p:strVal val="hidden"/>
                                      </p:to>
                                    </p:set>
                                  </p:childTnLst>
                                </p:cTn>
                              </p:par>
                              <p:par>
                                <p:cTn id="74" presetID="5" presetClass="exit" presetSubtype="10" fill="hold" grpId="0" nodeType="withEffect">
                                  <p:stCondLst>
                                    <p:cond delay="0"/>
                                  </p:stCondLst>
                                  <p:childTnLst>
                                    <p:animEffect transition="out" filter="checkerboard(across)">
                                      <p:cBhvr>
                                        <p:cTn id="75" dur="500"/>
                                        <p:tgtEl>
                                          <p:spTgt spid="7">
                                            <p:txEl>
                                              <p:pRg st="3" end="3"/>
                                            </p:txEl>
                                          </p:spTgt>
                                        </p:tgtEl>
                                      </p:cBhvr>
                                    </p:animEffect>
                                    <p:set>
                                      <p:cBhvr>
                                        <p:cTn id="76" dur="1" fill="hold">
                                          <p:stCondLst>
                                            <p:cond delay="499"/>
                                          </p:stCondLst>
                                        </p:cTn>
                                        <p:tgtEl>
                                          <p:spTgt spid="7">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P spid="6" grpId="0"/>
      <p:bldP spid="6" grpId="1"/>
      <p:bldP spid="7"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4800" y="533400"/>
            <a:ext cx="3124200" cy="1200329"/>
          </a:xfrm>
          <a:prstGeom prst="rect">
            <a:avLst/>
          </a:prstGeom>
          <a:noFill/>
        </p:spPr>
        <p:txBody>
          <a:bodyPr wrap="square" rtlCol="0">
            <a:spAutoFit/>
          </a:bodyPr>
          <a:lstStyle/>
          <a:p>
            <a:r>
              <a:rPr lang="en-US" sz="2400" dirty="0">
                <a:latin typeface="Aharoni" pitchFamily="2" charset="-79"/>
                <a:cs typeface="Aharoni" pitchFamily="2" charset="-79"/>
              </a:rPr>
              <a:t>Involvement</a:t>
            </a:r>
          </a:p>
          <a:p>
            <a:endParaRPr lang="en-US" sz="2400" dirty="0">
              <a:latin typeface="Aharoni" pitchFamily="2" charset="-79"/>
              <a:cs typeface="Aharoni" pitchFamily="2" charset="-79"/>
            </a:endParaRPr>
          </a:p>
          <a:p>
            <a:endParaRPr lang="en-US" sz="2400" dirty="0">
              <a:latin typeface="Aharoni" pitchFamily="2" charset="-79"/>
              <a:cs typeface="Aharoni" pitchFamily="2" charset="-79"/>
            </a:endParaRPr>
          </a:p>
        </p:txBody>
      </p:sp>
      <p:sp>
        <p:nvSpPr>
          <p:cNvPr id="4" name="TextBox 3"/>
          <p:cNvSpPr txBox="1"/>
          <p:nvPr/>
        </p:nvSpPr>
        <p:spPr>
          <a:xfrm>
            <a:off x="2895600" y="533400"/>
            <a:ext cx="5943600" cy="3970318"/>
          </a:xfrm>
          <a:prstGeom prst="rect">
            <a:avLst/>
          </a:prstGeom>
          <a:noFill/>
        </p:spPr>
        <p:txBody>
          <a:bodyPr wrap="square" rtlCol="0">
            <a:spAutoFit/>
          </a:bodyPr>
          <a:lstStyle/>
          <a:p>
            <a:r>
              <a:rPr lang="en-US" dirty="0"/>
              <a:t>True leaders are always in the middle of the action.</a:t>
            </a:r>
          </a:p>
          <a:p>
            <a:endParaRPr lang="en-US" dirty="0"/>
          </a:p>
          <a:p>
            <a:r>
              <a:rPr lang="en-US" dirty="0"/>
              <a:t>They do not sit on the background and tell others what to do.</a:t>
            </a:r>
          </a:p>
          <a:p>
            <a:endParaRPr lang="en-US" dirty="0"/>
          </a:p>
          <a:p>
            <a:r>
              <a:rPr lang="en-US" dirty="0"/>
              <a:t>A true leader goes around with a cloud of dust around them.</a:t>
            </a:r>
          </a:p>
          <a:p>
            <a:endParaRPr lang="en-US" dirty="0"/>
          </a:p>
          <a:p>
            <a:r>
              <a:rPr lang="en-US" dirty="0"/>
              <a:t>A true leader must show the way.</a:t>
            </a:r>
          </a:p>
          <a:p>
            <a:endParaRPr lang="en-US" dirty="0"/>
          </a:p>
          <a:p>
            <a:r>
              <a:rPr lang="en-US" dirty="0"/>
              <a:t>A true leader goes before his followers into battle. </a:t>
            </a:r>
          </a:p>
          <a:p>
            <a:endParaRPr lang="en-US" dirty="0"/>
          </a:p>
          <a:p>
            <a:r>
              <a:rPr lang="en-US" dirty="0"/>
              <a:t>A true leader has courage.</a:t>
            </a:r>
          </a:p>
          <a:p>
            <a:endParaRPr lang="en-US" dirty="0"/>
          </a:p>
          <a:p>
            <a:endParaRPr lang="en-US" dirty="0"/>
          </a:p>
          <a:p>
            <a:endParaRPr lang="en-US" dirty="0"/>
          </a:p>
        </p:txBody>
      </p:sp>
      <p:sp>
        <p:nvSpPr>
          <p:cNvPr id="5" name="Cloud 4"/>
          <p:cNvSpPr/>
          <p:nvPr/>
        </p:nvSpPr>
        <p:spPr>
          <a:xfrm>
            <a:off x="2438400" y="609600"/>
            <a:ext cx="381000" cy="304800"/>
          </a:xfrm>
          <a:prstGeom prst="cloud">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loud 5"/>
          <p:cNvSpPr/>
          <p:nvPr/>
        </p:nvSpPr>
        <p:spPr>
          <a:xfrm>
            <a:off x="2402541" y="1093695"/>
            <a:ext cx="381000" cy="304800"/>
          </a:xfrm>
          <a:prstGeom prst="cloud">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6"/>
          <p:cNvSpPr/>
          <p:nvPr/>
        </p:nvSpPr>
        <p:spPr>
          <a:xfrm>
            <a:off x="2389094" y="1667435"/>
            <a:ext cx="381000" cy="304800"/>
          </a:xfrm>
          <a:prstGeom prst="cloud">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loud 7"/>
          <p:cNvSpPr/>
          <p:nvPr/>
        </p:nvSpPr>
        <p:spPr>
          <a:xfrm>
            <a:off x="2398058" y="2236694"/>
            <a:ext cx="381000" cy="304800"/>
          </a:xfrm>
          <a:prstGeom prst="cloud">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loud 8"/>
          <p:cNvSpPr/>
          <p:nvPr/>
        </p:nvSpPr>
        <p:spPr>
          <a:xfrm>
            <a:off x="2380129" y="2783542"/>
            <a:ext cx="381000" cy="304800"/>
          </a:xfrm>
          <a:prstGeom prst="cloud">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loud 9"/>
          <p:cNvSpPr/>
          <p:nvPr/>
        </p:nvSpPr>
        <p:spPr>
          <a:xfrm>
            <a:off x="2362200" y="3352800"/>
            <a:ext cx="381000" cy="304800"/>
          </a:xfrm>
          <a:prstGeom prst="cloud">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0" y="4419600"/>
            <a:ext cx="3124200" cy="2308324"/>
          </a:xfrm>
          <a:prstGeom prst="rect">
            <a:avLst/>
          </a:prstGeom>
          <a:noFill/>
        </p:spPr>
        <p:txBody>
          <a:bodyPr wrap="square" rtlCol="0">
            <a:spAutoFit/>
          </a:bodyPr>
          <a:lstStyle/>
          <a:p>
            <a:r>
              <a:rPr lang="en-US" sz="1600" dirty="0"/>
              <a:t>People can not follow someone who is distant or ignores problems around them.</a:t>
            </a:r>
          </a:p>
          <a:p>
            <a:r>
              <a:rPr lang="en-US" sz="1600" dirty="0"/>
              <a:t>People who bail out of problems instead of facing them do not make good leaders.  </a:t>
            </a:r>
          </a:p>
          <a:p>
            <a:r>
              <a:rPr lang="en-US" sz="1600" dirty="0"/>
              <a:t>People who blame others for their mistakes do not make good leaders. </a:t>
            </a:r>
            <a:endParaRPr lang="en-US" dirty="0"/>
          </a:p>
        </p:txBody>
      </p:sp>
      <p:sp>
        <p:nvSpPr>
          <p:cNvPr id="39" name="TextBox 38"/>
          <p:cNvSpPr txBox="1"/>
          <p:nvPr/>
        </p:nvSpPr>
        <p:spPr>
          <a:xfrm>
            <a:off x="4114800" y="4272677"/>
            <a:ext cx="5029200" cy="2031325"/>
          </a:xfrm>
          <a:prstGeom prst="rect">
            <a:avLst/>
          </a:prstGeom>
          <a:noFill/>
        </p:spPr>
        <p:txBody>
          <a:bodyPr wrap="square" rtlCol="0">
            <a:spAutoFit/>
          </a:bodyPr>
          <a:lstStyle/>
          <a:p>
            <a:r>
              <a:rPr lang="en-US" dirty="0"/>
              <a:t>Peter had enough courage to get out of the boat when he saw Jesus’ walking on the water.</a:t>
            </a:r>
          </a:p>
          <a:p>
            <a:endParaRPr lang="en-US" dirty="0"/>
          </a:p>
          <a:p>
            <a:r>
              <a:rPr lang="en-US" dirty="0"/>
              <a:t>Even after he denied the Savior three times, he did not give up on the Savior’s teachings, he still had courage to be a missionary and send the message to as many as would hear. </a:t>
            </a:r>
          </a:p>
        </p:txBody>
      </p:sp>
      <p:grpSp>
        <p:nvGrpSpPr>
          <p:cNvPr id="40" name="Group 39">
            <a:extLst>
              <a:ext uri="{FF2B5EF4-FFF2-40B4-BE49-F238E27FC236}">
                <a16:creationId xmlns:a16="http://schemas.microsoft.com/office/drawing/2014/main" id="{CA36873A-AA6C-4891-BF04-DB290A8D6547}"/>
              </a:ext>
            </a:extLst>
          </p:cNvPr>
          <p:cNvGrpSpPr/>
          <p:nvPr/>
        </p:nvGrpSpPr>
        <p:grpSpPr>
          <a:xfrm>
            <a:off x="3142488" y="4511409"/>
            <a:ext cx="919176" cy="2107857"/>
            <a:chOff x="2514600" y="772588"/>
            <a:chExt cx="2017426" cy="4626369"/>
          </a:xfrm>
        </p:grpSpPr>
        <p:sp>
          <p:nvSpPr>
            <p:cNvPr id="41" name="Round Diagonal Corner Rectangle 55">
              <a:extLst>
                <a:ext uri="{FF2B5EF4-FFF2-40B4-BE49-F238E27FC236}">
                  <a16:creationId xmlns:a16="http://schemas.microsoft.com/office/drawing/2014/main" id="{CE518B10-7D3A-4861-82BC-CB89820BEF29}"/>
                </a:ext>
              </a:extLst>
            </p:cNvPr>
            <p:cNvSpPr/>
            <p:nvPr/>
          </p:nvSpPr>
          <p:spPr>
            <a:xfrm rot="12394047">
              <a:off x="3447556" y="1095387"/>
              <a:ext cx="936295" cy="1605233"/>
            </a:xfrm>
            <a:prstGeom prst="round2DiagRect">
              <a:avLst>
                <a:gd name="adj1" fmla="val 16667"/>
                <a:gd name="adj2" fmla="val 500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 Diagonal Corner Rectangle 56">
              <a:extLst>
                <a:ext uri="{FF2B5EF4-FFF2-40B4-BE49-F238E27FC236}">
                  <a16:creationId xmlns:a16="http://schemas.microsoft.com/office/drawing/2014/main" id="{2A79C5FA-3A3F-4715-9238-492ED3430206}"/>
                </a:ext>
              </a:extLst>
            </p:cNvPr>
            <p:cNvSpPr/>
            <p:nvPr/>
          </p:nvSpPr>
          <p:spPr>
            <a:xfrm rot="19994265" flipH="1">
              <a:off x="2577354" y="1099739"/>
              <a:ext cx="984352" cy="1728578"/>
            </a:xfrm>
            <a:prstGeom prst="round2DiagRect">
              <a:avLst>
                <a:gd name="adj1" fmla="val 0"/>
                <a:gd name="adj2" fmla="val 500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7A0BB55B-2DCF-4608-BE29-6C74A173184A}"/>
                </a:ext>
              </a:extLst>
            </p:cNvPr>
            <p:cNvSpPr/>
            <p:nvPr/>
          </p:nvSpPr>
          <p:spPr>
            <a:xfrm>
              <a:off x="2853530" y="892071"/>
              <a:ext cx="1372869" cy="176635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33">
              <a:extLst>
                <a:ext uri="{FF2B5EF4-FFF2-40B4-BE49-F238E27FC236}">
                  <a16:creationId xmlns:a16="http://schemas.microsoft.com/office/drawing/2014/main" id="{D441EDB7-6219-4A38-A589-A4F3251FE6A7}"/>
                </a:ext>
              </a:extLst>
            </p:cNvPr>
            <p:cNvGrpSpPr/>
            <p:nvPr/>
          </p:nvGrpSpPr>
          <p:grpSpPr>
            <a:xfrm rot="2754858">
              <a:off x="3053008" y="4781285"/>
              <a:ext cx="447122" cy="788222"/>
              <a:chOff x="1676400" y="2133600"/>
              <a:chExt cx="1447800" cy="2088845"/>
            </a:xfrm>
          </p:grpSpPr>
          <p:sp>
            <p:nvSpPr>
              <p:cNvPr id="63" name="Oval 62">
                <a:extLst>
                  <a:ext uri="{FF2B5EF4-FFF2-40B4-BE49-F238E27FC236}">
                    <a16:creationId xmlns:a16="http://schemas.microsoft.com/office/drawing/2014/main" id="{A7814B57-3379-4941-BCED-947F7EBD9159}"/>
                  </a:ext>
                </a:extLst>
              </p:cNvPr>
              <p:cNvSpPr/>
              <p:nvPr/>
            </p:nvSpPr>
            <p:spPr>
              <a:xfrm>
                <a:off x="1676400" y="2133600"/>
                <a:ext cx="1447800" cy="20574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Moon 63">
                <a:extLst>
                  <a:ext uri="{FF2B5EF4-FFF2-40B4-BE49-F238E27FC236}">
                    <a16:creationId xmlns:a16="http://schemas.microsoft.com/office/drawing/2014/main" id="{B41EFED4-D212-4699-AF33-11B942BE3CE4}"/>
                  </a:ext>
                </a:extLst>
              </p:cNvPr>
              <p:cNvSpPr/>
              <p:nvPr/>
            </p:nvSpPr>
            <p:spPr>
              <a:xfrm rot="16429614">
                <a:off x="2042866" y="3204410"/>
                <a:ext cx="672490" cy="1363580"/>
              </a:xfrm>
              <a:prstGeom prst="moon">
                <a:avLst>
                  <a:gd name="adj" fmla="val 875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Moon 64">
                <a:extLst>
                  <a:ext uri="{FF2B5EF4-FFF2-40B4-BE49-F238E27FC236}">
                    <a16:creationId xmlns:a16="http://schemas.microsoft.com/office/drawing/2014/main" id="{ACE1DC0E-E3ED-4337-A03B-AF1204B47125}"/>
                  </a:ext>
                </a:extLst>
              </p:cNvPr>
              <p:cNvSpPr/>
              <p:nvPr/>
            </p:nvSpPr>
            <p:spPr>
              <a:xfrm rot="5400000">
                <a:off x="2031790" y="2496488"/>
                <a:ext cx="718282" cy="1364105"/>
              </a:xfrm>
              <a:prstGeom prst="moon">
                <a:avLst>
                  <a:gd name="adj" fmla="val 34385"/>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5">
              <a:extLst>
                <a:ext uri="{FF2B5EF4-FFF2-40B4-BE49-F238E27FC236}">
                  <a16:creationId xmlns:a16="http://schemas.microsoft.com/office/drawing/2014/main" id="{51785058-5A4A-4E73-975F-82B1276B47A8}"/>
                </a:ext>
              </a:extLst>
            </p:cNvPr>
            <p:cNvGrpSpPr/>
            <p:nvPr/>
          </p:nvGrpSpPr>
          <p:grpSpPr>
            <a:xfrm rot="18845142" flipH="1">
              <a:off x="3457650" y="4681258"/>
              <a:ext cx="486273" cy="795253"/>
              <a:chOff x="1676400" y="2133600"/>
              <a:chExt cx="1447800" cy="2088845"/>
            </a:xfrm>
          </p:grpSpPr>
          <p:sp>
            <p:nvSpPr>
              <p:cNvPr id="60" name="Oval 59">
                <a:extLst>
                  <a:ext uri="{FF2B5EF4-FFF2-40B4-BE49-F238E27FC236}">
                    <a16:creationId xmlns:a16="http://schemas.microsoft.com/office/drawing/2014/main" id="{96351B27-D33E-42B2-A500-BF4F36608782}"/>
                  </a:ext>
                </a:extLst>
              </p:cNvPr>
              <p:cNvSpPr/>
              <p:nvPr/>
            </p:nvSpPr>
            <p:spPr>
              <a:xfrm>
                <a:off x="1676400" y="2133600"/>
                <a:ext cx="1447800" cy="205740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Moon 60">
                <a:extLst>
                  <a:ext uri="{FF2B5EF4-FFF2-40B4-BE49-F238E27FC236}">
                    <a16:creationId xmlns:a16="http://schemas.microsoft.com/office/drawing/2014/main" id="{D20DBBC2-9437-4993-BDC0-C9E4D59D5CD2}"/>
                  </a:ext>
                </a:extLst>
              </p:cNvPr>
              <p:cNvSpPr/>
              <p:nvPr/>
            </p:nvSpPr>
            <p:spPr>
              <a:xfrm rot="16429614">
                <a:off x="2042866" y="3204410"/>
                <a:ext cx="672490" cy="1363580"/>
              </a:xfrm>
              <a:prstGeom prst="moon">
                <a:avLst>
                  <a:gd name="adj" fmla="val 875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Moon 61">
                <a:extLst>
                  <a:ext uri="{FF2B5EF4-FFF2-40B4-BE49-F238E27FC236}">
                    <a16:creationId xmlns:a16="http://schemas.microsoft.com/office/drawing/2014/main" id="{B0DF76FF-A3FA-4AC2-B1E2-75A88FAD5788}"/>
                  </a:ext>
                </a:extLst>
              </p:cNvPr>
              <p:cNvSpPr/>
              <p:nvPr/>
            </p:nvSpPr>
            <p:spPr>
              <a:xfrm rot="5400000">
                <a:off x="2031790" y="2496488"/>
                <a:ext cx="718282" cy="1364105"/>
              </a:xfrm>
              <a:prstGeom prst="moon">
                <a:avLst>
                  <a:gd name="adj" fmla="val 34385"/>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9">
              <a:extLst>
                <a:ext uri="{FF2B5EF4-FFF2-40B4-BE49-F238E27FC236}">
                  <a16:creationId xmlns:a16="http://schemas.microsoft.com/office/drawing/2014/main" id="{19DA88ED-B560-4927-941B-5DD93BA0B472}"/>
                </a:ext>
              </a:extLst>
            </p:cNvPr>
            <p:cNvGrpSpPr/>
            <p:nvPr/>
          </p:nvGrpSpPr>
          <p:grpSpPr>
            <a:xfrm>
              <a:off x="2538097" y="2559209"/>
              <a:ext cx="1993929" cy="2480377"/>
              <a:chOff x="4419600" y="2060454"/>
              <a:chExt cx="3045502" cy="4187946"/>
            </a:xfrm>
          </p:grpSpPr>
          <p:sp>
            <p:nvSpPr>
              <p:cNvPr id="51" name="Oval 50">
                <a:extLst>
                  <a:ext uri="{FF2B5EF4-FFF2-40B4-BE49-F238E27FC236}">
                    <a16:creationId xmlns:a16="http://schemas.microsoft.com/office/drawing/2014/main" id="{7BB503DB-174B-4537-924A-5C76728D69ED}"/>
                  </a:ext>
                </a:extLst>
              </p:cNvPr>
              <p:cNvSpPr/>
              <p:nvPr/>
            </p:nvSpPr>
            <p:spPr>
              <a:xfrm>
                <a:off x="6890479" y="3785016"/>
                <a:ext cx="574623" cy="84444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FE256883-DC65-4A95-BA6D-3D27BD486999}"/>
                  </a:ext>
                </a:extLst>
              </p:cNvPr>
              <p:cNvSpPr/>
              <p:nvPr/>
            </p:nvSpPr>
            <p:spPr>
              <a:xfrm>
                <a:off x="4419600" y="3810000"/>
                <a:ext cx="574623" cy="844446"/>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rapezoid 52">
                <a:extLst>
                  <a:ext uri="{FF2B5EF4-FFF2-40B4-BE49-F238E27FC236}">
                    <a16:creationId xmlns:a16="http://schemas.microsoft.com/office/drawing/2014/main" id="{D56EA94A-B2A7-4653-8079-A603A9DACD7A}"/>
                  </a:ext>
                </a:extLst>
              </p:cNvPr>
              <p:cNvSpPr/>
              <p:nvPr/>
            </p:nvSpPr>
            <p:spPr>
              <a:xfrm rot="20102191">
                <a:off x="6267526" y="2091421"/>
                <a:ext cx="990600" cy="2115430"/>
              </a:xfrm>
              <a:prstGeom prst="trapezoid">
                <a:avLst>
                  <a:gd name="adj" fmla="val 34133"/>
                </a:avLst>
              </a:prstGeom>
              <a:solidFill>
                <a:srgbClr val="D8AE6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rapezoid 53">
                <a:extLst>
                  <a:ext uri="{FF2B5EF4-FFF2-40B4-BE49-F238E27FC236}">
                    <a16:creationId xmlns:a16="http://schemas.microsoft.com/office/drawing/2014/main" id="{99E9EE4F-B598-45F5-AAA6-15B37536B0E5}"/>
                  </a:ext>
                </a:extLst>
              </p:cNvPr>
              <p:cNvSpPr/>
              <p:nvPr/>
            </p:nvSpPr>
            <p:spPr>
              <a:xfrm rot="1327004">
                <a:off x="4648115" y="2060454"/>
                <a:ext cx="990600" cy="2115430"/>
              </a:xfrm>
              <a:prstGeom prst="trapezoid">
                <a:avLst>
                  <a:gd name="adj" fmla="val 34133"/>
                </a:avLst>
              </a:prstGeom>
              <a:solidFill>
                <a:srgbClr val="D8AE6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rapezoid 54">
                <a:extLst>
                  <a:ext uri="{FF2B5EF4-FFF2-40B4-BE49-F238E27FC236}">
                    <a16:creationId xmlns:a16="http://schemas.microsoft.com/office/drawing/2014/main" id="{4A97861F-5DC8-4A52-8C1E-B588410F6CCE}"/>
                  </a:ext>
                </a:extLst>
              </p:cNvPr>
              <p:cNvSpPr/>
              <p:nvPr/>
            </p:nvSpPr>
            <p:spPr>
              <a:xfrm>
                <a:off x="4876800" y="2133600"/>
                <a:ext cx="2133600" cy="4114800"/>
              </a:xfrm>
              <a:prstGeom prst="trapezoid">
                <a:avLst/>
              </a:prstGeom>
              <a:solidFill>
                <a:srgbClr val="D8AE6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id="{F833A54D-C529-4455-A478-BEDDB4035321}"/>
                  </a:ext>
                </a:extLst>
              </p:cNvPr>
              <p:cNvSpPr/>
              <p:nvPr/>
            </p:nvSpPr>
            <p:spPr>
              <a:xfrm rot="10800000">
                <a:off x="5638800" y="2133600"/>
                <a:ext cx="609600" cy="7620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B4000235-D744-47B3-8573-9DE061331DB7}"/>
                  </a:ext>
                </a:extLst>
              </p:cNvPr>
              <p:cNvSpPr/>
              <p:nvPr/>
            </p:nvSpPr>
            <p:spPr>
              <a:xfrm>
                <a:off x="5181600" y="4419600"/>
                <a:ext cx="1524000" cy="228600"/>
              </a:xfrm>
              <a:prstGeom prst="rect">
                <a:avLst/>
              </a:prstGeom>
              <a:solidFill>
                <a:schemeClr val="bg2">
                  <a:lumMod val="1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rapezoid 57">
                <a:extLst>
                  <a:ext uri="{FF2B5EF4-FFF2-40B4-BE49-F238E27FC236}">
                    <a16:creationId xmlns:a16="http://schemas.microsoft.com/office/drawing/2014/main" id="{38192702-36E4-43EE-8915-BCC4C94D9E88}"/>
                  </a:ext>
                </a:extLst>
              </p:cNvPr>
              <p:cNvSpPr/>
              <p:nvPr/>
            </p:nvSpPr>
            <p:spPr>
              <a:xfrm rot="366654" flipH="1">
                <a:off x="4944218" y="2084003"/>
                <a:ext cx="706763" cy="3877254"/>
              </a:xfrm>
              <a:prstGeom prst="trapezoid">
                <a:avLst>
                  <a:gd name="adj" fmla="val 34133"/>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rapezoid 58">
                <a:extLst>
                  <a:ext uri="{FF2B5EF4-FFF2-40B4-BE49-F238E27FC236}">
                    <a16:creationId xmlns:a16="http://schemas.microsoft.com/office/drawing/2014/main" id="{26C82BF9-8377-4E1B-A6CA-9919B077A1D9}"/>
                  </a:ext>
                </a:extLst>
              </p:cNvPr>
              <p:cNvSpPr/>
              <p:nvPr/>
            </p:nvSpPr>
            <p:spPr>
              <a:xfrm rot="21233346">
                <a:off x="6224662" y="2067736"/>
                <a:ext cx="706763" cy="3886573"/>
              </a:xfrm>
              <a:prstGeom prst="trapezoid">
                <a:avLst>
                  <a:gd name="adj" fmla="val 34133"/>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Shape 46">
              <a:extLst>
                <a:ext uri="{FF2B5EF4-FFF2-40B4-BE49-F238E27FC236}">
                  <a16:creationId xmlns:a16="http://schemas.microsoft.com/office/drawing/2014/main" id="{2347D455-1CC9-46BC-87F0-F213DA6B44E3}"/>
                </a:ext>
              </a:extLst>
            </p:cNvPr>
            <p:cNvSpPr/>
            <p:nvPr/>
          </p:nvSpPr>
          <p:spPr>
            <a:xfrm rot="14935407">
              <a:off x="3055310" y="511096"/>
              <a:ext cx="868295" cy="1391279"/>
            </a:xfrm>
            <a:custGeom>
              <a:avLst/>
              <a:gdLst>
                <a:gd name="connsiteX0" fmla="*/ 733390 w 868295"/>
                <a:gd name="connsiteY0" fmla="*/ 1022811 h 1391279"/>
                <a:gd name="connsiteX1" fmla="*/ 576439 w 868295"/>
                <a:gd name="connsiteY1" fmla="*/ 1222643 h 1391279"/>
                <a:gd name="connsiteX2" fmla="*/ 301884 w 868295"/>
                <a:gd name="connsiteY2" fmla="*/ 1377052 h 1391279"/>
                <a:gd name="connsiteX3" fmla="*/ 151176 w 868295"/>
                <a:gd name="connsiteY3" fmla="*/ 1334841 h 1391279"/>
                <a:gd name="connsiteX4" fmla="*/ 42682 w 868295"/>
                <a:gd name="connsiteY4" fmla="*/ 1141929 h 1391279"/>
                <a:gd name="connsiteX5" fmla="*/ 169312 w 868295"/>
                <a:gd name="connsiteY5" fmla="*/ 689814 h 1391279"/>
                <a:gd name="connsiteX6" fmla="*/ 264619 w 868295"/>
                <a:gd name="connsiteY6" fmla="*/ 636213 h 1391279"/>
                <a:gd name="connsiteX7" fmla="*/ 247201 w 868295"/>
                <a:gd name="connsiteY7" fmla="*/ 615103 h 1391279"/>
                <a:gd name="connsiteX8" fmla="*/ 189213 w 868295"/>
                <a:gd name="connsiteY8" fmla="*/ 425263 h 1391279"/>
                <a:gd name="connsiteX9" fmla="*/ 189213 w 868295"/>
                <a:gd name="connsiteY9" fmla="*/ 113183 h 1391279"/>
                <a:gd name="connsiteX10" fmla="*/ 302396 w 868295"/>
                <a:gd name="connsiteY10" fmla="*/ 0 h 1391279"/>
                <a:gd name="connsiteX11" fmla="*/ 528754 w 868295"/>
                <a:gd name="connsiteY11" fmla="*/ 0 h 1391279"/>
                <a:gd name="connsiteX12" fmla="*/ 868295 w 868295"/>
                <a:gd name="connsiteY12" fmla="*/ 339541 h 1391279"/>
                <a:gd name="connsiteX13" fmla="*/ 868295 w 868295"/>
                <a:gd name="connsiteY13" fmla="*/ 651621 h 1391279"/>
                <a:gd name="connsiteX14" fmla="*/ 755112 w 868295"/>
                <a:gd name="connsiteY14" fmla="*/ 764804 h 1391279"/>
                <a:gd name="connsiteX15" fmla="*/ 699850 w 868295"/>
                <a:gd name="connsiteY15" fmla="*/ 764804 h 1391279"/>
                <a:gd name="connsiteX16" fmla="*/ 703069 w 868295"/>
                <a:gd name="connsiteY16" fmla="*/ 770528 h 1391279"/>
                <a:gd name="connsiteX17" fmla="*/ 733390 w 868295"/>
                <a:gd name="connsiteY17" fmla="*/ 1022811 h 1391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68295" h="1391279">
                  <a:moveTo>
                    <a:pt x="733390" y="1022811"/>
                  </a:moveTo>
                  <a:cubicBezTo>
                    <a:pt x="710474" y="1104628"/>
                    <a:pt x="656347" y="1177703"/>
                    <a:pt x="576439" y="1222643"/>
                  </a:cubicBezTo>
                  <a:lnTo>
                    <a:pt x="301884" y="1377052"/>
                  </a:lnTo>
                  <a:cubicBezTo>
                    <a:pt x="248611" y="1407013"/>
                    <a:pt x="181136" y="1388114"/>
                    <a:pt x="151176" y="1334841"/>
                  </a:cubicBezTo>
                  <a:lnTo>
                    <a:pt x="42682" y="1141929"/>
                  </a:lnTo>
                  <a:cubicBezTo>
                    <a:pt x="-47198" y="982113"/>
                    <a:pt x="9496" y="779694"/>
                    <a:pt x="169312" y="689814"/>
                  </a:cubicBezTo>
                  <a:lnTo>
                    <a:pt x="264619" y="636213"/>
                  </a:lnTo>
                  <a:lnTo>
                    <a:pt x="247201" y="615103"/>
                  </a:lnTo>
                  <a:cubicBezTo>
                    <a:pt x="210591" y="560912"/>
                    <a:pt x="189213" y="495584"/>
                    <a:pt x="189213" y="425263"/>
                  </a:cubicBezTo>
                  <a:lnTo>
                    <a:pt x="189213" y="113183"/>
                  </a:lnTo>
                  <a:cubicBezTo>
                    <a:pt x="189213" y="50674"/>
                    <a:pt x="239887" y="0"/>
                    <a:pt x="302396" y="0"/>
                  </a:cubicBezTo>
                  <a:lnTo>
                    <a:pt x="528754" y="0"/>
                  </a:lnTo>
                  <a:cubicBezTo>
                    <a:pt x="716277" y="0"/>
                    <a:pt x="868295" y="152018"/>
                    <a:pt x="868295" y="339541"/>
                  </a:cubicBezTo>
                  <a:lnTo>
                    <a:pt x="868295" y="651621"/>
                  </a:lnTo>
                  <a:cubicBezTo>
                    <a:pt x="868295" y="714130"/>
                    <a:pt x="817621" y="764804"/>
                    <a:pt x="755112" y="764804"/>
                  </a:cubicBezTo>
                  <a:lnTo>
                    <a:pt x="699850" y="764804"/>
                  </a:lnTo>
                  <a:lnTo>
                    <a:pt x="703069" y="770528"/>
                  </a:lnTo>
                  <a:cubicBezTo>
                    <a:pt x="748009" y="850436"/>
                    <a:pt x="756305" y="940994"/>
                    <a:pt x="733390" y="1022811"/>
                  </a:cubicBezTo>
                  <a:close/>
                </a:path>
              </a:pathLst>
            </a:cu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Round Diagonal Corner Rectangle 63">
              <a:extLst>
                <a:ext uri="{FF2B5EF4-FFF2-40B4-BE49-F238E27FC236}">
                  <a16:creationId xmlns:a16="http://schemas.microsoft.com/office/drawing/2014/main" id="{74AA3E16-6753-4882-AE85-B4D933C3CA4D}"/>
                </a:ext>
              </a:extLst>
            </p:cNvPr>
            <p:cNvSpPr/>
            <p:nvPr/>
          </p:nvSpPr>
          <p:spPr>
            <a:xfrm rot="18574207">
              <a:off x="3093953" y="2118884"/>
              <a:ext cx="765253" cy="764804"/>
            </a:xfrm>
            <a:prstGeom prst="round2DiagRect">
              <a:avLst>
                <a:gd name="adj1" fmla="val 16667"/>
                <a:gd name="adj2" fmla="val 50000"/>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723E929-1BB0-4448-9111-2A3C5EA24989}"/>
                </a:ext>
              </a:extLst>
            </p:cNvPr>
            <p:cNvSpPr/>
            <p:nvPr/>
          </p:nvSpPr>
          <p:spPr>
            <a:xfrm>
              <a:off x="3276600" y="2216023"/>
              <a:ext cx="430070" cy="222377"/>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F8AA3DD5-39B6-4255-A4AD-A3864046BB9C}"/>
                </a:ext>
              </a:extLst>
            </p:cNvPr>
            <p:cNvSpPr/>
            <p:nvPr/>
          </p:nvSpPr>
          <p:spPr>
            <a:xfrm>
              <a:off x="2514600" y="1219200"/>
              <a:ext cx="1993929" cy="198430"/>
            </a:xfrm>
            <a:prstGeom prst="rect">
              <a:avLst/>
            </a:prstGeom>
            <a:solidFill>
              <a:srgbClr val="F1DE8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arn(inHorizontal)">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arn(inHorizontal)">
                                      <p:cBhvr>
                                        <p:cTn id="18" dur="500"/>
                                        <p:tgtEl>
                                          <p:spTgt spid="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arn(inHorizontal)">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barn(inHorizontal)">
                                      <p:cBhvr>
                                        <p:cTn id="28" dur="500"/>
                                        <p:tgtEl>
                                          <p:spTgt spid="4">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6" fill="hold" nodeType="click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animEffect transition="in" filter="barn(inHorizontal)">
                                      <p:cBhvr>
                                        <p:cTn id="33" dur="500"/>
                                        <p:tgtEl>
                                          <p:spTgt spid="4">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6" fill="hold" nodeType="clickEffect">
                                  <p:stCondLst>
                                    <p:cond delay="0"/>
                                  </p:stCondLst>
                                  <p:childTnLst>
                                    <p:set>
                                      <p:cBhvr>
                                        <p:cTn id="37" dur="1" fill="hold">
                                          <p:stCondLst>
                                            <p:cond delay="0"/>
                                          </p:stCondLst>
                                        </p:cTn>
                                        <p:tgtEl>
                                          <p:spTgt spid="4">
                                            <p:txEl>
                                              <p:pRg st="10" end="10"/>
                                            </p:txEl>
                                          </p:spTgt>
                                        </p:tgtEl>
                                        <p:attrNameLst>
                                          <p:attrName>style.visibility</p:attrName>
                                        </p:attrNameLst>
                                      </p:cBhvr>
                                      <p:to>
                                        <p:strVal val="visible"/>
                                      </p:to>
                                    </p:set>
                                    <p:animEffect transition="in" filter="barn(inHorizontal)">
                                      <p:cBhvr>
                                        <p:cTn id="38" dur="500"/>
                                        <p:tgtEl>
                                          <p:spTgt spid="4">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xit" presetSubtype="10" fill="hold" grpId="0" nodeType="clickEffect">
                                  <p:stCondLst>
                                    <p:cond delay="0"/>
                                  </p:stCondLst>
                                  <p:childTnLst>
                                    <p:animEffect transition="out" filter="checkerboard(across)">
                                      <p:cBhvr>
                                        <p:cTn id="42" dur="500"/>
                                        <p:tgtEl>
                                          <p:spTgt spid="4">
                                            <p:txEl>
                                              <p:pRg st="0" end="0"/>
                                            </p:txEl>
                                          </p:spTgt>
                                        </p:tgtEl>
                                      </p:cBhvr>
                                    </p:animEffect>
                                    <p:set>
                                      <p:cBhvr>
                                        <p:cTn id="43" dur="1" fill="hold">
                                          <p:stCondLst>
                                            <p:cond delay="499"/>
                                          </p:stCondLst>
                                        </p:cTn>
                                        <p:tgtEl>
                                          <p:spTgt spid="4">
                                            <p:txEl>
                                              <p:pRg st="0" end="0"/>
                                            </p:txEl>
                                          </p:spTgt>
                                        </p:tgtEl>
                                        <p:attrNameLst>
                                          <p:attrName>style.visibility</p:attrName>
                                        </p:attrNameLst>
                                      </p:cBhvr>
                                      <p:to>
                                        <p:strVal val="hidden"/>
                                      </p:to>
                                    </p:set>
                                  </p:childTnLst>
                                </p:cTn>
                              </p:par>
                              <p:par>
                                <p:cTn id="44" presetID="5" presetClass="exit" presetSubtype="10" fill="hold" grpId="0" nodeType="withEffect">
                                  <p:stCondLst>
                                    <p:cond delay="0"/>
                                  </p:stCondLst>
                                  <p:childTnLst>
                                    <p:animEffect transition="out" filter="checkerboard(across)">
                                      <p:cBhvr>
                                        <p:cTn id="45" dur="500"/>
                                        <p:tgtEl>
                                          <p:spTgt spid="4">
                                            <p:txEl>
                                              <p:pRg st="2" end="2"/>
                                            </p:txEl>
                                          </p:spTgt>
                                        </p:tgtEl>
                                      </p:cBhvr>
                                    </p:animEffect>
                                    <p:set>
                                      <p:cBhvr>
                                        <p:cTn id="46" dur="1" fill="hold">
                                          <p:stCondLst>
                                            <p:cond delay="499"/>
                                          </p:stCondLst>
                                        </p:cTn>
                                        <p:tgtEl>
                                          <p:spTgt spid="4">
                                            <p:txEl>
                                              <p:pRg st="2" end="2"/>
                                            </p:txEl>
                                          </p:spTgt>
                                        </p:tgtEl>
                                        <p:attrNameLst>
                                          <p:attrName>style.visibility</p:attrName>
                                        </p:attrNameLst>
                                      </p:cBhvr>
                                      <p:to>
                                        <p:strVal val="hidden"/>
                                      </p:to>
                                    </p:set>
                                  </p:childTnLst>
                                </p:cTn>
                              </p:par>
                              <p:par>
                                <p:cTn id="47" presetID="5" presetClass="exit" presetSubtype="10" fill="hold" grpId="0" nodeType="withEffect">
                                  <p:stCondLst>
                                    <p:cond delay="0"/>
                                  </p:stCondLst>
                                  <p:childTnLst>
                                    <p:animEffect transition="out" filter="checkerboard(across)">
                                      <p:cBhvr>
                                        <p:cTn id="48" dur="500"/>
                                        <p:tgtEl>
                                          <p:spTgt spid="4">
                                            <p:txEl>
                                              <p:pRg st="4" end="4"/>
                                            </p:txEl>
                                          </p:spTgt>
                                        </p:tgtEl>
                                      </p:cBhvr>
                                    </p:animEffect>
                                    <p:set>
                                      <p:cBhvr>
                                        <p:cTn id="49" dur="1" fill="hold">
                                          <p:stCondLst>
                                            <p:cond delay="499"/>
                                          </p:stCondLst>
                                        </p:cTn>
                                        <p:tgtEl>
                                          <p:spTgt spid="4">
                                            <p:txEl>
                                              <p:pRg st="4" end="4"/>
                                            </p:txEl>
                                          </p:spTgt>
                                        </p:tgtEl>
                                        <p:attrNameLst>
                                          <p:attrName>style.visibility</p:attrName>
                                        </p:attrNameLst>
                                      </p:cBhvr>
                                      <p:to>
                                        <p:strVal val="hidden"/>
                                      </p:to>
                                    </p:set>
                                  </p:childTnLst>
                                </p:cTn>
                              </p:par>
                              <p:par>
                                <p:cTn id="50" presetID="5" presetClass="exit" presetSubtype="10" fill="hold" grpId="0" nodeType="withEffect">
                                  <p:stCondLst>
                                    <p:cond delay="0"/>
                                  </p:stCondLst>
                                  <p:childTnLst>
                                    <p:animEffect transition="out" filter="checkerboard(across)">
                                      <p:cBhvr>
                                        <p:cTn id="51" dur="500"/>
                                        <p:tgtEl>
                                          <p:spTgt spid="4">
                                            <p:txEl>
                                              <p:pRg st="6" end="6"/>
                                            </p:txEl>
                                          </p:spTgt>
                                        </p:tgtEl>
                                      </p:cBhvr>
                                    </p:animEffect>
                                    <p:set>
                                      <p:cBhvr>
                                        <p:cTn id="52" dur="1" fill="hold">
                                          <p:stCondLst>
                                            <p:cond delay="499"/>
                                          </p:stCondLst>
                                        </p:cTn>
                                        <p:tgtEl>
                                          <p:spTgt spid="4">
                                            <p:txEl>
                                              <p:pRg st="6" end="6"/>
                                            </p:txEl>
                                          </p:spTgt>
                                        </p:tgtEl>
                                        <p:attrNameLst>
                                          <p:attrName>style.visibility</p:attrName>
                                        </p:attrNameLst>
                                      </p:cBhvr>
                                      <p:to>
                                        <p:strVal val="hidden"/>
                                      </p:to>
                                    </p:set>
                                  </p:childTnLst>
                                </p:cTn>
                              </p:par>
                              <p:par>
                                <p:cTn id="53" presetID="5" presetClass="exit" presetSubtype="10" fill="hold" grpId="0" nodeType="withEffect">
                                  <p:stCondLst>
                                    <p:cond delay="0"/>
                                  </p:stCondLst>
                                  <p:childTnLst>
                                    <p:animEffect transition="out" filter="checkerboard(across)">
                                      <p:cBhvr>
                                        <p:cTn id="54" dur="500"/>
                                        <p:tgtEl>
                                          <p:spTgt spid="4">
                                            <p:txEl>
                                              <p:pRg st="8" end="8"/>
                                            </p:txEl>
                                          </p:spTgt>
                                        </p:tgtEl>
                                      </p:cBhvr>
                                    </p:animEffect>
                                    <p:set>
                                      <p:cBhvr>
                                        <p:cTn id="55" dur="1" fill="hold">
                                          <p:stCondLst>
                                            <p:cond delay="499"/>
                                          </p:stCondLst>
                                        </p:cTn>
                                        <p:tgtEl>
                                          <p:spTgt spid="4">
                                            <p:txEl>
                                              <p:pRg st="8" end="8"/>
                                            </p:txEl>
                                          </p:spTgt>
                                        </p:tgtEl>
                                        <p:attrNameLst>
                                          <p:attrName>style.visibility</p:attrName>
                                        </p:attrNameLst>
                                      </p:cBhvr>
                                      <p:to>
                                        <p:strVal val="hidden"/>
                                      </p:to>
                                    </p:set>
                                  </p:childTnLst>
                                </p:cTn>
                              </p:par>
                              <p:par>
                                <p:cTn id="56" presetID="5" presetClass="exit" presetSubtype="10" fill="hold" grpId="0" nodeType="withEffect">
                                  <p:stCondLst>
                                    <p:cond delay="0"/>
                                  </p:stCondLst>
                                  <p:childTnLst>
                                    <p:animEffect transition="out" filter="checkerboard(across)">
                                      <p:cBhvr>
                                        <p:cTn id="57" dur="500"/>
                                        <p:tgtEl>
                                          <p:spTgt spid="4">
                                            <p:txEl>
                                              <p:pRg st="10" end="10"/>
                                            </p:txEl>
                                          </p:spTgt>
                                        </p:tgtEl>
                                      </p:cBhvr>
                                    </p:animEffect>
                                    <p:set>
                                      <p:cBhvr>
                                        <p:cTn id="58" dur="1" fill="hold">
                                          <p:stCondLst>
                                            <p:cond delay="499"/>
                                          </p:stCondLst>
                                        </p:cTn>
                                        <p:tgtEl>
                                          <p:spTgt spid="4">
                                            <p:txEl>
                                              <p:pRg st="10" end="10"/>
                                            </p:txEl>
                                          </p:spTgt>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6" presetClass="entr" presetSubtype="26"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barn(inHorizontal)">
                                      <p:cBhvr>
                                        <p:cTn id="63" dur="500"/>
                                        <p:tgtEl>
                                          <p:spTgt spid="11"/>
                                        </p:tgtEl>
                                      </p:cBhvr>
                                    </p:animEffect>
                                  </p:childTnLst>
                                </p:cTn>
                              </p:par>
                            </p:childTnLst>
                          </p:cTn>
                        </p:par>
                      </p:childTnLst>
                    </p:cTn>
                  </p:par>
                  <p:par>
                    <p:cTn id="64" fill="hold">
                      <p:stCondLst>
                        <p:cond delay="indefinite"/>
                      </p:stCondLst>
                      <p:childTnLst>
                        <p:par>
                          <p:cTn id="65" fill="hold">
                            <p:stCondLst>
                              <p:cond delay="0"/>
                            </p:stCondLst>
                            <p:childTnLst>
                              <p:par>
                                <p:cTn id="66" presetID="5" presetClass="exit" presetSubtype="10" fill="hold" grpId="1" nodeType="clickEffect">
                                  <p:stCondLst>
                                    <p:cond delay="0"/>
                                  </p:stCondLst>
                                  <p:childTnLst>
                                    <p:animEffect transition="out" filter="checkerboard(across)">
                                      <p:cBhvr>
                                        <p:cTn id="67" dur="500"/>
                                        <p:tgtEl>
                                          <p:spTgt spid="11"/>
                                        </p:tgtEl>
                                      </p:cBhvr>
                                    </p:animEffect>
                                    <p:set>
                                      <p:cBhvr>
                                        <p:cTn id="68" dur="1" fill="hold">
                                          <p:stCondLst>
                                            <p:cond delay="499"/>
                                          </p:stCondLst>
                                        </p:cTn>
                                        <p:tgtEl>
                                          <p:spTgt spid="11"/>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6" presetClass="entr" presetSubtype="26" fill="hold" nodeType="clickEffect">
                                  <p:stCondLst>
                                    <p:cond delay="0"/>
                                  </p:stCondLst>
                                  <p:childTnLst>
                                    <p:set>
                                      <p:cBhvr>
                                        <p:cTn id="72" dur="1" fill="hold">
                                          <p:stCondLst>
                                            <p:cond delay="0"/>
                                          </p:stCondLst>
                                        </p:cTn>
                                        <p:tgtEl>
                                          <p:spTgt spid="39">
                                            <p:txEl>
                                              <p:pRg st="0" end="0"/>
                                            </p:txEl>
                                          </p:spTgt>
                                        </p:tgtEl>
                                        <p:attrNameLst>
                                          <p:attrName>style.visibility</p:attrName>
                                        </p:attrNameLst>
                                      </p:cBhvr>
                                      <p:to>
                                        <p:strVal val="visible"/>
                                      </p:to>
                                    </p:set>
                                    <p:animEffect transition="in" filter="barn(inHorizontal)">
                                      <p:cBhvr>
                                        <p:cTn id="73" dur="500"/>
                                        <p:tgtEl>
                                          <p:spTgt spid="39">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6" fill="hold" nodeType="clickEffect">
                                  <p:stCondLst>
                                    <p:cond delay="0"/>
                                  </p:stCondLst>
                                  <p:childTnLst>
                                    <p:set>
                                      <p:cBhvr>
                                        <p:cTn id="77" dur="1" fill="hold">
                                          <p:stCondLst>
                                            <p:cond delay="0"/>
                                          </p:stCondLst>
                                        </p:cTn>
                                        <p:tgtEl>
                                          <p:spTgt spid="39">
                                            <p:txEl>
                                              <p:pRg st="2" end="2"/>
                                            </p:txEl>
                                          </p:spTgt>
                                        </p:tgtEl>
                                        <p:attrNameLst>
                                          <p:attrName>style.visibility</p:attrName>
                                        </p:attrNameLst>
                                      </p:cBhvr>
                                      <p:to>
                                        <p:strVal val="visible"/>
                                      </p:to>
                                    </p:set>
                                    <p:animEffect transition="in" filter="barn(inHorizontal)">
                                      <p:cBhvr>
                                        <p:cTn id="78" dur="500"/>
                                        <p:tgtEl>
                                          <p:spTgt spid="39">
                                            <p:txEl>
                                              <p:pRg st="2" end="2"/>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5" presetClass="exit" presetSubtype="10" fill="hold" grpId="0" nodeType="clickEffect">
                                  <p:stCondLst>
                                    <p:cond delay="0"/>
                                  </p:stCondLst>
                                  <p:childTnLst>
                                    <p:animEffect transition="out" filter="checkerboard(across)">
                                      <p:cBhvr>
                                        <p:cTn id="82" dur="500"/>
                                        <p:tgtEl>
                                          <p:spTgt spid="39">
                                            <p:txEl>
                                              <p:pRg st="0" end="0"/>
                                            </p:txEl>
                                          </p:spTgt>
                                        </p:tgtEl>
                                      </p:cBhvr>
                                    </p:animEffect>
                                    <p:set>
                                      <p:cBhvr>
                                        <p:cTn id="83" dur="1" fill="hold">
                                          <p:stCondLst>
                                            <p:cond delay="499"/>
                                          </p:stCondLst>
                                        </p:cTn>
                                        <p:tgtEl>
                                          <p:spTgt spid="39">
                                            <p:txEl>
                                              <p:pRg st="0" end="0"/>
                                            </p:txEl>
                                          </p:spTgt>
                                        </p:tgtEl>
                                        <p:attrNameLst>
                                          <p:attrName>style.visibility</p:attrName>
                                        </p:attrNameLst>
                                      </p:cBhvr>
                                      <p:to>
                                        <p:strVal val="hidden"/>
                                      </p:to>
                                    </p:set>
                                  </p:childTnLst>
                                </p:cTn>
                              </p:par>
                              <p:par>
                                <p:cTn id="84" presetID="5" presetClass="exit" presetSubtype="10" fill="hold" grpId="0" nodeType="withEffect">
                                  <p:stCondLst>
                                    <p:cond delay="0"/>
                                  </p:stCondLst>
                                  <p:childTnLst>
                                    <p:animEffect transition="out" filter="checkerboard(across)">
                                      <p:cBhvr>
                                        <p:cTn id="85" dur="500"/>
                                        <p:tgtEl>
                                          <p:spTgt spid="39">
                                            <p:txEl>
                                              <p:pRg st="2" end="2"/>
                                            </p:txEl>
                                          </p:spTgt>
                                        </p:tgtEl>
                                      </p:cBhvr>
                                    </p:animEffect>
                                    <p:set>
                                      <p:cBhvr>
                                        <p:cTn id="86" dur="1" fill="hold">
                                          <p:stCondLst>
                                            <p:cond delay="499"/>
                                          </p:stCondLst>
                                        </p:cTn>
                                        <p:tgtEl>
                                          <p:spTgt spid="39">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allAtOnce"/>
      <p:bldP spid="11" grpId="0"/>
      <p:bldP spid="11" grpId="1"/>
      <p:bldP spid="39"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4800" y="533400"/>
            <a:ext cx="3124200" cy="1200329"/>
          </a:xfrm>
          <a:prstGeom prst="rect">
            <a:avLst/>
          </a:prstGeom>
          <a:noFill/>
        </p:spPr>
        <p:txBody>
          <a:bodyPr wrap="square" rtlCol="0">
            <a:spAutoFit/>
          </a:bodyPr>
          <a:lstStyle/>
          <a:p>
            <a:r>
              <a:rPr lang="en-US" sz="2400" dirty="0">
                <a:latin typeface="Aharoni" pitchFamily="2" charset="-79"/>
                <a:cs typeface="Aharoni" pitchFamily="2" charset="-79"/>
              </a:rPr>
              <a:t>Integrity</a:t>
            </a:r>
          </a:p>
          <a:p>
            <a:endParaRPr lang="en-US" sz="2400" dirty="0">
              <a:latin typeface="Aharoni" pitchFamily="2" charset="-79"/>
              <a:cs typeface="Aharoni" pitchFamily="2" charset="-79"/>
            </a:endParaRPr>
          </a:p>
          <a:p>
            <a:endParaRPr lang="en-US" sz="2400" dirty="0">
              <a:latin typeface="Aharoni" pitchFamily="2" charset="-79"/>
              <a:cs typeface="Aharoni" pitchFamily="2" charset="-79"/>
            </a:endParaRPr>
          </a:p>
        </p:txBody>
      </p:sp>
      <p:sp>
        <p:nvSpPr>
          <p:cNvPr id="4" name="TextBox 3"/>
          <p:cNvSpPr txBox="1"/>
          <p:nvPr/>
        </p:nvSpPr>
        <p:spPr>
          <a:xfrm>
            <a:off x="2895600" y="533400"/>
            <a:ext cx="5943600" cy="6124754"/>
          </a:xfrm>
          <a:prstGeom prst="rect">
            <a:avLst/>
          </a:prstGeom>
          <a:noFill/>
        </p:spPr>
        <p:txBody>
          <a:bodyPr wrap="square" rtlCol="0">
            <a:spAutoFit/>
          </a:bodyPr>
          <a:lstStyle/>
          <a:p>
            <a:r>
              <a:rPr lang="en-US" sz="2800" dirty="0"/>
              <a:t>Making a commitment and being consistent.</a:t>
            </a:r>
          </a:p>
          <a:p>
            <a:endParaRPr lang="en-US" sz="2800" dirty="0"/>
          </a:p>
          <a:p>
            <a:r>
              <a:rPr lang="en-US" sz="2800" dirty="0"/>
              <a:t>Taking ownership of your mistakes.</a:t>
            </a:r>
          </a:p>
          <a:p>
            <a:endParaRPr lang="en-US" sz="2800" dirty="0"/>
          </a:p>
          <a:p>
            <a:r>
              <a:rPr lang="en-US" sz="2800" dirty="0"/>
              <a:t>Being a good role model.</a:t>
            </a:r>
          </a:p>
          <a:p>
            <a:endParaRPr lang="en-US" sz="2800" dirty="0"/>
          </a:p>
          <a:p>
            <a:r>
              <a:rPr lang="en-US" sz="2800" dirty="0"/>
              <a:t>Follow ethical standards and rules.</a:t>
            </a:r>
          </a:p>
          <a:p>
            <a:endParaRPr lang="en-US" sz="2800" dirty="0"/>
          </a:p>
          <a:p>
            <a:r>
              <a:rPr lang="en-US" sz="2800" dirty="0"/>
              <a:t>Committing to your core values. </a:t>
            </a:r>
          </a:p>
          <a:p>
            <a:endParaRPr lang="en-US" sz="2800" dirty="0"/>
          </a:p>
          <a:p>
            <a:r>
              <a:rPr lang="en-US" sz="2800" dirty="0"/>
              <a:t>Being honest with family and associates</a:t>
            </a:r>
          </a:p>
          <a:p>
            <a:endParaRPr lang="en-US" sz="2800" dirty="0"/>
          </a:p>
          <a:p>
            <a:r>
              <a:rPr lang="en-US" sz="2800" dirty="0"/>
              <a:t>Strong Moral Principles</a:t>
            </a:r>
          </a:p>
        </p:txBody>
      </p:sp>
      <p:grpSp>
        <p:nvGrpSpPr>
          <p:cNvPr id="40" name="Group 20"/>
          <p:cNvGrpSpPr/>
          <p:nvPr/>
        </p:nvGrpSpPr>
        <p:grpSpPr>
          <a:xfrm>
            <a:off x="2209800" y="381000"/>
            <a:ext cx="457200" cy="757135"/>
            <a:chOff x="5501390" y="1455804"/>
            <a:chExt cx="1738859" cy="2879594"/>
          </a:xfrm>
        </p:grpSpPr>
        <p:sp>
          <p:nvSpPr>
            <p:cNvPr id="41" name="Oval 40"/>
            <p:cNvSpPr/>
            <p:nvPr/>
          </p:nvSpPr>
          <p:spPr>
            <a:xfrm rot="1247996">
              <a:off x="5621310" y="2278504"/>
              <a:ext cx="1465289" cy="1836295"/>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rot="20894386">
              <a:off x="6103409" y="1455804"/>
              <a:ext cx="375104" cy="2879594"/>
            </a:xfrm>
            <a:prstGeom prst="round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6056026" y="1888761"/>
              <a:ext cx="860685" cy="6858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6295869" y="2285999"/>
              <a:ext cx="790731" cy="672059"/>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6347086" y="2708223"/>
              <a:ext cx="893163" cy="79323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6250898" y="3222886"/>
              <a:ext cx="953125" cy="77824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rot="18814632">
              <a:off x="5413947" y="2266013"/>
              <a:ext cx="860685" cy="6858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20"/>
          <p:cNvGrpSpPr/>
          <p:nvPr/>
        </p:nvGrpSpPr>
        <p:grpSpPr>
          <a:xfrm>
            <a:off x="2226039" y="1600200"/>
            <a:ext cx="457200" cy="757135"/>
            <a:chOff x="5501390" y="1455804"/>
            <a:chExt cx="1738859" cy="2879594"/>
          </a:xfrm>
        </p:grpSpPr>
        <p:sp>
          <p:nvSpPr>
            <p:cNvPr id="65" name="Oval 64"/>
            <p:cNvSpPr/>
            <p:nvPr/>
          </p:nvSpPr>
          <p:spPr>
            <a:xfrm rot="1247996">
              <a:off x="5621310" y="2278504"/>
              <a:ext cx="1465289" cy="1836295"/>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ounded Rectangle 65"/>
            <p:cNvSpPr/>
            <p:nvPr/>
          </p:nvSpPr>
          <p:spPr>
            <a:xfrm rot="20894386">
              <a:off x="6103409" y="1455804"/>
              <a:ext cx="375104" cy="2879594"/>
            </a:xfrm>
            <a:prstGeom prst="round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6056026" y="1888761"/>
              <a:ext cx="860685" cy="6858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6295869" y="2285999"/>
              <a:ext cx="790731" cy="672059"/>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6347086" y="2708223"/>
              <a:ext cx="893163" cy="79323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6250898" y="3222886"/>
              <a:ext cx="953125" cy="77824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rot="18814632">
              <a:off x="5413947" y="2266013"/>
              <a:ext cx="860685" cy="6858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2" name="Group 20"/>
          <p:cNvGrpSpPr/>
          <p:nvPr/>
        </p:nvGrpSpPr>
        <p:grpSpPr>
          <a:xfrm>
            <a:off x="2226039" y="2499610"/>
            <a:ext cx="457200" cy="757135"/>
            <a:chOff x="5501390" y="1455804"/>
            <a:chExt cx="1738859" cy="2879594"/>
          </a:xfrm>
        </p:grpSpPr>
        <p:sp>
          <p:nvSpPr>
            <p:cNvPr id="73" name="Oval 72"/>
            <p:cNvSpPr/>
            <p:nvPr/>
          </p:nvSpPr>
          <p:spPr>
            <a:xfrm rot="1247996">
              <a:off x="5621310" y="2278504"/>
              <a:ext cx="1465289" cy="1836295"/>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ounded Rectangle 73"/>
            <p:cNvSpPr/>
            <p:nvPr/>
          </p:nvSpPr>
          <p:spPr>
            <a:xfrm rot="20894386">
              <a:off x="6103409" y="1455804"/>
              <a:ext cx="375104" cy="2879594"/>
            </a:xfrm>
            <a:prstGeom prst="round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6056026" y="1888761"/>
              <a:ext cx="860685" cy="6858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6295869" y="2285999"/>
              <a:ext cx="790731" cy="672059"/>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6347086" y="2708223"/>
              <a:ext cx="893163" cy="79323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6250898" y="3222886"/>
              <a:ext cx="953125" cy="77824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rot="18814632">
              <a:off x="5413947" y="2266013"/>
              <a:ext cx="860685" cy="6858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20"/>
          <p:cNvGrpSpPr/>
          <p:nvPr/>
        </p:nvGrpSpPr>
        <p:grpSpPr>
          <a:xfrm>
            <a:off x="2211049" y="3352800"/>
            <a:ext cx="457200" cy="757135"/>
            <a:chOff x="5501390" y="1455804"/>
            <a:chExt cx="1738859" cy="2879594"/>
          </a:xfrm>
        </p:grpSpPr>
        <p:sp>
          <p:nvSpPr>
            <p:cNvPr id="81" name="Oval 80"/>
            <p:cNvSpPr/>
            <p:nvPr/>
          </p:nvSpPr>
          <p:spPr>
            <a:xfrm rot="1247996">
              <a:off x="5621310" y="2278504"/>
              <a:ext cx="1465289" cy="1836295"/>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ounded Rectangle 81"/>
            <p:cNvSpPr/>
            <p:nvPr/>
          </p:nvSpPr>
          <p:spPr>
            <a:xfrm rot="20894386">
              <a:off x="6103409" y="1455804"/>
              <a:ext cx="375104" cy="2879594"/>
            </a:xfrm>
            <a:prstGeom prst="round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6056026" y="1888761"/>
              <a:ext cx="860685" cy="6858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6295869" y="2285999"/>
              <a:ext cx="790731" cy="672059"/>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6347086" y="2708223"/>
              <a:ext cx="893163" cy="79323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6250898" y="3222886"/>
              <a:ext cx="953125" cy="77824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rot="18814632">
              <a:off x="5413947" y="2266013"/>
              <a:ext cx="860685" cy="6858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8" name="Group 20"/>
          <p:cNvGrpSpPr/>
          <p:nvPr/>
        </p:nvGrpSpPr>
        <p:grpSpPr>
          <a:xfrm>
            <a:off x="2181069" y="4220980"/>
            <a:ext cx="457200" cy="757135"/>
            <a:chOff x="5501390" y="1455804"/>
            <a:chExt cx="1738859" cy="2879594"/>
          </a:xfrm>
        </p:grpSpPr>
        <p:sp>
          <p:nvSpPr>
            <p:cNvPr id="89" name="Oval 88"/>
            <p:cNvSpPr/>
            <p:nvPr/>
          </p:nvSpPr>
          <p:spPr>
            <a:xfrm rot="1247996">
              <a:off x="5621310" y="2278504"/>
              <a:ext cx="1465289" cy="1836295"/>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ounded Rectangle 89"/>
            <p:cNvSpPr/>
            <p:nvPr/>
          </p:nvSpPr>
          <p:spPr>
            <a:xfrm rot="20894386">
              <a:off x="6103409" y="1455804"/>
              <a:ext cx="375104" cy="2879594"/>
            </a:xfrm>
            <a:prstGeom prst="round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6056026" y="1888761"/>
              <a:ext cx="860685" cy="6858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6295869" y="2285999"/>
              <a:ext cx="790731" cy="672059"/>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6347086" y="2708223"/>
              <a:ext cx="893163" cy="79323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6250898" y="3222886"/>
              <a:ext cx="953125" cy="77824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rot="18814632">
              <a:off x="5413947" y="2266013"/>
              <a:ext cx="860685" cy="6858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20"/>
          <p:cNvGrpSpPr/>
          <p:nvPr/>
        </p:nvGrpSpPr>
        <p:grpSpPr>
          <a:xfrm>
            <a:off x="2226039" y="5075420"/>
            <a:ext cx="457200" cy="757135"/>
            <a:chOff x="5501390" y="1455804"/>
            <a:chExt cx="1738859" cy="2879594"/>
          </a:xfrm>
        </p:grpSpPr>
        <p:sp>
          <p:nvSpPr>
            <p:cNvPr id="97" name="Oval 96"/>
            <p:cNvSpPr/>
            <p:nvPr/>
          </p:nvSpPr>
          <p:spPr>
            <a:xfrm rot="1247996">
              <a:off x="5621310" y="2278504"/>
              <a:ext cx="1465289" cy="1836295"/>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ounded Rectangle 97"/>
            <p:cNvSpPr/>
            <p:nvPr/>
          </p:nvSpPr>
          <p:spPr>
            <a:xfrm rot="20894386">
              <a:off x="6103409" y="1455804"/>
              <a:ext cx="375104" cy="2879594"/>
            </a:xfrm>
            <a:prstGeom prst="round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6056026" y="1888761"/>
              <a:ext cx="860685" cy="6858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6295869" y="2285999"/>
              <a:ext cx="790731" cy="672059"/>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6347086" y="2708223"/>
              <a:ext cx="893163" cy="79323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6250898" y="3222886"/>
              <a:ext cx="953125" cy="77824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rot="18814632">
              <a:off x="5413947" y="2266013"/>
              <a:ext cx="860685" cy="6858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20"/>
          <p:cNvGrpSpPr/>
          <p:nvPr/>
        </p:nvGrpSpPr>
        <p:grpSpPr>
          <a:xfrm>
            <a:off x="2197308" y="6010924"/>
            <a:ext cx="457200" cy="757135"/>
            <a:chOff x="5501390" y="1455804"/>
            <a:chExt cx="1738859" cy="2879594"/>
          </a:xfrm>
        </p:grpSpPr>
        <p:sp>
          <p:nvSpPr>
            <p:cNvPr id="105" name="Oval 104"/>
            <p:cNvSpPr/>
            <p:nvPr/>
          </p:nvSpPr>
          <p:spPr>
            <a:xfrm rot="1247996">
              <a:off x="5621310" y="2278504"/>
              <a:ext cx="1465289" cy="1836295"/>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ounded Rectangle 105"/>
            <p:cNvSpPr/>
            <p:nvPr/>
          </p:nvSpPr>
          <p:spPr>
            <a:xfrm rot="20894386">
              <a:off x="6103409" y="1455804"/>
              <a:ext cx="375104" cy="2879594"/>
            </a:xfrm>
            <a:prstGeom prst="round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6056026" y="1888761"/>
              <a:ext cx="860685" cy="6858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6295869" y="2285999"/>
              <a:ext cx="790731" cy="672059"/>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6347086" y="2708223"/>
              <a:ext cx="893163" cy="79323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6250898" y="3222886"/>
              <a:ext cx="953125" cy="77824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rot="18814632">
              <a:off x="5413947" y="2266013"/>
              <a:ext cx="860685" cy="6858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arn(inHorizontal)">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arn(inHorizontal)">
                                      <p:cBhvr>
                                        <p:cTn id="18" dur="500"/>
                                        <p:tgtEl>
                                          <p:spTgt spid="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arn(inHorizontal)">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barn(inHorizontal)">
                                      <p:cBhvr>
                                        <p:cTn id="28" dur="500"/>
                                        <p:tgtEl>
                                          <p:spTgt spid="4">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6" fill="hold" nodeType="click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animEffect transition="in" filter="barn(inHorizontal)">
                                      <p:cBhvr>
                                        <p:cTn id="33" dur="500"/>
                                        <p:tgtEl>
                                          <p:spTgt spid="4">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6" fill="hold" nodeType="clickEffect">
                                  <p:stCondLst>
                                    <p:cond delay="0"/>
                                  </p:stCondLst>
                                  <p:childTnLst>
                                    <p:set>
                                      <p:cBhvr>
                                        <p:cTn id="37" dur="1" fill="hold">
                                          <p:stCondLst>
                                            <p:cond delay="0"/>
                                          </p:stCondLst>
                                        </p:cTn>
                                        <p:tgtEl>
                                          <p:spTgt spid="4">
                                            <p:txEl>
                                              <p:pRg st="10" end="10"/>
                                            </p:txEl>
                                          </p:spTgt>
                                        </p:tgtEl>
                                        <p:attrNameLst>
                                          <p:attrName>style.visibility</p:attrName>
                                        </p:attrNameLst>
                                      </p:cBhvr>
                                      <p:to>
                                        <p:strVal val="visible"/>
                                      </p:to>
                                    </p:set>
                                    <p:animEffect transition="in" filter="barn(inHorizontal)">
                                      <p:cBhvr>
                                        <p:cTn id="38" dur="500"/>
                                        <p:tgtEl>
                                          <p:spTgt spid="4">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6" fill="hold" nodeType="click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Effect transition="in" filter="barn(inHorizontal)">
                                      <p:cBhvr>
                                        <p:cTn id="43" dur="500"/>
                                        <p:tgtEl>
                                          <p:spTgt spid="4">
                                            <p:txEl>
                                              <p:pRg st="12" end="1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xit" presetSubtype="10" fill="hold" grpId="0" nodeType="clickEffect">
                                  <p:stCondLst>
                                    <p:cond delay="0"/>
                                  </p:stCondLst>
                                  <p:childTnLst>
                                    <p:animEffect transition="out" filter="checkerboard(across)">
                                      <p:cBhvr>
                                        <p:cTn id="47" dur="500"/>
                                        <p:tgtEl>
                                          <p:spTgt spid="4">
                                            <p:txEl>
                                              <p:pRg st="0" end="0"/>
                                            </p:txEl>
                                          </p:spTgt>
                                        </p:tgtEl>
                                      </p:cBhvr>
                                    </p:animEffect>
                                    <p:set>
                                      <p:cBhvr>
                                        <p:cTn id="48" dur="1" fill="hold">
                                          <p:stCondLst>
                                            <p:cond delay="499"/>
                                          </p:stCondLst>
                                        </p:cTn>
                                        <p:tgtEl>
                                          <p:spTgt spid="4">
                                            <p:txEl>
                                              <p:pRg st="0" end="0"/>
                                            </p:txEl>
                                          </p:spTgt>
                                        </p:tgtEl>
                                        <p:attrNameLst>
                                          <p:attrName>style.visibility</p:attrName>
                                        </p:attrNameLst>
                                      </p:cBhvr>
                                      <p:to>
                                        <p:strVal val="hidden"/>
                                      </p:to>
                                    </p:set>
                                  </p:childTnLst>
                                </p:cTn>
                              </p:par>
                              <p:par>
                                <p:cTn id="49" presetID="5" presetClass="exit" presetSubtype="10" fill="hold" grpId="0" nodeType="withEffect">
                                  <p:stCondLst>
                                    <p:cond delay="0"/>
                                  </p:stCondLst>
                                  <p:childTnLst>
                                    <p:animEffect transition="out" filter="checkerboard(across)">
                                      <p:cBhvr>
                                        <p:cTn id="50" dur="500"/>
                                        <p:tgtEl>
                                          <p:spTgt spid="4">
                                            <p:txEl>
                                              <p:pRg st="2" end="2"/>
                                            </p:txEl>
                                          </p:spTgt>
                                        </p:tgtEl>
                                      </p:cBhvr>
                                    </p:animEffect>
                                    <p:set>
                                      <p:cBhvr>
                                        <p:cTn id="51" dur="1" fill="hold">
                                          <p:stCondLst>
                                            <p:cond delay="499"/>
                                          </p:stCondLst>
                                        </p:cTn>
                                        <p:tgtEl>
                                          <p:spTgt spid="4">
                                            <p:txEl>
                                              <p:pRg st="2" end="2"/>
                                            </p:txEl>
                                          </p:spTgt>
                                        </p:tgtEl>
                                        <p:attrNameLst>
                                          <p:attrName>style.visibility</p:attrName>
                                        </p:attrNameLst>
                                      </p:cBhvr>
                                      <p:to>
                                        <p:strVal val="hidden"/>
                                      </p:to>
                                    </p:set>
                                  </p:childTnLst>
                                </p:cTn>
                              </p:par>
                              <p:par>
                                <p:cTn id="52" presetID="5" presetClass="exit" presetSubtype="10" fill="hold" grpId="0" nodeType="withEffect">
                                  <p:stCondLst>
                                    <p:cond delay="0"/>
                                  </p:stCondLst>
                                  <p:childTnLst>
                                    <p:animEffect transition="out" filter="checkerboard(across)">
                                      <p:cBhvr>
                                        <p:cTn id="53" dur="500"/>
                                        <p:tgtEl>
                                          <p:spTgt spid="4">
                                            <p:txEl>
                                              <p:pRg st="4" end="4"/>
                                            </p:txEl>
                                          </p:spTgt>
                                        </p:tgtEl>
                                      </p:cBhvr>
                                    </p:animEffect>
                                    <p:set>
                                      <p:cBhvr>
                                        <p:cTn id="54" dur="1" fill="hold">
                                          <p:stCondLst>
                                            <p:cond delay="499"/>
                                          </p:stCondLst>
                                        </p:cTn>
                                        <p:tgtEl>
                                          <p:spTgt spid="4">
                                            <p:txEl>
                                              <p:pRg st="4" end="4"/>
                                            </p:txEl>
                                          </p:spTgt>
                                        </p:tgtEl>
                                        <p:attrNameLst>
                                          <p:attrName>style.visibility</p:attrName>
                                        </p:attrNameLst>
                                      </p:cBhvr>
                                      <p:to>
                                        <p:strVal val="hidden"/>
                                      </p:to>
                                    </p:set>
                                  </p:childTnLst>
                                </p:cTn>
                              </p:par>
                              <p:par>
                                <p:cTn id="55" presetID="5" presetClass="exit" presetSubtype="10" fill="hold" grpId="0" nodeType="withEffect">
                                  <p:stCondLst>
                                    <p:cond delay="0"/>
                                  </p:stCondLst>
                                  <p:childTnLst>
                                    <p:animEffect transition="out" filter="checkerboard(across)">
                                      <p:cBhvr>
                                        <p:cTn id="56" dur="500"/>
                                        <p:tgtEl>
                                          <p:spTgt spid="4">
                                            <p:txEl>
                                              <p:pRg st="6" end="6"/>
                                            </p:txEl>
                                          </p:spTgt>
                                        </p:tgtEl>
                                      </p:cBhvr>
                                    </p:animEffect>
                                    <p:set>
                                      <p:cBhvr>
                                        <p:cTn id="57" dur="1" fill="hold">
                                          <p:stCondLst>
                                            <p:cond delay="499"/>
                                          </p:stCondLst>
                                        </p:cTn>
                                        <p:tgtEl>
                                          <p:spTgt spid="4">
                                            <p:txEl>
                                              <p:pRg st="6" end="6"/>
                                            </p:txEl>
                                          </p:spTgt>
                                        </p:tgtEl>
                                        <p:attrNameLst>
                                          <p:attrName>style.visibility</p:attrName>
                                        </p:attrNameLst>
                                      </p:cBhvr>
                                      <p:to>
                                        <p:strVal val="hidden"/>
                                      </p:to>
                                    </p:set>
                                  </p:childTnLst>
                                </p:cTn>
                              </p:par>
                              <p:par>
                                <p:cTn id="58" presetID="5" presetClass="exit" presetSubtype="10" fill="hold" grpId="0" nodeType="withEffect">
                                  <p:stCondLst>
                                    <p:cond delay="0"/>
                                  </p:stCondLst>
                                  <p:childTnLst>
                                    <p:animEffect transition="out" filter="checkerboard(across)">
                                      <p:cBhvr>
                                        <p:cTn id="59" dur="500"/>
                                        <p:tgtEl>
                                          <p:spTgt spid="4">
                                            <p:txEl>
                                              <p:pRg st="8" end="8"/>
                                            </p:txEl>
                                          </p:spTgt>
                                        </p:tgtEl>
                                      </p:cBhvr>
                                    </p:animEffect>
                                    <p:set>
                                      <p:cBhvr>
                                        <p:cTn id="60" dur="1" fill="hold">
                                          <p:stCondLst>
                                            <p:cond delay="499"/>
                                          </p:stCondLst>
                                        </p:cTn>
                                        <p:tgtEl>
                                          <p:spTgt spid="4">
                                            <p:txEl>
                                              <p:pRg st="8" end="8"/>
                                            </p:txEl>
                                          </p:spTgt>
                                        </p:tgtEl>
                                        <p:attrNameLst>
                                          <p:attrName>style.visibility</p:attrName>
                                        </p:attrNameLst>
                                      </p:cBhvr>
                                      <p:to>
                                        <p:strVal val="hidden"/>
                                      </p:to>
                                    </p:set>
                                  </p:childTnLst>
                                </p:cTn>
                              </p:par>
                              <p:par>
                                <p:cTn id="61" presetID="5" presetClass="exit" presetSubtype="10" fill="hold" grpId="0" nodeType="withEffect">
                                  <p:stCondLst>
                                    <p:cond delay="0"/>
                                  </p:stCondLst>
                                  <p:childTnLst>
                                    <p:animEffect transition="out" filter="checkerboard(across)">
                                      <p:cBhvr>
                                        <p:cTn id="62" dur="500"/>
                                        <p:tgtEl>
                                          <p:spTgt spid="4">
                                            <p:txEl>
                                              <p:pRg st="10" end="10"/>
                                            </p:txEl>
                                          </p:spTgt>
                                        </p:tgtEl>
                                      </p:cBhvr>
                                    </p:animEffect>
                                    <p:set>
                                      <p:cBhvr>
                                        <p:cTn id="63" dur="1" fill="hold">
                                          <p:stCondLst>
                                            <p:cond delay="499"/>
                                          </p:stCondLst>
                                        </p:cTn>
                                        <p:tgtEl>
                                          <p:spTgt spid="4">
                                            <p:txEl>
                                              <p:pRg st="10" end="10"/>
                                            </p:txEl>
                                          </p:spTgt>
                                        </p:tgtEl>
                                        <p:attrNameLst>
                                          <p:attrName>style.visibility</p:attrName>
                                        </p:attrNameLst>
                                      </p:cBhvr>
                                      <p:to>
                                        <p:strVal val="hidden"/>
                                      </p:to>
                                    </p:set>
                                  </p:childTnLst>
                                </p:cTn>
                              </p:par>
                              <p:par>
                                <p:cTn id="64" presetID="5" presetClass="exit" presetSubtype="10" fill="hold" grpId="0" nodeType="withEffect">
                                  <p:stCondLst>
                                    <p:cond delay="0"/>
                                  </p:stCondLst>
                                  <p:childTnLst>
                                    <p:animEffect transition="out" filter="checkerboard(across)">
                                      <p:cBhvr>
                                        <p:cTn id="65" dur="500"/>
                                        <p:tgtEl>
                                          <p:spTgt spid="4">
                                            <p:txEl>
                                              <p:pRg st="12" end="12"/>
                                            </p:txEl>
                                          </p:spTgt>
                                        </p:tgtEl>
                                      </p:cBhvr>
                                    </p:animEffect>
                                    <p:set>
                                      <p:cBhvr>
                                        <p:cTn id="66" dur="1" fill="hold">
                                          <p:stCondLst>
                                            <p:cond delay="499"/>
                                          </p:stCondLst>
                                        </p:cTn>
                                        <p:tgtEl>
                                          <p:spTgt spid="4">
                                            <p:txEl>
                                              <p:pRg st="12" end="1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allAtOnce"/>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515</Words>
  <Application>Microsoft Office PowerPoint</Application>
  <PresentationFormat>On-screen Show (4:3)</PresentationFormat>
  <Paragraphs>75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Aharoni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lblau</dc:creator>
  <cp:lastModifiedBy>lynda blau</cp:lastModifiedBy>
  <cp:revision>16</cp:revision>
  <dcterms:created xsi:type="dcterms:W3CDTF">2012-09-20T17:32:47Z</dcterms:created>
  <dcterms:modified xsi:type="dcterms:W3CDTF">2020-09-13T15:03:35Z</dcterms:modified>
</cp:coreProperties>
</file>