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2" r:id="rId5"/>
    <p:sldId id="261" r:id="rId6"/>
    <p:sldId id="264" r:id="rId7"/>
    <p:sldId id="265" r:id="rId8"/>
    <p:sldId id="266" r:id="rId9"/>
    <p:sldId id="267" r:id="rId10"/>
    <p:sldId id="257" r:id="rId11"/>
    <p:sldId id="268" r:id="rId12"/>
    <p:sldId id="269" r:id="rId13"/>
    <p:sldId id="270" r:id="rId14"/>
    <p:sldId id="272" r:id="rId15"/>
    <p:sldId id="274" r:id="rId16"/>
    <p:sldId id="273" r:id="rId17"/>
    <p:sldId id="258" r:id="rId18"/>
    <p:sldId id="271" r:id="rId19"/>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lifornian FB" panose="0207040306080B030204" pitchFamily="18" charset="0"/>
      <p:regular r:id="rId27"/>
      <p:bold r:id="rId28"/>
      <p:italic r:id="rId29"/>
    </p:embeddedFont>
    <p:embeddedFont>
      <p:font typeface="David" panose="020E0502060401010101" pitchFamily="34" charset="-79"/>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55" d="100"/>
          <a:sy n="55" d="100"/>
        </p:scale>
        <p:origin x="52"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D5C685-248D-4575-A885-9C7E291B7C7D}"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159804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D5C685-248D-4575-A885-9C7E291B7C7D}"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638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D5C685-248D-4575-A885-9C7E291B7C7D}"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40300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D5C685-248D-4575-A885-9C7E291B7C7D}"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125640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D5C685-248D-4575-A885-9C7E291B7C7D}"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8483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D5C685-248D-4575-A885-9C7E291B7C7D}"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60655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D5C685-248D-4575-A885-9C7E291B7C7D}"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3885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D5C685-248D-4575-A885-9C7E291B7C7D}"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77955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5C685-248D-4575-A885-9C7E291B7C7D}"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71789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5C685-248D-4575-A885-9C7E291B7C7D}"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420233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5C685-248D-4575-A885-9C7E291B7C7D}"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47074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5C685-248D-4575-A885-9C7E291B7C7D}" type="datetimeFigureOut">
              <a:rPr lang="en-US" smtClean="0"/>
              <a:t>10/2/2020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807EE-FC63-4098-9E71-93410EF8EFC2}" type="slidenum">
              <a:rPr lang="en-US" smtClean="0"/>
              <a:t>‹#›</a:t>
            </a:fld>
            <a:endParaRPr lang="en-US"/>
          </a:p>
        </p:txBody>
      </p:sp>
    </p:spTree>
    <p:extLst>
      <p:ext uri="{BB962C8B-B14F-4D97-AF65-F5344CB8AC3E}">
        <p14:creationId xmlns:p14="http://schemas.microsoft.com/office/powerpoint/2010/main" val="148797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171">
            <a:extLst>
              <a:ext uri="{FF2B5EF4-FFF2-40B4-BE49-F238E27FC236}">
                <a16:creationId xmlns:a16="http://schemas.microsoft.com/office/drawing/2014/main" id="{2CF978F5-BE9A-4539-8308-CE941FAAD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105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91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Redemption</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101:60</a:t>
            </a:r>
            <a:endParaRPr lang="en-US" sz="1200" dirty="0">
              <a:solidFill>
                <a:schemeClr val="bg1"/>
              </a:solidFill>
            </a:endParaRPr>
          </a:p>
        </p:txBody>
      </p:sp>
      <p:sp>
        <p:nvSpPr>
          <p:cNvPr id="4" name="Rectangle 3"/>
          <p:cNvSpPr/>
          <p:nvPr/>
        </p:nvSpPr>
        <p:spPr>
          <a:xfrm>
            <a:off x="561050" y="1160126"/>
            <a:ext cx="4782004" cy="1754326"/>
          </a:xfrm>
          <a:prstGeom prst="rect">
            <a:avLst/>
          </a:prstGeom>
        </p:spPr>
        <p:txBody>
          <a:bodyPr wrap="square">
            <a:spAutoFit/>
          </a:bodyPr>
          <a:lstStyle/>
          <a:p>
            <a:r>
              <a:rPr lang="en-US" dirty="0">
                <a:solidFill>
                  <a:schemeClr val="bg1"/>
                </a:solidFill>
              </a:rPr>
              <a:t>Though Joseph Smith followed the Lord’s instructions to gather together the “strength of my house”  by organizing Zion’s Camp to redeem Zion, the Lord’s purpose in sending them and His will concerning the redemption of Zion were not fully understood by His people. </a:t>
            </a:r>
            <a:endParaRPr lang="en-US" sz="1200" dirty="0">
              <a:solidFill>
                <a:schemeClr val="bg1"/>
              </a:solidFill>
            </a:endParaRPr>
          </a:p>
        </p:txBody>
      </p:sp>
      <p:sp>
        <p:nvSpPr>
          <p:cNvPr id="10" name="Rectangle 9"/>
          <p:cNvSpPr/>
          <p:nvPr/>
        </p:nvSpPr>
        <p:spPr>
          <a:xfrm>
            <a:off x="6458139" y="4493021"/>
            <a:ext cx="4782004" cy="1200329"/>
          </a:xfrm>
          <a:prstGeom prst="rect">
            <a:avLst/>
          </a:prstGeom>
        </p:spPr>
        <p:txBody>
          <a:bodyPr wrap="square">
            <a:spAutoFit/>
          </a:bodyPr>
          <a:lstStyle/>
          <a:p>
            <a:r>
              <a:rPr lang="en-US" dirty="0">
                <a:solidFill>
                  <a:schemeClr val="bg1"/>
                </a:solidFill>
              </a:rPr>
              <a:t>The redemption of Zion did not take place at that time. When the servant in the parable asked when the land would be possessed, the Lord responded, “When I will”.</a:t>
            </a:r>
            <a:endParaRPr lang="en-US" sz="1200" dirty="0">
              <a:solidFill>
                <a:schemeClr val="bg1"/>
              </a:solidFill>
            </a:endParaRPr>
          </a:p>
        </p:txBody>
      </p:sp>
      <p:grpSp>
        <p:nvGrpSpPr>
          <p:cNvPr id="23" name="Group 22"/>
          <p:cNvGrpSpPr/>
          <p:nvPr/>
        </p:nvGrpSpPr>
        <p:grpSpPr>
          <a:xfrm>
            <a:off x="7031643" y="2037289"/>
            <a:ext cx="2899223" cy="2399471"/>
            <a:chOff x="4428089" y="2533119"/>
            <a:chExt cx="4181496" cy="3460713"/>
          </a:xfrm>
        </p:grpSpPr>
        <p:grpSp>
          <p:nvGrpSpPr>
            <p:cNvPr id="24" name="Group 23"/>
            <p:cNvGrpSpPr/>
            <p:nvPr/>
          </p:nvGrpSpPr>
          <p:grpSpPr>
            <a:xfrm>
              <a:off x="4531425" y="3405530"/>
              <a:ext cx="1212977" cy="2588302"/>
              <a:chOff x="5895534" y="3587664"/>
              <a:chExt cx="1212977" cy="2588302"/>
            </a:xfrm>
          </p:grpSpPr>
          <p:sp>
            <p:nvSpPr>
              <p:cNvPr id="149" name="Oval 148"/>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entagon 162"/>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35"/>
            <p:cNvGrpSpPr/>
            <p:nvPr/>
          </p:nvGrpSpPr>
          <p:grpSpPr>
            <a:xfrm>
              <a:off x="4428089" y="3161462"/>
              <a:ext cx="1371600" cy="457200"/>
              <a:chOff x="3733800" y="1066800"/>
              <a:chExt cx="1371600" cy="457200"/>
            </a:xfrm>
          </p:grpSpPr>
          <p:sp>
            <p:nvSpPr>
              <p:cNvPr id="146" name="Oval 145"/>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Delay 146"/>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758299" y="3163287"/>
              <a:ext cx="1046399" cy="2703018"/>
              <a:chOff x="685800" y="1219200"/>
              <a:chExt cx="1752600" cy="4515440"/>
            </a:xfrm>
          </p:grpSpPr>
          <p:sp>
            <p:nvSpPr>
              <p:cNvPr id="124" name="Oval 123"/>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ardrop 125"/>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hord 133"/>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hord 134"/>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89"/>
              <p:cNvGrpSpPr/>
              <p:nvPr/>
            </p:nvGrpSpPr>
            <p:grpSpPr>
              <a:xfrm>
                <a:off x="908079" y="2995604"/>
                <a:ext cx="1275731" cy="1611841"/>
                <a:chOff x="4561507" y="4365352"/>
                <a:chExt cx="1797526" cy="1425848"/>
              </a:xfrm>
            </p:grpSpPr>
            <p:sp>
              <p:nvSpPr>
                <p:cNvPr id="140" name="Diagonal Stripe 139"/>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gonal Stripe 140"/>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Moon 141"/>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Collate 143"/>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Rounded Rectangle 144"/>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757163" y="2533119"/>
              <a:ext cx="1387203" cy="3419863"/>
              <a:chOff x="914400" y="1165412"/>
              <a:chExt cx="1524000" cy="3757108"/>
            </a:xfrm>
          </p:grpSpPr>
          <p:sp>
            <p:nvSpPr>
              <p:cNvPr id="96" name="Rounded Rectangle 95"/>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290"/>
              <p:cNvGrpSpPr/>
              <p:nvPr/>
            </p:nvGrpSpPr>
            <p:grpSpPr>
              <a:xfrm>
                <a:off x="1371600" y="2590800"/>
                <a:ext cx="641825" cy="533400"/>
                <a:chOff x="3864471" y="1752599"/>
                <a:chExt cx="848344" cy="705031"/>
              </a:xfrm>
            </p:grpSpPr>
            <p:sp>
              <p:nvSpPr>
                <p:cNvPr id="118" name="Isosceles Triangle 117"/>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1268506" y="1165412"/>
                <a:ext cx="838200" cy="838200"/>
                <a:chOff x="2362200" y="2209800"/>
                <a:chExt cx="1828800" cy="1600200"/>
              </a:xfrm>
              <a:solidFill>
                <a:schemeClr val="tx1">
                  <a:lumMod val="65000"/>
                  <a:lumOff val="35000"/>
                </a:schemeClr>
              </a:solidFill>
            </p:grpSpPr>
            <p:sp>
              <p:nvSpPr>
                <p:cNvPr id="116" name="Oval 115"/>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Magnetic Disk 116"/>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428"/>
            <p:cNvGrpSpPr/>
            <p:nvPr/>
          </p:nvGrpSpPr>
          <p:grpSpPr>
            <a:xfrm>
              <a:off x="7558779" y="3884306"/>
              <a:ext cx="1050806" cy="2057400"/>
              <a:chOff x="3352800" y="304800"/>
              <a:chExt cx="1676400" cy="3282266"/>
            </a:xfrm>
          </p:grpSpPr>
          <p:sp>
            <p:nvSpPr>
              <p:cNvPr id="29" name="Teardrop 28"/>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1"/>
              <p:cNvGrpSpPr/>
              <p:nvPr/>
            </p:nvGrpSpPr>
            <p:grpSpPr>
              <a:xfrm>
                <a:off x="3352800" y="546814"/>
                <a:ext cx="1676400" cy="3040252"/>
                <a:chOff x="3352800" y="546814"/>
                <a:chExt cx="1676400" cy="3040252"/>
              </a:xfrm>
            </p:grpSpPr>
            <p:sp>
              <p:nvSpPr>
                <p:cNvPr id="31" name="Oval 30"/>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ord 38"/>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hord 39"/>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43"/>
                <p:cNvGrpSpPr/>
                <p:nvPr/>
              </p:nvGrpSpPr>
              <p:grpSpPr>
                <a:xfrm>
                  <a:off x="3899504" y="2888110"/>
                  <a:ext cx="169242" cy="176136"/>
                  <a:chOff x="1524000" y="2401957"/>
                  <a:chExt cx="314739" cy="341243"/>
                </a:xfrm>
              </p:grpSpPr>
              <p:sp>
                <p:nvSpPr>
                  <p:cNvPr id="92" name="Oval 91"/>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48"/>
                <p:cNvGrpSpPr/>
                <p:nvPr/>
              </p:nvGrpSpPr>
              <p:grpSpPr>
                <a:xfrm>
                  <a:off x="4068745" y="2535838"/>
                  <a:ext cx="169242" cy="176136"/>
                  <a:chOff x="1524000" y="2401957"/>
                  <a:chExt cx="314739" cy="341243"/>
                </a:xfrm>
              </p:grpSpPr>
              <p:sp>
                <p:nvSpPr>
                  <p:cNvPr id="88" name="Oval 87"/>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3"/>
                <p:cNvGrpSpPr/>
                <p:nvPr/>
              </p:nvGrpSpPr>
              <p:grpSpPr>
                <a:xfrm>
                  <a:off x="4237987" y="2976179"/>
                  <a:ext cx="169242" cy="176136"/>
                  <a:chOff x="1524000" y="2401957"/>
                  <a:chExt cx="314739" cy="341243"/>
                </a:xfrm>
              </p:grpSpPr>
              <p:sp>
                <p:nvSpPr>
                  <p:cNvPr id="84" name="Oval 83"/>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58"/>
                <p:cNvGrpSpPr/>
                <p:nvPr/>
              </p:nvGrpSpPr>
              <p:grpSpPr>
                <a:xfrm>
                  <a:off x="3645641" y="2271634"/>
                  <a:ext cx="169242" cy="176136"/>
                  <a:chOff x="1524000" y="2401957"/>
                  <a:chExt cx="314739" cy="341243"/>
                </a:xfrm>
              </p:grpSpPr>
              <p:sp>
                <p:nvSpPr>
                  <p:cNvPr id="80" name="Oval 79"/>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63"/>
                <p:cNvGrpSpPr/>
                <p:nvPr/>
              </p:nvGrpSpPr>
              <p:grpSpPr>
                <a:xfrm>
                  <a:off x="3984125" y="2183566"/>
                  <a:ext cx="169242" cy="176136"/>
                  <a:chOff x="1524000" y="2401957"/>
                  <a:chExt cx="314739" cy="341243"/>
                </a:xfrm>
              </p:grpSpPr>
              <p:sp>
                <p:nvSpPr>
                  <p:cNvPr id="76" name="Oval 75"/>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68"/>
                <p:cNvGrpSpPr/>
                <p:nvPr/>
              </p:nvGrpSpPr>
              <p:grpSpPr>
                <a:xfrm>
                  <a:off x="4491850" y="2271634"/>
                  <a:ext cx="169242" cy="176136"/>
                  <a:chOff x="1524000" y="2401957"/>
                  <a:chExt cx="314739" cy="341243"/>
                </a:xfrm>
              </p:grpSpPr>
              <p:sp>
                <p:nvSpPr>
                  <p:cNvPr id="72" name="Oval 71"/>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73"/>
                <p:cNvGrpSpPr/>
                <p:nvPr/>
              </p:nvGrpSpPr>
              <p:grpSpPr>
                <a:xfrm>
                  <a:off x="3814883" y="3152315"/>
                  <a:ext cx="169242" cy="176136"/>
                  <a:chOff x="1524000" y="2401957"/>
                  <a:chExt cx="314739" cy="341243"/>
                </a:xfrm>
              </p:grpSpPr>
              <p:sp>
                <p:nvSpPr>
                  <p:cNvPr id="68" name="Oval 67"/>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89"/>
                <p:cNvGrpSpPr/>
                <p:nvPr/>
              </p:nvGrpSpPr>
              <p:grpSpPr>
                <a:xfrm>
                  <a:off x="3610787" y="1600971"/>
                  <a:ext cx="1122270" cy="1176096"/>
                  <a:chOff x="4479704" y="4365352"/>
                  <a:chExt cx="1940681" cy="1425848"/>
                </a:xfrm>
              </p:grpSpPr>
              <p:sp>
                <p:nvSpPr>
                  <p:cNvPr id="62"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Moon 63"/>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llate 65"/>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48"/>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87"/>
                <p:cNvGrpSpPr/>
                <p:nvPr/>
              </p:nvGrpSpPr>
              <p:grpSpPr>
                <a:xfrm rot="20234330">
                  <a:off x="4499624" y="942037"/>
                  <a:ext cx="367983" cy="1282433"/>
                  <a:chOff x="1600200" y="4267200"/>
                  <a:chExt cx="1524000" cy="2362200"/>
                </a:xfrm>
              </p:grpSpPr>
              <p:sp>
                <p:nvSpPr>
                  <p:cNvPr id="59" name="Moon 58"/>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2"/>
                <p:cNvGrpSpPr/>
                <p:nvPr/>
              </p:nvGrpSpPr>
              <p:grpSpPr>
                <a:xfrm rot="1365670" flipH="1">
                  <a:off x="3400285" y="946939"/>
                  <a:ext cx="367983" cy="1282433"/>
                  <a:chOff x="1600200" y="4267200"/>
                  <a:chExt cx="1524000" cy="2362200"/>
                </a:xfrm>
              </p:grpSpPr>
              <p:sp>
                <p:nvSpPr>
                  <p:cNvPr id="56" name="Moon 55"/>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8" name="Group 187">
            <a:extLst>
              <a:ext uri="{FF2B5EF4-FFF2-40B4-BE49-F238E27FC236}">
                <a16:creationId xmlns:a16="http://schemas.microsoft.com/office/drawing/2014/main" id="{55F9D239-03A6-436A-B8F2-ED9BB7A22B9B}"/>
              </a:ext>
            </a:extLst>
          </p:cNvPr>
          <p:cNvGrpSpPr/>
          <p:nvPr/>
        </p:nvGrpSpPr>
        <p:grpSpPr>
          <a:xfrm>
            <a:off x="1955421" y="2940536"/>
            <a:ext cx="1295400" cy="2697867"/>
            <a:chOff x="304800" y="2478759"/>
            <a:chExt cx="1295400" cy="2697867"/>
          </a:xfrm>
        </p:grpSpPr>
        <p:sp>
          <p:nvSpPr>
            <p:cNvPr id="189" name="Oval 188">
              <a:extLst>
                <a:ext uri="{FF2B5EF4-FFF2-40B4-BE49-F238E27FC236}">
                  <a16:creationId xmlns:a16="http://schemas.microsoft.com/office/drawing/2014/main" id="{290E489C-F18B-4361-BE20-24F9166B01DC}"/>
                </a:ext>
              </a:extLst>
            </p:cNvPr>
            <p:cNvSpPr/>
            <p:nvPr/>
          </p:nvSpPr>
          <p:spPr>
            <a:xfrm rot="19338880">
              <a:off x="1383803" y="38985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1E7F35FC-0B62-41C5-9BC5-7C2779877346}"/>
                </a:ext>
              </a:extLst>
            </p:cNvPr>
            <p:cNvSpPr/>
            <p:nvPr/>
          </p:nvSpPr>
          <p:spPr>
            <a:xfrm rot="1933618">
              <a:off x="346215" y="38995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a:extLst>
                <a:ext uri="{FF2B5EF4-FFF2-40B4-BE49-F238E27FC236}">
                  <a16:creationId xmlns:a16="http://schemas.microsoft.com/office/drawing/2014/main" id="{F0465FE9-9B1E-4B84-BD52-671E6F7F9B77}"/>
                </a:ext>
              </a:extLst>
            </p:cNvPr>
            <p:cNvSpPr/>
            <p:nvPr/>
          </p:nvSpPr>
          <p:spPr>
            <a:xfrm rot="1297750" flipH="1">
              <a:off x="304800" y="379280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a:extLst>
                <a:ext uri="{FF2B5EF4-FFF2-40B4-BE49-F238E27FC236}">
                  <a16:creationId xmlns:a16="http://schemas.microsoft.com/office/drawing/2014/main" id="{538B90CA-56B0-49FE-9491-35891FACEF3F}"/>
                </a:ext>
              </a:extLst>
            </p:cNvPr>
            <p:cNvSpPr/>
            <p:nvPr/>
          </p:nvSpPr>
          <p:spPr>
            <a:xfrm rot="20302250">
              <a:off x="1258968" y="38032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AC029110-9D96-443F-9797-64B46FE9EF09}"/>
                </a:ext>
              </a:extLst>
            </p:cNvPr>
            <p:cNvSpPr/>
            <p:nvPr/>
          </p:nvSpPr>
          <p:spPr>
            <a:xfrm rot="4886474">
              <a:off x="1020914" y="4905455"/>
              <a:ext cx="170956" cy="36258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208A4727-CC57-40E4-AD57-8F82572503B0}"/>
                </a:ext>
              </a:extLst>
            </p:cNvPr>
            <p:cNvSpPr/>
            <p:nvPr/>
          </p:nvSpPr>
          <p:spPr>
            <a:xfrm rot="4886474">
              <a:off x="665090" y="4876205"/>
              <a:ext cx="179761" cy="4210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a:extLst>
                <a:ext uri="{FF2B5EF4-FFF2-40B4-BE49-F238E27FC236}">
                  <a16:creationId xmlns:a16="http://schemas.microsoft.com/office/drawing/2014/main" id="{671DBFE6-890C-4167-86F8-8F761F7129B5}"/>
                </a:ext>
              </a:extLst>
            </p:cNvPr>
            <p:cNvSpPr/>
            <p:nvPr/>
          </p:nvSpPr>
          <p:spPr>
            <a:xfrm>
              <a:off x="868868" y="4150830"/>
              <a:ext cx="426388" cy="90590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a:extLst>
                <a:ext uri="{FF2B5EF4-FFF2-40B4-BE49-F238E27FC236}">
                  <a16:creationId xmlns:a16="http://schemas.microsoft.com/office/drawing/2014/main" id="{4C5EB6FD-AB0B-4681-8D2C-AAE74C35A7C5}"/>
                </a:ext>
              </a:extLst>
            </p:cNvPr>
            <p:cNvSpPr/>
            <p:nvPr/>
          </p:nvSpPr>
          <p:spPr>
            <a:xfrm rot="263894">
              <a:off x="591482" y="4111814"/>
              <a:ext cx="383075" cy="961239"/>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a:extLst>
                <a:ext uri="{FF2B5EF4-FFF2-40B4-BE49-F238E27FC236}">
                  <a16:creationId xmlns:a16="http://schemas.microsoft.com/office/drawing/2014/main" id="{2258A36E-EF94-497D-8F2F-75B3FF4FE9EE}"/>
                </a:ext>
              </a:extLst>
            </p:cNvPr>
            <p:cNvSpPr/>
            <p:nvPr/>
          </p:nvSpPr>
          <p:spPr>
            <a:xfrm rot="1375821">
              <a:off x="450548" y="32452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a:extLst>
                <a:ext uri="{FF2B5EF4-FFF2-40B4-BE49-F238E27FC236}">
                  <a16:creationId xmlns:a16="http://schemas.microsoft.com/office/drawing/2014/main" id="{5F319F9B-080F-411D-A18E-949FBD10E41D}"/>
                </a:ext>
              </a:extLst>
            </p:cNvPr>
            <p:cNvSpPr/>
            <p:nvPr/>
          </p:nvSpPr>
          <p:spPr>
            <a:xfrm rot="20337671">
              <a:off x="1129541" y="3260965"/>
              <a:ext cx="326588" cy="7493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a:extLst>
                <a:ext uri="{FF2B5EF4-FFF2-40B4-BE49-F238E27FC236}">
                  <a16:creationId xmlns:a16="http://schemas.microsoft.com/office/drawing/2014/main" id="{36931285-B776-4E2B-85DD-FCE1C5EC075B}"/>
                </a:ext>
              </a:extLst>
            </p:cNvPr>
            <p:cNvSpPr/>
            <p:nvPr/>
          </p:nvSpPr>
          <p:spPr>
            <a:xfrm>
              <a:off x="581005" y="3251550"/>
              <a:ext cx="725750" cy="97361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21C3025-2E7E-48F8-9AEA-CB0E31D9F511}"/>
                </a:ext>
              </a:extLst>
            </p:cNvPr>
            <p:cNvSpPr/>
            <p:nvPr/>
          </p:nvSpPr>
          <p:spPr>
            <a:xfrm>
              <a:off x="653581" y="27068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Manual Input 200">
              <a:extLst>
                <a:ext uri="{FF2B5EF4-FFF2-40B4-BE49-F238E27FC236}">
                  <a16:creationId xmlns:a16="http://schemas.microsoft.com/office/drawing/2014/main" id="{53D74A98-AB16-4B05-9C98-4500BAF8049C}"/>
                </a:ext>
              </a:extLst>
            </p:cNvPr>
            <p:cNvSpPr/>
            <p:nvPr/>
          </p:nvSpPr>
          <p:spPr>
            <a:xfrm rot="7269359" flipV="1">
              <a:off x="9233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Manual Input 201">
              <a:extLst>
                <a:ext uri="{FF2B5EF4-FFF2-40B4-BE49-F238E27FC236}">
                  <a16:creationId xmlns:a16="http://schemas.microsoft.com/office/drawing/2014/main" id="{CFAA5797-7BDE-4885-AF84-A8687D287751}"/>
                </a:ext>
              </a:extLst>
            </p:cNvPr>
            <p:cNvSpPr/>
            <p:nvPr/>
          </p:nvSpPr>
          <p:spPr>
            <a:xfrm rot="14330641" flipH="1" flipV="1">
              <a:off x="6330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1170982-8775-4A5B-950D-679304140987}"/>
                </a:ext>
              </a:extLst>
            </p:cNvPr>
            <p:cNvSpPr/>
            <p:nvPr/>
          </p:nvSpPr>
          <p:spPr>
            <a:xfrm>
              <a:off x="617293" y="26107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62ED44CD-BAE5-4DC5-8A96-71058B6028E8}"/>
                </a:ext>
              </a:extLst>
            </p:cNvPr>
            <p:cNvCxnSpPr>
              <a:endCxn id="199" idx="2"/>
            </p:cNvCxnSpPr>
            <p:nvPr/>
          </p:nvCxnSpPr>
          <p:spPr>
            <a:xfrm flipH="1">
              <a:off x="943880" y="34672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rapezoid 204">
              <a:extLst>
                <a:ext uri="{FF2B5EF4-FFF2-40B4-BE49-F238E27FC236}">
                  <a16:creationId xmlns:a16="http://schemas.microsoft.com/office/drawing/2014/main" id="{49964C08-FC5F-473E-B030-A2FF0F36BB7D}"/>
                </a:ext>
              </a:extLst>
            </p:cNvPr>
            <p:cNvSpPr/>
            <p:nvPr/>
          </p:nvSpPr>
          <p:spPr>
            <a:xfrm>
              <a:off x="557729" y="4134956"/>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ame 205">
              <a:extLst>
                <a:ext uri="{FF2B5EF4-FFF2-40B4-BE49-F238E27FC236}">
                  <a16:creationId xmlns:a16="http://schemas.microsoft.com/office/drawing/2014/main" id="{9C9C5963-F3A8-4652-A571-AA8524086F9E}"/>
                </a:ext>
              </a:extLst>
            </p:cNvPr>
            <p:cNvSpPr/>
            <p:nvPr/>
          </p:nvSpPr>
          <p:spPr>
            <a:xfrm>
              <a:off x="913648" y="41071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Freeform: Shape 206">
              <a:extLst>
                <a:ext uri="{FF2B5EF4-FFF2-40B4-BE49-F238E27FC236}">
                  <a16:creationId xmlns:a16="http://schemas.microsoft.com/office/drawing/2014/main" id="{7DA1A656-2E6F-42EA-8381-7D3CE8B5B889}"/>
                </a:ext>
              </a:extLst>
            </p:cNvPr>
            <p:cNvSpPr/>
            <p:nvPr/>
          </p:nvSpPr>
          <p:spPr>
            <a:xfrm rot="711584">
              <a:off x="570198" y="24787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3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5" y="2275"/>
                    <a:pt x="641804" y="156845"/>
                    <a:pt x="753475" y="0"/>
                  </a:cubicBezTo>
                  <a:lnTo>
                    <a:pt x="678251" y="277433"/>
                  </a:lnTo>
                  <a:cubicBezTo>
                    <a:pt x="575170" y="422213"/>
                    <a:pt x="416366" y="301646"/>
                    <a:pt x="285424" y="313752"/>
                  </a:cubicBezTo>
                  <a:lnTo>
                    <a:pt x="254012" y="319643"/>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 name="Oval 207">
              <a:extLst>
                <a:ext uri="{FF2B5EF4-FFF2-40B4-BE49-F238E27FC236}">
                  <a16:creationId xmlns:a16="http://schemas.microsoft.com/office/drawing/2014/main" id="{5538D606-F3EF-4A3E-A2CE-83C5BCC6FC0B}"/>
                </a:ext>
              </a:extLst>
            </p:cNvPr>
            <p:cNvSpPr/>
            <p:nvPr/>
          </p:nvSpPr>
          <p:spPr>
            <a:xfrm rot="15873315">
              <a:off x="823100" y="41490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17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136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Continue to Build But Not With Haste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101:67-76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4" name="Rectangle 3"/>
          <p:cNvSpPr/>
          <p:nvPr/>
        </p:nvSpPr>
        <p:spPr>
          <a:xfrm>
            <a:off x="561050" y="1160126"/>
            <a:ext cx="4782004" cy="1200329"/>
          </a:xfrm>
          <a:prstGeom prst="rect">
            <a:avLst/>
          </a:prstGeom>
        </p:spPr>
        <p:txBody>
          <a:bodyPr wrap="square">
            <a:spAutoFit/>
          </a:bodyPr>
          <a:lstStyle/>
          <a:p>
            <a:r>
              <a:rPr lang="en-US" dirty="0">
                <a:solidFill>
                  <a:schemeClr val="bg1"/>
                </a:solidFill>
              </a:rPr>
              <a:t>Even though the Saints in Jackson County, Missouri, had been expelled from their homes, the Lord commanded them to continue to build His kingdom. </a:t>
            </a:r>
            <a:endParaRPr lang="en-US" sz="1200" dirty="0">
              <a:solidFill>
                <a:schemeClr val="bg1"/>
              </a:solidFill>
            </a:endParaRPr>
          </a:p>
        </p:txBody>
      </p:sp>
      <p:sp>
        <p:nvSpPr>
          <p:cNvPr id="5" name="Rectangle 4"/>
          <p:cNvSpPr/>
          <p:nvPr/>
        </p:nvSpPr>
        <p:spPr>
          <a:xfrm>
            <a:off x="5601077" y="3026140"/>
            <a:ext cx="6096000" cy="2585323"/>
          </a:xfrm>
          <a:prstGeom prst="rect">
            <a:avLst/>
          </a:prstGeom>
        </p:spPr>
        <p:txBody>
          <a:bodyPr>
            <a:spAutoFit/>
          </a:bodyPr>
          <a:lstStyle/>
          <a:p>
            <a:r>
              <a:rPr lang="en-US" dirty="0">
                <a:solidFill>
                  <a:schemeClr val="bg1"/>
                </a:solidFill>
                <a:latin typeface="Abadi" panose="020B0604020104020204" pitchFamily="34" charset="0"/>
              </a:rPr>
              <a:t>Part of the difficulty experienced in the original attempt to establish Zion was caused by many Saints’ coming to Zion ill-prepared.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apparently felt that the Lord would care for their needs rather than have them do it themselves.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This idea was contrary to the Lord’s counsel from the very beginning of Zion’s founding, for He said:</a:t>
            </a:r>
            <a:endParaRPr lang="en-US" dirty="0">
              <a:solidFill>
                <a:schemeClr val="bg1"/>
              </a:solidFill>
            </a:endParaRPr>
          </a:p>
        </p:txBody>
      </p:sp>
      <p:grpSp>
        <p:nvGrpSpPr>
          <p:cNvPr id="14" name="Group 13"/>
          <p:cNvGrpSpPr/>
          <p:nvPr/>
        </p:nvGrpSpPr>
        <p:grpSpPr>
          <a:xfrm>
            <a:off x="6355641" y="1208104"/>
            <a:ext cx="3694115" cy="1342477"/>
            <a:chOff x="6355642" y="1208105"/>
            <a:chExt cx="2527572" cy="918544"/>
          </a:xfrm>
        </p:grpSpPr>
        <p:grpSp>
          <p:nvGrpSpPr>
            <p:cNvPr id="6" name="Group 5"/>
            <p:cNvGrpSpPr/>
            <p:nvPr/>
          </p:nvGrpSpPr>
          <p:grpSpPr>
            <a:xfrm>
              <a:off x="6355642" y="1822821"/>
              <a:ext cx="2516042" cy="303828"/>
              <a:chOff x="6355642" y="1822821"/>
              <a:chExt cx="2516042" cy="303828"/>
            </a:xfrm>
          </p:grpSpPr>
          <p:sp>
            <p:nvSpPr>
              <p:cNvPr id="189" name="Rounded Rectangle 188"/>
              <p:cNvSpPr/>
              <p:nvPr/>
            </p:nvSpPr>
            <p:spPr>
              <a:xfrm>
                <a:off x="6355642"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6771139"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7186636"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7602133"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8017630"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8433127"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6574920" y="1511933"/>
              <a:ext cx="2308294" cy="303828"/>
              <a:chOff x="6355642" y="1822821"/>
              <a:chExt cx="2308294" cy="303828"/>
            </a:xfrm>
          </p:grpSpPr>
          <p:sp>
            <p:nvSpPr>
              <p:cNvPr id="196" name="Rounded Rectangle 195"/>
              <p:cNvSpPr/>
              <p:nvPr/>
            </p:nvSpPr>
            <p:spPr>
              <a:xfrm>
                <a:off x="6355642"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a:off x="6771139"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7186636"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7602133"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8017630"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8433128" y="1822821"/>
                <a:ext cx="230808"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6367171" y="1208105"/>
              <a:ext cx="2516042" cy="303828"/>
              <a:chOff x="6355642" y="1822821"/>
              <a:chExt cx="2516042" cy="303828"/>
            </a:xfrm>
          </p:grpSpPr>
          <p:sp>
            <p:nvSpPr>
              <p:cNvPr id="203" name="Rounded Rectangle 202"/>
              <p:cNvSpPr/>
              <p:nvPr/>
            </p:nvSpPr>
            <p:spPr>
              <a:xfrm>
                <a:off x="6355642"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6771139"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7186636"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7602133"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8017630"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8433127"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Rounded Rectangle 208"/>
            <p:cNvSpPr/>
            <p:nvPr/>
          </p:nvSpPr>
          <p:spPr>
            <a:xfrm>
              <a:off x="6367171" y="1518993"/>
              <a:ext cx="207748"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423045" y="5961015"/>
            <a:ext cx="6096000" cy="646331"/>
          </a:xfrm>
          <a:prstGeom prst="rect">
            <a:avLst/>
          </a:prstGeom>
        </p:spPr>
        <p:txBody>
          <a:bodyPr>
            <a:spAutoFit/>
          </a:bodyPr>
          <a:lstStyle/>
          <a:p>
            <a:r>
              <a:rPr lang="en-US" dirty="0">
                <a:solidFill>
                  <a:srgbClr val="FFFF00"/>
                </a:solidFill>
                <a:latin typeface="Abadi" panose="020B0604020104020204" pitchFamily="34" charset="0"/>
              </a:rPr>
              <a:t>“And let the work of the gathering be not in haste, nor by flight” (D&amp;C 58:56).</a:t>
            </a:r>
            <a:endParaRPr lang="en-US" dirty="0">
              <a:solidFill>
                <a:srgbClr val="FFFF00"/>
              </a:solidFill>
            </a:endParaRPr>
          </a:p>
        </p:txBody>
      </p:sp>
      <p:grpSp>
        <p:nvGrpSpPr>
          <p:cNvPr id="13" name="Group 12"/>
          <p:cNvGrpSpPr/>
          <p:nvPr/>
        </p:nvGrpSpPr>
        <p:grpSpPr>
          <a:xfrm>
            <a:off x="690207" y="2550582"/>
            <a:ext cx="4050144" cy="3044042"/>
            <a:chOff x="690207" y="2550582"/>
            <a:chExt cx="4050144" cy="3044042"/>
          </a:xfrm>
        </p:grpSpPr>
        <p:grpSp>
          <p:nvGrpSpPr>
            <p:cNvPr id="12" name="Group 11"/>
            <p:cNvGrpSpPr/>
            <p:nvPr/>
          </p:nvGrpSpPr>
          <p:grpSpPr>
            <a:xfrm>
              <a:off x="690207" y="2550582"/>
              <a:ext cx="4050144" cy="2555572"/>
              <a:chOff x="690207" y="2550582"/>
              <a:chExt cx="4050144" cy="2555572"/>
            </a:xfrm>
          </p:grpSpPr>
          <p:sp>
            <p:nvSpPr>
              <p:cNvPr id="353" name="Rounded Rectangle 352"/>
              <p:cNvSpPr/>
              <p:nvPr/>
            </p:nvSpPr>
            <p:spPr>
              <a:xfrm>
                <a:off x="3152965" y="4558677"/>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rot="5400000">
                <a:off x="2148917" y="3706184"/>
                <a:ext cx="1212434" cy="795660"/>
              </a:xfrm>
              <a:prstGeom prst="roundRect">
                <a:avLst>
                  <a:gd name="adj" fmla="val 981"/>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rot="5400000">
                <a:off x="2679357" y="4350289"/>
                <a:ext cx="151554" cy="795660"/>
              </a:xfrm>
              <a:prstGeom prst="roundRect">
                <a:avLst>
                  <a:gd name="adj" fmla="val 981"/>
                </a:avLst>
              </a:prstGeom>
              <a:solidFill>
                <a:srgbClr val="642F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3152965" y="429345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3152965" y="402823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3152965" y="376301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3152965" y="349779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841761" y="3232576"/>
                <a:ext cx="3826747"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841761" y="2967356"/>
                <a:ext cx="3813374"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a:off x="803873" y="2550582"/>
                <a:ext cx="3864635" cy="416774"/>
              </a:xfrm>
              <a:prstGeom prst="trapezoid">
                <a:avLst/>
              </a:prstGeom>
              <a:solidFill>
                <a:srgbClr val="642F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p:cNvGrpSpPr/>
              <p:nvPr/>
            </p:nvGrpSpPr>
            <p:grpSpPr>
              <a:xfrm>
                <a:off x="841761" y="3497796"/>
                <a:ext cx="1515543" cy="1326100"/>
                <a:chOff x="533400" y="2590800"/>
                <a:chExt cx="3048000" cy="2667000"/>
              </a:xfrm>
            </p:grpSpPr>
            <p:sp>
              <p:nvSpPr>
                <p:cNvPr id="364" name="Rounded Rectangle 363"/>
                <p:cNvSpPr/>
                <p:nvPr/>
              </p:nvSpPr>
              <p:spPr>
                <a:xfrm>
                  <a:off x="533400" y="47244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533400" y="4191000"/>
                  <a:ext cx="3043518"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533400" y="36576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a:off x="533400" y="31242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367"/>
                <p:cNvSpPr/>
                <p:nvPr/>
              </p:nvSpPr>
              <p:spPr>
                <a:xfrm>
                  <a:off x="533400" y="25908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368"/>
                <p:cNvGrpSpPr/>
                <p:nvPr/>
              </p:nvGrpSpPr>
              <p:grpSpPr>
                <a:xfrm>
                  <a:off x="1295400" y="2590800"/>
                  <a:ext cx="1219200" cy="1219200"/>
                  <a:chOff x="1295400" y="2590800"/>
                  <a:chExt cx="1219200" cy="1219200"/>
                </a:xfrm>
              </p:grpSpPr>
              <p:sp>
                <p:nvSpPr>
                  <p:cNvPr id="370" name="Bevel 369"/>
                  <p:cNvSpPr/>
                  <p:nvPr/>
                </p:nvSpPr>
                <p:spPr>
                  <a:xfrm>
                    <a:off x="12954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Bevel 370"/>
                  <p:cNvSpPr/>
                  <p:nvPr/>
                </p:nvSpPr>
                <p:spPr>
                  <a:xfrm>
                    <a:off x="19050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Bevel 371"/>
                  <p:cNvSpPr/>
                  <p:nvPr/>
                </p:nvSpPr>
                <p:spPr>
                  <a:xfrm>
                    <a:off x="12954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Bevel 372"/>
                  <p:cNvSpPr/>
                  <p:nvPr/>
                </p:nvSpPr>
                <p:spPr>
                  <a:xfrm>
                    <a:off x="19050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4" name="Group 373"/>
              <p:cNvGrpSpPr/>
              <p:nvPr/>
            </p:nvGrpSpPr>
            <p:grpSpPr>
              <a:xfrm>
                <a:off x="3607628" y="3497796"/>
                <a:ext cx="606217" cy="606217"/>
                <a:chOff x="1295400" y="2590800"/>
                <a:chExt cx="1219200" cy="1219200"/>
              </a:xfrm>
            </p:grpSpPr>
            <p:sp>
              <p:nvSpPr>
                <p:cNvPr id="375" name="Bevel 374"/>
                <p:cNvSpPr/>
                <p:nvPr/>
              </p:nvSpPr>
              <p:spPr>
                <a:xfrm>
                  <a:off x="12954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Bevel 375"/>
                <p:cNvSpPr/>
                <p:nvPr/>
              </p:nvSpPr>
              <p:spPr>
                <a:xfrm>
                  <a:off x="19050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Bevel 376"/>
                <p:cNvSpPr/>
                <p:nvPr/>
              </p:nvSpPr>
              <p:spPr>
                <a:xfrm>
                  <a:off x="12954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Bevel 377"/>
                <p:cNvSpPr/>
                <p:nvPr/>
              </p:nvSpPr>
              <p:spPr>
                <a:xfrm>
                  <a:off x="19050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1" name="Cloud 400"/>
              <p:cNvSpPr/>
              <p:nvPr/>
            </p:nvSpPr>
            <p:spPr>
              <a:xfrm>
                <a:off x="690207" y="4141902"/>
                <a:ext cx="833549" cy="947214"/>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loud 401"/>
              <p:cNvSpPr/>
              <p:nvPr/>
            </p:nvSpPr>
            <p:spPr>
              <a:xfrm rot="913354">
                <a:off x="3906802" y="4158940"/>
                <a:ext cx="833549" cy="947214"/>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50"/>
              <p:cNvGrpSpPr/>
              <p:nvPr/>
            </p:nvGrpSpPr>
            <p:grpSpPr>
              <a:xfrm>
                <a:off x="1523756" y="4369234"/>
                <a:ext cx="570557" cy="612903"/>
                <a:chOff x="609600" y="4953000"/>
                <a:chExt cx="1676400" cy="1676400"/>
              </a:xfrm>
            </p:grpSpPr>
            <p:sp>
              <p:nvSpPr>
                <p:cNvPr id="404" name="Rectangle 403"/>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9" name="Group 9"/>
                <p:cNvGrpSpPr/>
                <p:nvPr/>
              </p:nvGrpSpPr>
              <p:grpSpPr>
                <a:xfrm>
                  <a:off x="1219200" y="5562600"/>
                  <a:ext cx="453081" cy="453081"/>
                  <a:chOff x="1371600" y="1600200"/>
                  <a:chExt cx="762000" cy="762000"/>
                </a:xfrm>
              </p:grpSpPr>
              <p:sp>
                <p:nvSpPr>
                  <p:cNvPr id="410" name="Donut 409"/>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1"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0" name="Group 209"/>
            <p:cNvGrpSpPr/>
            <p:nvPr/>
          </p:nvGrpSpPr>
          <p:grpSpPr>
            <a:xfrm>
              <a:off x="2390659" y="3688980"/>
              <a:ext cx="2302544" cy="1905644"/>
              <a:chOff x="4428089" y="2533119"/>
              <a:chExt cx="4181496" cy="3460713"/>
            </a:xfrm>
          </p:grpSpPr>
          <p:grpSp>
            <p:nvGrpSpPr>
              <p:cNvPr id="211" name="Group 210"/>
              <p:cNvGrpSpPr/>
              <p:nvPr/>
            </p:nvGrpSpPr>
            <p:grpSpPr>
              <a:xfrm>
                <a:off x="4531425" y="3405530"/>
                <a:ext cx="1212977" cy="2588302"/>
                <a:chOff x="5895534" y="3587664"/>
                <a:chExt cx="1212977" cy="2588302"/>
              </a:xfrm>
            </p:grpSpPr>
            <p:sp>
              <p:nvSpPr>
                <p:cNvPr id="336" name="Oval 335"/>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Pentagon 349"/>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35"/>
              <p:cNvGrpSpPr/>
              <p:nvPr/>
            </p:nvGrpSpPr>
            <p:grpSpPr>
              <a:xfrm>
                <a:off x="4428089" y="3161462"/>
                <a:ext cx="1371600" cy="457200"/>
                <a:chOff x="3733800" y="1066800"/>
                <a:chExt cx="1371600" cy="457200"/>
              </a:xfrm>
            </p:grpSpPr>
            <p:sp>
              <p:nvSpPr>
                <p:cNvPr id="333" name="Oval 332"/>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Delay 333"/>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5758299" y="3163287"/>
                <a:ext cx="1046399" cy="2703018"/>
                <a:chOff x="685800" y="1219200"/>
                <a:chExt cx="1752600" cy="4515440"/>
              </a:xfrm>
            </p:grpSpPr>
            <p:sp>
              <p:nvSpPr>
                <p:cNvPr id="311" name="Oval 310"/>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ardrop 312"/>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hord 320"/>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hord 321"/>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189"/>
                <p:cNvGrpSpPr/>
                <p:nvPr/>
              </p:nvGrpSpPr>
              <p:grpSpPr>
                <a:xfrm>
                  <a:off x="908079" y="2995604"/>
                  <a:ext cx="1275731" cy="1611841"/>
                  <a:chOff x="4561507" y="4365352"/>
                  <a:chExt cx="1797526" cy="1425848"/>
                </a:xfrm>
              </p:grpSpPr>
              <p:sp>
                <p:nvSpPr>
                  <p:cNvPr id="327" name="Diagonal Stripe 326"/>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Diagonal Stripe 327"/>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Moon 328"/>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Collate 330"/>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Rounded Rectangle 331"/>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Oval 323"/>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6757163" y="2533119"/>
                <a:ext cx="1387203" cy="3419863"/>
                <a:chOff x="914400" y="1165412"/>
                <a:chExt cx="1524000" cy="3757108"/>
              </a:xfrm>
            </p:grpSpPr>
            <p:sp>
              <p:nvSpPr>
                <p:cNvPr id="283" name="Rounded Rectangle 282"/>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0"/>
                <p:cNvGrpSpPr/>
                <p:nvPr/>
              </p:nvGrpSpPr>
              <p:grpSpPr>
                <a:xfrm>
                  <a:off x="1371600" y="2590800"/>
                  <a:ext cx="641825" cy="533400"/>
                  <a:chOff x="3864471" y="1752599"/>
                  <a:chExt cx="848344" cy="705031"/>
                </a:xfrm>
              </p:grpSpPr>
              <p:sp>
                <p:nvSpPr>
                  <p:cNvPr id="305" name="Isosceles Triangle 304"/>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Isosceles Triangle 305"/>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309"/>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ounded Rectangle 297"/>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301"/>
                <p:cNvGrpSpPr/>
                <p:nvPr/>
              </p:nvGrpSpPr>
              <p:grpSpPr>
                <a:xfrm>
                  <a:off x="1268506" y="1165412"/>
                  <a:ext cx="838200" cy="838200"/>
                  <a:chOff x="2362200" y="2209800"/>
                  <a:chExt cx="1828800" cy="1600200"/>
                </a:xfrm>
                <a:solidFill>
                  <a:schemeClr val="tx1">
                    <a:lumMod val="65000"/>
                    <a:lumOff val="35000"/>
                  </a:schemeClr>
                </a:solidFill>
              </p:grpSpPr>
              <p:sp>
                <p:nvSpPr>
                  <p:cNvPr id="303" name="Oval 302"/>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Magnetic Disk 303"/>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428"/>
              <p:cNvGrpSpPr/>
              <p:nvPr/>
            </p:nvGrpSpPr>
            <p:grpSpPr>
              <a:xfrm>
                <a:off x="7558779" y="3884306"/>
                <a:ext cx="1050806" cy="2057400"/>
                <a:chOff x="3352800" y="304800"/>
                <a:chExt cx="1676400" cy="3282266"/>
              </a:xfrm>
            </p:grpSpPr>
            <p:sp>
              <p:nvSpPr>
                <p:cNvPr id="216" name="Teardrop 215"/>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101"/>
                <p:cNvGrpSpPr/>
                <p:nvPr/>
              </p:nvGrpSpPr>
              <p:grpSpPr>
                <a:xfrm>
                  <a:off x="3352800" y="546814"/>
                  <a:ext cx="1676400" cy="3040252"/>
                  <a:chOff x="3352800" y="546814"/>
                  <a:chExt cx="1676400" cy="3040252"/>
                </a:xfrm>
              </p:grpSpPr>
              <p:sp>
                <p:nvSpPr>
                  <p:cNvPr id="218" name="Oval 217"/>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hord 225"/>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hord 226"/>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43"/>
                  <p:cNvGrpSpPr/>
                  <p:nvPr/>
                </p:nvGrpSpPr>
                <p:grpSpPr>
                  <a:xfrm>
                    <a:off x="3899504" y="2888110"/>
                    <a:ext cx="169242" cy="176136"/>
                    <a:chOff x="1524000" y="2401957"/>
                    <a:chExt cx="314739" cy="341243"/>
                  </a:xfrm>
                </p:grpSpPr>
                <p:sp>
                  <p:nvSpPr>
                    <p:cNvPr id="279" name="Oval 27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48"/>
                  <p:cNvGrpSpPr/>
                  <p:nvPr/>
                </p:nvGrpSpPr>
                <p:grpSpPr>
                  <a:xfrm>
                    <a:off x="4068745" y="2535838"/>
                    <a:ext cx="169242" cy="176136"/>
                    <a:chOff x="1524000" y="2401957"/>
                    <a:chExt cx="314739" cy="341243"/>
                  </a:xfrm>
                </p:grpSpPr>
                <p:sp>
                  <p:nvSpPr>
                    <p:cNvPr id="275" name="Oval 27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53"/>
                  <p:cNvGrpSpPr/>
                  <p:nvPr/>
                </p:nvGrpSpPr>
                <p:grpSpPr>
                  <a:xfrm>
                    <a:off x="4237987" y="2976179"/>
                    <a:ext cx="169242" cy="176136"/>
                    <a:chOff x="1524000" y="2401957"/>
                    <a:chExt cx="314739" cy="341243"/>
                  </a:xfrm>
                </p:grpSpPr>
                <p:sp>
                  <p:nvSpPr>
                    <p:cNvPr id="271" name="Oval 27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58"/>
                  <p:cNvGrpSpPr/>
                  <p:nvPr/>
                </p:nvGrpSpPr>
                <p:grpSpPr>
                  <a:xfrm>
                    <a:off x="3645641" y="2271634"/>
                    <a:ext cx="169242" cy="176136"/>
                    <a:chOff x="1524000" y="2401957"/>
                    <a:chExt cx="314739" cy="341243"/>
                  </a:xfrm>
                </p:grpSpPr>
                <p:sp>
                  <p:nvSpPr>
                    <p:cNvPr id="267" name="Oval 26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63"/>
                  <p:cNvGrpSpPr/>
                  <p:nvPr/>
                </p:nvGrpSpPr>
                <p:grpSpPr>
                  <a:xfrm>
                    <a:off x="3984125" y="2183566"/>
                    <a:ext cx="169242" cy="176136"/>
                    <a:chOff x="1524000" y="2401957"/>
                    <a:chExt cx="314739" cy="341243"/>
                  </a:xfrm>
                </p:grpSpPr>
                <p:sp>
                  <p:nvSpPr>
                    <p:cNvPr id="263" name="Oval 26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68"/>
                  <p:cNvGrpSpPr/>
                  <p:nvPr/>
                </p:nvGrpSpPr>
                <p:grpSpPr>
                  <a:xfrm>
                    <a:off x="4491850" y="2271634"/>
                    <a:ext cx="169242" cy="176136"/>
                    <a:chOff x="1524000" y="2401957"/>
                    <a:chExt cx="314739" cy="341243"/>
                  </a:xfrm>
                </p:grpSpPr>
                <p:sp>
                  <p:nvSpPr>
                    <p:cNvPr id="259" name="Oval 25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73"/>
                  <p:cNvGrpSpPr/>
                  <p:nvPr/>
                </p:nvGrpSpPr>
                <p:grpSpPr>
                  <a:xfrm>
                    <a:off x="3814883" y="3152315"/>
                    <a:ext cx="169242" cy="176136"/>
                    <a:chOff x="1524000" y="2401957"/>
                    <a:chExt cx="314739" cy="341243"/>
                  </a:xfrm>
                </p:grpSpPr>
                <p:sp>
                  <p:nvSpPr>
                    <p:cNvPr id="255" name="Oval 25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89"/>
                  <p:cNvGrpSpPr/>
                  <p:nvPr/>
                </p:nvGrpSpPr>
                <p:grpSpPr>
                  <a:xfrm>
                    <a:off x="3610787" y="1600971"/>
                    <a:ext cx="1122270" cy="1176096"/>
                    <a:chOff x="4479704" y="4365352"/>
                    <a:chExt cx="1940681" cy="1425848"/>
                  </a:xfrm>
                </p:grpSpPr>
                <p:sp>
                  <p:nvSpPr>
                    <p:cNvPr id="249"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Diagonal Stripe 249"/>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Moon 250"/>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Collate 252"/>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Rounded Rectangle 253"/>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Oval 235"/>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87"/>
                  <p:cNvGrpSpPr/>
                  <p:nvPr/>
                </p:nvGrpSpPr>
                <p:grpSpPr>
                  <a:xfrm rot="20234330">
                    <a:off x="4499624" y="942037"/>
                    <a:ext cx="367983" cy="1282433"/>
                    <a:chOff x="1600200" y="4267200"/>
                    <a:chExt cx="1524000" cy="2362200"/>
                  </a:xfrm>
                </p:grpSpPr>
                <p:sp>
                  <p:nvSpPr>
                    <p:cNvPr id="246" name="Moon 245"/>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92"/>
                  <p:cNvGrpSpPr/>
                  <p:nvPr/>
                </p:nvGrpSpPr>
                <p:grpSpPr>
                  <a:xfrm rot="1365670" flipH="1">
                    <a:off x="3400285" y="946939"/>
                    <a:ext cx="367983" cy="1282433"/>
                    <a:chOff x="1600200" y="4267200"/>
                    <a:chExt cx="1524000" cy="2362200"/>
                  </a:xfrm>
                </p:grpSpPr>
                <p:sp>
                  <p:nvSpPr>
                    <p:cNvPr id="243" name="Moon 242"/>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Oval 238"/>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0404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Constitutional Laws</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101:77-79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4" name="Rectangle 3"/>
          <p:cNvSpPr/>
          <p:nvPr/>
        </p:nvSpPr>
        <p:spPr>
          <a:xfrm>
            <a:off x="561050" y="1160126"/>
            <a:ext cx="4782004" cy="3970318"/>
          </a:xfrm>
          <a:prstGeom prst="rect">
            <a:avLst/>
          </a:prstGeom>
        </p:spPr>
        <p:txBody>
          <a:bodyPr wrap="square">
            <a:spAutoFit/>
          </a:bodyPr>
          <a:lstStyle/>
          <a:p>
            <a:r>
              <a:rPr lang="en-US" dirty="0">
                <a:solidFill>
                  <a:schemeClr val="bg1"/>
                </a:solidFill>
              </a:rPr>
              <a:t>One purpose of government is to protect individuals “in their inherent and inalienable rights”, including ”the free exercise of conscience, the right and control of property, and the protection of life”. </a:t>
            </a:r>
          </a:p>
          <a:p>
            <a:endParaRPr lang="en-US" dirty="0">
              <a:solidFill>
                <a:schemeClr val="bg1"/>
              </a:solidFill>
            </a:endParaRPr>
          </a:p>
          <a:p>
            <a:r>
              <a:rPr lang="en-US" dirty="0">
                <a:solidFill>
                  <a:schemeClr val="bg1"/>
                </a:solidFill>
              </a:rPr>
              <a:t>The Saints in Zion were denied all these rights. The Constitution of the United States guarantees individuals the right to apply for redress when denied their rights. </a:t>
            </a:r>
          </a:p>
          <a:p>
            <a:endParaRPr lang="en-US" dirty="0">
              <a:solidFill>
                <a:schemeClr val="bg1"/>
              </a:solidFill>
            </a:endParaRPr>
          </a:p>
          <a:p>
            <a:r>
              <a:rPr lang="en-US" dirty="0">
                <a:solidFill>
                  <a:schemeClr val="bg1"/>
                </a:solidFill>
              </a:rPr>
              <a:t>The Lord urged the Saints in Zion “to importune for redress, and redemption” at the hands of the constituted authorities.</a:t>
            </a:r>
            <a:endParaRPr lang="en-US" sz="1200" dirty="0">
              <a:solidFill>
                <a:schemeClr val="bg1"/>
              </a:solidFill>
            </a:endParaRPr>
          </a:p>
        </p:txBody>
      </p:sp>
      <p:sp>
        <p:nvSpPr>
          <p:cNvPr id="5" name="Rectangle 4"/>
          <p:cNvSpPr/>
          <p:nvPr/>
        </p:nvSpPr>
        <p:spPr>
          <a:xfrm>
            <a:off x="5981700" y="3422458"/>
            <a:ext cx="6096000" cy="3139321"/>
          </a:xfrm>
          <a:prstGeom prst="rect">
            <a:avLst/>
          </a:prstGeom>
        </p:spPr>
        <p:txBody>
          <a:bodyPr>
            <a:spAutoFit/>
          </a:bodyPr>
          <a:lstStyle/>
          <a:p>
            <a:r>
              <a:rPr lang="en-US" dirty="0">
                <a:solidFill>
                  <a:schemeClr val="bg1"/>
                </a:solidFill>
              </a:rPr>
              <a:t>“In section 101 the Lord speaks about the constitution of this land. He says it was framed by wise men whom he raised up for that very purpose. </a:t>
            </a:r>
          </a:p>
          <a:p>
            <a:endParaRPr lang="en-US" dirty="0">
              <a:solidFill>
                <a:schemeClr val="bg1"/>
              </a:solidFill>
            </a:endParaRPr>
          </a:p>
          <a:p>
            <a:r>
              <a:rPr lang="en-US" dirty="0">
                <a:solidFill>
                  <a:schemeClr val="bg1"/>
                </a:solidFill>
              </a:rPr>
              <a:t>What for? To maintain the rights and privileges </a:t>
            </a:r>
            <a:r>
              <a:rPr lang="en-US" i="1" dirty="0">
                <a:solidFill>
                  <a:schemeClr val="bg1"/>
                </a:solidFill>
              </a:rPr>
              <a:t>‘of all flesh.’</a:t>
            </a:r>
            <a:r>
              <a:rPr lang="en-US" dirty="0">
                <a:solidFill>
                  <a:schemeClr val="bg1"/>
                </a:solidFill>
              </a:rPr>
              <a:t> Not alone the people of this land. </a:t>
            </a:r>
          </a:p>
          <a:p>
            <a:endParaRPr lang="en-US" dirty="0">
              <a:solidFill>
                <a:schemeClr val="bg1"/>
              </a:solidFill>
            </a:endParaRPr>
          </a:p>
          <a:p>
            <a:r>
              <a:rPr lang="en-US" dirty="0">
                <a:solidFill>
                  <a:schemeClr val="bg1"/>
                </a:solidFill>
              </a:rPr>
              <a:t>The principles of that great instrument are to go forth to the nations, and the time will come when they will prevail, just as sure as the sun shines even when it appears to be in darkness and the clouds are over it.” </a:t>
            </a:r>
            <a:r>
              <a:rPr lang="en-US" sz="1200" dirty="0">
                <a:solidFill>
                  <a:schemeClr val="bg1"/>
                </a:solidFill>
              </a:rPr>
              <a:t>President Charles W. Penrose</a:t>
            </a:r>
          </a:p>
        </p:txBody>
      </p:sp>
      <p:grpSp>
        <p:nvGrpSpPr>
          <p:cNvPr id="8" name="Group 32"/>
          <p:cNvGrpSpPr/>
          <p:nvPr/>
        </p:nvGrpSpPr>
        <p:grpSpPr>
          <a:xfrm>
            <a:off x="6799964" y="1067793"/>
            <a:ext cx="2659409" cy="2018255"/>
            <a:chOff x="-14989" y="0"/>
            <a:chExt cx="2308484" cy="1513842"/>
          </a:xfrm>
        </p:grpSpPr>
        <p:sp>
          <p:nvSpPr>
            <p:cNvPr id="9" name="Rectangle 8"/>
            <p:cNvSpPr/>
            <p:nvPr/>
          </p:nvSpPr>
          <p:spPr>
            <a:xfrm>
              <a:off x="0" y="1"/>
              <a:ext cx="2278505" cy="14690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70" y="272321"/>
              <a:ext cx="2248525" cy="2673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47" y="791980"/>
              <a:ext cx="2272258" cy="2423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989" y="1309141"/>
              <a:ext cx="2293494" cy="204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8"/>
            <p:cNvSpPr/>
            <p:nvPr/>
          </p:nvSpPr>
          <p:spPr>
            <a:xfrm>
              <a:off x="0" y="0"/>
              <a:ext cx="747010" cy="79198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41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God’s Constitutional Law</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101:80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4" name="Rectangle 3"/>
          <p:cNvSpPr/>
          <p:nvPr/>
        </p:nvSpPr>
        <p:spPr>
          <a:xfrm>
            <a:off x="561050" y="1160126"/>
            <a:ext cx="4782004" cy="1754326"/>
          </a:xfrm>
          <a:prstGeom prst="rect">
            <a:avLst/>
          </a:prstGeom>
        </p:spPr>
        <p:txBody>
          <a:bodyPr wrap="square">
            <a:spAutoFit/>
          </a:bodyPr>
          <a:lstStyle/>
          <a:p>
            <a:r>
              <a:rPr lang="en-US" dirty="0">
                <a:solidFill>
                  <a:schemeClr val="bg1"/>
                </a:solidFill>
              </a:rPr>
              <a:t>“To me … that statement of the Lord, ‘I have established the Constitution of this land,’ puts the Constitution of the United States in the position in which it would be if it were written in the book of Doctrine and Covenants itself. </a:t>
            </a:r>
          </a:p>
          <a:p>
            <a:endParaRPr lang="en-US" dirty="0">
              <a:solidFill>
                <a:schemeClr val="bg1"/>
              </a:solidFill>
            </a:endParaRPr>
          </a:p>
        </p:txBody>
      </p:sp>
      <p:sp>
        <p:nvSpPr>
          <p:cNvPr id="6" name="Rectangle 5"/>
          <p:cNvSpPr/>
          <p:nvPr/>
        </p:nvSpPr>
        <p:spPr>
          <a:xfrm>
            <a:off x="5572053" y="4715120"/>
            <a:ext cx="6096000" cy="1661993"/>
          </a:xfrm>
          <a:prstGeom prst="rect">
            <a:avLst/>
          </a:prstGeom>
        </p:spPr>
        <p:txBody>
          <a:bodyPr>
            <a:spAutoFit/>
          </a:bodyPr>
          <a:lstStyle/>
          <a:p>
            <a:r>
              <a:rPr lang="en-US" dirty="0">
                <a:solidFill>
                  <a:schemeClr val="bg1"/>
                </a:solidFill>
              </a:rPr>
              <a:t>This makes the Constitution the word of the Lord to us. That it was given, not by oral utterance, but by the operation of his mind and spirit upon the minds of men, inspiring them to the working out of this great document of human government, does not alter its authority.” </a:t>
            </a:r>
          </a:p>
          <a:p>
            <a:r>
              <a:rPr lang="en-US" sz="1200" dirty="0">
                <a:solidFill>
                  <a:schemeClr val="bg1"/>
                </a:solidFill>
              </a:rPr>
              <a:t>J. Reuben Clark Jr.</a:t>
            </a:r>
          </a:p>
        </p:txBody>
      </p:sp>
      <p:sp>
        <p:nvSpPr>
          <p:cNvPr id="8" name="Vertical Scroll 7"/>
          <p:cNvSpPr/>
          <p:nvPr/>
        </p:nvSpPr>
        <p:spPr>
          <a:xfrm>
            <a:off x="6096000" y="1095469"/>
            <a:ext cx="3989560" cy="3213981"/>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983994" y="1785042"/>
            <a:ext cx="1958162" cy="1981200"/>
            <a:chOff x="685800" y="3352800"/>
            <a:chExt cx="1958162" cy="1981200"/>
          </a:xfrm>
        </p:grpSpPr>
        <p:grpSp>
          <p:nvGrpSpPr>
            <p:cNvPr id="12" name="Group 32"/>
            <p:cNvGrpSpPr/>
            <p:nvPr/>
          </p:nvGrpSpPr>
          <p:grpSpPr>
            <a:xfrm>
              <a:off x="685800" y="3352800"/>
              <a:ext cx="1958162" cy="1981200"/>
              <a:chOff x="2494856" y="2667000"/>
              <a:chExt cx="3886200" cy="3931920"/>
            </a:xfrm>
          </p:grpSpPr>
          <p:grpSp>
            <p:nvGrpSpPr>
              <p:cNvPr id="15" name="Group 13"/>
              <p:cNvGrpSpPr/>
              <p:nvPr/>
            </p:nvGrpSpPr>
            <p:grpSpPr>
              <a:xfrm>
                <a:off x="3048000" y="2667000"/>
                <a:ext cx="2971800" cy="3931920"/>
                <a:chOff x="152400" y="152400"/>
                <a:chExt cx="4953000" cy="6553200"/>
              </a:xfrm>
            </p:grpSpPr>
            <p:sp>
              <p:nvSpPr>
                <p:cNvPr id="19" name="Rounded Rectangle 1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494856" y="3574366"/>
                <a:ext cx="3886200" cy="1282718"/>
              </a:xfrm>
              <a:prstGeom prst="rect">
                <a:avLst/>
              </a:prstGeom>
              <a:noFill/>
            </p:spPr>
            <p:txBody>
              <a:bodyPr wrap="square" rtlCol="0">
                <a:spAutoFit/>
              </a:bodyPr>
              <a:lstStyle/>
              <a:p>
                <a:pPr algn="ctr"/>
                <a:r>
                  <a:rPr lang="en-US" sz="1200" dirty="0">
                    <a:solidFill>
                      <a:srgbClr val="FFC000"/>
                    </a:solidFill>
                    <a:latin typeface="Californian FB" pitchFamily="18" charset="0"/>
                  </a:rPr>
                  <a:t>Doctrine</a:t>
                </a:r>
              </a:p>
              <a:p>
                <a:pPr algn="ctr"/>
                <a:r>
                  <a:rPr lang="en-US" sz="1200" dirty="0">
                    <a:solidFill>
                      <a:srgbClr val="FFC000"/>
                    </a:solidFill>
                    <a:latin typeface="Californian FB" pitchFamily="18" charset="0"/>
                  </a:rPr>
                  <a:t>And</a:t>
                </a:r>
              </a:p>
              <a:p>
                <a:pPr algn="ctr"/>
                <a:r>
                  <a:rPr lang="en-US" sz="1200" dirty="0">
                    <a:solidFill>
                      <a:srgbClr val="FFC000"/>
                    </a:solidFill>
                    <a:latin typeface="Californian FB" pitchFamily="18" charset="0"/>
                  </a:rPr>
                  <a:t>Covenants</a:t>
                </a:r>
              </a:p>
            </p:txBody>
          </p:sp>
          <p:sp>
            <p:nvSpPr>
              <p:cNvPr id="17" name="TextBox 16"/>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8" name="Straight Connector 1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41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Proper Tribunals</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101:81-95 </a:t>
            </a:r>
            <a:r>
              <a:rPr lang="en-US" sz="1200" dirty="0">
                <a:solidFill>
                  <a:schemeClr val="bg1"/>
                </a:solidFill>
                <a:latin typeface="Abadi" panose="020B0604020104020204" pitchFamily="34" charset="0"/>
              </a:rPr>
              <a:t>President Joseph Fielding Smith</a:t>
            </a:r>
            <a:endParaRPr lang="en-US" sz="1200" dirty="0">
              <a:solidFill>
                <a:schemeClr val="bg1"/>
              </a:solidFill>
            </a:endParaRPr>
          </a:p>
        </p:txBody>
      </p:sp>
      <p:sp>
        <p:nvSpPr>
          <p:cNvPr id="6" name="Rectangle 5"/>
          <p:cNvSpPr/>
          <p:nvPr/>
        </p:nvSpPr>
        <p:spPr>
          <a:xfrm>
            <a:off x="460375" y="1213041"/>
            <a:ext cx="6096000" cy="2308324"/>
          </a:xfrm>
          <a:prstGeom prst="rect">
            <a:avLst/>
          </a:prstGeom>
        </p:spPr>
        <p:txBody>
          <a:bodyPr>
            <a:spAutoFit/>
          </a:bodyPr>
          <a:lstStyle/>
          <a:p>
            <a:pPr fontAlgn="base"/>
            <a:r>
              <a:rPr lang="en-US" dirty="0">
                <a:solidFill>
                  <a:schemeClr val="bg1"/>
                </a:solidFill>
              </a:rPr>
              <a:t>“The saints were also to carry their grievances to the proper tribunals and seek for redress of their wrongs. </a:t>
            </a:r>
          </a:p>
          <a:p>
            <a:pPr fontAlgn="base"/>
            <a:endParaRPr lang="en-US" dirty="0">
              <a:solidFill>
                <a:schemeClr val="bg1"/>
              </a:solidFill>
            </a:endParaRPr>
          </a:p>
          <a:p>
            <a:pPr fontAlgn="base"/>
            <a:r>
              <a:rPr lang="en-US" dirty="0">
                <a:solidFill>
                  <a:schemeClr val="bg1"/>
                </a:solidFill>
              </a:rPr>
              <a:t>This was a very necessary step, and when the Saints did this and were denied their civil and religious rights, those officials were left without excuse, and the judgments of the Almighty which later came upon them during the Civil War, were justified. …</a:t>
            </a:r>
          </a:p>
        </p:txBody>
      </p:sp>
      <p:sp>
        <p:nvSpPr>
          <p:cNvPr id="8" name="Rectangle 7"/>
          <p:cNvSpPr/>
          <p:nvPr/>
        </p:nvSpPr>
        <p:spPr>
          <a:xfrm>
            <a:off x="5665543" y="4909132"/>
            <a:ext cx="6096000" cy="1200329"/>
          </a:xfrm>
          <a:prstGeom prst="rect">
            <a:avLst/>
          </a:prstGeom>
        </p:spPr>
        <p:txBody>
          <a:bodyPr>
            <a:spAutoFit/>
          </a:bodyPr>
          <a:lstStyle/>
          <a:p>
            <a:pPr fontAlgn="base"/>
            <a:r>
              <a:rPr lang="en-US" dirty="0">
                <a:solidFill>
                  <a:schemeClr val="bg1"/>
                </a:solidFill>
              </a:rPr>
              <a:t>“Since there is a just law of retribution, as fixed and eternal as are other laws of the Almighty the day must come when there shall be adjustments made before a Just Magistrate who will not be cowed by the threats of mobs.”</a:t>
            </a:r>
          </a:p>
        </p:txBody>
      </p:sp>
      <p:grpSp>
        <p:nvGrpSpPr>
          <p:cNvPr id="9" name="Group 8"/>
          <p:cNvGrpSpPr/>
          <p:nvPr/>
        </p:nvGrpSpPr>
        <p:grpSpPr>
          <a:xfrm>
            <a:off x="5994817" y="659944"/>
            <a:ext cx="4883931" cy="3844444"/>
            <a:chOff x="788658" y="548389"/>
            <a:chExt cx="7002860" cy="5512384"/>
          </a:xfrm>
        </p:grpSpPr>
        <p:sp>
          <p:nvSpPr>
            <p:cNvPr id="10" name="Diamond 9"/>
            <p:cNvSpPr/>
            <p:nvPr/>
          </p:nvSpPr>
          <p:spPr>
            <a:xfrm>
              <a:off x="4315918" y="592111"/>
              <a:ext cx="228600" cy="5334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80479" y="1354111"/>
              <a:ext cx="2667000" cy="3352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04279" y="2801911"/>
              <a:ext cx="2895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26764" y="3069236"/>
              <a:ext cx="2895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p:cNvSpPr/>
            <p:nvPr/>
          </p:nvSpPr>
          <p:spPr>
            <a:xfrm>
              <a:off x="3177915" y="3132943"/>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3630118" y="3135442"/>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4082321" y="3137941"/>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4534524" y="3140440"/>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4986727" y="3142939"/>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5438930" y="3145438"/>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2623279" y="3563911"/>
              <a:ext cx="3657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19331" y="3944910"/>
              <a:ext cx="6670623" cy="19162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3004279" y="3792511"/>
              <a:ext cx="25908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66738" y="4402111"/>
              <a:ext cx="186128" cy="1429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61"/>
            <p:cNvGrpSpPr/>
            <p:nvPr/>
          </p:nvGrpSpPr>
          <p:grpSpPr>
            <a:xfrm>
              <a:off x="1130507" y="4419599"/>
              <a:ext cx="1762594" cy="991850"/>
              <a:chOff x="2194809" y="4149776"/>
              <a:chExt cx="1762594" cy="991850"/>
            </a:xfrm>
          </p:grpSpPr>
          <p:sp>
            <p:nvSpPr>
              <p:cNvPr id="50" name="Frame 49"/>
              <p:cNvSpPr/>
              <p:nvPr/>
            </p:nvSpPr>
            <p:spPr>
              <a:xfrm>
                <a:off x="3552669" y="4177258"/>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a:off x="2854376" y="4164767"/>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a:off x="2194809" y="4149776"/>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62"/>
            <p:cNvGrpSpPr/>
            <p:nvPr/>
          </p:nvGrpSpPr>
          <p:grpSpPr>
            <a:xfrm>
              <a:off x="5690016" y="4407107"/>
              <a:ext cx="1762594" cy="991850"/>
              <a:chOff x="2194809" y="4149776"/>
              <a:chExt cx="1762594" cy="991850"/>
            </a:xfrm>
          </p:grpSpPr>
          <p:sp>
            <p:nvSpPr>
              <p:cNvPr id="47" name="Frame 46"/>
              <p:cNvSpPr/>
              <p:nvPr/>
            </p:nvSpPr>
            <p:spPr>
              <a:xfrm>
                <a:off x="3552669" y="4177258"/>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a:off x="2854376" y="4164767"/>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a:off x="2194809" y="4149776"/>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ounded Rectangle 26"/>
            <p:cNvSpPr/>
            <p:nvPr/>
          </p:nvSpPr>
          <p:spPr>
            <a:xfrm>
              <a:off x="4257207" y="1244183"/>
              <a:ext cx="419724" cy="1199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87188" y="1034322"/>
              <a:ext cx="329783" cy="2248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360888" y="548389"/>
              <a:ext cx="121171" cy="1111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24"/>
            <p:cNvGrpSpPr/>
            <p:nvPr/>
          </p:nvGrpSpPr>
          <p:grpSpPr>
            <a:xfrm>
              <a:off x="3761282" y="4419599"/>
              <a:ext cx="1787577" cy="1446552"/>
              <a:chOff x="4795603" y="4284688"/>
              <a:chExt cx="1787577" cy="1446552"/>
            </a:xfrm>
          </p:grpSpPr>
          <p:sp>
            <p:nvSpPr>
              <p:cNvPr id="44" name="Rectangle 43"/>
              <p:cNvSpPr/>
              <p:nvPr/>
            </p:nvSpPr>
            <p:spPr>
              <a:xfrm>
                <a:off x="6397052" y="4284689"/>
                <a:ext cx="186128" cy="1429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95603" y="4284688"/>
                <a:ext cx="173636" cy="1446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620061" y="4287188"/>
                <a:ext cx="186128" cy="1429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a:off x="788658" y="51895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946879" y="53927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7119079" y="55451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a:off x="7435521" y="53419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25"/>
            <p:cNvGrpSpPr/>
            <p:nvPr/>
          </p:nvGrpSpPr>
          <p:grpSpPr>
            <a:xfrm flipH="1">
              <a:off x="4267200" y="2133600"/>
              <a:ext cx="424721" cy="1693889"/>
              <a:chOff x="5069812" y="3185160"/>
              <a:chExt cx="711994" cy="2113280"/>
            </a:xfrm>
          </p:grpSpPr>
          <p:sp>
            <p:nvSpPr>
              <p:cNvPr id="36" name="Rectangle 35"/>
              <p:cNvSpPr/>
              <p:nvPr/>
            </p:nvSpPr>
            <p:spPr>
              <a:xfrm>
                <a:off x="5663140" y="3307080"/>
                <a:ext cx="79110" cy="19913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flipH="1">
                <a:off x="5069812" y="3347720"/>
                <a:ext cx="636774" cy="503669"/>
                <a:chOff x="-27481" y="0"/>
                <a:chExt cx="2320976" cy="1543987"/>
              </a:xfrm>
            </p:grpSpPr>
            <p:sp>
              <p:nvSpPr>
                <p:cNvPr id="39" name="Rectangle 38"/>
                <p:cNvSpPr/>
                <p:nvPr/>
              </p:nvSpPr>
              <p:spPr>
                <a:xfrm>
                  <a:off x="0" y="1"/>
                  <a:ext cx="2278505" cy="1469035"/>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4970" y="272321"/>
                  <a:ext cx="2248525" cy="267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47" y="791980"/>
                  <a:ext cx="2272258" cy="2423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7481" y="1309141"/>
                  <a:ext cx="2305986" cy="2348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8"/>
                <p:cNvSpPr/>
                <p:nvPr/>
              </p:nvSpPr>
              <p:spPr>
                <a:xfrm>
                  <a:off x="0" y="0"/>
                  <a:ext cx="747010" cy="791980"/>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5623585" y="3185160"/>
                <a:ext cx="158221" cy="16256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16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Hold Claim</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101:81-95 </a:t>
            </a:r>
            <a:r>
              <a:rPr lang="en-US" sz="1200" dirty="0">
                <a:solidFill>
                  <a:schemeClr val="bg1"/>
                </a:solidFill>
                <a:latin typeface="Abadi" panose="020B0604020104020204" pitchFamily="34" charset="0"/>
              </a:rPr>
              <a:t>Prophet Joseph Smith</a:t>
            </a:r>
            <a:endParaRPr lang="en-US" sz="1200" dirty="0">
              <a:solidFill>
                <a:schemeClr val="bg1"/>
              </a:solidFill>
            </a:endParaRPr>
          </a:p>
        </p:txBody>
      </p:sp>
      <p:sp>
        <p:nvSpPr>
          <p:cNvPr id="6" name="Rectangle 5"/>
          <p:cNvSpPr/>
          <p:nvPr/>
        </p:nvSpPr>
        <p:spPr>
          <a:xfrm>
            <a:off x="389037" y="3954637"/>
            <a:ext cx="3355355" cy="2308324"/>
          </a:xfrm>
          <a:prstGeom prst="rect">
            <a:avLst/>
          </a:prstGeom>
        </p:spPr>
        <p:txBody>
          <a:bodyPr wrap="square">
            <a:spAutoFit/>
          </a:bodyPr>
          <a:lstStyle/>
          <a:p>
            <a:pPr fontAlgn="base"/>
            <a:r>
              <a:rPr lang="en-US" dirty="0">
                <a:solidFill>
                  <a:schemeClr val="bg1"/>
                </a:solidFill>
              </a:rPr>
              <a:t>“I would inform you that it is not the will of the Lord for you to sell your lands in Zion, if means can possibly be procured for your sustenance without. Every exertion should be made to maintain the cause you have espoused.”</a:t>
            </a:r>
          </a:p>
        </p:txBody>
      </p:sp>
      <p:sp>
        <p:nvSpPr>
          <p:cNvPr id="8" name="Rectangle 7"/>
          <p:cNvSpPr/>
          <p:nvPr/>
        </p:nvSpPr>
        <p:spPr>
          <a:xfrm>
            <a:off x="5654645" y="1226568"/>
            <a:ext cx="6096000" cy="5355312"/>
          </a:xfrm>
          <a:prstGeom prst="rect">
            <a:avLst/>
          </a:prstGeom>
        </p:spPr>
        <p:txBody>
          <a:bodyPr>
            <a:spAutoFit/>
          </a:bodyPr>
          <a:lstStyle/>
          <a:p>
            <a:pPr fontAlgn="base"/>
            <a:r>
              <a:rPr lang="en-US" dirty="0">
                <a:solidFill>
                  <a:schemeClr val="bg1"/>
                </a:solidFill>
              </a:rPr>
              <a:t>“Let your sufferings be what they may, it is better in the eyes of God that you should die, than that you should give up the land of Zion, the inheritances which you have purchased with your moneys; for every man that giveth not up his inheritance, though he should die, yet, when the Lord shall come, he shall stand upon it, and with Job, in his flesh he shall see God. </a:t>
            </a:r>
          </a:p>
          <a:p>
            <a:pPr fontAlgn="base"/>
            <a:endParaRPr lang="en-US" dirty="0">
              <a:solidFill>
                <a:schemeClr val="bg1"/>
              </a:solidFill>
            </a:endParaRPr>
          </a:p>
          <a:p>
            <a:pPr fontAlgn="base"/>
            <a:r>
              <a:rPr lang="en-US" dirty="0">
                <a:solidFill>
                  <a:schemeClr val="bg1"/>
                </a:solidFill>
              </a:rPr>
              <a:t>Therefore, this is my counsel, that you retain your lands, even unto the uttermost, and employ every lawful means to seek redress of your enemies; and pray to God, day and night, to return you in peace and in safety to the lands of your inheritance: and when the judge fail you, appeal unto the executive; and when the executive fail you, appeal unto the president; and when the president fail you, and all laws fail you, and the humanity of the people fail you, and all things else fail you but God alone, and you continue to weary Him with your importuning's, as the poor woman did the unjust judge, He will not fail to execute judgment upon your enemies, and to avenge His own elect that cry unto Him day and night.”</a:t>
            </a:r>
          </a:p>
        </p:txBody>
      </p:sp>
      <p:grpSp>
        <p:nvGrpSpPr>
          <p:cNvPr id="9" name="Group 8"/>
          <p:cNvGrpSpPr/>
          <p:nvPr/>
        </p:nvGrpSpPr>
        <p:grpSpPr>
          <a:xfrm>
            <a:off x="1335040" y="392248"/>
            <a:ext cx="1991841" cy="3229983"/>
            <a:chOff x="4300318" y="3398159"/>
            <a:chExt cx="1738859" cy="2819746"/>
          </a:xfrm>
        </p:grpSpPr>
        <p:sp>
          <p:nvSpPr>
            <p:cNvPr id="10" name="Oval 9"/>
            <p:cNvSpPr/>
            <p:nvPr/>
          </p:nvSpPr>
          <p:spPr>
            <a:xfrm rot="1247996">
              <a:off x="4420238" y="4206642"/>
              <a:ext cx="1465289" cy="1836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rot="20592140">
              <a:off x="4540790" y="3398159"/>
              <a:ext cx="824841" cy="2819746"/>
              <a:chOff x="970849" y="609601"/>
              <a:chExt cx="494234" cy="2057399"/>
            </a:xfrm>
          </p:grpSpPr>
          <p:sp>
            <p:nvSpPr>
              <p:cNvPr id="18" name="Rounded Rectangle 17"/>
              <p:cNvSpPr/>
              <p:nvPr/>
            </p:nvSpPr>
            <p:spPr>
              <a:xfrm>
                <a:off x="1030373" y="729917"/>
                <a:ext cx="434710" cy="1937083"/>
              </a:xfrm>
              <a:prstGeom prst="roundRect">
                <a:avLst>
                  <a:gd name="adj" fmla="val 2868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970849" y="609601"/>
                <a:ext cx="494234" cy="373440"/>
                <a:chOff x="1698011" y="609601"/>
                <a:chExt cx="942134" cy="522816"/>
              </a:xfrm>
            </p:grpSpPr>
            <p:sp>
              <p:nvSpPr>
                <p:cNvPr id="20" name="Oval 19"/>
                <p:cNvSpPr/>
                <p:nvPr/>
              </p:nvSpPr>
              <p:spPr>
                <a:xfrm>
                  <a:off x="1698011" y="609601"/>
                  <a:ext cx="942134" cy="5228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94868" y="671751"/>
                  <a:ext cx="742896" cy="36434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868701" y="700999"/>
                  <a:ext cx="590496" cy="289601"/>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93399" y="770278"/>
                  <a:ext cx="341099" cy="16728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Oval 12"/>
            <p:cNvSpPr/>
            <p:nvPr/>
          </p:nvSpPr>
          <p:spPr>
            <a:xfrm>
              <a:off x="4854954" y="3816899"/>
              <a:ext cx="860685"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94797" y="4214137"/>
              <a:ext cx="790731" cy="6720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46014" y="4636361"/>
              <a:ext cx="893163" cy="793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49826" y="5151024"/>
              <a:ext cx="953125" cy="7782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14632">
              <a:off x="4212875" y="4194151"/>
              <a:ext cx="860685"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0299E96-F82F-430E-9C2F-F1B4C04BEA50}"/>
              </a:ext>
            </a:extLst>
          </p:cNvPr>
          <p:cNvGrpSpPr/>
          <p:nvPr/>
        </p:nvGrpSpPr>
        <p:grpSpPr>
          <a:xfrm>
            <a:off x="3633181" y="2689950"/>
            <a:ext cx="2115991" cy="2200244"/>
            <a:chOff x="7769065" y="1977656"/>
            <a:chExt cx="2115991" cy="2200244"/>
          </a:xfrm>
        </p:grpSpPr>
        <p:pic>
          <p:nvPicPr>
            <p:cNvPr id="26" name="Picture 4" descr="http://www.customframingdesigns.com/i/Ovals/OV_14_AG.jpg">
              <a:extLst>
                <a:ext uri="{FF2B5EF4-FFF2-40B4-BE49-F238E27FC236}">
                  <a16:creationId xmlns:a16="http://schemas.microsoft.com/office/drawing/2014/main" id="{33974AF1-D471-418B-BE6F-044D69DCD823}"/>
                </a:ext>
              </a:extLst>
            </p:cNvPr>
            <p:cNvPicPr>
              <a:picLocks noChangeAspect="1" noChangeArrowheads="1"/>
            </p:cNvPicPr>
            <p:nvPr/>
          </p:nvPicPr>
          <p:blipFill>
            <a:blip r:embed="rId2" cstate="print"/>
            <a:srcRect/>
            <a:stretch>
              <a:fillRect/>
            </a:stretch>
          </p:blipFill>
          <p:spPr bwMode="auto">
            <a:xfrm>
              <a:off x="7769065" y="1977656"/>
              <a:ext cx="2115991" cy="2200244"/>
            </a:xfrm>
            <a:prstGeom prst="ellipse">
              <a:avLst/>
            </a:prstGeom>
            <a:ln>
              <a:noFill/>
            </a:ln>
            <a:effectLst>
              <a:softEdge rad="112500"/>
            </a:effectLst>
          </p:spPr>
        </p:pic>
        <p:pic>
          <p:nvPicPr>
            <p:cNvPr id="27" name="Picture 26">
              <a:extLst>
                <a:ext uri="{FF2B5EF4-FFF2-40B4-BE49-F238E27FC236}">
                  <a16:creationId xmlns:a16="http://schemas.microsoft.com/office/drawing/2014/main" id="{72FE1340-0B2C-4D9E-9024-8C445E84F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431" y="2128374"/>
              <a:ext cx="1785258" cy="1898807"/>
            </a:xfrm>
            <a:prstGeom prst="ellipse">
              <a:avLst/>
            </a:prstGeom>
            <a:ln>
              <a:noFill/>
            </a:ln>
            <a:effectLst>
              <a:softEdge rad="112500"/>
            </a:effectLst>
          </p:spPr>
        </p:pic>
      </p:grpSp>
    </p:spTree>
    <p:extLst>
      <p:ext uri="{BB962C8B-B14F-4D97-AF65-F5344CB8AC3E}">
        <p14:creationId xmlns:p14="http://schemas.microsoft.com/office/powerpoint/2010/main" val="7742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Power to Choose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101:96-101</a:t>
            </a:r>
            <a:endParaRPr lang="en-US" sz="1200" dirty="0">
              <a:solidFill>
                <a:schemeClr val="bg1"/>
              </a:solidFill>
            </a:endParaRPr>
          </a:p>
        </p:txBody>
      </p:sp>
      <p:grpSp>
        <p:nvGrpSpPr>
          <p:cNvPr id="8" name="Group 7"/>
          <p:cNvGrpSpPr/>
          <p:nvPr/>
        </p:nvGrpSpPr>
        <p:grpSpPr>
          <a:xfrm>
            <a:off x="8381246" y="92333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0747" y="2236914"/>
              <a:ext cx="1905000" cy="1569660"/>
            </a:xfrm>
            <a:prstGeom prst="rect">
              <a:avLst/>
            </a:prstGeom>
          </p:spPr>
          <p:txBody>
            <a:bodyPr wrap="square">
              <a:spAutoFit/>
            </a:bodyPr>
            <a:lstStyle/>
            <a:p>
              <a:pPr algn="ctr"/>
              <a:r>
                <a:rPr lang="en-US" sz="1600" b="1" i="1" dirty="0"/>
                <a:t>God has given us moral agency, the power to choose, but we are accountable for our choices.</a:t>
              </a:r>
              <a:endParaRPr lang="en-US" sz="1600" dirty="0">
                <a:solidFill>
                  <a:schemeClr val="bg1"/>
                </a:solidFill>
              </a:endParaRPr>
            </a:p>
          </p:txBody>
        </p:sp>
      </p:grpSp>
      <p:sp>
        <p:nvSpPr>
          <p:cNvPr id="30" name="Rectangle 29"/>
          <p:cNvSpPr/>
          <p:nvPr/>
        </p:nvSpPr>
        <p:spPr>
          <a:xfrm>
            <a:off x="2073550" y="1627681"/>
            <a:ext cx="6096000" cy="3416320"/>
          </a:xfrm>
          <a:prstGeom prst="rect">
            <a:avLst/>
          </a:prstGeom>
        </p:spPr>
        <p:txBody>
          <a:bodyPr>
            <a:spAutoFit/>
          </a:bodyPr>
          <a:lstStyle/>
          <a:p>
            <a:r>
              <a:rPr lang="en-US" b="0" i="0" dirty="0">
                <a:solidFill>
                  <a:schemeClr val="bg1"/>
                </a:solidFill>
                <a:effectLst/>
                <a:latin typeface="Abadi" panose="020B0604020104020204" pitchFamily="34" charset="0"/>
              </a:rPr>
              <a:t>Sidney Gilbert is instructed not to sell the Lord’s storehouse, and the Saints are directed not to give up their claims.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Lord promises them that they shall come into possession of them in the Millennium, if not before.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All things will finally be adjusted, Wrongs will be righted and all injustice removed.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Then, and not till the, will there be lasting peace on Earth.</a:t>
            </a:r>
          </a:p>
          <a:p>
            <a:r>
              <a:rPr lang="en-US" sz="1200" dirty="0">
                <a:solidFill>
                  <a:schemeClr val="bg1"/>
                </a:solidFill>
                <a:latin typeface="Abadi" panose="020B0604020104020204" pitchFamily="34" charset="0"/>
              </a:rPr>
              <a:t>Smith and Sjodahl</a:t>
            </a:r>
            <a:endParaRPr lang="en-US" sz="1200" dirty="0">
              <a:solidFill>
                <a:schemeClr val="bg1"/>
              </a:solidFill>
            </a:endParaRPr>
          </a:p>
        </p:txBody>
      </p:sp>
      <p:grpSp>
        <p:nvGrpSpPr>
          <p:cNvPr id="31" name="Group 30"/>
          <p:cNvGrpSpPr/>
          <p:nvPr/>
        </p:nvGrpSpPr>
        <p:grpSpPr>
          <a:xfrm>
            <a:off x="348623" y="889218"/>
            <a:ext cx="1388751" cy="3028873"/>
            <a:chOff x="1239913" y="781127"/>
            <a:chExt cx="1842945" cy="4019473"/>
          </a:xfrm>
        </p:grpSpPr>
        <p:sp>
          <p:nvSpPr>
            <p:cNvPr id="32" name="Oval 31"/>
            <p:cNvSpPr/>
            <p:nvPr/>
          </p:nvSpPr>
          <p:spPr>
            <a:xfrm rot="19338880">
              <a:off x="2742370" y="2981758"/>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33618">
              <a:off x="1239913" y="2981052"/>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570491">
              <a:off x="2173339" y="4035625"/>
              <a:ext cx="368673"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393332">
              <a:off x="1635509" y="4108119"/>
              <a:ext cx="353589"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039314" y="3251405"/>
              <a:ext cx="670899" cy="1179973"/>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63894">
              <a:off x="1602862" y="3200585"/>
              <a:ext cx="602749" cy="1252051"/>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375821">
              <a:off x="1412735" y="1956176"/>
              <a:ext cx="513869" cy="124038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337671">
              <a:off x="2402517" y="1955749"/>
              <a:ext cx="513869" cy="126907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1586376" y="2080058"/>
              <a:ext cx="1141931" cy="126817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0" idx="2"/>
            </p:cNvCxnSpPr>
            <p:nvPr/>
          </p:nvCxnSpPr>
          <p:spPr>
            <a:xfrm flipH="1">
              <a:off x="2157342" y="2361074"/>
              <a:ext cx="34262" cy="98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rot="15873315">
              <a:off x="1909758" y="3178399"/>
              <a:ext cx="442208" cy="822241"/>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584136" y="3225718"/>
              <a:ext cx="1195549" cy="140068"/>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5400000">
              <a:off x="2063343" y="1059623"/>
              <a:ext cx="712896" cy="497775"/>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2359803">
              <a:off x="1718289" y="974212"/>
              <a:ext cx="565345" cy="49123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1913970" y="2070419"/>
              <a:ext cx="513869" cy="413741"/>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3330256">
              <a:off x="1880714" y="866727"/>
              <a:ext cx="607780" cy="43658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844809" y="1987448"/>
              <a:ext cx="123637" cy="1251586"/>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303371" y="2018768"/>
              <a:ext cx="133874" cy="1215713"/>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9296" y="956769"/>
              <a:ext cx="897111" cy="12400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32348" y="952062"/>
              <a:ext cx="748180" cy="50703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86918" y="905149"/>
              <a:ext cx="863828" cy="5070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144776" y="4847529"/>
            <a:ext cx="1604464" cy="1634972"/>
            <a:chOff x="6911993" y="3315227"/>
            <a:chExt cx="1604464" cy="1634972"/>
          </a:xfrm>
        </p:grpSpPr>
        <p:sp>
          <p:nvSpPr>
            <p:cNvPr id="54" name="Chord 53"/>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123631" y="3315227"/>
              <a:ext cx="1334569" cy="1485372"/>
              <a:chOff x="7123631" y="3315227"/>
              <a:chExt cx="1334569" cy="1485372"/>
            </a:xfrm>
          </p:grpSpPr>
          <p:sp>
            <p:nvSpPr>
              <p:cNvPr id="56" name="Freeform 5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256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
                                            <p:txEl>
                                              <p:pRg st="2" end="2"/>
                                            </p:txEl>
                                          </p:spTgt>
                                        </p:tgtEl>
                                        <p:attrNameLst>
                                          <p:attrName>style.visibility</p:attrName>
                                        </p:attrNameLst>
                                      </p:cBhvr>
                                      <p:to>
                                        <p:strVal val="visible"/>
                                      </p:to>
                                    </p:set>
                                    <p:animEffect transition="in" filter="fade">
                                      <p:cBhvr>
                                        <p:cTn id="14" dur="500"/>
                                        <p:tgtEl>
                                          <p:spTgt spid="3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xEl>
                                              <p:pRg st="4" end="4"/>
                                            </p:txEl>
                                          </p:spTgt>
                                        </p:tgtEl>
                                        <p:attrNameLst>
                                          <p:attrName>style.visibility</p:attrName>
                                        </p:attrNameLst>
                                      </p:cBhvr>
                                      <p:to>
                                        <p:strVal val="visible"/>
                                      </p:to>
                                    </p:set>
                                    <p:animEffect transition="in" filter="fade">
                                      <p:cBhvr>
                                        <p:cTn id="19" dur="500"/>
                                        <p:tgtEl>
                                          <p:spTgt spid="3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xEl>
                                              <p:pRg st="6" end="6"/>
                                            </p:txEl>
                                          </p:spTgt>
                                        </p:tgtEl>
                                        <p:attrNameLst>
                                          <p:attrName>style.visibility</p:attrName>
                                        </p:attrNameLst>
                                      </p:cBhvr>
                                      <p:to>
                                        <p:strVal val="visible"/>
                                      </p:to>
                                    </p:set>
                                    <p:animEffect transition="in" filter="fade">
                                      <p:cBhvr>
                                        <p:cTn id="24" dur="500"/>
                                        <p:tgtEl>
                                          <p:spTgt spid="3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xEl>
                                              <p:pRg st="7" end="7"/>
                                            </p:txEl>
                                          </p:spTgt>
                                        </p:tgtEl>
                                        <p:attrNameLst>
                                          <p:attrName>style.visibility</p:attrName>
                                        </p:attrNameLst>
                                      </p:cBhvr>
                                      <p:to>
                                        <p:strVal val="visible"/>
                                      </p:to>
                                    </p:set>
                                    <p:animEffect transition="in" filter="fade">
                                      <p:cBhvr>
                                        <p:cTn id="27" dur="500"/>
                                        <p:tgtEl>
                                          <p:spTgt spid="30">
                                            <p:txEl>
                                              <p:pRg st="7" end="7"/>
                                            </p:txEl>
                                          </p:spTgt>
                                        </p:tgtEl>
                                      </p:cBhvr>
                                    </p:animEffect>
                                  </p:childTnLst>
                                </p:cTn>
                              </p:par>
                              <p:par>
                                <p:cTn id="28" presetID="26"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down)">
                                      <p:cBhvr>
                                        <p:cTn id="30" dur="580">
                                          <p:stCondLst>
                                            <p:cond delay="0"/>
                                          </p:stCondLst>
                                        </p:cTn>
                                        <p:tgtEl>
                                          <p:spTgt spid="53"/>
                                        </p:tgtEl>
                                      </p:cBhvr>
                                    </p:animEffect>
                                    <p:anim calcmode="lin" valueType="num">
                                      <p:cBhvr>
                                        <p:cTn id="31"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6" dur="26">
                                          <p:stCondLst>
                                            <p:cond delay="650"/>
                                          </p:stCondLst>
                                        </p:cTn>
                                        <p:tgtEl>
                                          <p:spTgt spid="53"/>
                                        </p:tgtEl>
                                      </p:cBhvr>
                                      <p:to x="100000" y="60000"/>
                                    </p:animScale>
                                    <p:animScale>
                                      <p:cBhvr>
                                        <p:cTn id="37" dur="166" decel="50000">
                                          <p:stCondLst>
                                            <p:cond delay="676"/>
                                          </p:stCondLst>
                                        </p:cTn>
                                        <p:tgtEl>
                                          <p:spTgt spid="53"/>
                                        </p:tgtEl>
                                      </p:cBhvr>
                                      <p:to x="100000" y="100000"/>
                                    </p:animScale>
                                    <p:animScale>
                                      <p:cBhvr>
                                        <p:cTn id="38" dur="26">
                                          <p:stCondLst>
                                            <p:cond delay="1312"/>
                                          </p:stCondLst>
                                        </p:cTn>
                                        <p:tgtEl>
                                          <p:spTgt spid="53"/>
                                        </p:tgtEl>
                                      </p:cBhvr>
                                      <p:to x="100000" y="80000"/>
                                    </p:animScale>
                                    <p:animScale>
                                      <p:cBhvr>
                                        <p:cTn id="39" dur="166" decel="50000">
                                          <p:stCondLst>
                                            <p:cond delay="1338"/>
                                          </p:stCondLst>
                                        </p:cTn>
                                        <p:tgtEl>
                                          <p:spTgt spid="53"/>
                                        </p:tgtEl>
                                      </p:cBhvr>
                                      <p:to x="100000" y="100000"/>
                                    </p:animScale>
                                    <p:animScale>
                                      <p:cBhvr>
                                        <p:cTn id="40" dur="26">
                                          <p:stCondLst>
                                            <p:cond delay="1642"/>
                                          </p:stCondLst>
                                        </p:cTn>
                                        <p:tgtEl>
                                          <p:spTgt spid="53"/>
                                        </p:tgtEl>
                                      </p:cBhvr>
                                      <p:to x="100000" y="90000"/>
                                    </p:animScale>
                                    <p:animScale>
                                      <p:cBhvr>
                                        <p:cTn id="41" dur="166" decel="50000">
                                          <p:stCondLst>
                                            <p:cond delay="1668"/>
                                          </p:stCondLst>
                                        </p:cTn>
                                        <p:tgtEl>
                                          <p:spTgt spid="53"/>
                                        </p:tgtEl>
                                      </p:cBhvr>
                                      <p:to x="100000" y="100000"/>
                                    </p:animScale>
                                    <p:animScale>
                                      <p:cBhvr>
                                        <p:cTn id="42" dur="26">
                                          <p:stCondLst>
                                            <p:cond delay="1808"/>
                                          </p:stCondLst>
                                        </p:cTn>
                                        <p:tgtEl>
                                          <p:spTgt spid="53"/>
                                        </p:tgtEl>
                                      </p:cBhvr>
                                      <p:to x="100000" y="95000"/>
                                    </p:animScale>
                                    <p:animScale>
                                      <p:cBhvr>
                                        <p:cTn id="43" dur="166" decel="50000">
                                          <p:stCondLst>
                                            <p:cond delay="1834"/>
                                          </p:stCondLst>
                                        </p:cTn>
                                        <p:tgtEl>
                                          <p:spTgt spid="5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grpId="0" nodeType="withEffect">
                                  <p:stCondLst>
                                    <p:cond delay="0"/>
                                  </p:stCondLst>
                                  <p:childTnLst>
                                    <p:animEffect transition="out" filter="fade">
                                      <p:cBhvr>
                                        <p:cTn id="50" dur="500"/>
                                        <p:tgtEl>
                                          <p:spTgt spid="30">
                                            <p:txEl>
                                              <p:pRg st="0" end="0"/>
                                            </p:txEl>
                                          </p:spTgt>
                                        </p:tgtEl>
                                      </p:cBhvr>
                                    </p:animEffect>
                                    <p:set>
                                      <p:cBhvr>
                                        <p:cTn id="51" dur="1" fill="hold">
                                          <p:stCondLst>
                                            <p:cond delay="499"/>
                                          </p:stCondLst>
                                        </p:cTn>
                                        <p:tgtEl>
                                          <p:spTgt spid="30">
                                            <p:txEl>
                                              <p:pRg st="0" end="0"/>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0">
                                            <p:txEl>
                                              <p:pRg st="2" end="2"/>
                                            </p:txEl>
                                          </p:spTgt>
                                        </p:tgtEl>
                                      </p:cBhvr>
                                    </p:animEffect>
                                    <p:set>
                                      <p:cBhvr>
                                        <p:cTn id="54" dur="1" fill="hold">
                                          <p:stCondLst>
                                            <p:cond delay="499"/>
                                          </p:stCondLst>
                                        </p:cTn>
                                        <p:tgtEl>
                                          <p:spTgt spid="30">
                                            <p:txEl>
                                              <p:pRg st="2" end="2"/>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0">
                                            <p:txEl>
                                              <p:pRg st="4" end="4"/>
                                            </p:txEl>
                                          </p:spTgt>
                                        </p:tgtEl>
                                      </p:cBhvr>
                                    </p:animEffect>
                                    <p:set>
                                      <p:cBhvr>
                                        <p:cTn id="57" dur="1" fill="hold">
                                          <p:stCondLst>
                                            <p:cond delay="499"/>
                                          </p:stCondLst>
                                        </p:cTn>
                                        <p:tgtEl>
                                          <p:spTgt spid="30">
                                            <p:txEl>
                                              <p:pRg st="4" end="4"/>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0">
                                            <p:txEl>
                                              <p:pRg st="6" end="6"/>
                                            </p:txEl>
                                          </p:spTgt>
                                        </p:tgtEl>
                                      </p:cBhvr>
                                    </p:animEffect>
                                    <p:set>
                                      <p:cBhvr>
                                        <p:cTn id="60" dur="1" fill="hold">
                                          <p:stCondLst>
                                            <p:cond delay="499"/>
                                          </p:stCondLst>
                                        </p:cTn>
                                        <p:tgtEl>
                                          <p:spTgt spid="30">
                                            <p:txEl>
                                              <p:pRg st="6" end="6"/>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0">
                                            <p:txEl>
                                              <p:pRg st="7" end="7"/>
                                            </p:txEl>
                                          </p:spTgt>
                                        </p:tgtEl>
                                      </p:cBhvr>
                                    </p:animEffect>
                                    <p:set>
                                      <p:cBhvr>
                                        <p:cTn id="63" dur="1" fill="hold">
                                          <p:stCondLst>
                                            <p:cond delay="499"/>
                                          </p:stCondLst>
                                        </p:cTn>
                                        <p:tgtEl>
                                          <p:spTgt spid="30">
                                            <p:txEl>
                                              <p:pRg st="7" end="7"/>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427" y="0"/>
            <a:ext cx="12119573"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God Raised Up Wise Men to Establish the Constitution (1:49) Verse 77</a:t>
            </a:r>
          </a:p>
          <a:p>
            <a:endParaRPr lang="en-US" dirty="0">
              <a:solidFill>
                <a:schemeClr val="bg1"/>
              </a:solidFill>
            </a:endParaRPr>
          </a:p>
          <a:p>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101</a:t>
            </a:r>
          </a:p>
          <a:p>
            <a:endParaRPr lang="en-US" i="1" dirty="0">
              <a:solidFill>
                <a:schemeClr val="bg1"/>
              </a:solidFill>
            </a:endParaRPr>
          </a:p>
          <a:p>
            <a:r>
              <a:rPr lang="en-US" dirty="0">
                <a:solidFill>
                  <a:schemeClr val="bg1"/>
                </a:solidFill>
              </a:rPr>
              <a:t>President Charles W. Penrose (In Conference Report, Apr. 1917, p. 20.)</a:t>
            </a:r>
          </a:p>
          <a:p>
            <a:endParaRPr lang="en-US" dirty="0">
              <a:solidFill>
                <a:schemeClr val="bg1"/>
              </a:solidFill>
            </a:endParaRPr>
          </a:p>
          <a:p>
            <a:r>
              <a:rPr lang="en-US" dirty="0">
                <a:solidFill>
                  <a:schemeClr val="bg1"/>
                </a:solidFill>
              </a:rPr>
              <a:t>J. Reuben Clark Jr., in Conference Report, Apr. 1935, p. 93.</a:t>
            </a:r>
          </a:p>
          <a:p>
            <a:endParaRPr lang="en-US" dirty="0">
              <a:solidFill>
                <a:schemeClr val="bg1"/>
              </a:solidFill>
            </a:endParaRPr>
          </a:p>
          <a:p>
            <a:r>
              <a:rPr lang="en-US" dirty="0">
                <a:solidFill>
                  <a:schemeClr val="bg1"/>
                </a:solidFill>
                <a:latin typeface="Abadi" panose="020B0604020104020204" pitchFamily="34" charset="0"/>
              </a:rPr>
              <a:t>President Joseph Fielding Smith </a:t>
            </a:r>
            <a:r>
              <a:rPr lang="en-US" dirty="0">
                <a:solidFill>
                  <a:schemeClr val="bg1"/>
                </a:solidFill>
              </a:rPr>
              <a:t>(</a:t>
            </a:r>
            <a:r>
              <a:rPr lang="en-US" i="1" dirty="0">
                <a:solidFill>
                  <a:schemeClr val="bg1"/>
                </a:solidFill>
              </a:rPr>
              <a:t>Church History and Modern Revelation,</a:t>
            </a:r>
            <a:r>
              <a:rPr lang="en-US" dirty="0">
                <a:solidFill>
                  <a:schemeClr val="bg1"/>
                </a:solidFill>
              </a:rPr>
              <a:t> 1:462, 469.)</a:t>
            </a:r>
          </a:p>
          <a:p>
            <a:endParaRPr lang="en-US" dirty="0">
              <a:solidFill>
                <a:schemeClr val="bg1"/>
              </a:solidFill>
            </a:endParaRPr>
          </a:p>
          <a:p>
            <a:r>
              <a:rPr lang="en-US" dirty="0">
                <a:solidFill>
                  <a:schemeClr val="bg1"/>
                </a:solidFill>
              </a:rPr>
              <a:t>Prophet Joseph Smith (</a:t>
            </a:r>
            <a:r>
              <a:rPr lang="en-US" i="1" dirty="0">
                <a:solidFill>
                  <a:schemeClr val="bg1"/>
                </a:solidFill>
              </a:rPr>
              <a:t>Teachings,</a:t>
            </a:r>
            <a:r>
              <a:rPr lang="en-US" dirty="0">
                <a:solidFill>
                  <a:schemeClr val="bg1"/>
                </a:solidFill>
              </a:rPr>
              <a:t> p. 31, 35-36.)</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653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i="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7597535" y="407754"/>
            <a:ext cx="626020" cy="792959"/>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05D4164A-C7D3-4CDE-8C37-F593A9D63D61}"/>
              </a:ext>
            </a:extLst>
          </p:cNvPr>
          <p:cNvSpPr>
            <a:spLocks noGrp="1"/>
          </p:cNvSpPr>
          <p:nvPr/>
        </p:nvSpPr>
        <p:spPr>
          <a:xfrm>
            <a:off x="92369" y="651817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29794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18" y="90535"/>
            <a:ext cx="5942091" cy="3416320"/>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President Brigham Young spoke of some of these “wise men” </a:t>
            </a:r>
            <a:r>
              <a:rPr lang="en-US" sz="1200" dirty="0">
                <a:solidFill>
                  <a:srgbClr val="2F393A"/>
                </a:solidFill>
                <a:latin typeface="Abadi" panose="020B0604020104020204" pitchFamily="34" charset="0"/>
              </a:rPr>
              <a:t>raised up by God:</a:t>
            </a:r>
          </a:p>
          <a:p>
            <a:pPr fontAlgn="base"/>
            <a:r>
              <a:rPr lang="en-US" sz="1200" dirty="0">
                <a:solidFill>
                  <a:srgbClr val="2F393A"/>
                </a:solidFill>
                <a:latin typeface="Abadi" panose="020B0604020104020204" pitchFamily="34" charset="0"/>
              </a:rPr>
              <a:t>“We believe that the Lord has been preparing that when he should bring forth his work, that, when the set time should fully come, there might be a place upon his footstool where sufficient liberty of conscience should exist, that his Saints might dwell in peace under the broad panoply of constitutional law and equal rights. In this view we consider that the men in the Revolution were inspired by the Almighty, to throw off the shackles of the mother government, with her established religion. For this cause were Adams, Jefferson, Franklin, Washington, and a host of others inspired to deeds of resistance to the acts of the King of Great Britain, who might also have been led to those aggressive acts, for aught we know, to bring to pass the purposes of God, in thus establishing a new government upon a principle of greater freedom, a basis of self-government allowing the free exercise of religious worship.</a:t>
            </a:r>
          </a:p>
          <a:p>
            <a:pPr fontAlgn="base"/>
            <a:r>
              <a:rPr lang="en-US" sz="1200" dirty="0">
                <a:solidFill>
                  <a:srgbClr val="2F393A"/>
                </a:solidFill>
                <a:latin typeface="Abadi" panose="020B0604020104020204" pitchFamily="34" charset="0"/>
              </a:rPr>
              <a:t>“It was the voice of the Lord inspiring all those worthy men who bore influence in those trying times, not only to go forth in battle but to exercise wisdom in council, fortitude, courage, and endurance in the tented field, as well as subsequently to form and adopt those wise and efficient measures which secured to themselves and succeeding generations, the blessings of a free and independent government.” (</a:t>
            </a:r>
            <a:r>
              <a:rPr lang="en-US" sz="1200" i="1" dirty="0">
                <a:solidFill>
                  <a:srgbClr val="2F393A"/>
                </a:solidFill>
                <a:latin typeface="Abadi" panose="020B0604020104020204" pitchFamily="34" charset="0"/>
              </a:rPr>
              <a:t>Discourses of Brigham Young,</a:t>
            </a:r>
            <a:r>
              <a:rPr lang="en-US" sz="1200" dirty="0">
                <a:solidFill>
                  <a:srgbClr val="2F393A"/>
                </a:solidFill>
                <a:latin typeface="Abadi" panose="020B0604020104020204" pitchFamily="34" charset="0"/>
              </a:rPr>
              <a:t> pp. 359–60.)</a:t>
            </a:r>
            <a:endParaRPr lang="en-US" sz="1200" b="0" i="0" dirty="0">
              <a:solidFill>
                <a:srgbClr val="2F393A"/>
              </a:solidFill>
              <a:effectLst/>
              <a:latin typeface="Abadi" panose="020B0604020104020204" pitchFamily="34" charset="0"/>
            </a:endParaRPr>
          </a:p>
        </p:txBody>
      </p:sp>
      <p:sp>
        <p:nvSpPr>
          <p:cNvPr id="5" name="Rectangle 4"/>
          <p:cNvSpPr/>
          <p:nvPr/>
        </p:nvSpPr>
        <p:spPr>
          <a:xfrm>
            <a:off x="87518" y="3506855"/>
            <a:ext cx="5942091" cy="2677656"/>
          </a:xfrm>
          <a:prstGeom prst="rect">
            <a:avLst/>
          </a:prstGeom>
          <a:ln>
            <a:solidFill>
              <a:schemeClr val="tx1"/>
            </a:solidFill>
          </a:ln>
        </p:spPr>
        <p:txBody>
          <a:bodyPr wrap="square">
            <a:spAutoFit/>
          </a:bodyPr>
          <a:lstStyle/>
          <a:p>
            <a:pPr fontAlgn="base"/>
            <a:r>
              <a:rPr lang="en-US" sz="1200" dirty="0">
                <a:latin typeface="Abadi" panose="020B0604020104020204" pitchFamily="34" charset="0"/>
              </a:rPr>
              <a:t>Elder D. Todd </a:t>
            </a:r>
            <a:r>
              <a:rPr lang="en-US" sz="1200" dirty="0" err="1">
                <a:latin typeface="Abadi" panose="020B0604020104020204" pitchFamily="34" charset="0"/>
              </a:rPr>
              <a:t>Christofferson</a:t>
            </a:r>
            <a:r>
              <a:rPr lang="en-US" sz="1200" dirty="0">
                <a:latin typeface="Abadi" panose="020B0604020104020204" pitchFamily="34" charset="0"/>
              </a:rPr>
              <a:t> of the Quorum of the Twelve Apostles taught why the term </a:t>
            </a:r>
            <a:r>
              <a:rPr lang="en-US" sz="1200" b="1" i="1" dirty="0">
                <a:latin typeface="Abadi" panose="020B0604020104020204" pitchFamily="34" charset="0"/>
              </a:rPr>
              <a:t>moral agency</a:t>
            </a:r>
            <a:r>
              <a:rPr lang="en-US" sz="1200" b="1" dirty="0">
                <a:latin typeface="Abadi" panose="020B0604020104020204" pitchFamily="34" charset="0"/>
              </a:rPr>
              <a:t> is preferred over the term </a:t>
            </a:r>
            <a:r>
              <a:rPr lang="en-US" sz="1200" b="1" i="1" dirty="0">
                <a:latin typeface="Abadi" panose="020B0604020104020204" pitchFamily="34" charset="0"/>
              </a:rPr>
              <a:t>free agency:</a:t>
            </a:r>
            <a:endParaRPr lang="en-US" sz="1200" b="1" dirty="0">
              <a:latin typeface="Abadi" panose="020B0604020104020204" pitchFamily="34" charset="0"/>
            </a:endParaRPr>
          </a:p>
          <a:p>
            <a:pPr fontAlgn="base"/>
            <a:r>
              <a:rPr lang="en-US" sz="1200" dirty="0">
                <a:latin typeface="Abadi" panose="020B0604020104020204" pitchFamily="34" charset="0"/>
              </a:rPr>
              <a:t>“In years past, we generally used the term </a:t>
            </a:r>
            <a:r>
              <a:rPr lang="en-US" sz="1200" i="1" dirty="0">
                <a:latin typeface="Abadi" panose="020B0604020104020204" pitchFamily="34" charset="0"/>
              </a:rPr>
              <a:t>free agency.</a:t>
            </a:r>
            <a:r>
              <a:rPr lang="en-US" sz="1200" dirty="0">
                <a:latin typeface="Abadi" panose="020B0604020104020204" pitchFamily="34" charset="0"/>
              </a:rPr>
              <a:t> That is not incorrect, but more recently we have taken note that </a:t>
            </a:r>
            <a:r>
              <a:rPr lang="en-US" sz="1200" i="1" dirty="0">
                <a:latin typeface="Abadi" panose="020B0604020104020204" pitchFamily="34" charset="0"/>
              </a:rPr>
              <a:t>free agency </a:t>
            </a:r>
            <a:r>
              <a:rPr lang="en-US" sz="1200" dirty="0">
                <a:latin typeface="Abadi" panose="020B0604020104020204" pitchFamily="34" charset="0"/>
              </a:rPr>
              <a:t>does not appear as an expression in the scriptures. They talk of our being ‘free to choose’ and ‘free to act’ for ourselves and of our obligation to do many things of our own ‘free will.’ But the word </a:t>
            </a:r>
            <a:r>
              <a:rPr lang="en-US" sz="1200" i="1" dirty="0">
                <a:latin typeface="Abadi" panose="020B0604020104020204" pitchFamily="34" charset="0"/>
              </a:rPr>
              <a:t>agency</a:t>
            </a:r>
            <a:r>
              <a:rPr lang="en-US" sz="1200" dirty="0">
                <a:latin typeface="Abadi" panose="020B0604020104020204" pitchFamily="34" charset="0"/>
              </a:rPr>
              <a:t> appears either by itself or, in Doctrine and Covenants, section 101, verse 78, with the modifier </a:t>
            </a:r>
            <a:r>
              <a:rPr lang="en-US" sz="1200" i="1" dirty="0">
                <a:latin typeface="Abadi" panose="020B0604020104020204" pitchFamily="34" charset="0"/>
              </a:rPr>
              <a:t>moral:</a:t>
            </a:r>
            <a:r>
              <a:rPr lang="en-US" sz="1200" dirty="0">
                <a:latin typeface="Abadi" panose="020B0604020104020204" pitchFamily="34" charset="0"/>
              </a:rPr>
              <a:t> ‘That every man may act in doctrine and principle … according to the </a:t>
            </a:r>
            <a:r>
              <a:rPr lang="en-US" sz="1200" i="1" dirty="0">
                <a:latin typeface="Abadi" panose="020B0604020104020204" pitchFamily="34" charset="0"/>
              </a:rPr>
              <a:t>moral agency </a:t>
            </a:r>
            <a:r>
              <a:rPr lang="en-US" sz="1200" dirty="0">
                <a:latin typeface="Abadi" panose="020B0604020104020204" pitchFamily="34" charset="0"/>
              </a:rPr>
              <a:t>which I have given unto him, that every man may be accountable for his own sins in the day of judgment’ (emphasis added). When we use the term </a:t>
            </a:r>
            <a:r>
              <a:rPr lang="en-US" sz="1200" i="1" dirty="0">
                <a:latin typeface="Abadi" panose="020B0604020104020204" pitchFamily="34" charset="0"/>
              </a:rPr>
              <a:t>moral agency,</a:t>
            </a:r>
            <a:r>
              <a:rPr lang="en-US" sz="1200" dirty="0">
                <a:latin typeface="Abadi" panose="020B0604020104020204" pitchFamily="34" charset="0"/>
              </a:rPr>
              <a:t> then, we are appropriately emphasizing the accountability that is an essential part of the divine gift of agency. We are moral beings and agents unto ourselves, free to choose but also responsible for our choices” (“Moral Agency” [Brigham Young University devotional address, Jan. 31, 2006], 1,speeches.byu.edu).</a:t>
            </a:r>
            <a:endParaRPr lang="en-US" sz="1200" b="0" i="0" dirty="0">
              <a:effectLst/>
              <a:latin typeface="Abadi" panose="020B0604020104020204" pitchFamily="34" charset="0"/>
            </a:endParaRPr>
          </a:p>
        </p:txBody>
      </p:sp>
      <p:grpSp>
        <p:nvGrpSpPr>
          <p:cNvPr id="2" name="Group 1">
            <a:extLst>
              <a:ext uri="{FF2B5EF4-FFF2-40B4-BE49-F238E27FC236}">
                <a16:creationId xmlns:a16="http://schemas.microsoft.com/office/drawing/2014/main" id="{DDCB4BDC-61DF-485A-913D-68F15B1B70C3}"/>
              </a:ext>
            </a:extLst>
          </p:cNvPr>
          <p:cNvGrpSpPr/>
          <p:nvPr/>
        </p:nvGrpSpPr>
        <p:grpSpPr>
          <a:xfrm>
            <a:off x="7769065" y="1977656"/>
            <a:ext cx="2115991" cy="2200244"/>
            <a:chOff x="7769065" y="1977656"/>
            <a:chExt cx="2115991" cy="2200244"/>
          </a:xfrm>
        </p:grpSpPr>
        <p:pic>
          <p:nvPicPr>
            <p:cNvPr id="7" name="Picture 4" descr="http://www.customframingdesigns.com/i/Ovals/OV_14_AG.jpg">
              <a:extLst>
                <a:ext uri="{FF2B5EF4-FFF2-40B4-BE49-F238E27FC236}">
                  <a16:creationId xmlns:a16="http://schemas.microsoft.com/office/drawing/2014/main" id="{209C81D5-D1F3-4B44-B4DF-D2DC83F34896}"/>
                </a:ext>
              </a:extLst>
            </p:cNvPr>
            <p:cNvPicPr>
              <a:picLocks noChangeAspect="1" noChangeArrowheads="1"/>
            </p:cNvPicPr>
            <p:nvPr/>
          </p:nvPicPr>
          <p:blipFill>
            <a:blip r:embed="rId2" cstate="print"/>
            <a:srcRect/>
            <a:stretch>
              <a:fillRect/>
            </a:stretch>
          </p:blipFill>
          <p:spPr bwMode="auto">
            <a:xfrm>
              <a:off x="7769065" y="1977656"/>
              <a:ext cx="2115991" cy="2200244"/>
            </a:xfrm>
            <a:prstGeom prst="ellipse">
              <a:avLst/>
            </a:prstGeom>
            <a:ln>
              <a:noFill/>
            </a:ln>
            <a:effectLst>
              <a:softEdge rad="112500"/>
            </a:effectLst>
          </p:spPr>
        </p:pic>
        <p:pic>
          <p:nvPicPr>
            <p:cNvPr id="9" name="Picture 8">
              <a:extLst>
                <a:ext uri="{FF2B5EF4-FFF2-40B4-BE49-F238E27FC236}">
                  <a16:creationId xmlns:a16="http://schemas.microsoft.com/office/drawing/2014/main" id="{978C791B-52C5-4FEB-9284-2B7630EF0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431" y="2128374"/>
              <a:ext cx="1785258" cy="1898807"/>
            </a:xfrm>
            <a:prstGeom prst="ellipse">
              <a:avLst/>
            </a:prstGeom>
            <a:ln>
              <a:noFill/>
            </a:ln>
            <a:effectLst>
              <a:softEdge rad="112500"/>
            </a:effectLst>
          </p:spPr>
        </p:pic>
      </p:grpSp>
    </p:spTree>
    <p:extLst>
      <p:ext uri="{BB962C8B-B14F-4D97-AF65-F5344CB8AC3E}">
        <p14:creationId xmlns:p14="http://schemas.microsoft.com/office/powerpoint/2010/main" val="232677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705787" y="3135356"/>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Zion is the Choice land in His vineyard—Jackson County, Missouri</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3605307" y="3215550"/>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Olive Trees are the settlements of the Saints</a:t>
            </a:r>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0258031" y="4996406"/>
            <a:ext cx="1692444" cy="48094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Nobleman</a:t>
            </a:r>
          </a:p>
          <a:p>
            <a:pPr algn="ctr"/>
            <a:r>
              <a:rPr lang="en-US" dirty="0"/>
              <a:t>Savior</a:t>
            </a:r>
          </a:p>
        </p:txBody>
      </p:sp>
      <p:grpSp>
        <p:nvGrpSpPr>
          <p:cNvPr id="36" name="Group 35"/>
          <p:cNvGrpSpPr/>
          <p:nvPr/>
        </p:nvGrpSpPr>
        <p:grpSpPr>
          <a:xfrm>
            <a:off x="305695" y="1337435"/>
            <a:ext cx="4150652" cy="3718932"/>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68916" y="5178393"/>
            <a:ext cx="974518" cy="1263269"/>
            <a:chOff x="268916" y="5178393"/>
            <a:chExt cx="974518" cy="1263269"/>
          </a:xfrm>
        </p:grpSpPr>
        <p:grpSp>
          <p:nvGrpSpPr>
            <p:cNvPr id="302" name="Group 22"/>
            <p:cNvGrpSpPr/>
            <p:nvPr/>
          </p:nvGrpSpPr>
          <p:grpSpPr>
            <a:xfrm>
              <a:off x="277040" y="5178393"/>
              <a:ext cx="966394" cy="1263269"/>
              <a:chOff x="2362200" y="3810000"/>
              <a:chExt cx="1752600" cy="2290997"/>
            </a:xfrm>
          </p:grpSpPr>
          <p:sp>
            <p:nvSpPr>
              <p:cNvPr id="303" name="Rounded Rectangle 302"/>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68916" y="5232904"/>
              <a:ext cx="916804" cy="646331"/>
            </a:xfrm>
            <a:prstGeom prst="rect">
              <a:avLst/>
            </a:prstGeom>
            <a:noFill/>
          </p:spPr>
          <p:txBody>
            <a:bodyPr wrap="square" rtlCol="0">
              <a:spAutoFit/>
            </a:bodyPr>
            <a:lstStyle/>
            <a:p>
              <a:pPr algn="ctr"/>
              <a:r>
                <a:rPr lang="en-US" dirty="0"/>
                <a:t>D&amp;C 101:44</a:t>
              </a:r>
            </a:p>
          </p:txBody>
        </p:sp>
      </p:grpSp>
      <p:grpSp>
        <p:nvGrpSpPr>
          <p:cNvPr id="305" name="Group 304">
            <a:extLst>
              <a:ext uri="{FF2B5EF4-FFF2-40B4-BE49-F238E27FC236}">
                <a16:creationId xmlns:a16="http://schemas.microsoft.com/office/drawing/2014/main" id="{BB8FDAD5-B21D-4173-8C03-6ADA53AA78DE}"/>
              </a:ext>
            </a:extLst>
          </p:cNvPr>
          <p:cNvGrpSpPr/>
          <p:nvPr/>
        </p:nvGrpSpPr>
        <p:grpSpPr>
          <a:xfrm>
            <a:off x="10418622" y="1663962"/>
            <a:ext cx="1391220" cy="3226267"/>
            <a:chOff x="1519855" y="349452"/>
            <a:chExt cx="2655905" cy="6159097"/>
          </a:xfrm>
        </p:grpSpPr>
        <p:sp>
          <p:nvSpPr>
            <p:cNvPr id="306" name="Freeform: Shape 305">
              <a:extLst>
                <a:ext uri="{FF2B5EF4-FFF2-40B4-BE49-F238E27FC236}">
                  <a16:creationId xmlns:a16="http://schemas.microsoft.com/office/drawing/2014/main" id="{ACF51E28-EA57-409E-A3F5-E2C7106275B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7" name="Oval 306">
              <a:extLst>
                <a:ext uri="{FF2B5EF4-FFF2-40B4-BE49-F238E27FC236}">
                  <a16:creationId xmlns:a16="http://schemas.microsoft.com/office/drawing/2014/main" id="{156D1455-5C0C-43DC-8E7A-A9C8BB2DB3A8}"/>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a:extLst>
                <a:ext uri="{FF2B5EF4-FFF2-40B4-BE49-F238E27FC236}">
                  <a16:creationId xmlns:a16="http://schemas.microsoft.com/office/drawing/2014/main" id="{1C935D2D-0E32-458F-BBDD-17E76D392D1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a:extLst>
                <a:ext uri="{FF2B5EF4-FFF2-40B4-BE49-F238E27FC236}">
                  <a16:creationId xmlns:a16="http://schemas.microsoft.com/office/drawing/2014/main" id="{52FC05FD-5ABF-400B-B0DD-AB14DA007214}"/>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AAE6F58A-1309-4CF5-9628-76F714892C49}"/>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C46B48CD-FB80-4C61-9E84-F8CDE858D661}"/>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a:extLst>
                <a:ext uri="{FF2B5EF4-FFF2-40B4-BE49-F238E27FC236}">
                  <a16:creationId xmlns:a16="http://schemas.microsoft.com/office/drawing/2014/main" id="{1E7CCCBD-B59D-4DFA-BA4B-FBBF580ADCC7}"/>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0841591A-9811-42E6-9DA8-484B64601B9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10">
              <a:extLst>
                <a:ext uri="{FF2B5EF4-FFF2-40B4-BE49-F238E27FC236}">
                  <a16:creationId xmlns:a16="http://schemas.microsoft.com/office/drawing/2014/main" id="{C9FB4966-9B94-4D97-8E6D-95C6FB460479}"/>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11">
              <a:extLst>
                <a:ext uri="{FF2B5EF4-FFF2-40B4-BE49-F238E27FC236}">
                  <a16:creationId xmlns:a16="http://schemas.microsoft.com/office/drawing/2014/main" id="{7B03BB78-E578-44C1-BD84-C2775366C8B3}"/>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12">
              <a:extLst>
                <a:ext uri="{FF2B5EF4-FFF2-40B4-BE49-F238E27FC236}">
                  <a16:creationId xmlns:a16="http://schemas.microsoft.com/office/drawing/2014/main" id="{3651A9F2-38DE-4164-B9E2-54D82845FD77}"/>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B655D8AB-216D-4790-BF35-CC451A9ACE62}"/>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5">
              <a:extLst>
                <a:ext uri="{FF2B5EF4-FFF2-40B4-BE49-F238E27FC236}">
                  <a16:creationId xmlns:a16="http://schemas.microsoft.com/office/drawing/2014/main" id="{7BD76FE8-5619-4A81-B6AF-DD9D1CFEFDBF}"/>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a:extLst>
                <a:ext uri="{FF2B5EF4-FFF2-40B4-BE49-F238E27FC236}">
                  <a16:creationId xmlns:a16="http://schemas.microsoft.com/office/drawing/2014/main" id="{488D54C0-68A8-433A-9A6E-5CF5DDB4B8FB}"/>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463419C4-4D7C-49A6-9D18-055D4B39085F}"/>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1ECBB425-68B6-40B6-BB8B-D7A2D3FD76EB}"/>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Freeform: Shape 321">
              <a:extLst>
                <a:ext uri="{FF2B5EF4-FFF2-40B4-BE49-F238E27FC236}">
                  <a16:creationId xmlns:a16="http://schemas.microsoft.com/office/drawing/2014/main" id="{2B7A2E2D-A9C3-4D17-8CBA-CEEACE700A42}"/>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3" name="Oval 322">
              <a:extLst>
                <a:ext uri="{FF2B5EF4-FFF2-40B4-BE49-F238E27FC236}">
                  <a16:creationId xmlns:a16="http://schemas.microsoft.com/office/drawing/2014/main" id="{B9112BD7-871E-4588-B7B2-79924400F5DC}"/>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BF4BEBB2-C37C-424D-870A-A2C1494B94B8}"/>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5" name="Oval 324">
              <a:extLst>
                <a:ext uri="{FF2B5EF4-FFF2-40B4-BE49-F238E27FC236}">
                  <a16:creationId xmlns:a16="http://schemas.microsoft.com/office/drawing/2014/main" id="{70A8EB2B-653C-4570-A335-BEECAFED6B44}"/>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0EF56B27-33C7-4DF4-AA6C-23E6D2F64775}"/>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70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1"/>
                                        </p:tgtEl>
                                        <p:attrNameLst>
                                          <p:attrName>style.visibility</p:attrName>
                                        </p:attrNameLst>
                                      </p:cBhvr>
                                      <p:to>
                                        <p:strVal val="visible"/>
                                      </p:to>
                                    </p:set>
                                    <p:animEffect transition="in" filter="fade">
                                      <p:cBhvr>
                                        <p:cTn id="13" dur="1000"/>
                                        <p:tgtEl>
                                          <p:spTgt spid="301"/>
                                        </p:tgtEl>
                                      </p:cBhvr>
                                    </p:animEffect>
                                    <p:anim calcmode="lin" valueType="num">
                                      <p:cBhvr>
                                        <p:cTn id="14" dur="1000" fill="hold"/>
                                        <p:tgtEl>
                                          <p:spTgt spid="301"/>
                                        </p:tgtEl>
                                        <p:attrNameLst>
                                          <p:attrName>ppt_x</p:attrName>
                                        </p:attrNameLst>
                                      </p:cBhvr>
                                      <p:tavLst>
                                        <p:tav tm="0">
                                          <p:val>
                                            <p:strVal val="#ppt_x"/>
                                          </p:val>
                                        </p:tav>
                                        <p:tav tm="100000">
                                          <p:val>
                                            <p:strVal val="#ppt_x"/>
                                          </p:val>
                                        </p:tav>
                                      </p:tavLst>
                                    </p:anim>
                                    <p:anim calcmode="lin" valueType="num">
                                      <p:cBhvr>
                                        <p:cTn id="15" dur="1000" fill="hold"/>
                                        <p:tgtEl>
                                          <p:spTgt spid="301"/>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1"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1351256"/>
            <a:ext cx="2269094" cy="4032196"/>
            <a:chOff x="1343463" y="1351256"/>
            <a:chExt cx="2269094"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12277" y="1613006"/>
              <a:ext cx="1479577" cy="1200329"/>
            </a:xfrm>
            <a:prstGeom prst="rect">
              <a:avLst/>
            </a:prstGeom>
            <a:noFill/>
          </p:spPr>
          <p:txBody>
            <a:bodyPr wrap="square" rtlCol="0">
              <a:spAutoFit/>
            </a:bodyPr>
            <a:lstStyle/>
            <a:p>
              <a:pPr algn="ctr"/>
              <a:r>
                <a:rPr lang="en-US" dirty="0">
                  <a:solidFill>
                    <a:schemeClr val="bg1"/>
                  </a:solidFill>
                </a:rPr>
                <a:t>The Servants are the members of the Church</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207809" y="3134979"/>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watchmen are the Officers of the Church</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2" name="Group 831"/>
          <p:cNvGrpSpPr/>
          <p:nvPr/>
        </p:nvGrpSpPr>
        <p:grpSpPr>
          <a:xfrm>
            <a:off x="2988518" y="2345992"/>
            <a:ext cx="4181496" cy="3460713"/>
            <a:chOff x="4428089" y="2533119"/>
            <a:chExt cx="4181496" cy="3460713"/>
          </a:xfrm>
        </p:grpSpPr>
        <p:grpSp>
          <p:nvGrpSpPr>
            <p:cNvPr id="833" name="Group 832"/>
            <p:cNvGrpSpPr/>
            <p:nvPr/>
          </p:nvGrpSpPr>
          <p:grpSpPr>
            <a:xfrm>
              <a:off x="4531425" y="3405530"/>
              <a:ext cx="1212977" cy="2588302"/>
              <a:chOff x="5895534" y="3587664"/>
              <a:chExt cx="1212977" cy="2588302"/>
            </a:xfrm>
          </p:grpSpPr>
          <p:sp>
            <p:nvSpPr>
              <p:cNvPr id="958" name="Oval 957"/>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Trapezoid 961"/>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rapezoid 962"/>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Trapezoid 963"/>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Isosceles Triangle 964"/>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Trapezoid 965"/>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Trapezoid 966"/>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ed Rectangle 967"/>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ectangle 968"/>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ectangle 970"/>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Pentagon 971"/>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ectangle 973"/>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135"/>
            <p:cNvGrpSpPr/>
            <p:nvPr/>
          </p:nvGrpSpPr>
          <p:grpSpPr>
            <a:xfrm>
              <a:off x="4428089" y="3161462"/>
              <a:ext cx="1371600" cy="457200"/>
              <a:chOff x="3733800" y="1066800"/>
              <a:chExt cx="1371600" cy="457200"/>
            </a:xfrm>
          </p:grpSpPr>
          <p:sp>
            <p:nvSpPr>
              <p:cNvPr id="955" name="Oval 954"/>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Flowchart: Delay 955"/>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834"/>
            <p:cNvGrpSpPr/>
            <p:nvPr/>
          </p:nvGrpSpPr>
          <p:grpSpPr>
            <a:xfrm>
              <a:off x="5758299" y="3163287"/>
              <a:ext cx="1046399" cy="2703018"/>
              <a:chOff x="685800" y="1219200"/>
              <a:chExt cx="1752600" cy="4515440"/>
            </a:xfrm>
          </p:grpSpPr>
          <p:sp>
            <p:nvSpPr>
              <p:cNvPr id="933" name="Oval 932"/>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Teardrop 934"/>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Cloud 935"/>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Cloud 936"/>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rapezoid 940"/>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Trapezoid 941"/>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Chord 942"/>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Chord 943"/>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5" name="Group 189"/>
              <p:cNvGrpSpPr/>
              <p:nvPr/>
            </p:nvGrpSpPr>
            <p:grpSpPr>
              <a:xfrm>
                <a:off x="908079" y="2995604"/>
                <a:ext cx="1275731" cy="1611841"/>
                <a:chOff x="4561507" y="4365352"/>
                <a:chExt cx="1797526" cy="1425848"/>
              </a:xfrm>
            </p:grpSpPr>
            <p:sp>
              <p:nvSpPr>
                <p:cNvPr id="949" name="Diagonal Stripe 948"/>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0" name="Diagonal Stripe 949"/>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1" name="Moon 950"/>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Moon 951"/>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Flowchart: Collate 952"/>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4" name="Rounded Rectangle 953"/>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6" name="Oval 945"/>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Cloud 946"/>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6" name="Group 835"/>
            <p:cNvGrpSpPr/>
            <p:nvPr/>
          </p:nvGrpSpPr>
          <p:grpSpPr>
            <a:xfrm>
              <a:off x="6757163" y="2533119"/>
              <a:ext cx="1387203" cy="3419863"/>
              <a:chOff x="914400" y="1165412"/>
              <a:chExt cx="1524000" cy="3757108"/>
            </a:xfrm>
          </p:grpSpPr>
          <p:sp>
            <p:nvSpPr>
              <p:cNvPr id="905" name="Rounded Rectangle 904"/>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ed Rectangle 905"/>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Trapezoid 910"/>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rapezoid 911"/>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Trapezoid 912"/>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Trapezoid 913"/>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rapezoid 914"/>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Trapezoid 915"/>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rapezoid 916"/>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rapezoid 917"/>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290"/>
              <p:cNvGrpSpPr/>
              <p:nvPr/>
            </p:nvGrpSpPr>
            <p:grpSpPr>
              <a:xfrm>
                <a:off x="1371600" y="2590800"/>
                <a:ext cx="641825" cy="533400"/>
                <a:chOff x="3864471" y="1752599"/>
                <a:chExt cx="848344" cy="705031"/>
              </a:xfrm>
            </p:grpSpPr>
            <p:sp>
              <p:nvSpPr>
                <p:cNvPr id="927" name="Isosceles Triangle 926"/>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Isosceles Triangle 927"/>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Trapezoid 928"/>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Trapezoid 929"/>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rapezoid 930"/>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Trapezoid 931"/>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0" name="Rounded Rectangle 919"/>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ounded Rectangle 920"/>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ed Rectangle 921"/>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4" name="Group 923"/>
              <p:cNvGrpSpPr/>
              <p:nvPr/>
            </p:nvGrpSpPr>
            <p:grpSpPr>
              <a:xfrm>
                <a:off x="1268506" y="1165412"/>
                <a:ext cx="838200" cy="838200"/>
                <a:chOff x="2362200" y="2209800"/>
                <a:chExt cx="1828800" cy="1600200"/>
              </a:xfrm>
              <a:solidFill>
                <a:schemeClr val="tx1">
                  <a:lumMod val="65000"/>
                  <a:lumOff val="35000"/>
                </a:schemeClr>
              </a:solidFill>
            </p:grpSpPr>
            <p:sp>
              <p:nvSpPr>
                <p:cNvPr id="925" name="Oval 924"/>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lowchart: Magnetic Disk 925"/>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7" name="Group 428"/>
            <p:cNvGrpSpPr/>
            <p:nvPr/>
          </p:nvGrpSpPr>
          <p:grpSpPr>
            <a:xfrm>
              <a:off x="7558779" y="3884306"/>
              <a:ext cx="1050806" cy="2057400"/>
              <a:chOff x="3352800" y="304800"/>
              <a:chExt cx="1676400" cy="3282266"/>
            </a:xfrm>
          </p:grpSpPr>
          <p:sp>
            <p:nvSpPr>
              <p:cNvPr id="838" name="Teardrop 837"/>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9" name="Group 101"/>
              <p:cNvGrpSpPr/>
              <p:nvPr/>
            </p:nvGrpSpPr>
            <p:grpSpPr>
              <a:xfrm>
                <a:off x="3352800" y="546814"/>
                <a:ext cx="1676400" cy="3040252"/>
                <a:chOff x="3352800" y="546814"/>
                <a:chExt cx="1676400" cy="3040252"/>
              </a:xfrm>
            </p:grpSpPr>
            <p:sp>
              <p:nvSpPr>
                <p:cNvPr id="840" name="Oval 839"/>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Trapezoid 844"/>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Trapezoid 845"/>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Trapezoid 846"/>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Chord 847"/>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Chord 848"/>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0" name="Group 143"/>
                <p:cNvGrpSpPr/>
                <p:nvPr/>
              </p:nvGrpSpPr>
              <p:grpSpPr>
                <a:xfrm>
                  <a:off x="3899504" y="2888110"/>
                  <a:ext cx="169242" cy="176136"/>
                  <a:chOff x="1524000" y="2401957"/>
                  <a:chExt cx="314739" cy="341243"/>
                </a:xfrm>
              </p:grpSpPr>
              <p:sp>
                <p:nvSpPr>
                  <p:cNvPr id="901" name="Oval 90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1" name="Group 148"/>
                <p:cNvGrpSpPr/>
                <p:nvPr/>
              </p:nvGrpSpPr>
              <p:grpSpPr>
                <a:xfrm>
                  <a:off x="4068745" y="2535838"/>
                  <a:ext cx="169242" cy="176136"/>
                  <a:chOff x="1524000" y="2401957"/>
                  <a:chExt cx="314739" cy="341243"/>
                </a:xfrm>
              </p:grpSpPr>
              <p:sp>
                <p:nvSpPr>
                  <p:cNvPr id="897" name="Oval 89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2" name="Group 153"/>
                <p:cNvGrpSpPr/>
                <p:nvPr/>
              </p:nvGrpSpPr>
              <p:grpSpPr>
                <a:xfrm>
                  <a:off x="4237987" y="2976179"/>
                  <a:ext cx="169242" cy="176136"/>
                  <a:chOff x="1524000" y="2401957"/>
                  <a:chExt cx="314739" cy="341243"/>
                </a:xfrm>
              </p:grpSpPr>
              <p:sp>
                <p:nvSpPr>
                  <p:cNvPr id="893" name="Oval 89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3" name="Group 158"/>
                <p:cNvGrpSpPr/>
                <p:nvPr/>
              </p:nvGrpSpPr>
              <p:grpSpPr>
                <a:xfrm>
                  <a:off x="3645641" y="2271634"/>
                  <a:ext cx="169242" cy="176136"/>
                  <a:chOff x="1524000" y="2401957"/>
                  <a:chExt cx="314739" cy="341243"/>
                </a:xfrm>
              </p:grpSpPr>
              <p:sp>
                <p:nvSpPr>
                  <p:cNvPr id="889" name="Oval 88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4" name="Group 163"/>
                <p:cNvGrpSpPr/>
                <p:nvPr/>
              </p:nvGrpSpPr>
              <p:grpSpPr>
                <a:xfrm>
                  <a:off x="3984125" y="2183566"/>
                  <a:ext cx="169242" cy="176136"/>
                  <a:chOff x="1524000" y="2401957"/>
                  <a:chExt cx="314739" cy="341243"/>
                </a:xfrm>
              </p:grpSpPr>
              <p:sp>
                <p:nvSpPr>
                  <p:cNvPr id="885" name="Oval 88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168"/>
                <p:cNvGrpSpPr/>
                <p:nvPr/>
              </p:nvGrpSpPr>
              <p:grpSpPr>
                <a:xfrm>
                  <a:off x="4491850" y="2271634"/>
                  <a:ext cx="169242" cy="176136"/>
                  <a:chOff x="1524000" y="2401957"/>
                  <a:chExt cx="314739" cy="341243"/>
                </a:xfrm>
              </p:grpSpPr>
              <p:sp>
                <p:nvSpPr>
                  <p:cNvPr id="881" name="Oval 88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173"/>
                <p:cNvGrpSpPr/>
                <p:nvPr/>
              </p:nvGrpSpPr>
              <p:grpSpPr>
                <a:xfrm>
                  <a:off x="3814883" y="3152315"/>
                  <a:ext cx="169242" cy="176136"/>
                  <a:chOff x="1524000" y="2401957"/>
                  <a:chExt cx="314739" cy="341243"/>
                </a:xfrm>
              </p:grpSpPr>
              <p:sp>
                <p:nvSpPr>
                  <p:cNvPr id="877" name="Oval 87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7" name="Group 189"/>
                <p:cNvGrpSpPr/>
                <p:nvPr/>
              </p:nvGrpSpPr>
              <p:grpSpPr>
                <a:xfrm>
                  <a:off x="3610787" y="1600971"/>
                  <a:ext cx="1122270" cy="1176096"/>
                  <a:chOff x="4479704" y="4365352"/>
                  <a:chExt cx="1940681" cy="1425848"/>
                </a:xfrm>
              </p:grpSpPr>
              <p:sp>
                <p:nvSpPr>
                  <p:cNvPr id="871"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2" name="Diagonal Stripe 871"/>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3" name="Moon 872"/>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Moon 873"/>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Flowchart: Collate 874"/>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Rounded Rectangle 875"/>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8" name="Oval 857"/>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9" name="Group 87"/>
                <p:cNvGrpSpPr/>
                <p:nvPr/>
              </p:nvGrpSpPr>
              <p:grpSpPr>
                <a:xfrm rot="20234330">
                  <a:off x="4499624" y="942037"/>
                  <a:ext cx="367983" cy="1282433"/>
                  <a:chOff x="1600200" y="4267200"/>
                  <a:chExt cx="1524000" cy="2362200"/>
                </a:xfrm>
              </p:grpSpPr>
              <p:sp>
                <p:nvSpPr>
                  <p:cNvPr id="868" name="Moon 867"/>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868"/>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0" name="Group 92"/>
                <p:cNvGrpSpPr/>
                <p:nvPr/>
              </p:nvGrpSpPr>
              <p:grpSpPr>
                <a:xfrm rot="1365670" flipH="1">
                  <a:off x="3400285" y="946939"/>
                  <a:ext cx="367983" cy="1282433"/>
                  <a:chOff x="1600200" y="4267200"/>
                  <a:chExt cx="1524000" cy="2362200"/>
                </a:xfrm>
              </p:grpSpPr>
              <p:sp>
                <p:nvSpPr>
                  <p:cNvPr id="865" name="Moon 864"/>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Moon 865"/>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1" name="Oval 860"/>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15" name="Group 1014"/>
          <p:cNvGrpSpPr/>
          <p:nvPr/>
        </p:nvGrpSpPr>
        <p:grpSpPr>
          <a:xfrm>
            <a:off x="9289551" y="2469118"/>
            <a:ext cx="1305296" cy="2786977"/>
            <a:chOff x="4876800" y="1338813"/>
            <a:chExt cx="1790190" cy="3925718"/>
          </a:xfrm>
        </p:grpSpPr>
        <p:sp>
          <p:nvSpPr>
            <p:cNvPr id="1016" name="Round Diagonal Corner Rectangle 1015"/>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Trapezoid 1018"/>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rapezoid 1019"/>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Trapezoid 1020"/>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Isosceles Triangle 1021"/>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rapezoid 1024"/>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rapezoid 1025"/>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1027"/>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Trapezoid 1029"/>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rapezoid 1030"/>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2" name="Group 1031"/>
            <p:cNvGrpSpPr/>
            <p:nvPr/>
          </p:nvGrpSpPr>
          <p:grpSpPr>
            <a:xfrm>
              <a:off x="5562600" y="2667000"/>
              <a:ext cx="457200" cy="381000"/>
              <a:chOff x="7022380" y="1905000"/>
              <a:chExt cx="978620" cy="914400"/>
            </a:xfrm>
          </p:grpSpPr>
          <p:sp>
            <p:nvSpPr>
              <p:cNvPr id="1038" name="Trapezoid 1037"/>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rapezoid 1038"/>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ounded Rectangle 1039"/>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rapezoid 1040"/>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rapezoid 1041"/>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3" name="Flowchart: Manual Input 1032"/>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lowchart: Manual Input 1033"/>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1035"/>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 Diagonal Corner Rectangle 1036"/>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3" name="Group 1042"/>
          <p:cNvGrpSpPr/>
          <p:nvPr/>
        </p:nvGrpSpPr>
        <p:grpSpPr>
          <a:xfrm>
            <a:off x="10409289" y="1894621"/>
            <a:ext cx="1142738" cy="3737344"/>
            <a:chOff x="914400" y="228600"/>
            <a:chExt cx="1788913" cy="5562601"/>
          </a:xfrm>
        </p:grpSpPr>
        <p:grpSp>
          <p:nvGrpSpPr>
            <p:cNvPr id="1044" name="Group 1043"/>
            <p:cNvGrpSpPr/>
            <p:nvPr/>
          </p:nvGrpSpPr>
          <p:grpSpPr>
            <a:xfrm>
              <a:off x="914400" y="1295400"/>
              <a:ext cx="1788913" cy="4495801"/>
              <a:chOff x="914400" y="1295400"/>
              <a:chExt cx="1788913" cy="4495801"/>
            </a:xfrm>
          </p:grpSpPr>
          <p:sp>
            <p:nvSpPr>
              <p:cNvPr id="1048" name="Round Diagonal Corner Rectangle 1047"/>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Trapezoid 1050"/>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Trapezoid 1053"/>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Flowchart: Manual Operation 1055"/>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lowchart: Manual Operation 1056"/>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Moon 1059"/>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Trapezoid 1060"/>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rapezoid 1061"/>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Diagonal Stripe 1064"/>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6" name="Diagonal Stripe 1065"/>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67" name="Group 47"/>
              <p:cNvGrpSpPr/>
              <p:nvPr/>
            </p:nvGrpSpPr>
            <p:grpSpPr>
              <a:xfrm>
                <a:off x="1371600" y="2819400"/>
                <a:ext cx="914400" cy="228600"/>
                <a:chOff x="2971800" y="2971800"/>
                <a:chExt cx="914400" cy="228600"/>
              </a:xfrm>
            </p:grpSpPr>
            <p:sp>
              <p:nvSpPr>
                <p:cNvPr id="1072" name="Double Wave 1071"/>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Double Wave 1072"/>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Wave 1067"/>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ound Diagonal Corner Rectangle 1068"/>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p:cNvGrpSpPr/>
            <p:nvPr/>
          </p:nvGrpSpPr>
          <p:grpSpPr>
            <a:xfrm>
              <a:off x="1143000" y="228600"/>
              <a:ext cx="1447800" cy="1447800"/>
              <a:chOff x="2362200" y="2209800"/>
              <a:chExt cx="1828800" cy="1600200"/>
            </a:xfrm>
          </p:grpSpPr>
          <p:sp>
            <p:nvSpPr>
              <p:cNvPr id="1046" name="Oval 1045"/>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lowchart: Magnetic Disk 1046"/>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5" name="Group 1074"/>
          <p:cNvGrpSpPr/>
          <p:nvPr/>
        </p:nvGrpSpPr>
        <p:grpSpPr>
          <a:xfrm>
            <a:off x="151376" y="5178393"/>
            <a:ext cx="1105266" cy="1263269"/>
            <a:chOff x="151376" y="5178393"/>
            <a:chExt cx="1105266" cy="1263269"/>
          </a:xfrm>
        </p:grpSpPr>
        <p:grpSp>
          <p:nvGrpSpPr>
            <p:cNvPr id="1076" name="Group 22"/>
            <p:cNvGrpSpPr/>
            <p:nvPr/>
          </p:nvGrpSpPr>
          <p:grpSpPr>
            <a:xfrm>
              <a:off x="277040" y="5178393"/>
              <a:ext cx="966394" cy="1263269"/>
              <a:chOff x="2362200" y="3810000"/>
              <a:chExt cx="1752600" cy="2290997"/>
            </a:xfrm>
          </p:grpSpPr>
          <p:sp>
            <p:nvSpPr>
              <p:cNvPr id="1078" name="Rounded Rectangle 1077"/>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ed Rectangle 1078"/>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7" name="TextBox 1076"/>
            <p:cNvSpPr txBox="1"/>
            <p:nvPr/>
          </p:nvSpPr>
          <p:spPr>
            <a:xfrm>
              <a:off x="151376" y="5188449"/>
              <a:ext cx="1105266" cy="646331"/>
            </a:xfrm>
            <a:prstGeom prst="rect">
              <a:avLst/>
            </a:prstGeom>
            <a:noFill/>
          </p:spPr>
          <p:txBody>
            <a:bodyPr wrap="square" rtlCol="0">
              <a:spAutoFit/>
            </a:bodyPr>
            <a:lstStyle/>
            <a:p>
              <a:pPr algn="ctr"/>
              <a:r>
                <a:rPr lang="en-US" dirty="0"/>
                <a:t>D&amp;C 101:45</a:t>
              </a:r>
            </a:p>
          </p:txBody>
        </p:sp>
      </p:grpSp>
    </p:spTree>
    <p:extLst>
      <p:ext uri="{BB962C8B-B14F-4D97-AF65-F5344CB8AC3E}">
        <p14:creationId xmlns:p14="http://schemas.microsoft.com/office/powerpoint/2010/main" val="3207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4" name="Group 3633"/>
          <p:cNvGrpSpPr/>
          <p:nvPr/>
        </p:nvGrpSpPr>
        <p:grpSpPr>
          <a:xfrm>
            <a:off x="4562948" y="970604"/>
            <a:ext cx="2334821" cy="4032196"/>
            <a:chOff x="1277736" y="1351256"/>
            <a:chExt cx="2334821" cy="4032196"/>
          </a:xfrm>
        </p:grpSpPr>
        <p:sp>
          <p:nvSpPr>
            <p:cNvPr id="3635" name="Rounded Rectangle 3634"/>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6" name="TextBox 3635"/>
            <p:cNvSpPr txBox="1"/>
            <p:nvPr/>
          </p:nvSpPr>
          <p:spPr>
            <a:xfrm>
              <a:off x="1277736" y="1559530"/>
              <a:ext cx="2332780" cy="2062103"/>
            </a:xfrm>
            <a:prstGeom prst="rect">
              <a:avLst/>
            </a:prstGeom>
            <a:noFill/>
          </p:spPr>
          <p:txBody>
            <a:bodyPr wrap="square" rtlCol="0">
              <a:spAutoFit/>
            </a:bodyPr>
            <a:lstStyle/>
            <a:p>
              <a:pPr algn="ctr"/>
              <a:r>
                <a:rPr lang="en-US" sz="1600" dirty="0">
                  <a:solidFill>
                    <a:schemeClr val="bg1"/>
                  </a:solidFill>
                </a:rPr>
                <a:t>Had they built it as directed, it would have been a spiritual refuge for them, for from it the Lord’s watchmen could have seen by revelation the movements of the enemy from afar. </a:t>
              </a:r>
            </a:p>
          </p:txBody>
        </p:sp>
      </p:grpSp>
      <p:grpSp>
        <p:nvGrpSpPr>
          <p:cNvPr id="6" name="Group 5"/>
          <p:cNvGrpSpPr/>
          <p:nvPr/>
        </p:nvGrpSpPr>
        <p:grpSpPr>
          <a:xfrm>
            <a:off x="1277736" y="1351256"/>
            <a:ext cx="2334821" cy="4032196"/>
            <a:chOff x="1277736" y="1351256"/>
            <a:chExt cx="2334821"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77736" y="1559530"/>
              <a:ext cx="2332780" cy="1815882"/>
            </a:xfrm>
            <a:prstGeom prst="rect">
              <a:avLst/>
            </a:prstGeom>
            <a:noFill/>
          </p:spPr>
          <p:txBody>
            <a:bodyPr wrap="square" rtlCol="0">
              <a:spAutoFit/>
            </a:bodyPr>
            <a:lstStyle/>
            <a:p>
              <a:pPr algn="ctr"/>
              <a:r>
                <a:rPr lang="en-US" sz="1600" dirty="0">
                  <a:solidFill>
                    <a:schemeClr val="bg1"/>
                  </a:solidFill>
                </a:rPr>
                <a:t>While yet building in Zion, they become at variance with each other and do not build the tower or Temple whose site had been dedicated as early as August 3, 1831. </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377891" y="3036462"/>
            <a:ext cx="1358685"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Tower is the Temple of the Lord</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7674" y="3110578"/>
            <a:ext cx="2432752" cy="1829295"/>
            <a:chOff x="207674" y="3110578"/>
            <a:chExt cx="2432752" cy="1829295"/>
          </a:xfrm>
        </p:grpSpPr>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9" name="Group 1228"/>
          <p:cNvGrpSpPr/>
          <p:nvPr/>
        </p:nvGrpSpPr>
        <p:grpSpPr>
          <a:xfrm>
            <a:off x="268916" y="5178393"/>
            <a:ext cx="974518" cy="1263269"/>
            <a:chOff x="268916" y="5178393"/>
            <a:chExt cx="974518"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68916" y="5232904"/>
              <a:ext cx="916804" cy="646331"/>
            </a:xfrm>
            <a:prstGeom prst="rect">
              <a:avLst/>
            </a:prstGeom>
            <a:noFill/>
          </p:spPr>
          <p:txBody>
            <a:bodyPr wrap="square" rtlCol="0">
              <a:spAutoFit/>
            </a:bodyPr>
            <a:lstStyle/>
            <a:p>
              <a:pPr algn="ctr"/>
              <a:r>
                <a:rPr lang="en-US" dirty="0"/>
                <a:t>D&amp;C 101:45</a:t>
              </a:r>
            </a:p>
          </p:txBody>
        </p:sp>
      </p:grpSp>
      <p:grpSp>
        <p:nvGrpSpPr>
          <p:cNvPr id="11" name="Group 10"/>
          <p:cNvGrpSpPr/>
          <p:nvPr/>
        </p:nvGrpSpPr>
        <p:grpSpPr>
          <a:xfrm>
            <a:off x="5295398" y="5398680"/>
            <a:ext cx="2408605" cy="540245"/>
            <a:chOff x="1627254" y="4520652"/>
            <a:chExt cx="2408605" cy="540245"/>
          </a:xfrm>
        </p:grpSpPr>
        <p:sp>
          <p:nvSpPr>
            <p:cNvPr id="9" name="Rounded Rectangle 8"/>
            <p:cNvSpPr/>
            <p:nvPr/>
          </p:nvSpPr>
          <p:spPr>
            <a:xfrm>
              <a:off x="1627254" y="4777168"/>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Rounded Rectangle 1233"/>
            <p:cNvSpPr/>
            <p:nvPr/>
          </p:nvSpPr>
          <p:spPr>
            <a:xfrm>
              <a:off x="2421351" y="4784244"/>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Rounded Rectangle 1234"/>
            <p:cNvSpPr/>
            <p:nvPr/>
          </p:nvSpPr>
          <p:spPr>
            <a:xfrm>
              <a:off x="3228208" y="478471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Rounded Rectangle 1235"/>
            <p:cNvSpPr/>
            <p:nvPr/>
          </p:nvSpPr>
          <p:spPr>
            <a:xfrm>
              <a:off x="2058802" y="452065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ounded Rectangle 1236"/>
            <p:cNvSpPr/>
            <p:nvPr/>
          </p:nvSpPr>
          <p:spPr>
            <a:xfrm>
              <a:off x="2837400" y="452065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7" name="Group 976"/>
          <p:cNvGrpSpPr/>
          <p:nvPr/>
        </p:nvGrpSpPr>
        <p:grpSpPr>
          <a:xfrm>
            <a:off x="2792547" y="3364349"/>
            <a:ext cx="1766619" cy="1303211"/>
            <a:chOff x="207674" y="3110578"/>
            <a:chExt cx="2432752" cy="1829295"/>
          </a:xfrm>
        </p:grpSpPr>
        <p:grpSp>
          <p:nvGrpSpPr>
            <p:cNvPr id="978" name="Group 977"/>
            <p:cNvGrpSpPr/>
            <p:nvPr/>
          </p:nvGrpSpPr>
          <p:grpSpPr>
            <a:xfrm>
              <a:off x="207674" y="3110578"/>
              <a:ext cx="1649943" cy="1478328"/>
              <a:chOff x="457200" y="2497304"/>
              <a:chExt cx="4781871" cy="4284496"/>
            </a:xfrm>
          </p:grpSpPr>
          <p:grpSp>
            <p:nvGrpSpPr>
              <p:cNvPr id="1679" name="Group 230"/>
              <p:cNvGrpSpPr/>
              <p:nvPr/>
            </p:nvGrpSpPr>
            <p:grpSpPr>
              <a:xfrm rot="18989829" flipH="1">
                <a:off x="2994882" y="2720848"/>
                <a:ext cx="1586260" cy="1364114"/>
                <a:chOff x="736597" y="733384"/>
                <a:chExt cx="1807860" cy="1807860"/>
              </a:xfrm>
            </p:grpSpPr>
            <p:grpSp>
              <p:nvGrpSpPr>
                <p:cNvPr id="1913" name="Group 15"/>
                <p:cNvGrpSpPr/>
                <p:nvPr/>
              </p:nvGrpSpPr>
              <p:grpSpPr>
                <a:xfrm rot="20238387">
                  <a:off x="736597" y="881328"/>
                  <a:ext cx="1193804" cy="897916"/>
                  <a:chOff x="1111998" y="1862460"/>
                  <a:chExt cx="2362200" cy="1921930"/>
                </a:xfrm>
              </p:grpSpPr>
              <p:grpSp>
                <p:nvGrpSpPr>
                  <p:cNvPr id="1934" name="Group 6"/>
                  <p:cNvGrpSpPr/>
                  <p:nvPr/>
                </p:nvGrpSpPr>
                <p:grpSpPr>
                  <a:xfrm rot="17802976">
                    <a:off x="1912098" y="1823816"/>
                    <a:ext cx="762000" cy="2362200"/>
                    <a:chOff x="1905000" y="1828800"/>
                    <a:chExt cx="762000" cy="2362200"/>
                  </a:xfrm>
                </p:grpSpPr>
                <p:sp>
                  <p:nvSpPr>
                    <p:cNvPr id="19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5" name="Group 9"/>
                  <p:cNvGrpSpPr/>
                  <p:nvPr/>
                </p:nvGrpSpPr>
                <p:grpSpPr>
                  <a:xfrm rot="19123498">
                    <a:off x="2501621" y="1862460"/>
                    <a:ext cx="542170" cy="1782007"/>
                    <a:chOff x="1905000" y="1828800"/>
                    <a:chExt cx="762000" cy="2362200"/>
                  </a:xfrm>
                </p:grpSpPr>
                <p:sp>
                  <p:nvSpPr>
                    <p:cNvPr id="1939"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0"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6" name="Group 12"/>
                  <p:cNvGrpSpPr/>
                  <p:nvPr/>
                </p:nvGrpSpPr>
                <p:grpSpPr>
                  <a:xfrm rot="15530705">
                    <a:off x="2284581" y="2639655"/>
                    <a:ext cx="405591" cy="1883879"/>
                    <a:chOff x="1905000" y="1828800"/>
                    <a:chExt cx="762000" cy="2362200"/>
                  </a:xfrm>
                </p:grpSpPr>
                <p:sp>
                  <p:nvSpPr>
                    <p:cNvPr id="1937"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4" name="Group 21"/>
                <p:cNvGrpSpPr/>
                <p:nvPr/>
              </p:nvGrpSpPr>
              <p:grpSpPr>
                <a:xfrm rot="2927600">
                  <a:off x="1498597" y="881328"/>
                  <a:ext cx="1193804" cy="897916"/>
                  <a:chOff x="1111998" y="1862460"/>
                  <a:chExt cx="2362200" cy="1921930"/>
                </a:xfrm>
              </p:grpSpPr>
              <p:grpSp>
                <p:nvGrpSpPr>
                  <p:cNvPr id="1925" name="Group 6"/>
                  <p:cNvGrpSpPr/>
                  <p:nvPr/>
                </p:nvGrpSpPr>
                <p:grpSpPr>
                  <a:xfrm rot="17802976">
                    <a:off x="1912098" y="1823816"/>
                    <a:ext cx="762000" cy="2362200"/>
                    <a:chOff x="1905000" y="1828800"/>
                    <a:chExt cx="762000" cy="2362200"/>
                  </a:xfrm>
                </p:grpSpPr>
                <p:sp>
                  <p:nvSpPr>
                    <p:cNvPr id="19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3" name="Oval 19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6" name="Group 9"/>
                  <p:cNvGrpSpPr/>
                  <p:nvPr/>
                </p:nvGrpSpPr>
                <p:grpSpPr>
                  <a:xfrm rot="19123498">
                    <a:off x="2501621" y="1862460"/>
                    <a:ext cx="542170" cy="1782007"/>
                    <a:chOff x="1905000" y="1828800"/>
                    <a:chExt cx="762000" cy="2362200"/>
                  </a:xfrm>
                </p:grpSpPr>
                <p:sp>
                  <p:nvSpPr>
                    <p:cNvPr id="1930"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1"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7" name="Group 12"/>
                  <p:cNvGrpSpPr/>
                  <p:nvPr/>
                </p:nvGrpSpPr>
                <p:grpSpPr>
                  <a:xfrm rot="15530705">
                    <a:off x="2284581" y="2639655"/>
                    <a:ext cx="405591" cy="1883879"/>
                    <a:chOff x="1905000" y="1828800"/>
                    <a:chExt cx="762000" cy="2362200"/>
                  </a:xfrm>
                </p:grpSpPr>
                <p:sp>
                  <p:nvSpPr>
                    <p:cNvPr id="1928" name="Oval 19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9" name="Oval 19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5" name="Group 31"/>
                <p:cNvGrpSpPr/>
                <p:nvPr/>
              </p:nvGrpSpPr>
              <p:grpSpPr>
                <a:xfrm rot="20238387">
                  <a:off x="1346199" y="1643328"/>
                  <a:ext cx="1193804" cy="897916"/>
                  <a:chOff x="1111998" y="1862460"/>
                  <a:chExt cx="2362200" cy="1921930"/>
                </a:xfrm>
              </p:grpSpPr>
              <p:grpSp>
                <p:nvGrpSpPr>
                  <p:cNvPr id="1916" name="Group 6"/>
                  <p:cNvGrpSpPr/>
                  <p:nvPr/>
                </p:nvGrpSpPr>
                <p:grpSpPr>
                  <a:xfrm rot="17802976">
                    <a:off x="1912098" y="1823816"/>
                    <a:ext cx="762000" cy="2362200"/>
                    <a:chOff x="1905000" y="1828800"/>
                    <a:chExt cx="762000" cy="2362200"/>
                  </a:xfrm>
                </p:grpSpPr>
                <p:sp>
                  <p:nvSpPr>
                    <p:cNvPr id="19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4" name="Oval 19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7" name="Group 9"/>
                  <p:cNvGrpSpPr/>
                  <p:nvPr/>
                </p:nvGrpSpPr>
                <p:grpSpPr>
                  <a:xfrm rot="19123498">
                    <a:off x="2501621" y="1862460"/>
                    <a:ext cx="542170" cy="1782007"/>
                    <a:chOff x="1905000" y="1828800"/>
                    <a:chExt cx="762000" cy="2362200"/>
                  </a:xfrm>
                </p:grpSpPr>
                <p:sp>
                  <p:nvSpPr>
                    <p:cNvPr id="1921"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2"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8" name="Group 12"/>
                  <p:cNvGrpSpPr/>
                  <p:nvPr/>
                </p:nvGrpSpPr>
                <p:grpSpPr>
                  <a:xfrm rot="15530705">
                    <a:off x="2284581" y="2639655"/>
                    <a:ext cx="405591" cy="1883879"/>
                    <a:chOff x="1905000" y="1828800"/>
                    <a:chExt cx="762000" cy="2362200"/>
                  </a:xfrm>
                </p:grpSpPr>
                <p:sp>
                  <p:nvSpPr>
                    <p:cNvPr id="1919"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0"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0" name="Group 199"/>
              <p:cNvGrpSpPr/>
              <p:nvPr/>
            </p:nvGrpSpPr>
            <p:grpSpPr>
              <a:xfrm rot="3068959">
                <a:off x="1334455" y="2628335"/>
                <a:ext cx="1820842" cy="1558779"/>
                <a:chOff x="736597" y="733384"/>
                <a:chExt cx="1807860" cy="1807860"/>
              </a:xfrm>
            </p:grpSpPr>
            <p:grpSp>
              <p:nvGrpSpPr>
                <p:cNvPr id="1883" name="Group 15"/>
                <p:cNvGrpSpPr/>
                <p:nvPr/>
              </p:nvGrpSpPr>
              <p:grpSpPr>
                <a:xfrm rot="20238387">
                  <a:off x="736597" y="881328"/>
                  <a:ext cx="1193804" cy="897916"/>
                  <a:chOff x="1111998" y="1862460"/>
                  <a:chExt cx="2362200" cy="1921930"/>
                </a:xfrm>
              </p:grpSpPr>
              <p:grpSp>
                <p:nvGrpSpPr>
                  <p:cNvPr id="1904" name="Group 6"/>
                  <p:cNvGrpSpPr/>
                  <p:nvPr/>
                </p:nvGrpSpPr>
                <p:grpSpPr>
                  <a:xfrm rot="17802976">
                    <a:off x="1912098" y="1823816"/>
                    <a:ext cx="762000" cy="2362200"/>
                    <a:chOff x="1905000" y="1828800"/>
                    <a:chExt cx="762000" cy="2362200"/>
                  </a:xfrm>
                </p:grpSpPr>
                <p:sp>
                  <p:nvSpPr>
                    <p:cNvPr id="19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5" name="Group 9"/>
                  <p:cNvGrpSpPr/>
                  <p:nvPr/>
                </p:nvGrpSpPr>
                <p:grpSpPr>
                  <a:xfrm rot="19123498">
                    <a:off x="2501621" y="1862460"/>
                    <a:ext cx="542170" cy="1782007"/>
                    <a:chOff x="1905000" y="1828800"/>
                    <a:chExt cx="762000" cy="2362200"/>
                  </a:xfrm>
                </p:grpSpPr>
                <p:sp>
                  <p:nvSpPr>
                    <p:cNvPr id="1909" name="Oval 19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0"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6" name="Group 12"/>
                  <p:cNvGrpSpPr/>
                  <p:nvPr/>
                </p:nvGrpSpPr>
                <p:grpSpPr>
                  <a:xfrm rot="15530705">
                    <a:off x="2284581" y="2639655"/>
                    <a:ext cx="405591" cy="1883879"/>
                    <a:chOff x="1905000" y="1828800"/>
                    <a:chExt cx="762000" cy="2362200"/>
                  </a:xfrm>
                </p:grpSpPr>
                <p:sp>
                  <p:nvSpPr>
                    <p:cNvPr id="1907" name="Oval 19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4" name="Group 21"/>
                <p:cNvGrpSpPr/>
                <p:nvPr/>
              </p:nvGrpSpPr>
              <p:grpSpPr>
                <a:xfrm rot="2927600">
                  <a:off x="1498597" y="881328"/>
                  <a:ext cx="1193804" cy="897916"/>
                  <a:chOff x="1111998" y="1862460"/>
                  <a:chExt cx="2362200" cy="1921930"/>
                </a:xfrm>
              </p:grpSpPr>
              <p:grpSp>
                <p:nvGrpSpPr>
                  <p:cNvPr id="1895" name="Group 6"/>
                  <p:cNvGrpSpPr/>
                  <p:nvPr/>
                </p:nvGrpSpPr>
                <p:grpSpPr>
                  <a:xfrm rot="17802976">
                    <a:off x="1912098" y="1823816"/>
                    <a:ext cx="762000" cy="2362200"/>
                    <a:chOff x="1905000" y="1828800"/>
                    <a:chExt cx="762000" cy="2362200"/>
                  </a:xfrm>
                </p:grpSpPr>
                <p:sp>
                  <p:nvSpPr>
                    <p:cNvPr id="19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3"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6" name="Group 9"/>
                  <p:cNvGrpSpPr/>
                  <p:nvPr/>
                </p:nvGrpSpPr>
                <p:grpSpPr>
                  <a:xfrm rot="19123498">
                    <a:off x="2501621" y="1862460"/>
                    <a:ext cx="542170" cy="1782007"/>
                    <a:chOff x="1905000" y="1828800"/>
                    <a:chExt cx="762000" cy="2362200"/>
                  </a:xfrm>
                </p:grpSpPr>
                <p:sp>
                  <p:nvSpPr>
                    <p:cNvPr id="1900" name="Oval 18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1"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7" name="Group 12"/>
                  <p:cNvGrpSpPr/>
                  <p:nvPr/>
                </p:nvGrpSpPr>
                <p:grpSpPr>
                  <a:xfrm rot="15530705">
                    <a:off x="2284581" y="2639655"/>
                    <a:ext cx="405591" cy="1883879"/>
                    <a:chOff x="1905000" y="1828800"/>
                    <a:chExt cx="762000" cy="2362200"/>
                  </a:xfrm>
                </p:grpSpPr>
                <p:sp>
                  <p:nvSpPr>
                    <p:cNvPr id="1898" name="Oval 18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9" name="Oval 18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5" name="Group 31"/>
                <p:cNvGrpSpPr/>
                <p:nvPr/>
              </p:nvGrpSpPr>
              <p:grpSpPr>
                <a:xfrm rot="20238387">
                  <a:off x="1346199" y="1643328"/>
                  <a:ext cx="1193804" cy="897916"/>
                  <a:chOff x="1111998" y="1862460"/>
                  <a:chExt cx="2362200" cy="1921930"/>
                </a:xfrm>
              </p:grpSpPr>
              <p:grpSp>
                <p:nvGrpSpPr>
                  <p:cNvPr id="1886" name="Group 6"/>
                  <p:cNvGrpSpPr/>
                  <p:nvPr/>
                </p:nvGrpSpPr>
                <p:grpSpPr>
                  <a:xfrm rot="17802976">
                    <a:off x="1912098" y="1823816"/>
                    <a:ext cx="762000" cy="2362200"/>
                    <a:chOff x="1905000" y="1828800"/>
                    <a:chExt cx="762000" cy="2362200"/>
                  </a:xfrm>
                </p:grpSpPr>
                <p:sp>
                  <p:nvSpPr>
                    <p:cNvPr id="18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7" name="Group 9"/>
                  <p:cNvGrpSpPr/>
                  <p:nvPr/>
                </p:nvGrpSpPr>
                <p:grpSpPr>
                  <a:xfrm rot="19123498">
                    <a:off x="2501621" y="1862460"/>
                    <a:ext cx="542170" cy="1782007"/>
                    <a:chOff x="1905000" y="1828800"/>
                    <a:chExt cx="762000" cy="2362200"/>
                  </a:xfrm>
                </p:grpSpPr>
                <p:sp>
                  <p:nvSpPr>
                    <p:cNvPr id="1891"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2"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8" name="Group 12"/>
                  <p:cNvGrpSpPr/>
                  <p:nvPr/>
                </p:nvGrpSpPr>
                <p:grpSpPr>
                  <a:xfrm rot="15530705">
                    <a:off x="2284581" y="2639655"/>
                    <a:ext cx="405591" cy="1883879"/>
                    <a:chOff x="1905000" y="1828800"/>
                    <a:chExt cx="762000" cy="2362200"/>
                  </a:xfrm>
                </p:grpSpPr>
                <p:sp>
                  <p:nvSpPr>
                    <p:cNvPr id="1889"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0"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81" name="Double Wave 1680"/>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2" name="Double Wave 1681"/>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3" name="Double Wave 1682"/>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4" name="Oval 1683"/>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5" name="Oval 1684"/>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6" name="Group 41"/>
              <p:cNvGrpSpPr/>
              <p:nvPr/>
            </p:nvGrpSpPr>
            <p:grpSpPr>
              <a:xfrm>
                <a:off x="457200" y="3352800"/>
                <a:ext cx="1397003" cy="1095416"/>
                <a:chOff x="736597" y="733384"/>
                <a:chExt cx="1807860" cy="1807860"/>
              </a:xfrm>
            </p:grpSpPr>
            <p:grpSp>
              <p:nvGrpSpPr>
                <p:cNvPr id="1853" name="Group 15"/>
                <p:cNvGrpSpPr/>
                <p:nvPr/>
              </p:nvGrpSpPr>
              <p:grpSpPr>
                <a:xfrm rot="20238387">
                  <a:off x="736597" y="881328"/>
                  <a:ext cx="1193804" cy="897916"/>
                  <a:chOff x="1111998" y="1862460"/>
                  <a:chExt cx="2362200" cy="1921930"/>
                </a:xfrm>
              </p:grpSpPr>
              <p:grpSp>
                <p:nvGrpSpPr>
                  <p:cNvPr id="1874" name="Group 6"/>
                  <p:cNvGrpSpPr/>
                  <p:nvPr/>
                </p:nvGrpSpPr>
                <p:grpSpPr>
                  <a:xfrm rot="17802976">
                    <a:off x="1912098" y="1823816"/>
                    <a:ext cx="762000" cy="2362200"/>
                    <a:chOff x="1905000" y="1828800"/>
                    <a:chExt cx="762000" cy="2362200"/>
                  </a:xfrm>
                </p:grpSpPr>
                <p:sp>
                  <p:nvSpPr>
                    <p:cNvPr id="18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5" name="Group 9"/>
                  <p:cNvGrpSpPr/>
                  <p:nvPr/>
                </p:nvGrpSpPr>
                <p:grpSpPr>
                  <a:xfrm rot="19123498">
                    <a:off x="2501621" y="1862460"/>
                    <a:ext cx="542170" cy="1782007"/>
                    <a:chOff x="1905000" y="1828800"/>
                    <a:chExt cx="762000" cy="2362200"/>
                  </a:xfrm>
                </p:grpSpPr>
                <p:sp>
                  <p:nvSpPr>
                    <p:cNvPr id="1879"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0"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6" name="Group 12"/>
                  <p:cNvGrpSpPr/>
                  <p:nvPr/>
                </p:nvGrpSpPr>
                <p:grpSpPr>
                  <a:xfrm rot="15530705">
                    <a:off x="2284581" y="2639655"/>
                    <a:ext cx="405591" cy="1883879"/>
                    <a:chOff x="1905000" y="1828800"/>
                    <a:chExt cx="762000" cy="2362200"/>
                  </a:xfrm>
                </p:grpSpPr>
                <p:sp>
                  <p:nvSpPr>
                    <p:cNvPr id="1877"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4" name="Group 21"/>
                <p:cNvGrpSpPr/>
                <p:nvPr/>
              </p:nvGrpSpPr>
              <p:grpSpPr>
                <a:xfrm rot="2927600">
                  <a:off x="1498597" y="881328"/>
                  <a:ext cx="1193804" cy="897916"/>
                  <a:chOff x="1111998" y="1862460"/>
                  <a:chExt cx="2362200" cy="1921930"/>
                </a:xfrm>
              </p:grpSpPr>
              <p:grpSp>
                <p:nvGrpSpPr>
                  <p:cNvPr id="1865" name="Group 6"/>
                  <p:cNvGrpSpPr/>
                  <p:nvPr/>
                </p:nvGrpSpPr>
                <p:grpSpPr>
                  <a:xfrm rot="17802976">
                    <a:off x="1912098" y="1823816"/>
                    <a:ext cx="762000" cy="2362200"/>
                    <a:chOff x="1905000" y="1828800"/>
                    <a:chExt cx="762000" cy="2362200"/>
                  </a:xfrm>
                </p:grpSpPr>
                <p:sp>
                  <p:nvSpPr>
                    <p:cNvPr id="187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3"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6" name="Group 9"/>
                  <p:cNvGrpSpPr/>
                  <p:nvPr/>
                </p:nvGrpSpPr>
                <p:grpSpPr>
                  <a:xfrm rot="19123498">
                    <a:off x="2501621" y="1862460"/>
                    <a:ext cx="542170" cy="1782007"/>
                    <a:chOff x="1905000" y="1828800"/>
                    <a:chExt cx="762000" cy="2362200"/>
                  </a:xfrm>
                </p:grpSpPr>
                <p:sp>
                  <p:nvSpPr>
                    <p:cNvPr id="1870"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1"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7" name="Group 12"/>
                  <p:cNvGrpSpPr/>
                  <p:nvPr/>
                </p:nvGrpSpPr>
                <p:grpSpPr>
                  <a:xfrm rot="15530705">
                    <a:off x="2284581" y="2639655"/>
                    <a:ext cx="405591" cy="1883879"/>
                    <a:chOff x="1905000" y="1828800"/>
                    <a:chExt cx="762000" cy="2362200"/>
                  </a:xfrm>
                </p:grpSpPr>
                <p:sp>
                  <p:nvSpPr>
                    <p:cNvPr id="1868"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9"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5" name="Group 31"/>
                <p:cNvGrpSpPr/>
                <p:nvPr/>
              </p:nvGrpSpPr>
              <p:grpSpPr>
                <a:xfrm rot="20238387">
                  <a:off x="1346199" y="1643328"/>
                  <a:ext cx="1193804" cy="897916"/>
                  <a:chOff x="1111998" y="1862460"/>
                  <a:chExt cx="2362200" cy="1921930"/>
                </a:xfrm>
              </p:grpSpPr>
              <p:grpSp>
                <p:nvGrpSpPr>
                  <p:cNvPr id="1856" name="Group 6"/>
                  <p:cNvGrpSpPr/>
                  <p:nvPr/>
                </p:nvGrpSpPr>
                <p:grpSpPr>
                  <a:xfrm rot="17802976">
                    <a:off x="1912098" y="1823816"/>
                    <a:ext cx="762000" cy="2362200"/>
                    <a:chOff x="1905000" y="1828800"/>
                    <a:chExt cx="762000" cy="2362200"/>
                  </a:xfrm>
                </p:grpSpPr>
                <p:sp>
                  <p:nvSpPr>
                    <p:cNvPr id="18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4"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7" name="Group 9"/>
                  <p:cNvGrpSpPr/>
                  <p:nvPr/>
                </p:nvGrpSpPr>
                <p:grpSpPr>
                  <a:xfrm rot="19123498">
                    <a:off x="2501621" y="1862460"/>
                    <a:ext cx="542170" cy="1782007"/>
                    <a:chOff x="1905000" y="1828800"/>
                    <a:chExt cx="762000" cy="2362200"/>
                  </a:xfrm>
                </p:grpSpPr>
                <p:sp>
                  <p:nvSpPr>
                    <p:cNvPr id="1861" name="Oval 18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2"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8" name="Group 12"/>
                  <p:cNvGrpSpPr/>
                  <p:nvPr/>
                </p:nvGrpSpPr>
                <p:grpSpPr>
                  <a:xfrm rot="15530705">
                    <a:off x="2284581" y="2639655"/>
                    <a:ext cx="405591" cy="1883879"/>
                    <a:chOff x="1905000" y="1828800"/>
                    <a:chExt cx="762000" cy="2362200"/>
                  </a:xfrm>
                </p:grpSpPr>
                <p:sp>
                  <p:nvSpPr>
                    <p:cNvPr id="1859" name="Oval 18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0" name="Oval 18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7" name="Group 42"/>
              <p:cNvGrpSpPr/>
              <p:nvPr/>
            </p:nvGrpSpPr>
            <p:grpSpPr>
              <a:xfrm rot="1956276">
                <a:off x="1167495" y="3842653"/>
                <a:ext cx="1397003" cy="1095416"/>
                <a:chOff x="736597" y="733384"/>
                <a:chExt cx="1807860" cy="1807860"/>
              </a:xfrm>
            </p:grpSpPr>
            <p:grpSp>
              <p:nvGrpSpPr>
                <p:cNvPr id="1823" name="Group 15"/>
                <p:cNvGrpSpPr/>
                <p:nvPr/>
              </p:nvGrpSpPr>
              <p:grpSpPr>
                <a:xfrm rot="20238387">
                  <a:off x="736597" y="881328"/>
                  <a:ext cx="1193804" cy="897916"/>
                  <a:chOff x="1111998" y="1862460"/>
                  <a:chExt cx="2362200" cy="1921930"/>
                </a:xfrm>
              </p:grpSpPr>
              <p:grpSp>
                <p:nvGrpSpPr>
                  <p:cNvPr id="1844" name="Group 6"/>
                  <p:cNvGrpSpPr/>
                  <p:nvPr/>
                </p:nvGrpSpPr>
                <p:grpSpPr>
                  <a:xfrm rot="17802976">
                    <a:off x="1912098" y="1823816"/>
                    <a:ext cx="762000" cy="2362200"/>
                    <a:chOff x="1905000" y="1828800"/>
                    <a:chExt cx="762000" cy="2362200"/>
                  </a:xfrm>
                </p:grpSpPr>
                <p:sp>
                  <p:nvSpPr>
                    <p:cNvPr id="18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5" name="Group 9"/>
                  <p:cNvGrpSpPr/>
                  <p:nvPr/>
                </p:nvGrpSpPr>
                <p:grpSpPr>
                  <a:xfrm rot="19123498">
                    <a:off x="2501621" y="1862460"/>
                    <a:ext cx="542170" cy="1782007"/>
                    <a:chOff x="1905000" y="1828800"/>
                    <a:chExt cx="762000" cy="2362200"/>
                  </a:xfrm>
                </p:grpSpPr>
                <p:sp>
                  <p:nvSpPr>
                    <p:cNvPr id="1849"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0"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6" name="Group 12"/>
                  <p:cNvGrpSpPr/>
                  <p:nvPr/>
                </p:nvGrpSpPr>
                <p:grpSpPr>
                  <a:xfrm rot="15530705">
                    <a:off x="2284581" y="2639655"/>
                    <a:ext cx="405591" cy="1883879"/>
                    <a:chOff x="1905000" y="1828800"/>
                    <a:chExt cx="762000" cy="2362200"/>
                  </a:xfrm>
                </p:grpSpPr>
                <p:sp>
                  <p:nvSpPr>
                    <p:cNvPr id="1847" name="Oval 18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4" name="Group 21"/>
                <p:cNvGrpSpPr/>
                <p:nvPr/>
              </p:nvGrpSpPr>
              <p:grpSpPr>
                <a:xfrm rot="2927600">
                  <a:off x="1498597" y="881328"/>
                  <a:ext cx="1193804" cy="897916"/>
                  <a:chOff x="1111998" y="1862460"/>
                  <a:chExt cx="2362200" cy="1921930"/>
                </a:xfrm>
              </p:grpSpPr>
              <p:grpSp>
                <p:nvGrpSpPr>
                  <p:cNvPr id="1835" name="Group 6"/>
                  <p:cNvGrpSpPr/>
                  <p:nvPr/>
                </p:nvGrpSpPr>
                <p:grpSpPr>
                  <a:xfrm rot="17802976">
                    <a:off x="1912098" y="1823816"/>
                    <a:ext cx="762000" cy="2362200"/>
                    <a:chOff x="1905000" y="1828800"/>
                    <a:chExt cx="762000" cy="2362200"/>
                  </a:xfrm>
                </p:grpSpPr>
                <p:sp>
                  <p:nvSpPr>
                    <p:cNvPr id="184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 name="Oval 18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6" name="Group 9"/>
                  <p:cNvGrpSpPr/>
                  <p:nvPr/>
                </p:nvGrpSpPr>
                <p:grpSpPr>
                  <a:xfrm rot="19123498">
                    <a:off x="2501621" y="1862460"/>
                    <a:ext cx="542170" cy="1782007"/>
                    <a:chOff x="1905000" y="1828800"/>
                    <a:chExt cx="762000" cy="2362200"/>
                  </a:xfrm>
                </p:grpSpPr>
                <p:sp>
                  <p:nvSpPr>
                    <p:cNvPr id="1840"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1"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7" name="Group 12"/>
                  <p:cNvGrpSpPr/>
                  <p:nvPr/>
                </p:nvGrpSpPr>
                <p:grpSpPr>
                  <a:xfrm rot="15530705">
                    <a:off x="2284581" y="2639655"/>
                    <a:ext cx="405591" cy="1883879"/>
                    <a:chOff x="1905000" y="1828800"/>
                    <a:chExt cx="762000" cy="2362200"/>
                  </a:xfrm>
                </p:grpSpPr>
                <p:sp>
                  <p:nvSpPr>
                    <p:cNvPr id="1838"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9"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5" name="Group 31"/>
                <p:cNvGrpSpPr/>
                <p:nvPr/>
              </p:nvGrpSpPr>
              <p:grpSpPr>
                <a:xfrm rot="20238387">
                  <a:off x="1346199" y="1643328"/>
                  <a:ext cx="1193804" cy="897916"/>
                  <a:chOff x="1111998" y="1862460"/>
                  <a:chExt cx="2362200" cy="1921930"/>
                </a:xfrm>
              </p:grpSpPr>
              <p:grpSp>
                <p:nvGrpSpPr>
                  <p:cNvPr id="1826" name="Group 6"/>
                  <p:cNvGrpSpPr/>
                  <p:nvPr/>
                </p:nvGrpSpPr>
                <p:grpSpPr>
                  <a:xfrm rot="17802976">
                    <a:off x="1912098" y="1823816"/>
                    <a:ext cx="762000" cy="2362200"/>
                    <a:chOff x="1905000" y="1828800"/>
                    <a:chExt cx="762000" cy="2362200"/>
                  </a:xfrm>
                </p:grpSpPr>
                <p:sp>
                  <p:nvSpPr>
                    <p:cNvPr id="18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Oval 18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7" name="Group 9"/>
                  <p:cNvGrpSpPr/>
                  <p:nvPr/>
                </p:nvGrpSpPr>
                <p:grpSpPr>
                  <a:xfrm rot="19123498">
                    <a:off x="2501621" y="1862460"/>
                    <a:ext cx="542170" cy="1782007"/>
                    <a:chOff x="1905000" y="1828800"/>
                    <a:chExt cx="762000" cy="2362200"/>
                  </a:xfrm>
                </p:grpSpPr>
                <p:sp>
                  <p:nvSpPr>
                    <p:cNvPr id="1831" name="Oval 18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2" name="Oval 18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8" name="Group 12"/>
                  <p:cNvGrpSpPr/>
                  <p:nvPr/>
                </p:nvGrpSpPr>
                <p:grpSpPr>
                  <a:xfrm rot="15530705">
                    <a:off x="2284581" y="2639655"/>
                    <a:ext cx="405591" cy="1883879"/>
                    <a:chOff x="1905000" y="1828800"/>
                    <a:chExt cx="762000" cy="2362200"/>
                  </a:xfrm>
                </p:grpSpPr>
                <p:sp>
                  <p:nvSpPr>
                    <p:cNvPr id="1829"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0" name="Oval 18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8" name="Group 73"/>
              <p:cNvGrpSpPr/>
              <p:nvPr/>
            </p:nvGrpSpPr>
            <p:grpSpPr>
              <a:xfrm rot="3068959">
                <a:off x="1791654" y="2628338"/>
                <a:ext cx="1820842" cy="1558779"/>
                <a:chOff x="736597" y="733384"/>
                <a:chExt cx="1807860" cy="1807860"/>
              </a:xfrm>
            </p:grpSpPr>
            <p:grpSp>
              <p:nvGrpSpPr>
                <p:cNvPr id="1793" name="Group 15"/>
                <p:cNvGrpSpPr/>
                <p:nvPr/>
              </p:nvGrpSpPr>
              <p:grpSpPr>
                <a:xfrm rot="20238387">
                  <a:off x="736597" y="881328"/>
                  <a:ext cx="1193804" cy="897916"/>
                  <a:chOff x="1111998" y="1862460"/>
                  <a:chExt cx="2362200" cy="1921930"/>
                </a:xfrm>
              </p:grpSpPr>
              <p:grpSp>
                <p:nvGrpSpPr>
                  <p:cNvPr id="1814" name="Group 6"/>
                  <p:cNvGrpSpPr/>
                  <p:nvPr/>
                </p:nvGrpSpPr>
                <p:grpSpPr>
                  <a:xfrm rot="17802976">
                    <a:off x="1912098" y="1823816"/>
                    <a:ext cx="762000" cy="2362200"/>
                    <a:chOff x="1905000" y="1828800"/>
                    <a:chExt cx="762000" cy="2362200"/>
                  </a:xfrm>
                </p:grpSpPr>
                <p:sp>
                  <p:nvSpPr>
                    <p:cNvPr id="1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5" name="Group 9"/>
                  <p:cNvGrpSpPr/>
                  <p:nvPr/>
                </p:nvGrpSpPr>
                <p:grpSpPr>
                  <a:xfrm rot="19123498">
                    <a:off x="2501621" y="1862460"/>
                    <a:ext cx="542170" cy="1782007"/>
                    <a:chOff x="1905000" y="1828800"/>
                    <a:chExt cx="762000" cy="2362200"/>
                  </a:xfrm>
                </p:grpSpPr>
                <p:sp>
                  <p:nvSpPr>
                    <p:cNvPr id="1819"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Oval 18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6" name="Group 12"/>
                  <p:cNvGrpSpPr/>
                  <p:nvPr/>
                </p:nvGrpSpPr>
                <p:grpSpPr>
                  <a:xfrm rot="15530705">
                    <a:off x="2284581" y="2639655"/>
                    <a:ext cx="405591" cy="1883879"/>
                    <a:chOff x="1905000" y="1828800"/>
                    <a:chExt cx="762000" cy="2362200"/>
                  </a:xfrm>
                </p:grpSpPr>
                <p:sp>
                  <p:nvSpPr>
                    <p:cNvPr id="1817"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4" name="Group 21"/>
                <p:cNvGrpSpPr/>
                <p:nvPr/>
              </p:nvGrpSpPr>
              <p:grpSpPr>
                <a:xfrm rot="2927600">
                  <a:off x="1498597" y="881328"/>
                  <a:ext cx="1193804" cy="897916"/>
                  <a:chOff x="1111998" y="1862460"/>
                  <a:chExt cx="2362200" cy="1921930"/>
                </a:xfrm>
              </p:grpSpPr>
              <p:grpSp>
                <p:nvGrpSpPr>
                  <p:cNvPr id="1805" name="Group 6"/>
                  <p:cNvGrpSpPr/>
                  <p:nvPr/>
                </p:nvGrpSpPr>
                <p:grpSpPr>
                  <a:xfrm rot="17802976">
                    <a:off x="1912098" y="1823816"/>
                    <a:ext cx="762000" cy="2362200"/>
                    <a:chOff x="1905000" y="1828800"/>
                    <a:chExt cx="762000" cy="2362200"/>
                  </a:xfrm>
                </p:grpSpPr>
                <p:sp>
                  <p:nvSpPr>
                    <p:cNvPr id="1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3" name="Oval 1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6" name="Group 9"/>
                  <p:cNvGrpSpPr/>
                  <p:nvPr/>
                </p:nvGrpSpPr>
                <p:grpSpPr>
                  <a:xfrm rot="19123498">
                    <a:off x="2501621" y="1862460"/>
                    <a:ext cx="542170" cy="1782007"/>
                    <a:chOff x="1905000" y="1828800"/>
                    <a:chExt cx="762000" cy="2362200"/>
                  </a:xfrm>
                </p:grpSpPr>
                <p:sp>
                  <p:nvSpPr>
                    <p:cNvPr id="1810"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1" name="Oval 18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7" name="Group 12"/>
                  <p:cNvGrpSpPr/>
                  <p:nvPr/>
                </p:nvGrpSpPr>
                <p:grpSpPr>
                  <a:xfrm rot="15530705">
                    <a:off x="2284581" y="2639655"/>
                    <a:ext cx="405591" cy="1883879"/>
                    <a:chOff x="1905000" y="1828800"/>
                    <a:chExt cx="762000" cy="2362200"/>
                  </a:xfrm>
                </p:grpSpPr>
                <p:sp>
                  <p:nvSpPr>
                    <p:cNvPr id="1808"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9"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5" name="Group 31"/>
                <p:cNvGrpSpPr/>
                <p:nvPr/>
              </p:nvGrpSpPr>
              <p:grpSpPr>
                <a:xfrm rot="20238387">
                  <a:off x="1346199" y="1643328"/>
                  <a:ext cx="1193804" cy="897916"/>
                  <a:chOff x="1111998" y="1862460"/>
                  <a:chExt cx="2362200" cy="1921930"/>
                </a:xfrm>
              </p:grpSpPr>
              <p:grpSp>
                <p:nvGrpSpPr>
                  <p:cNvPr id="1796" name="Group 6"/>
                  <p:cNvGrpSpPr/>
                  <p:nvPr/>
                </p:nvGrpSpPr>
                <p:grpSpPr>
                  <a:xfrm rot="17802976">
                    <a:off x="1912098" y="1823816"/>
                    <a:ext cx="762000" cy="2362200"/>
                    <a:chOff x="1905000" y="1828800"/>
                    <a:chExt cx="762000" cy="2362200"/>
                  </a:xfrm>
                </p:grpSpPr>
                <p:sp>
                  <p:nvSpPr>
                    <p:cNvPr id="18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4" name="Oval 18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7" name="Group 9"/>
                  <p:cNvGrpSpPr/>
                  <p:nvPr/>
                </p:nvGrpSpPr>
                <p:grpSpPr>
                  <a:xfrm rot="19123498">
                    <a:off x="2501621" y="1862460"/>
                    <a:ext cx="542170" cy="1782007"/>
                    <a:chOff x="1905000" y="1828800"/>
                    <a:chExt cx="762000" cy="2362200"/>
                  </a:xfrm>
                </p:grpSpPr>
                <p:sp>
                  <p:nvSpPr>
                    <p:cNvPr id="1801" name="Oval 18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Oval 18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8" name="Group 12"/>
                  <p:cNvGrpSpPr/>
                  <p:nvPr/>
                </p:nvGrpSpPr>
                <p:grpSpPr>
                  <a:xfrm rot="15530705">
                    <a:off x="2284581" y="2639655"/>
                    <a:ext cx="405591" cy="1883879"/>
                    <a:chOff x="1905000" y="1828800"/>
                    <a:chExt cx="762000" cy="2362200"/>
                  </a:xfrm>
                </p:grpSpPr>
                <p:sp>
                  <p:nvSpPr>
                    <p:cNvPr id="1799" name="Oval 17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Oval 17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9" name="Group 104"/>
              <p:cNvGrpSpPr/>
              <p:nvPr/>
            </p:nvGrpSpPr>
            <p:grpSpPr>
              <a:xfrm rot="3068959">
                <a:off x="2247659" y="3793897"/>
                <a:ext cx="1143483" cy="840157"/>
                <a:chOff x="736597" y="733384"/>
                <a:chExt cx="1807860" cy="1807860"/>
              </a:xfrm>
            </p:grpSpPr>
            <p:grpSp>
              <p:nvGrpSpPr>
                <p:cNvPr id="1763" name="Group 15"/>
                <p:cNvGrpSpPr/>
                <p:nvPr/>
              </p:nvGrpSpPr>
              <p:grpSpPr>
                <a:xfrm rot="20238387">
                  <a:off x="736597" y="881328"/>
                  <a:ext cx="1193804" cy="897916"/>
                  <a:chOff x="1111998" y="1862460"/>
                  <a:chExt cx="2362200" cy="1921930"/>
                </a:xfrm>
              </p:grpSpPr>
              <p:grpSp>
                <p:nvGrpSpPr>
                  <p:cNvPr id="1784" name="Group 6"/>
                  <p:cNvGrpSpPr/>
                  <p:nvPr/>
                </p:nvGrpSpPr>
                <p:grpSpPr>
                  <a:xfrm rot="17802976">
                    <a:off x="1912098" y="1823816"/>
                    <a:ext cx="762000" cy="2362200"/>
                    <a:chOff x="1905000" y="1828800"/>
                    <a:chExt cx="762000" cy="2362200"/>
                  </a:xfrm>
                </p:grpSpPr>
                <p:sp>
                  <p:nvSpPr>
                    <p:cNvPr id="1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5" name="Group 9"/>
                  <p:cNvGrpSpPr/>
                  <p:nvPr/>
                </p:nvGrpSpPr>
                <p:grpSpPr>
                  <a:xfrm rot="19123498">
                    <a:off x="2501621" y="1862460"/>
                    <a:ext cx="542170" cy="1782007"/>
                    <a:chOff x="1905000" y="1828800"/>
                    <a:chExt cx="762000" cy="2362200"/>
                  </a:xfrm>
                </p:grpSpPr>
                <p:sp>
                  <p:nvSpPr>
                    <p:cNvPr id="1789" name="Oval 1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Oval 17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6" name="Group 12"/>
                  <p:cNvGrpSpPr/>
                  <p:nvPr/>
                </p:nvGrpSpPr>
                <p:grpSpPr>
                  <a:xfrm rot="15530705">
                    <a:off x="2284581" y="2639655"/>
                    <a:ext cx="405591" cy="1883879"/>
                    <a:chOff x="1905000" y="1828800"/>
                    <a:chExt cx="762000" cy="2362200"/>
                  </a:xfrm>
                </p:grpSpPr>
                <p:sp>
                  <p:nvSpPr>
                    <p:cNvPr id="1787" name="Oval 1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4" name="Group 21"/>
                <p:cNvGrpSpPr/>
                <p:nvPr/>
              </p:nvGrpSpPr>
              <p:grpSpPr>
                <a:xfrm rot="2927600">
                  <a:off x="1498597" y="881328"/>
                  <a:ext cx="1193804" cy="897916"/>
                  <a:chOff x="1111998" y="1862460"/>
                  <a:chExt cx="2362200" cy="1921930"/>
                </a:xfrm>
              </p:grpSpPr>
              <p:grpSp>
                <p:nvGrpSpPr>
                  <p:cNvPr id="1775" name="Group 6"/>
                  <p:cNvGrpSpPr/>
                  <p:nvPr/>
                </p:nvGrpSpPr>
                <p:grpSpPr>
                  <a:xfrm rot="17802976">
                    <a:off x="1912098" y="1823816"/>
                    <a:ext cx="762000" cy="2362200"/>
                    <a:chOff x="1905000" y="1828800"/>
                    <a:chExt cx="762000" cy="2362200"/>
                  </a:xfrm>
                </p:grpSpPr>
                <p:sp>
                  <p:nvSpPr>
                    <p:cNvPr id="1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Oval 17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6" name="Group 9"/>
                  <p:cNvGrpSpPr/>
                  <p:nvPr/>
                </p:nvGrpSpPr>
                <p:grpSpPr>
                  <a:xfrm rot="19123498">
                    <a:off x="2501621" y="1862460"/>
                    <a:ext cx="542170" cy="1782007"/>
                    <a:chOff x="1905000" y="1828800"/>
                    <a:chExt cx="762000" cy="2362200"/>
                  </a:xfrm>
                </p:grpSpPr>
                <p:sp>
                  <p:nvSpPr>
                    <p:cNvPr id="1780" name="Oval 17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Oval 17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7" name="Group 12"/>
                  <p:cNvGrpSpPr/>
                  <p:nvPr/>
                </p:nvGrpSpPr>
                <p:grpSpPr>
                  <a:xfrm rot="15530705">
                    <a:off x="2284581" y="2639655"/>
                    <a:ext cx="405591" cy="1883879"/>
                    <a:chOff x="1905000" y="1828800"/>
                    <a:chExt cx="762000" cy="2362200"/>
                  </a:xfrm>
                </p:grpSpPr>
                <p:sp>
                  <p:nvSpPr>
                    <p:cNvPr id="1778" name="Oval 17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Oval 17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5" name="Group 31"/>
                <p:cNvGrpSpPr/>
                <p:nvPr/>
              </p:nvGrpSpPr>
              <p:grpSpPr>
                <a:xfrm rot="20238387">
                  <a:off x="1346199" y="1643328"/>
                  <a:ext cx="1193804" cy="897916"/>
                  <a:chOff x="1111998" y="1862460"/>
                  <a:chExt cx="2362200" cy="1921930"/>
                </a:xfrm>
              </p:grpSpPr>
              <p:grpSp>
                <p:nvGrpSpPr>
                  <p:cNvPr id="1766" name="Group 6"/>
                  <p:cNvGrpSpPr/>
                  <p:nvPr/>
                </p:nvGrpSpPr>
                <p:grpSpPr>
                  <a:xfrm rot="17802976">
                    <a:off x="1912098" y="1823816"/>
                    <a:ext cx="762000" cy="2362200"/>
                    <a:chOff x="1905000" y="1828800"/>
                    <a:chExt cx="762000" cy="2362200"/>
                  </a:xfrm>
                </p:grpSpPr>
                <p:sp>
                  <p:nvSpPr>
                    <p:cNvPr id="17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Oval 17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7" name="Group 9"/>
                  <p:cNvGrpSpPr/>
                  <p:nvPr/>
                </p:nvGrpSpPr>
                <p:grpSpPr>
                  <a:xfrm rot="19123498">
                    <a:off x="2501621" y="1862460"/>
                    <a:ext cx="542170" cy="1782007"/>
                    <a:chOff x="1905000" y="1828800"/>
                    <a:chExt cx="762000" cy="2362200"/>
                  </a:xfrm>
                </p:grpSpPr>
                <p:sp>
                  <p:nvSpPr>
                    <p:cNvPr id="1771" name="Oval 17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8" name="Group 12"/>
                  <p:cNvGrpSpPr/>
                  <p:nvPr/>
                </p:nvGrpSpPr>
                <p:grpSpPr>
                  <a:xfrm rot="15530705">
                    <a:off x="2284581" y="2639655"/>
                    <a:ext cx="405591" cy="1883879"/>
                    <a:chOff x="1905000" y="1828800"/>
                    <a:chExt cx="762000" cy="2362200"/>
                  </a:xfrm>
                </p:grpSpPr>
                <p:sp>
                  <p:nvSpPr>
                    <p:cNvPr id="1769" name="Oval 17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0" name="Oval 17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0" name="Group 135"/>
              <p:cNvGrpSpPr/>
              <p:nvPr/>
            </p:nvGrpSpPr>
            <p:grpSpPr>
              <a:xfrm rot="5892673">
                <a:off x="3061159" y="3301846"/>
                <a:ext cx="1528325" cy="1350205"/>
                <a:chOff x="736597" y="733384"/>
                <a:chExt cx="1807860" cy="1807860"/>
              </a:xfrm>
            </p:grpSpPr>
            <p:grpSp>
              <p:nvGrpSpPr>
                <p:cNvPr id="1733" name="Group 15"/>
                <p:cNvGrpSpPr/>
                <p:nvPr/>
              </p:nvGrpSpPr>
              <p:grpSpPr>
                <a:xfrm rot="20238387">
                  <a:off x="736597" y="881328"/>
                  <a:ext cx="1193804" cy="897916"/>
                  <a:chOff x="1111998" y="1862460"/>
                  <a:chExt cx="2362200" cy="1921930"/>
                </a:xfrm>
              </p:grpSpPr>
              <p:grpSp>
                <p:nvGrpSpPr>
                  <p:cNvPr id="1754" name="Group 6"/>
                  <p:cNvGrpSpPr/>
                  <p:nvPr/>
                </p:nvGrpSpPr>
                <p:grpSpPr>
                  <a:xfrm rot="17802976">
                    <a:off x="1912098" y="1823816"/>
                    <a:ext cx="762000" cy="2362200"/>
                    <a:chOff x="1905000" y="1828800"/>
                    <a:chExt cx="762000" cy="2362200"/>
                  </a:xfrm>
                </p:grpSpPr>
                <p:sp>
                  <p:nvSpPr>
                    <p:cNvPr id="1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5" name="Group 9"/>
                  <p:cNvGrpSpPr/>
                  <p:nvPr/>
                </p:nvGrpSpPr>
                <p:grpSpPr>
                  <a:xfrm rot="19123498">
                    <a:off x="2501621" y="1862460"/>
                    <a:ext cx="542170" cy="1782007"/>
                    <a:chOff x="1905000" y="1828800"/>
                    <a:chExt cx="762000" cy="2362200"/>
                  </a:xfrm>
                </p:grpSpPr>
                <p:sp>
                  <p:nvSpPr>
                    <p:cNvPr id="1759" name="Oval 17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Oval 17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6" name="Group 12"/>
                  <p:cNvGrpSpPr/>
                  <p:nvPr/>
                </p:nvGrpSpPr>
                <p:grpSpPr>
                  <a:xfrm rot="15530705">
                    <a:off x="2284581" y="2639655"/>
                    <a:ext cx="405591" cy="1883879"/>
                    <a:chOff x="1905000" y="1828800"/>
                    <a:chExt cx="762000" cy="2362200"/>
                  </a:xfrm>
                </p:grpSpPr>
                <p:sp>
                  <p:nvSpPr>
                    <p:cNvPr id="1757" name="Oval 17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4" name="Group 21"/>
                <p:cNvGrpSpPr/>
                <p:nvPr/>
              </p:nvGrpSpPr>
              <p:grpSpPr>
                <a:xfrm rot="2927600">
                  <a:off x="1498597" y="881328"/>
                  <a:ext cx="1193804" cy="897916"/>
                  <a:chOff x="1111998" y="1862460"/>
                  <a:chExt cx="2362200" cy="1921930"/>
                </a:xfrm>
              </p:grpSpPr>
              <p:grpSp>
                <p:nvGrpSpPr>
                  <p:cNvPr id="1745" name="Group 6"/>
                  <p:cNvGrpSpPr/>
                  <p:nvPr/>
                </p:nvGrpSpPr>
                <p:grpSpPr>
                  <a:xfrm rot="17802976">
                    <a:off x="1912098" y="1823816"/>
                    <a:ext cx="762000" cy="2362200"/>
                    <a:chOff x="1905000" y="1828800"/>
                    <a:chExt cx="762000" cy="2362200"/>
                  </a:xfrm>
                </p:grpSpPr>
                <p:sp>
                  <p:nvSpPr>
                    <p:cNvPr id="1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Oval 17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6" name="Group 9"/>
                  <p:cNvGrpSpPr/>
                  <p:nvPr/>
                </p:nvGrpSpPr>
                <p:grpSpPr>
                  <a:xfrm rot="19123498">
                    <a:off x="2501621" y="1862460"/>
                    <a:ext cx="542170" cy="1782007"/>
                    <a:chOff x="1905000" y="1828800"/>
                    <a:chExt cx="762000" cy="2362200"/>
                  </a:xfrm>
                </p:grpSpPr>
                <p:sp>
                  <p:nvSpPr>
                    <p:cNvPr id="1750" name="Oval 1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Oval 17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7" name="Group 12"/>
                  <p:cNvGrpSpPr/>
                  <p:nvPr/>
                </p:nvGrpSpPr>
                <p:grpSpPr>
                  <a:xfrm rot="15530705">
                    <a:off x="2284581" y="2639655"/>
                    <a:ext cx="405591" cy="1883879"/>
                    <a:chOff x="1905000" y="1828800"/>
                    <a:chExt cx="762000" cy="2362200"/>
                  </a:xfrm>
                </p:grpSpPr>
                <p:sp>
                  <p:nvSpPr>
                    <p:cNvPr id="1748" name="Oval 1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Oval 1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5" name="Group 31"/>
                <p:cNvGrpSpPr/>
                <p:nvPr/>
              </p:nvGrpSpPr>
              <p:grpSpPr>
                <a:xfrm rot="20238387">
                  <a:off x="1346199" y="1643328"/>
                  <a:ext cx="1193804" cy="897916"/>
                  <a:chOff x="1111998" y="1862460"/>
                  <a:chExt cx="2362200" cy="1921930"/>
                </a:xfrm>
              </p:grpSpPr>
              <p:grpSp>
                <p:nvGrpSpPr>
                  <p:cNvPr id="1736" name="Group 6"/>
                  <p:cNvGrpSpPr/>
                  <p:nvPr/>
                </p:nvGrpSpPr>
                <p:grpSpPr>
                  <a:xfrm rot="17802976">
                    <a:off x="1912098" y="1823816"/>
                    <a:ext cx="762000" cy="2362200"/>
                    <a:chOff x="1905000" y="1828800"/>
                    <a:chExt cx="762000" cy="2362200"/>
                  </a:xfrm>
                </p:grpSpPr>
                <p:sp>
                  <p:nvSpPr>
                    <p:cNvPr id="17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Oval 17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7" name="Group 9"/>
                  <p:cNvGrpSpPr/>
                  <p:nvPr/>
                </p:nvGrpSpPr>
                <p:grpSpPr>
                  <a:xfrm rot="19123498">
                    <a:off x="2501621" y="1862460"/>
                    <a:ext cx="542170" cy="1782007"/>
                    <a:chOff x="1905000" y="1828800"/>
                    <a:chExt cx="762000" cy="2362200"/>
                  </a:xfrm>
                </p:grpSpPr>
                <p:sp>
                  <p:nvSpPr>
                    <p:cNvPr id="1741" name="Oval 17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Oval 17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8" name="Group 12"/>
                  <p:cNvGrpSpPr/>
                  <p:nvPr/>
                </p:nvGrpSpPr>
                <p:grpSpPr>
                  <a:xfrm rot="15530705">
                    <a:off x="2284581" y="2639655"/>
                    <a:ext cx="405591" cy="1883879"/>
                    <a:chOff x="1905000" y="1828800"/>
                    <a:chExt cx="762000" cy="2362200"/>
                  </a:xfrm>
                </p:grpSpPr>
                <p:sp>
                  <p:nvSpPr>
                    <p:cNvPr id="1739" name="Oval 17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Oval 17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1" name="Group 166"/>
              <p:cNvGrpSpPr/>
              <p:nvPr/>
            </p:nvGrpSpPr>
            <p:grpSpPr>
              <a:xfrm rot="20555714" flipH="1">
                <a:off x="3652811" y="2791157"/>
                <a:ext cx="1586260" cy="1364114"/>
                <a:chOff x="736597" y="733384"/>
                <a:chExt cx="1807860" cy="1807860"/>
              </a:xfrm>
            </p:grpSpPr>
            <p:grpSp>
              <p:nvGrpSpPr>
                <p:cNvPr id="1703" name="Group 15"/>
                <p:cNvGrpSpPr/>
                <p:nvPr/>
              </p:nvGrpSpPr>
              <p:grpSpPr>
                <a:xfrm rot="20238387">
                  <a:off x="736597" y="881328"/>
                  <a:ext cx="1193804" cy="897916"/>
                  <a:chOff x="1111998" y="1862460"/>
                  <a:chExt cx="2362200" cy="1921930"/>
                </a:xfrm>
              </p:grpSpPr>
              <p:grpSp>
                <p:nvGrpSpPr>
                  <p:cNvPr id="1724" name="Group 6"/>
                  <p:cNvGrpSpPr/>
                  <p:nvPr/>
                </p:nvGrpSpPr>
                <p:grpSpPr>
                  <a:xfrm rot="17802976">
                    <a:off x="1912098" y="1823816"/>
                    <a:ext cx="762000" cy="2362200"/>
                    <a:chOff x="1905000" y="1828800"/>
                    <a:chExt cx="762000" cy="2362200"/>
                  </a:xfrm>
                </p:grpSpPr>
                <p:sp>
                  <p:nvSpPr>
                    <p:cNvPr id="1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5" name="Group 9"/>
                  <p:cNvGrpSpPr/>
                  <p:nvPr/>
                </p:nvGrpSpPr>
                <p:grpSpPr>
                  <a:xfrm rot="19123498">
                    <a:off x="2501621" y="1862460"/>
                    <a:ext cx="542170" cy="1782007"/>
                    <a:chOff x="1905000" y="1828800"/>
                    <a:chExt cx="762000" cy="2362200"/>
                  </a:xfrm>
                </p:grpSpPr>
                <p:sp>
                  <p:nvSpPr>
                    <p:cNvPr id="1729" name="Oval 17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Oval 17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6" name="Group 12"/>
                  <p:cNvGrpSpPr/>
                  <p:nvPr/>
                </p:nvGrpSpPr>
                <p:grpSpPr>
                  <a:xfrm rot="15530705">
                    <a:off x="2284581" y="2639655"/>
                    <a:ext cx="405591" cy="1883879"/>
                    <a:chOff x="1905000" y="1828800"/>
                    <a:chExt cx="762000" cy="2362200"/>
                  </a:xfrm>
                </p:grpSpPr>
                <p:sp>
                  <p:nvSpPr>
                    <p:cNvPr id="1727" name="Oval 17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4" name="Group 21"/>
                <p:cNvGrpSpPr/>
                <p:nvPr/>
              </p:nvGrpSpPr>
              <p:grpSpPr>
                <a:xfrm rot="2927600">
                  <a:off x="1498597" y="881328"/>
                  <a:ext cx="1193804" cy="897916"/>
                  <a:chOff x="1111998" y="1862460"/>
                  <a:chExt cx="2362200" cy="1921930"/>
                </a:xfrm>
              </p:grpSpPr>
              <p:grpSp>
                <p:nvGrpSpPr>
                  <p:cNvPr id="1715" name="Group 6"/>
                  <p:cNvGrpSpPr/>
                  <p:nvPr/>
                </p:nvGrpSpPr>
                <p:grpSpPr>
                  <a:xfrm rot="17802976">
                    <a:off x="1912098" y="1823816"/>
                    <a:ext cx="762000" cy="2362200"/>
                    <a:chOff x="1905000" y="1828800"/>
                    <a:chExt cx="762000" cy="2362200"/>
                  </a:xfrm>
                </p:grpSpPr>
                <p:sp>
                  <p:nvSpPr>
                    <p:cNvPr id="1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Oval 1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6" name="Group 9"/>
                  <p:cNvGrpSpPr/>
                  <p:nvPr/>
                </p:nvGrpSpPr>
                <p:grpSpPr>
                  <a:xfrm rot="19123498">
                    <a:off x="2501621" y="1862460"/>
                    <a:ext cx="542170" cy="1782007"/>
                    <a:chOff x="1905000" y="1828800"/>
                    <a:chExt cx="762000" cy="2362200"/>
                  </a:xfrm>
                </p:grpSpPr>
                <p:sp>
                  <p:nvSpPr>
                    <p:cNvPr id="1720" name="Oval 1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7" name="Group 12"/>
                  <p:cNvGrpSpPr/>
                  <p:nvPr/>
                </p:nvGrpSpPr>
                <p:grpSpPr>
                  <a:xfrm rot="15530705">
                    <a:off x="2284581" y="2639655"/>
                    <a:ext cx="405591" cy="1883879"/>
                    <a:chOff x="1905000" y="1828800"/>
                    <a:chExt cx="762000" cy="2362200"/>
                  </a:xfrm>
                </p:grpSpPr>
                <p:sp>
                  <p:nvSpPr>
                    <p:cNvPr id="1718" name="Oval 17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5" name="Group 31"/>
                <p:cNvGrpSpPr/>
                <p:nvPr/>
              </p:nvGrpSpPr>
              <p:grpSpPr>
                <a:xfrm rot="20238387">
                  <a:off x="1346199" y="1643328"/>
                  <a:ext cx="1193804" cy="897916"/>
                  <a:chOff x="1111998" y="1862460"/>
                  <a:chExt cx="2362200" cy="1921930"/>
                </a:xfrm>
              </p:grpSpPr>
              <p:grpSp>
                <p:nvGrpSpPr>
                  <p:cNvPr id="1706" name="Group 6"/>
                  <p:cNvGrpSpPr/>
                  <p:nvPr/>
                </p:nvGrpSpPr>
                <p:grpSpPr>
                  <a:xfrm rot="17802976">
                    <a:off x="1912098" y="1823816"/>
                    <a:ext cx="762000" cy="2362200"/>
                    <a:chOff x="1905000" y="1828800"/>
                    <a:chExt cx="762000" cy="2362200"/>
                  </a:xfrm>
                </p:grpSpPr>
                <p:sp>
                  <p:nvSpPr>
                    <p:cNvPr id="17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7" name="Group 9"/>
                  <p:cNvGrpSpPr/>
                  <p:nvPr/>
                </p:nvGrpSpPr>
                <p:grpSpPr>
                  <a:xfrm rot="19123498">
                    <a:off x="2501621" y="1862460"/>
                    <a:ext cx="542170" cy="1782007"/>
                    <a:chOff x="1905000" y="1828800"/>
                    <a:chExt cx="762000" cy="2362200"/>
                  </a:xfrm>
                </p:grpSpPr>
                <p:sp>
                  <p:nvSpPr>
                    <p:cNvPr id="1711" name="Oval 17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8" name="Group 12"/>
                  <p:cNvGrpSpPr/>
                  <p:nvPr/>
                </p:nvGrpSpPr>
                <p:grpSpPr>
                  <a:xfrm rot="15530705">
                    <a:off x="2284581" y="2639655"/>
                    <a:ext cx="405591" cy="1883879"/>
                    <a:chOff x="1905000" y="1828800"/>
                    <a:chExt cx="762000" cy="2362200"/>
                  </a:xfrm>
                </p:grpSpPr>
                <p:sp>
                  <p:nvSpPr>
                    <p:cNvPr id="1709" name="Oval 17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Oval 17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92" name="Double Wave 1691"/>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3" name="Double Wave 1692"/>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4" name="Oval 1693"/>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5" name="Oval 1694"/>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Oval 1695"/>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7" name="Oval 1696"/>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 name="Oval 1697"/>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val 1698"/>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Oval 1699"/>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1" name="Oval 1700"/>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Oval 1701"/>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p:cNvGrpSpPr/>
            <p:nvPr/>
          </p:nvGrpSpPr>
          <p:grpSpPr>
            <a:xfrm>
              <a:off x="1265828" y="3500659"/>
              <a:ext cx="1374598" cy="1231622"/>
              <a:chOff x="457200" y="2497304"/>
              <a:chExt cx="4781871" cy="4284496"/>
            </a:xfrm>
          </p:grpSpPr>
          <p:grpSp>
            <p:nvGrpSpPr>
              <p:cNvPr id="1415" name="Group 230"/>
              <p:cNvGrpSpPr/>
              <p:nvPr/>
            </p:nvGrpSpPr>
            <p:grpSpPr>
              <a:xfrm rot="18989829" flipH="1">
                <a:off x="2994882" y="2720848"/>
                <a:ext cx="1586260" cy="1364114"/>
                <a:chOff x="736597" y="733384"/>
                <a:chExt cx="1807860" cy="1807860"/>
              </a:xfrm>
            </p:grpSpPr>
            <p:grpSp>
              <p:nvGrpSpPr>
                <p:cNvPr id="1649" name="Group 15"/>
                <p:cNvGrpSpPr/>
                <p:nvPr/>
              </p:nvGrpSpPr>
              <p:grpSpPr>
                <a:xfrm rot="20238387">
                  <a:off x="736597" y="881328"/>
                  <a:ext cx="1193804" cy="897916"/>
                  <a:chOff x="1111998" y="1862460"/>
                  <a:chExt cx="2362200" cy="1921930"/>
                </a:xfrm>
              </p:grpSpPr>
              <p:grpSp>
                <p:nvGrpSpPr>
                  <p:cNvPr id="1670" name="Group 6"/>
                  <p:cNvGrpSpPr/>
                  <p:nvPr/>
                </p:nvGrpSpPr>
                <p:grpSpPr>
                  <a:xfrm rot="17802976">
                    <a:off x="1912098" y="1823816"/>
                    <a:ext cx="762000" cy="2362200"/>
                    <a:chOff x="1905000" y="1828800"/>
                    <a:chExt cx="762000" cy="2362200"/>
                  </a:xfrm>
                </p:grpSpPr>
                <p:sp>
                  <p:nvSpPr>
                    <p:cNvPr id="16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1" name="Group 9"/>
                  <p:cNvGrpSpPr/>
                  <p:nvPr/>
                </p:nvGrpSpPr>
                <p:grpSpPr>
                  <a:xfrm rot="19123498">
                    <a:off x="2501621" y="1862460"/>
                    <a:ext cx="542170" cy="1782007"/>
                    <a:chOff x="1905000" y="1828800"/>
                    <a:chExt cx="762000" cy="2362200"/>
                  </a:xfrm>
                </p:grpSpPr>
                <p:sp>
                  <p:nvSpPr>
                    <p:cNvPr id="1675"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2" name="Group 12"/>
                  <p:cNvGrpSpPr/>
                  <p:nvPr/>
                </p:nvGrpSpPr>
                <p:grpSpPr>
                  <a:xfrm rot="15530705">
                    <a:off x="2284581" y="2639655"/>
                    <a:ext cx="405591" cy="1883879"/>
                    <a:chOff x="1905000" y="1828800"/>
                    <a:chExt cx="762000" cy="2362200"/>
                  </a:xfrm>
                </p:grpSpPr>
                <p:sp>
                  <p:nvSpPr>
                    <p:cNvPr id="1673"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0" name="Group 21"/>
                <p:cNvGrpSpPr/>
                <p:nvPr/>
              </p:nvGrpSpPr>
              <p:grpSpPr>
                <a:xfrm rot="2927600">
                  <a:off x="1498597" y="881328"/>
                  <a:ext cx="1193804" cy="897916"/>
                  <a:chOff x="1111998" y="1862460"/>
                  <a:chExt cx="2362200" cy="1921930"/>
                </a:xfrm>
              </p:grpSpPr>
              <p:grpSp>
                <p:nvGrpSpPr>
                  <p:cNvPr id="1661" name="Group 6"/>
                  <p:cNvGrpSpPr/>
                  <p:nvPr/>
                </p:nvGrpSpPr>
                <p:grpSpPr>
                  <a:xfrm rot="17802976">
                    <a:off x="1912098" y="1823816"/>
                    <a:ext cx="762000" cy="2362200"/>
                    <a:chOff x="1905000" y="1828800"/>
                    <a:chExt cx="762000" cy="2362200"/>
                  </a:xfrm>
                </p:grpSpPr>
                <p:sp>
                  <p:nvSpPr>
                    <p:cNvPr id="16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 name="Oval 16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2" name="Group 9"/>
                  <p:cNvGrpSpPr/>
                  <p:nvPr/>
                </p:nvGrpSpPr>
                <p:grpSpPr>
                  <a:xfrm rot="19123498">
                    <a:off x="2501621" y="1862460"/>
                    <a:ext cx="542170" cy="1782007"/>
                    <a:chOff x="1905000" y="1828800"/>
                    <a:chExt cx="762000" cy="2362200"/>
                  </a:xfrm>
                </p:grpSpPr>
                <p:sp>
                  <p:nvSpPr>
                    <p:cNvPr id="1666"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3" name="Group 12"/>
                  <p:cNvGrpSpPr/>
                  <p:nvPr/>
                </p:nvGrpSpPr>
                <p:grpSpPr>
                  <a:xfrm rot="15530705">
                    <a:off x="2284581" y="2639655"/>
                    <a:ext cx="405591" cy="1883879"/>
                    <a:chOff x="1905000" y="1828800"/>
                    <a:chExt cx="762000" cy="2362200"/>
                  </a:xfrm>
                </p:grpSpPr>
                <p:sp>
                  <p:nvSpPr>
                    <p:cNvPr id="1664" name="Oval 16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5" name="Oval 16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1" name="Group 31"/>
                <p:cNvGrpSpPr/>
                <p:nvPr/>
              </p:nvGrpSpPr>
              <p:grpSpPr>
                <a:xfrm rot="20238387">
                  <a:off x="1346199" y="1643328"/>
                  <a:ext cx="1193804" cy="897916"/>
                  <a:chOff x="1111998" y="1862460"/>
                  <a:chExt cx="2362200" cy="1921930"/>
                </a:xfrm>
              </p:grpSpPr>
              <p:grpSp>
                <p:nvGrpSpPr>
                  <p:cNvPr id="1652" name="Group 6"/>
                  <p:cNvGrpSpPr/>
                  <p:nvPr/>
                </p:nvGrpSpPr>
                <p:grpSpPr>
                  <a:xfrm rot="17802976">
                    <a:off x="1912098" y="1823816"/>
                    <a:ext cx="762000" cy="2362200"/>
                    <a:chOff x="1905000" y="1828800"/>
                    <a:chExt cx="762000" cy="2362200"/>
                  </a:xfrm>
                </p:grpSpPr>
                <p:sp>
                  <p:nvSpPr>
                    <p:cNvPr id="16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Oval 16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3" name="Group 9"/>
                  <p:cNvGrpSpPr/>
                  <p:nvPr/>
                </p:nvGrpSpPr>
                <p:grpSpPr>
                  <a:xfrm rot="19123498">
                    <a:off x="2501621" y="1862460"/>
                    <a:ext cx="542170" cy="1782007"/>
                    <a:chOff x="1905000" y="1828800"/>
                    <a:chExt cx="762000" cy="2362200"/>
                  </a:xfrm>
                </p:grpSpPr>
                <p:sp>
                  <p:nvSpPr>
                    <p:cNvPr id="1657"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4" name="Group 12"/>
                  <p:cNvGrpSpPr/>
                  <p:nvPr/>
                </p:nvGrpSpPr>
                <p:grpSpPr>
                  <a:xfrm rot="15530705">
                    <a:off x="2284581" y="2639655"/>
                    <a:ext cx="405591" cy="1883879"/>
                    <a:chOff x="1905000" y="1828800"/>
                    <a:chExt cx="762000" cy="2362200"/>
                  </a:xfrm>
                </p:grpSpPr>
                <p:sp>
                  <p:nvSpPr>
                    <p:cNvPr id="1655"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16" name="Group 199"/>
              <p:cNvGrpSpPr/>
              <p:nvPr/>
            </p:nvGrpSpPr>
            <p:grpSpPr>
              <a:xfrm rot="3068959">
                <a:off x="1334455" y="2628335"/>
                <a:ext cx="1820842" cy="1558779"/>
                <a:chOff x="736597" y="733384"/>
                <a:chExt cx="1807860" cy="1807860"/>
              </a:xfrm>
            </p:grpSpPr>
            <p:grpSp>
              <p:nvGrpSpPr>
                <p:cNvPr id="1619" name="Group 15"/>
                <p:cNvGrpSpPr/>
                <p:nvPr/>
              </p:nvGrpSpPr>
              <p:grpSpPr>
                <a:xfrm rot="20238387">
                  <a:off x="736597" y="881328"/>
                  <a:ext cx="1193804" cy="897916"/>
                  <a:chOff x="1111998" y="1862460"/>
                  <a:chExt cx="2362200" cy="1921930"/>
                </a:xfrm>
              </p:grpSpPr>
              <p:grpSp>
                <p:nvGrpSpPr>
                  <p:cNvPr id="1640" name="Group 6"/>
                  <p:cNvGrpSpPr/>
                  <p:nvPr/>
                </p:nvGrpSpPr>
                <p:grpSpPr>
                  <a:xfrm rot="17802976">
                    <a:off x="1912098" y="1823816"/>
                    <a:ext cx="762000" cy="2362200"/>
                    <a:chOff x="1905000" y="1828800"/>
                    <a:chExt cx="762000" cy="2362200"/>
                  </a:xfrm>
                </p:grpSpPr>
                <p:sp>
                  <p:nvSpPr>
                    <p:cNvPr id="16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1" name="Group 9"/>
                  <p:cNvGrpSpPr/>
                  <p:nvPr/>
                </p:nvGrpSpPr>
                <p:grpSpPr>
                  <a:xfrm rot="19123498">
                    <a:off x="2501621" y="1862460"/>
                    <a:ext cx="542170" cy="1782007"/>
                    <a:chOff x="1905000" y="1828800"/>
                    <a:chExt cx="762000" cy="2362200"/>
                  </a:xfrm>
                </p:grpSpPr>
                <p:sp>
                  <p:nvSpPr>
                    <p:cNvPr id="1645" name="Oval 16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2" name="Group 12"/>
                  <p:cNvGrpSpPr/>
                  <p:nvPr/>
                </p:nvGrpSpPr>
                <p:grpSpPr>
                  <a:xfrm rot="15530705">
                    <a:off x="2284581" y="2639655"/>
                    <a:ext cx="405591" cy="1883879"/>
                    <a:chOff x="1905000" y="1828800"/>
                    <a:chExt cx="762000" cy="2362200"/>
                  </a:xfrm>
                </p:grpSpPr>
                <p:sp>
                  <p:nvSpPr>
                    <p:cNvPr id="1643" name="Oval 16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0" name="Group 21"/>
                <p:cNvGrpSpPr/>
                <p:nvPr/>
              </p:nvGrpSpPr>
              <p:grpSpPr>
                <a:xfrm rot="2927600">
                  <a:off x="1498597" y="881328"/>
                  <a:ext cx="1193804" cy="897916"/>
                  <a:chOff x="1111998" y="1862460"/>
                  <a:chExt cx="2362200" cy="1921930"/>
                </a:xfrm>
              </p:grpSpPr>
              <p:grpSp>
                <p:nvGrpSpPr>
                  <p:cNvPr id="1631" name="Group 6"/>
                  <p:cNvGrpSpPr/>
                  <p:nvPr/>
                </p:nvGrpSpPr>
                <p:grpSpPr>
                  <a:xfrm rot="17802976">
                    <a:off x="1912098" y="1823816"/>
                    <a:ext cx="762000" cy="2362200"/>
                    <a:chOff x="1905000" y="1828800"/>
                    <a:chExt cx="762000" cy="2362200"/>
                  </a:xfrm>
                </p:grpSpPr>
                <p:sp>
                  <p:nvSpPr>
                    <p:cNvPr id="16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2" name="Group 9"/>
                  <p:cNvGrpSpPr/>
                  <p:nvPr/>
                </p:nvGrpSpPr>
                <p:grpSpPr>
                  <a:xfrm rot="19123498">
                    <a:off x="2501621" y="1862460"/>
                    <a:ext cx="542170" cy="1782007"/>
                    <a:chOff x="1905000" y="1828800"/>
                    <a:chExt cx="762000" cy="2362200"/>
                  </a:xfrm>
                </p:grpSpPr>
                <p:sp>
                  <p:nvSpPr>
                    <p:cNvPr id="1636" name="Oval 16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3" name="Group 12"/>
                  <p:cNvGrpSpPr/>
                  <p:nvPr/>
                </p:nvGrpSpPr>
                <p:grpSpPr>
                  <a:xfrm rot="15530705">
                    <a:off x="2284581" y="2639655"/>
                    <a:ext cx="405591" cy="1883879"/>
                    <a:chOff x="1905000" y="1828800"/>
                    <a:chExt cx="762000" cy="2362200"/>
                  </a:xfrm>
                </p:grpSpPr>
                <p:sp>
                  <p:nvSpPr>
                    <p:cNvPr id="1634" name="Oval 16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Oval 16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1" name="Group 31"/>
                <p:cNvGrpSpPr/>
                <p:nvPr/>
              </p:nvGrpSpPr>
              <p:grpSpPr>
                <a:xfrm rot="20238387">
                  <a:off x="1346199" y="1643328"/>
                  <a:ext cx="1193804" cy="897916"/>
                  <a:chOff x="1111998" y="1862460"/>
                  <a:chExt cx="2362200" cy="1921930"/>
                </a:xfrm>
              </p:grpSpPr>
              <p:grpSp>
                <p:nvGrpSpPr>
                  <p:cNvPr id="1622" name="Group 6"/>
                  <p:cNvGrpSpPr/>
                  <p:nvPr/>
                </p:nvGrpSpPr>
                <p:grpSpPr>
                  <a:xfrm rot="17802976">
                    <a:off x="1912098" y="1823816"/>
                    <a:ext cx="762000" cy="2362200"/>
                    <a:chOff x="1905000" y="1828800"/>
                    <a:chExt cx="762000" cy="2362200"/>
                  </a:xfrm>
                </p:grpSpPr>
                <p:sp>
                  <p:nvSpPr>
                    <p:cNvPr id="16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3" name="Group 9"/>
                  <p:cNvGrpSpPr/>
                  <p:nvPr/>
                </p:nvGrpSpPr>
                <p:grpSpPr>
                  <a:xfrm rot="19123498">
                    <a:off x="2501621" y="1862460"/>
                    <a:ext cx="542170" cy="1782007"/>
                    <a:chOff x="1905000" y="1828800"/>
                    <a:chExt cx="762000" cy="2362200"/>
                  </a:xfrm>
                </p:grpSpPr>
                <p:sp>
                  <p:nvSpPr>
                    <p:cNvPr id="1627"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4" name="Group 12"/>
                  <p:cNvGrpSpPr/>
                  <p:nvPr/>
                </p:nvGrpSpPr>
                <p:grpSpPr>
                  <a:xfrm rot="15530705">
                    <a:off x="2284581" y="2639655"/>
                    <a:ext cx="405591" cy="1883879"/>
                    <a:chOff x="1905000" y="1828800"/>
                    <a:chExt cx="762000" cy="2362200"/>
                  </a:xfrm>
                </p:grpSpPr>
                <p:sp>
                  <p:nvSpPr>
                    <p:cNvPr id="1625"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17" name="Double Wave 1416"/>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Double Wave 1417"/>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Double Wave 1418"/>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1419"/>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1" name="Oval 1420"/>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2" name="Group 41"/>
              <p:cNvGrpSpPr/>
              <p:nvPr/>
            </p:nvGrpSpPr>
            <p:grpSpPr>
              <a:xfrm>
                <a:off x="457200" y="3352800"/>
                <a:ext cx="1397003" cy="1095416"/>
                <a:chOff x="736597" y="733384"/>
                <a:chExt cx="1807860" cy="1807860"/>
              </a:xfrm>
            </p:grpSpPr>
            <p:grpSp>
              <p:nvGrpSpPr>
                <p:cNvPr id="1589" name="Group 15"/>
                <p:cNvGrpSpPr/>
                <p:nvPr/>
              </p:nvGrpSpPr>
              <p:grpSpPr>
                <a:xfrm rot="20238387">
                  <a:off x="736597" y="881328"/>
                  <a:ext cx="1193804" cy="897916"/>
                  <a:chOff x="1111998" y="1862460"/>
                  <a:chExt cx="2362200" cy="1921930"/>
                </a:xfrm>
              </p:grpSpPr>
              <p:grpSp>
                <p:nvGrpSpPr>
                  <p:cNvPr id="1610" name="Group 6"/>
                  <p:cNvGrpSpPr/>
                  <p:nvPr/>
                </p:nvGrpSpPr>
                <p:grpSpPr>
                  <a:xfrm rot="17802976">
                    <a:off x="1912098" y="1823816"/>
                    <a:ext cx="762000" cy="2362200"/>
                    <a:chOff x="1905000" y="1828800"/>
                    <a:chExt cx="762000" cy="2362200"/>
                  </a:xfrm>
                </p:grpSpPr>
                <p:sp>
                  <p:nvSpPr>
                    <p:cNvPr id="16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1" name="Group 9"/>
                  <p:cNvGrpSpPr/>
                  <p:nvPr/>
                </p:nvGrpSpPr>
                <p:grpSpPr>
                  <a:xfrm rot="19123498">
                    <a:off x="2501621" y="1862460"/>
                    <a:ext cx="542170" cy="1782007"/>
                    <a:chOff x="1905000" y="1828800"/>
                    <a:chExt cx="762000" cy="2362200"/>
                  </a:xfrm>
                </p:grpSpPr>
                <p:sp>
                  <p:nvSpPr>
                    <p:cNvPr id="1615"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2" name="Group 12"/>
                  <p:cNvGrpSpPr/>
                  <p:nvPr/>
                </p:nvGrpSpPr>
                <p:grpSpPr>
                  <a:xfrm rot="15530705">
                    <a:off x="2284581" y="2639655"/>
                    <a:ext cx="405591" cy="1883879"/>
                    <a:chOff x="1905000" y="1828800"/>
                    <a:chExt cx="762000" cy="2362200"/>
                  </a:xfrm>
                </p:grpSpPr>
                <p:sp>
                  <p:nvSpPr>
                    <p:cNvPr id="1613"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0" name="Group 21"/>
                <p:cNvGrpSpPr/>
                <p:nvPr/>
              </p:nvGrpSpPr>
              <p:grpSpPr>
                <a:xfrm rot="2927600">
                  <a:off x="1498597" y="881328"/>
                  <a:ext cx="1193804" cy="897916"/>
                  <a:chOff x="1111998" y="1862460"/>
                  <a:chExt cx="2362200" cy="1921930"/>
                </a:xfrm>
              </p:grpSpPr>
              <p:grpSp>
                <p:nvGrpSpPr>
                  <p:cNvPr id="1601" name="Group 6"/>
                  <p:cNvGrpSpPr/>
                  <p:nvPr/>
                </p:nvGrpSpPr>
                <p:grpSpPr>
                  <a:xfrm rot="17802976">
                    <a:off x="1912098" y="1823816"/>
                    <a:ext cx="762000" cy="2362200"/>
                    <a:chOff x="1905000" y="1828800"/>
                    <a:chExt cx="762000" cy="2362200"/>
                  </a:xfrm>
                </p:grpSpPr>
                <p:sp>
                  <p:nvSpPr>
                    <p:cNvPr id="16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2" name="Group 9"/>
                  <p:cNvGrpSpPr/>
                  <p:nvPr/>
                </p:nvGrpSpPr>
                <p:grpSpPr>
                  <a:xfrm rot="19123498">
                    <a:off x="2501621" y="1862460"/>
                    <a:ext cx="542170" cy="1782007"/>
                    <a:chOff x="1905000" y="1828800"/>
                    <a:chExt cx="762000" cy="2362200"/>
                  </a:xfrm>
                </p:grpSpPr>
                <p:sp>
                  <p:nvSpPr>
                    <p:cNvPr id="160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3" name="Group 12"/>
                  <p:cNvGrpSpPr/>
                  <p:nvPr/>
                </p:nvGrpSpPr>
                <p:grpSpPr>
                  <a:xfrm rot="15530705">
                    <a:off x="2284581" y="2639655"/>
                    <a:ext cx="405591" cy="1883879"/>
                    <a:chOff x="1905000" y="1828800"/>
                    <a:chExt cx="762000" cy="2362200"/>
                  </a:xfrm>
                </p:grpSpPr>
                <p:sp>
                  <p:nvSpPr>
                    <p:cNvPr id="160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1" name="Group 31"/>
                <p:cNvGrpSpPr/>
                <p:nvPr/>
              </p:nvGrpSpPr>
              <p:grpSpPr>
                <a:xfrm rot="20238387">
                  <a:off x="1346199" y="1643328"/>
                  <a:ext cx="1193804" cy="897916"/>
                  <a:chOff x="1111998" y="1862460"/>
                  <a:chExt cx="2362200" cy="1921930"/>
                </a:xfrm>
              </p:grpSpPr>
              <p:grpSp>
                <p:nvGrpSpPr>
                  <p:cNvPr id="1592" name="Group 6"/>
                  <p:cNvGrpSpPr/>
                  <p:nvPr/>
                </p:nvGrpSpPr>
                <p:grpSpPr>
                  <a:xfrm rot="17802976">
                    <a:off x="1912098" y="1823816"/>
                    <a:ext cx="762000" cy="2362200"/>
                    <a:chOff x="1905000" y="1828800"/>
                    <a:chExt cx="762000" cy="2362200"/>
                  </a:xfrm>
                </p:grpSpPr>
                <p:sp>
                  <p:nvSpPr>
                    <p:cNvPr id="15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3" name="Group 9"/>
                  <p:cNvGrpSpPr/>
                  <p:nvPr/>
                </p:nvGrpSpPr>
                <p:grpSpPr>
                  <a:xfrm rot="19123498">
                    <a:off x="2501621" y="1862460"/>
                    <a:ext cx="542170" cy="1782007"/>
                    <a:chOff x="1905000" y="1828800"/>
                    <a:chExt cx="762000" cy="2362200"/>
                  </a:xfrm>
                </p:grpSpPr>
                <p:sp>
                  <p:nvSpPr>
                    <p:cNvPr id="1597" name="Oval 15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4" name="Group 12"/>
                  <p:cNvGrpSpPr/>
                  <p:nvPr/>
                </p:nvGrpSpPr>
                <p:grpSpPr>
                  <a:xfrm rot="15530705">
                    <a:off x="2284581" y="2639655"/>
                    <a:ext cx="405591" cy="1883879"/>
                    <a:chOff x="1905000" y="1828800"/>
                    <a:chExt cx="762000" cy="2362200"/>
                  </a:xfrm>
                </p:grpSpPr>
                <p:sp>
                  <p:nvSpPr>
                    <p:cNvPr id="1595" name="Oval 15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Oval 15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3" name="Group 42"/>
              <p:cNvGrpSpPr/>
              <p:nvPr/>
            </p:nvGrpSpPr>
            <p:grpSpPr>
              <a:xfrm rot="1956276">
                <a:off x="1167495" y="3842653"/>
                <a:ext cx="1397003" cy="1095416"/>
                <a:chOff x="736597" y="733384"/>
                <a:chExt cx="1807860" cy="1807860"/>
              </a:xfrm>
            </p:grpSpPr>
            <p:grpSp>
              <p:nvGrpSpPr>
                <p:cNvPr id="1559" name="Group 15"/>
                <p:cNvGrpSpPr/>
                <p:nvPr/>
              </p:nvGrpSpPr>
              <p:grpSpPr>
                <a:xfrm rot="20238387">
                  <a:off x="736597" y="881328"/>
                  <a:ext cx="1193804" cy="897916"/>
                  <a:chOff x="1111998" y="1862460"/>
                  <a:chExt cx="2362200" cy="1921930"/>
                </a:xfrm>
              </p:grpSpPr>
              <p:grpSp>
                <p:nvGrpSpPr>
                  <p:cNvPr id="1580" name="Group 6"/>
                  <p:cNvGrpSpPr/>
                  <p:nvPr/>
                </p:nvGrpSpPr>
                <p:grpSpPr>
                  <a:xfrm rot="17802976">
                    <a:off x="1912098" y="1823816"/>
                    <a:ext cx="762000" cy="2362200"/>
                    <a:chOff x="1905000" y="1828800"/>
                    <a:chExt cx="762000" cy="2362200"/>
                  </a:xfrm>
                </p:grpSpPr>
                <p:sp>
                  <p:nvSpPr>
                    <p:cNvPr id="15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1" name="Group 9"/>
                  <p:cNvGrpSpPr/>
                  <p:nvPr/>
                </p:nvGrpSpPr>
                <p:grpSpPr>
                  <a:xfrm rot="19123498">
                    <a:off x="2501621" y="1862460"/>
                    <a:ext cx="542170" cy="1782007"/>
                    <a:chOff x="1905000" y="1828800"/>
                    <a:chExt cx="762000" cy="2362200"/>
                  </a:xfrm>
                </p:grpSpPr>
                <p:sp>
                  <p:nvSpPr>
                    <p:cNvPr id="158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2" name="Group 12"/>
                  <p:cNvGrpSpPr/>
                  <p:nvPr/>
                </p:nvGrpSpPr>
                <p:grpSpPr>
                  <a:xfrm rot="15530705">
                    <a:off x="2284581" y="2639655"/>
                    <a:ext cx="405591" cy="1883879"/>
                    <a:chOff x="1905000" y="1828800"/>
                    <a:chExt cx="762000" cy="2362200"/>
                  </a:xfrm>
                </p:grpSpPr>
                <p:sp>
                  <p:nvSpPr>
                    <p:cNvPr id="1583" name="Oval 1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0" name="Group 21"/>
                <p:cNvGrpSpPr/>
                <p:nvPr/>
              </p:nvGrpSpPr>
              <p:grpSpPr>
                <a:xfrm rot="2927600">
                  <a:off x="1498597" y="881328"/>
                  <a:ext cx="1193804" cy="897916"/>
                  <a:chOff x="1111998" y="1862460"/>
                  <a:chExt cx="2362200" cy="1921930"/>
                </a:xfrm>
              </p:grpSpPr>
              <p:grpSp>
                <p:nvGrpSpPr>
                  <p:cNvPr id="1571" name="Group 6"/>
                  <p:cNvGrpSpPr/>
                  <p:nvPr/>
                </p:nvGrpSpPr>
                <p:grpSpPr>
                  <a:xfrm rot="17802976">
                    <a:off x="1912098" y="1823816"/>
                    <a:ext cx="762000" cy="2362200"/>
                    <a:chOff x="1905000" y="1828800"/>
                    <a:chExt cx="762000" cy="2362200"/>
                  </a:xfrm>
                </p:grpSpPr>
                <p:sp>
                  <p:nvSpPr>
                    <p:cNvPr id="15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Oval 15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2" name="Group 9"/>
                  <p:cNvGrpSpPr/>
                  <p:nvPr/>
                </p:nvGrpSpPr>
                <p:grpSpPr>
                  <a:xfrm rot="19123498">
                    <a:off x="2501621" y="1862460"/>
                    <a:ext cx="542170" cy="1782007"/>
                    <a:chOff x="1905000" y="1828800"/>
                    <a:chExt cx="762000" cy="2362200"/>
                  </a:xfrm>
                </p:grpSpPr>
                <p:sp>
                  <p:nvSpPr>
                    <p:cNvPr id="157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3" name="Group 12"/>
                  <p:cNvGrpSpPr/>
                  <p:nvPr/>
                </p:nvGrpSpPr>
                <p:grpSpPr>
                  <a:xfrm rot="15530705">
                    <a:off x="2284581" y="2639655"/>
                    <a:ext cx="405591" cy="1883879"/>
                    <a:chOff x="1905000" y="1828800"/>
                    <a:chExt cx="762000" cy="2362200"/>
                  </a:xfrm>
                </p:grpSpPr>
                <p:sp>
                  <p:nvSpPr>
                    <p:cNvPr id="157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1" name="Group 31"/>
                <p:cNvGrpSpPr/>
                <p:nvPr/>
              </p:nvGrpSpPr>
              <p:grpSpPr>
                <a:xfrm rot="20238387">
                  <a:off x="1346199" y="1643328"/>
                  <a:ext cx="1193804" cy="897916"/>
                  <a:chOff x="1111998" y="1862460"/>
                  <a:chExt cx="2362200" cy="1921930"/>
                </a:xfrm>
              </p:grpSpPr>
              <p:grpSp>
                <p:nvGrpSpPr>
                  <p:cNvPr id="1562" name="Group 6"/>
                  <p:cNvGrpSpPr/>
                  <p:nvPr/>
                </p:nvGrpSpPr>
                <p:grpSpPr>
                  <a:xfrm rot="17802976">
                    <a:off x="1912098" y="1823816"/>
                    <a:ext cx="762000" cy="2362200"/>
                    <a:chOff x="1905000" y="1828800"/>
                    <a:chExt cx="762000" cy="2362200"/>
                  </a:xfrm>
                </p:grpSpPr>
                <p:sp>
                  <p:nvSpPr>
                    <p:cNvPr id="15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Oval 15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3" name="Group 9"/>
                  <p:cNvGrpSpPr/>
                  <p:nvPr/>
                </p:nvGrpSpPr>
                <p:grpSpPr>
                  <a:xfrm rot="19123498">
                    <a:off x="2501621" y="1862460"/>
                    <a:ext cx="542170" cy="1782007"/>
                    <a:chOff x="1905000" y="1828800"/>
                    <a:chExt cx="762000" cy="2362200"/>
                  </a:xfrm>
                </p:grpSpPr>
                <p:sp>
                  <p:nvSpPr>
                    <p:cNvPr id="1567" name="Oval 15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Oval 15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4" name="Group 12"/>
                  <p:cNvGrpSpPr/>
                  <p:nvPr/>
                </p:nvGrpSpPr>
                <p:grpSpPr>
                  <a:xfrm rot="15530705">
                    <a:off x="2284581" y="2639655"/>
                    <a:ext cx="405591" cy="1883879"/>
                    <a:chOff x="1905000" y="1828800"/>
                    <a:chExt cx="762000" cy="2362200"/>
                  </a:xfrm>
                </p:grpSpPr>
                <p:sp>
                  <p:nvSpPr>
                    <p:cNvPr id="156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Oval 15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4" name="Group 73"/>
              <p:cNvGrpSpPr/>
              <p:nvPr/>
            </p:nvGrpSpPr>
            <p:grpSpPr>
              <a:xfrm rot="3068959">
                <a:off x="1791654" y="2628338"/>
                <a:ext cx="1820842" cy="1558779"/>
                <a:chOff x="736597" y="733384"/>
                <a:chExt cx="1807860" cy="1807860"/>
              </a:xfrm>
            </p:grpSpPr>
            <p:grpSp>
              <p:nvGrpSpPr>
                <p:cNvPr id="1529" name="Group 15"/>
                <p:cNvGrpSpPr/>
                <p:nvPr/>
              </p:nvGrpSpPr>
              <p:grpSpPr>
                <a:xfrm rot="20238387">
                  <a:off x="736597" y="881328"/>
                  <a:ext cx="1193804" cy="897916"/>
                  <a:chOff x="1111998" y="1862460"/>
                  <a:chExt cx="2362200" cy="1921930"/>
                </a:xfrm>
              </p:grpSpPr>
              <p:grpSp>
                <p:nvGrpSpPr>
                  <p:cNvPr id="1550" name="Group 6"/>
                  <p:cNvGrpSpPr/>
                  <p:nvPr/>
                </p:nvGrpSpPr>
                <p:grpSpPr>
                  <a:xfrm rot="17802976">
                    <a:off x="1912098" y="1823816"/>
                    <a:ext cx="762000" cy="2362200"/>
                    <a:chOff x="1905000" y="1828800"/>
                    <a:chExt cx="762000" cy="2362200"/>
                  </a:xfrm>
                </p:grpSpPr>
                <p:sp>
                  <p:nvSpPr>
                    <p:cNvPr id="15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1" name="Group 9"/>
                  <p:cNvGrpSpPr/>
                  <p:nvPr/>
                </p:nvGrpSpPr>
                <p:grpSpPr>
                  <a:xfrm rot="19123498">
                    <a:off x="2501621" y="1862460"/>
                    <a:ext cx="542170" cy="1782007"/>
                    <a:chOff x="1905000" y="1828800"/>
                    <a:chExt cx="762000" cy="2362200"/>
                  </a:xfrm>
                </p:grpSpPr>
                <p:sp>
                  <p:nvSpPr>
                    <p:cNvPr id="155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Oval 15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2" name="Group 12"/>
                  <p:cNvGrpSpPr/>
                  <p:nvPr/>
                </p:nvGrpSpPr>
                <p:grpSpPr>
                  <a:xfrm rot="15530705">
                    <a:off x="2284581" y="2639655"/>
                    <a:ext cx="405591" cy="1883879"/>
                    <a:chOff x="1905000" y="1828800"/>
                    <a:chExt cx="762000" cy="2362200"/>
                  </a:xfrm>
                </p:grpSpPr>
                <p:sp>
                  <p:nvSpPr>
                    <p:cNvPr id="155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0" name="Group 21"/>
                <p:cNvGrpSpPr/>
                <p:nvPr/>
              </p:nvGrpSpPr>
              <p:grpSpPr>
                <a:xfrm rot="2927600">
                  <a:off x="1498597" y="881328"/>
                  <a:ext cx="1193804" cy="897916"/>
                  <a:chOff x="1111998" y="1862460"/>
                  <a:chExt cx="2362200" cy="1921930"/>
                </a:xfrm>
              </p:grpSpPr>
              <p:grpSp>
                <p:nvGrpSpPr>
                  <p:cNvPr id="1541" name="Group 6"/>
                  <p:cNvGrpSpPr/>
                  <p:nvPr/>
                </p:nvGrpSpPr>
                <p:grpSpPr>
                  <a:xfrm rot="17802976">
                    <a:off x="1912098" y="1823816"/>
                    <a:ext cx="762000" cy="2362200"/>
                    <a:chOff x="1905000" y="1828800"/>
                    <a:chExt cx="762000" cy="2362200"/>
                  </a:xfrm>
                </p:grpSpPr>
                <p:sp>
                  <p:nvSpPr>
                    <p:cNvPr id="15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Oval 15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2" name="Group 9"/>
                  <p:cNvGrpSpPr/>
                  <p:nvPr/>
                </p:nvGrpSpPr>
                <p:grpSpPr>
                  <a:xfrm rot="19123498">
                    <a:off x="2501621" y="1862460"/>
                    <a:ext cx="542170" cy="1782007"/>
                    <a:chOff x="1905000" y="1828800"/>
                    <a:chExt cx="762000" cy="2362200"/>
                  </a:xfrm>
                </p:grpSpPr>
                <p:sp>
                  <p:nvSpPr>
                    <p:cNvPr id="154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Oval 15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3" name="Group 12"/>
                  <p:cNvGrpSpPr/>
                  <p:nvPr/>
                </p:nvGrpSpPr>
                <p:grpSpPr>
                  <a:xfrm rot="15530705">
                    <a:off x="2284581" y="2639655"/>
                    <a:ext cx="405591" cy="1883879"/>
                    <a:chOff x="1905000" y="1828800"/>
                    <a:chExt cx="762000" cy="2362200"/>
                  </a:xfrm>
                </p:grpSpPr>
                <p:sp>
                  <p:nvSpPr>
                    <p:cNvPr id="154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1" name="Group 31"/>
                <p:cNvGrpSpPr/>
                <p:nvPr/>
              </p:nvGrpSpPr>
              <p:grpSpPr>
                <a:xfrm rot="20238387">
                  <a:off x="1346199" y="1643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15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15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15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1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5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5" name="Group 104"/>
              <p:cNvGrpSpPr/>
              <p:nvPr/>
            </p:nvGrpSpPr>
            <p:grpSpPr>
              <a:xfrm rot="3068959">
                <a:off x="2247659" y="3793897"/>
                <a:ext cx="1143483" cy="840157"/>
                <a:chOff x="736597" y="733384"/>
                <a:chExt cx="1807860" cy="1807860"/>
              </a:xfrm>
            </p:grpSpPr>
            <p:grpSp>
              <p:nvGrpSpPr>
                <p:cNvPr id="1499" name="Group 15"/>
                <p:cNvGrpSpPr/>
                <p:nvPr/>
              </p:nvGrpSpPr>
              <p:grpSpPr>
                <a:xfrm rot="20238387">
                  <a:off x="736597" y="881328"/>
                  <a:ext cx="1193804" cy="897916"/>
                  <a:chOff x="1111998" y="1862460"/>
                  <a:chExt cx="2362200" cy="1921930"/>
                </a:xfrm>
              </p:grpSpPr>
              <p:grpSp>
                <p:nvGrpSpPr>
                  <p:cNvPr id="1520" name="Group 6"/>
                  <p:cNvGrpSpPr/>
                  <p:nvPr/>
                </p:nvGrpSpPr>
                <p:grpSpPr>
                  <a:xfrm rot="17802976">
                    <a:off x="1912098" y="1823816"/>
                    <a:ext cx="762000" cy="2362200"/>
                    <a:chOff x="1905000" y="1828800"/>
                    <a:chExt cx="762000" cy="2362200"/>
                  </a:xfrm>
                </p:grpSpPr>
                <p:sp>
                  <p:nvSpPr>
                    <p:cNvPr id="15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1" name="Group 9"/>
                  <p:cNvGrpSpPr/>
                  <p:nvPr/>
                </p:nvGrpSpPr>
                <p:grpSpPr>
                  <a:xfrm rot="19123498">
                    <a:off x="2501621" y="1862460"/>
                    <a:ext cx="542170" cy="1782007"/>
                    <a:chOff x="1905000" y="1828800"/>
                    <a:chExt cx="762000" cy="2362200"/>
                  </a:xfrm>
                </p:grpSpPr>
                <p:sp>
                  <p:nvSpPr>
                    <p:cNvPr id="1525" name="Oval 15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Oval 15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2" name="Group 12"/>
                  <p:cNvGrpSpPr/>
                  <p:nvPr/>
                </p:nvGrpSpPr>
                <p:grpSpPr>
                  <a:xfrm rot="15530705">
                    <a:off x="2284581" y="2639655"/>
                    <a:ext cx="405591" cy="1883879"/>
                    <a:chOff x="1905000" y="1828800"/>
                    <a:chExt cx="762000" cy="2362200"/>
                  </a:xfrm>
                </p:grpSpPr>
                <p:sp>
                  <p:nvSpPr>
                    <p:cNvPr id="1523" name="Oval 15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0" name="Group 21"/>
                <p:cNvGrpSpPr/>
                <p:nvPr/>
              </p:nvGrpSpPr>
              <p:grpSpPr>
                <a:xfrm rot="2927600">
                  <a:off x="1498597" y="881328"/>
                  <a:ext cx="1193804" cy="897916"/>
                  <a:chOff x="1111998" y="1862460"/>
                  <a:chExt cx="2362200" cy="1921930"/>
                </a:xfrm>
              </p:grpSpPr>
              <p:grpSp>
                <p:nvGrpSpPr>
                  <p:cNvPr id="1511" name="Group 6"/>
                  <p:cNvGrpSpPr/>
                  <p:nvPr/>
                </p:nvGrpSpPr>
                <p:grpSpPr>
                  <a:xfrm rot="17802976">
                    <a:off x="1912098" y="1823816"/>
                    <a:ext cx="762000" cy="2362200"/>
                    <a:chOff x="1905000" y="1828800"/>
                    <a:chExt cx="762000" cy="2362200"/>
                  </a:xfrm>
                </p:grpSpPr>
                <p:sp>
                  <p:nvSpPr>
                    <p:cNvPr id="15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Oval 15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2" name="Group 9"/>
                  <p:cNvGrpSpPr/>
                  <p:nvPr/>
                </p:nvGrpSpPr>
                <p:grpSpPr>
                  <a:xfrm rot="19123498">
                    <a:off x="2501621" y="1862460"/>
                    <a:ext cx="542170" cy="1782007"/>
                    <a:chOff x="1905000" y="1828800"/>
                    <a:chExt cx="762000" cy="2362200"/>
                  </a:xfrm>
                </p:grpSpPr>
                <p:sp>
                  <p:nvSpPr>
                    <p:cNvPr id="1516" name="Oval 15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7" name="Oval 1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3" name="Group 12"/>
                  <p:cNvGrpSpPr/>
                  <p:nvPr/>
                </p:nvGrpSpPr>
                <p:grpSpPr>
                  <a:xfrm rot="15530705">
                    <a:off x="2284581" y="2639655"/>
                    <a:ext cx="405591" cy="1883879"/>
                    <a:chOff x="1905000" y="1828800"/>
                    <a:chExt cx="762000" cy="2362200"/>
                  </a:xfrm>
                </p:grpSpPr>
                <p:sp>
                  <p:nvSpPr>
                    <p:cNvPr id="1514" name="Oval 15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 name="Oval 15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1" name="Group 31"/>
                <p:cNvGrpSpPr/>
                <p:nvPr/>
              </p:nvGrpSpPr>
              <p:grpSpPr>
                <a:xfrm rot="20238387">
                  <a:off x="1346199" y="1643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15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1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6" name="Group 135"/>
              <p:cNvGrpSpPr/>
              <p:nvPr/>
            </p:nvGrpSpPr>
            <p:grpSpPr>
              <a:xfrm rot="5892673">
                <a:off x="3061159" y="3301846"/>
                <a:ext cx="1528325" cy="1350205"/>
                <a:chOff x="736597" y="733384"/>
                <a:chExt cx="1807860" cy="1807860"/>
              </a:xfrm>
            </p:grpSpPr>
            <p:grpSp>
              <p:nvGrpSpPr>
                <p:cNvPr id="1469" name="Group 15"/>
                <p:cNvGrpSpPr/>
                <p:nvPr/>
              </p:nvGrpSpPr>
              <p:grpSpPr>
                <a:xfrm rot="20238387">
                  <a:off x="736597" y="881328"/>
                  <a:ext cx="1193804" cy="897916"/>
                  <a:chOff x="1111998" y="1862460"/>
                  <a:chExt cx="2362200" cy="1921930"/>
                </a:xfrm>
              </p:grpSpPr>
              <p:grpSp>
                <p:nvGrpSpPr>
                  <p:cNvPr id="1490" name="Group 6"/>
                  <p:cNvGrpSpPr/>
                  <p:nvPr/>
                </p:nvGrpSpPr>
                <p:grpSpPr>
                  <a:xfrm rot="17802976">
                    <a:off x="1912098" y="1823816"/>
                    <a:ext cx="762000" cy="2362200"/>
                    <a:chOff x="1905000" y="1828800"/>
                    <a:chExt cx="762000" cy="2362200"/>
                  </a:xfrm>
                </p:grpSpPr>
                <p:sp>
                  <p:nvSpPr>
                    <p:cNvPr id="14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1" name="Group 9"/>
                  <p:cNvGrpSpPr/>
                  <p:nvPr/>
                </p:nvGrpSpPr>
                <p:grpSpPr>
                  <a:xfrm rot="19123498">
                    <a:off x="2501621" y="1862460"/>
                    <a:ext cx="542170" cy="1782007"/>
                    <a:chOff x="1905000" y="1828800"/>
                    <a:chExt cx="762000" cy="2362200"/>
                  </a:xfrm>
                </p:grpSpPr>
                <p:sp>
                  <p:nvSpPr>
                    <p:cNvPr id="1495" name="Oval 14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6" name="Oval 14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2" name="Group 12"/>
                  <p:cNvGrpSpPr/>
                  <p:nvPr/>
                </p:nvGrpSpPr>
                <p:grpSpPr>
                  <a:xfrm rot="15530705">
                    <a:off x="2284581" y="2639655"/>
                    <a:ext cx="405591" cy="1883879"/>
                    <a:chOff x="1905000" y="1828800"/>
                    <a:chExt cx="762000" cy="2362200"/>
                  </a:xfrm>
                </p:grpSpPr>
                <p:sp>
                  <p:nvSpPr>
                    <p:cNvPr id="1493" name="Oval 14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0" name="Group 21"/>
                <p:cNvGrpSpPr/>
                <p:nvPr/>
              </p:nvGrpSpPr>
              <p:grpSpPr>
                <a:xfrm rot="2927600">
                  <a:off x="1498597" y="881328"/>
                  <a:ext cx="1193804" cy="897916"/>
                  <a:chOff x="1111998" y="1862460"/>
                  <a:chExt cx="2362200" cy="1921930"/>
                </a:xfrm>
              </p:grpSpPr>
              <p:grpSp>
                <p:nvGrpSpPr>
                  <p:cNvPr id="1481" name="Group 6"/>
                  <p:cNvGrpSpPr/>
                  <p:nvPr/>
                </p:nvGrpSpPr>
                <p:grpSpPr>
                  <a:xfrm rot="17802976">
                    <a:off x="1912098" y="1823816"/>
                    <a:ext cx="762000" cy="2362200"/>
                    <a:chOff x="1905000" y="1828800"/>
                    <a:chExt cx="762000" cy="2362200"/>
                  </a:xfrm>
                </p:grpSpPr>
                <p:sp>
                  <p:nvSpPr>
                    <p:cNvPr id="14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Oval 14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2" name="Group 9"/>
                  <p:cNvGrpSpPr/>
                  <p:nvPr/>
                </p:nvGrpSpPr>
                <p:grpSpPr>
                  <a:xfrm rot="19123498">
                    <a:off x="2501621" y="1862460"/>
                    <a:ext cx="542170" cy="1782007"/>
                    <a:chOff x="1905000" y="1828800"/>
                    <a:chExt cx="762000" cy="2362200"/>
                  </a:xfrm>
                </p:grpSpPr>
                <p:sp>
                  <p:nvSpPr>
                    <p:cNvPr id="1486" name="Oval 14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Oval 14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3" name="Group 12"/>
                  <p:cNvGrpSpPr/>
                  <p:nvPr/>
                </p:nvGrpSpPr>
                <p:grpSpPr>
                  <a:xfrm rot="15530705">
                    <a:off x="2284581" y="2639655"/>
                    <a:ext cx="405591" cy="1883879"/>
                    <a:chOff x="1905000" y="1828800"/>
                    <a:chExt cx="762000" cy="2362200"/>
                  </a:xfrm>
                </p:grpSpPr>
                <p:sp>
                  <p:nvSpPr>
                    <p:cNvPr id="1484" name="Oval 14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 name="Oval 14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1" name="Group 31"/>
                <p:cNvGrpSpPr/>
                <p:nvPr/>
              </p:nvGrpSpPr>
              <p:grpSpPr>
                <a:xfrm rot="20238387">
                  <a:off x="1346199" y="1643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14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4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4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7" name="Group 166"/>
              <p:cNvGrpSpPr/>
              <p:nvPr/>
            </p:nvGrpSpPr>
            <p:grpSpPr>
              <a:xfrm rot="20555714" flipH="1">
                <a:off x="3652811" y="2791157"/>
                <a:ext cx="1586260" cy="1364114"/>
                <a:chOff x="736597" y="733384"/>
                <a:chExt cx="1807860" cy="1807860"/>
              </a:xfrm>
            </p:grpSpPr>
            <p:grpSp>
              <p:nvGrpSpPr>
                <p:cNvPr id="1439" name="Group 15"/>
                <p:cNvGrpSpPr/>
                <p:nvPr/>
              </p:nvGrpSpPr>
              <p:grpSpPr>
                <a:xfrm rot="20238387">
                  <a:off x="736597" y="881328"/>
                  <a:ext cx="1193804" cy="897916"/>
                  <a:chOff x="1111998" y="1862460"/>
                  <a:chExt cx="2362200" cy="1921930"/>
                </a:xfrm>
              </p:grpSpPr>
              <p:grpSp>
                <p:nvGrpSpPr>
                  <p:cNvPr id="1460" name="Group 6"/>
                  <p:cNvGrpSpPr/>
                  <p:nvPr/>
                </p:nvGrpSpPr>
                <p:grpSpPr>
                  <a:xfrm rot="17802976">
                    <a:off x="1912098" y="1823816"/>
                    <a:ext cx="762000" cy="2362200"/>
                    <a:chOff x="1905000" y="1828800"/>
                    <a:chExt cx="762000" cy="2362200"/>
                  </a:xfrm>
                </p:grpSpPr>
                <p:sp>
                  <p:nvSpPr>
                    <p:cNvPr id="14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1" name="Group 9"/>
                  <p:cNvGrpSpPr/>
                  <p:nvPr/>
                </p:nvGrpSpPr>
                <p:grpSpPr>
                  <a:xfrm rot="19123498">
                    <a:off x="2501621" y="1862460"/>
                    <a:ext cx="542170" cy="1782007"/>
                    <a:chOff x="1905000" y="1828800"/>
                    <a:chExt cx="762000" cy="2362200"/>
                  </a:xfrm>
                </p:grpSpPr>
                <p:sp>
                  <p:nvSpPr>
                    <p:cNvPr id="1465" name="Oval 14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6" name="Oval 14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2" name="Group 12"/>
                  <p:cNvGrpSpPr/>
                  <p:nvPr/>
                </p:nvGrpSpPr>
                <p:grpSpPr>
                  <a:xfrm rot="15530705">
                    <a:off x="2284581" y="2639655"/>
                    <a:ext cx="405591" cy="1883879"/>
                    <a:chOff x="1905000" y="1828800"/>
                    <a:chExt cx="762000" cy="2362200"/>
                  </a:xfrm>
                </p:grpSpPr>
                <p:sp>
                  <p:nvSpPr>
                    <p:cNvPr id="1463" name="Oval 14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0" name="Group 21"/>
                <p:cNvGrpSpPr/>
                <p:nvPr/>
              </p:nvGrpSpPr>
              <p:grpSpPr>
                <a:xfrm rot="2927600">
                  <a:off x="1498597" y="881328"/>
                  <a:ext cx="1193804" cy="897916"/>
                  <a:chOff x="1111998" y="1862460"/>
                  <a:chExt cx="2362200" cy="1921930"/>
                </a:xfrm>
              </p:grpSpPr>
              <p:grpSp>
                <p:nvGrpSpPr>
                  <p:cNvPr id="1451" name="Group 6"/>
                  <p:cNvGrpSpPr/>
                  <p:nvPr/>
                </p:nvGrpSpPr>
                <p:grpSpPr>
                  <a:xfrm rot="17802976">
                    <a:off x="1912098" y="1823816"/>
                    <a:ext cx="762000" cy="2362200"/>
                    <a:chOff x="1905000" y="1828800"/>
                    <a:chExt cx="762000" cy="2362200"/>
                  </a:xfrm>
                </p:grpSpPr>
                <p:sp>
                  <p:nvSpPr>
                    <p:cNvPr id="14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Oval 14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2" name="Group 9"/>
                  <p:cNvGrpSpPr/>
                  <p:nvPr/>
                </p:nvGrpSpPr>
                <p:grpSpPr>
                  <a:xfrm rot="19123498">
                    <a:off x="2501621" y="1862460"/>
                    <a:ext cx="542170" cy="1782007"/>
                    <a:chOff x="1905000" y="1828800"/>
                    <a:chExt cx="762000" cy="2362200"/>
                  </a:xfrm>
                </p:grpSpPr>
                <p:sp>
                  <p:nvSpPr>
                    <p:cNvPr id="1456" name="Oval 14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Oval 14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3" name="Group 12"/>
                  <p:cNvGrpSpPr/>
                  <p:nvPr/>
                </p:nvGrpSpPr>
                <p:grpSpPr>
                  <a:xfrm rot="15530705">
                    <a:off x="2284581" y="2639655"/>
                    <a:ext cx="405591" cy="1883879"/>
                    <a:chOff x="1905000" y="1828800"/>
                    <a:chExt cx="762000" cy="2362200"/>
                  </a:xfrm>
                </p:grpSpPr>
                <p:sp>
                  <p:nvSpPr>
                    <p:cNvPr id="1454" name="Oval 145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Oval 14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1" name="Group 31"/>
                <p:cNvGrpSpPr/>
                <p:nvPr/>
              </p:nvGrpSpPr>
              <p:grpSpPr>
                <a:xfrm rot="20238387">
                  <a:off x="1346199" y="1643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14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14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14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28" name="Double Wave 1427"/>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Double Wave 1428"/>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Oval 1430"/>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Oval 1432"/>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 name="Oval 1433"/>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Oval 1434"/>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 name="Oval 1435"/>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1436"/>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Oval 1437"/>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0" name="Group 979"/>
            <p:cNvGrpSpPr/>
            <p:nvPr/>
          </p:nvGrpSpPr>
          <p:grpSpPr>
            <a:xfrm>
              <a:off x="613961" y="3461545"/>
              <a:ext cx="1649943" cy="1478328"/>
              <a:chOff x="457200" y="2497304"/>
              <a:chExt cx="4781871" cy="4284496"/>
            </a:xfrm>
          </p:grpSpPr>
          <p:grpSp>
            <p:nvGrpSpPr>
              <p:cNvPr id="981" name="Group 230"/>
              <p:cNvGrpSpPr/>
              <p:nvPr/>
            </p:nvGrpSpPr>
            <p:grpSpPr>
              <a:xfrm rot="18989829" flipH="1">
                <a:off x="2994882" y="2720848"/>
                <a:ext cx="1586260" cy="1364114"/>
                <a:chOff x="736597" y="733384"/>
                <a:chExt cx="1807860" cy="1807860"/>
              </a:xfrm>
            </p:grpSpPr>
            <p:grpSp>
              <p:nvGrpSpPr>
                <p:cNvPr id="1385" name="Group 15"/>
                <p:cNvGrpSpPr/>
                <p:nvPr/>
              </p:nvGrpSpPr>
              <p:grpSpPr>
                <a:xfrm rot="20238387">
                  <a:off x="736597" y="881328"/>
                  <a:ext cx="1193804" cy="897916"/>
                  <a:chOff x="1111998" y="1862460"/>
                  <a:chExt cx="2362200" cy="1921930"/>
                </a:xfrm>
              </p:grpSpPr>
              <p:grpSp>
                <p:nvGrpSpPr>
                  <p:cNvPr id="1406" name="Group 6"/>
                  <p:cNvGrpSpPr/>
                  <p:nvPr/>
                </p:nvGrpSpPr>
                <p:grpSpPr>
                  <a:xfrm rot="17802976">
                    <a:off x="1912098" y="1823816"/>
                    <a:ext cx="762000" cy="2362200"/>
                    <a:chOff x="1905000" y="1828800"/>
                    <a:chExt cx="762000" cy="2362200"/>
                  </a:xfrm>
                </p:grpSpPr>
                <p:sp>
                  <p:nvSpPr>
                    <p:cNvPr id="1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7" name="Group 9"/>
                  <p:cNvGrpSpPr/>
                  <p:nvPr/>
                </p:nvGrpSpPr>
                <p:grpSpPr>
                  <a:xfrm rot="19123498">
                    <a:off x="2501621" y="1862460"/>
                    <a:ext cx="542170" cy="1782007"/>
                    <a:chOff x="1905000" y="1828800"/>
                    <a:chExt cx="762000" cy="2362200"/>
                  </a:xfrm>
                </p:grpSpPr>
                <p:sp>
                  <p:nvSpPr>
                    <p:cNvPr id="141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8" name="Group 12"/>
                  <p:cNvGrpSpPr/>
                  <p:nvPr/>
                </p:nvGrpSpPr>
                <p:grpSpPr>
                  <a:xfrm rot="15530705">
                    <a:off x="2284581" y="2639655"/>
                    <a:ext cx="405591" cy="1883879"/>
                    <a:chOff x="1905000" y="1828800"/>
                    <a:chExt cx="762000" cy="2362200"/>
                  </a:xfrm>
                </p:grpSpPr>
                <p:sp>
                  <p:nvSpPr>
                    <p:cNvPr id="140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6" name="Group 21"/>
                <p:cNvGrpSpPr/>
                <p:nvPr/>
              </p:nvGrpSpPr>
              <p:grpSpPr>
                <a:xfrm rot="2927600">
                  <a:off x="1498597" y="881328"/>
                  <a:ext cx="1193804" cy="897916"/>
                  <a:chOff x="1111998" y="1862460"/>
                  <a:chExt cx="2362200" cy="1921930"/>
                </a:xfrm>
              </p:grpSpPr>
              <p:grpSp>
                <p:nvGrpSpPr>
                  <p:cNvPr id="1397" name="Group 6"/>
                  <p:cNvGrpSpPr/>
                  <p:nvPr/>
                </p:nvGrpSpPr>
                <p:grpSpPr>
                  <a:xfrm rot="17802976">
                    <a:off x="1912098" y="1823816"/>
                    <a:ext cx="762000" cy="2362200"/>
                    <a:chOff x="1905000" y="1828800"/>
                    <a:chExt cx="762000" cy="2362200"/>
                  </a:xfrm>
                </p:grpSpPr>
                <p:sp>
                  <p:nvSpPr>
                    <p:cNvPr id="1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Oval 1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8" name="Group 9"/>
                  <p:cNvGrpSpPr/>
                  <p:nvPr/>
                </p:nvGrpSpPr>
                <p:grpSpPr>
                  <a:xfrm rot="19123498">
                    <a:off x="2501621" y="1862460"/>
                    <a:ext cx="542170" cy="1782007"/>
                    <a:chOff x="1905000" y="1828800"/>
                    <a:chExt cx="762000" cy="2362200"/>
                  </a:xfrm>
                </p:grpSpPr>
                <p:sp>
                  <p:nvSpPr>
                    <p:cNvPr id="140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9" name="Group 12"/>
                  <p:cNvGrpSpPr/>
                  <p:nvPr/>
                </p:nvGrpSpPr>
                <p:grpSpPr>
                  <a:xfrm rot="15530705">
                    <a:off x="2284581" y="2639655"/>
                    <a:ext cx="405591" cy="1883879"/>
                    <a:chOff x="1905000" y="1828800"/>
                    <a:chExt cx="762000" cy="2362200"/>
                  </a:xfrm>
                </p:grpSpPr>
                <p:sp>
                  <p:nvSpPr>
                    <p:cNvPr id="1400" name="Oval 13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Oval 14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7" name="Group 31"/>
                <p:cNvGrpSpPr/>
                <p:nvPr/>
              </p:nvGrpSpPr>
              <p:grpSpPr>
                <a:xfrm rot="20238387">
                  <a:off x="1346199" y="1643328"/>
                  <a:ext cx="1193804" cy="897916"/>
                  <a:chOff x="1111998" y="1862460"/>
                  <a:chExt cx="2362200" cy="1921930"/>
                </a:xfrm>
              </p:grpSpPr>
              <p:grpSp>
                <p:nvGrpSpPr>
                  <p:cNvPr id="1388" name="Group 6"/>
                  <p:cNvGrpSpPr/>
                  <p:nvPr/>
                </p:nvGrpSpPr>
                <p:grpSpPr>
                  <a:xfrm rot="17802976">
                    <a:off x="1912098" y="1823816"/>
                    <a:ext cx="762000" cy="2362200"/>
                    <a:chOff x="1905000" y="1828800"/>
                    <a:chExt cx="762000" cy="2362200"/>
                  </a:xfrm>
                </p:grpSpPr>
                <p:sp>
                  <p:nvSpPr>
                    <p:cNvPr id="1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6" name="Oval 1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9" name="Group 9"/>
                  <p:cNvGrpSpPr/>
                  <p:nvPr/>
                </p:nvGrpSpPr>
                <p:grpSpPr>
                  <a:xfrm rot="19123498">
                    <a:off x="2501621" y="1862460"/>
                    <a:ext cx="542170" cy="1782007"/>
                    <a:chOff x="1905000" y="1828800"/>
                    <a:chExt cx="762000" cy="2362200"/>
                  </a:xfrm>
                </p:grpSpPr>
                <p:sp>
                  <p:nvSpPr>
                    <p:cNvPr id="139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0" name="Group 12"/>
                  <p:cNvGrpSpPr/>
                  <p:nvPr/>
                </p:nvGrpSpPr>
                <p:grpSpPr>
                  <a:xfrm rot="15530705">
                    <a:off x="2284581" y="2639655"/>
                    <a:ext cx="405591" cy="1883879"/>
                    <a:chOff x="1905000" y="1828800"/>
                    <a:chExt cx="762000" cy="2362200"/>
                  </a:xfrm>
                </p:grpSpPr>
                <p:sp>
                  <p:nvSpPr>
                    <p:cNvPr id="139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2" name="Group 199"/>
              <p:cNvGrpSpPr/>
              <p:nvPr/>
            </p:nvGrpSpPr>
            <p:grpSpPr>
              <a:xfrm rot="3068959">
                <a:off x="1334455" y="2628335"/>
                <a:ext cx="1820842" cy="1558779"/>
                <a:chOff x="736597" y="733384"/>
                <a:chExt cx="1807860" cy="1807860"/>
              </a:xfrm>
            </p:grpSpPr>
            <p:grpSp>
              <p:nvGrpSpPr>
                <p:cNvPr id="1355" name="Group 15"/>
                <p:cNvGrpSpPr/>
                <p:nvPr/>
              </p:nvGrpSpPr>
              <p:grpSpPr>
                <a:xfrm rot="20238387">
                  <a:off x="736597" y="881328"/>
                  <a:ext cx="1193804" cy="897916"/>
                  <a:chOff x="1111998" y="1862460"/>
                  <a:chExt cx="2362200" cy="1921930"/>
                </a:xfrm>
              </p:grpSpPr>
              <p:grpSp>
                <p:nvGrpSpPr>
                  <p:cNvPr id="1376" name="Group 6"/>
                  <p:cNvGrpSpPr/>
                  <p:nvPr/>
                </p:nvGrpSpPr>
                <p:grpSpPr>
                  <a:xfrm rot="17802976">
                    <a:off x="1912098" y="1823816"/>
                    <a:ext cx="762000" cy="2362200"/>
                    <a:chOff x="1905000" y="1828800"/>
                    <a:chExt cx="762000" cy="2362200"/>
                  </a:xfrm>
                </p:grpSpPr>
                <p:sp>
                  <p:nvSpPr>
                    <p:cNvPr id="1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7" name="Group 9"/>
                  <p:cNvGrpSpPr/>
                  <p:nvPr/>
                </p:nvGrpSpPr>
                <p:grpSpPr>
                  <a:xfrm rot="19123498">
                    <a:off x="2501621" y="1862460"/>
                    <a:ext cx="542170" cy="1782007"/>
                    <a:chOff x="1905000" y="1828800"/>
                    <a:chExt cx="762000" cy="2362200"/>
                  </a:xfrm>
                </p:grpSpPr>
                <p:sp>
                  <p:nvSpPr>
                    <p:cNvPr id="1381" name="Oval 1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8" name="Group 12"/>
                  <p:cNvGrpSpPr/>
                  <p:nvPr/>
                </p:nvGrpSpPr>
                <p:grpSpPr>
                  <a:xfrm rot="15530705">
                    <a:off x="2284581" y="2639655"/>
                    <a:ext cx="405591" cy="1883879"/>
                    <a:chOff x="1905000" y="1828800"/>
                    <a:chExt cx="762000" cy="2362200"/>
                  </a:xfrm>
                </p:grpSpPr>
                <p:sp>
                  <p:nvSpPr>
                    <p:cNvPr id="1379" name="Oval 1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6" name="Group 21"/>
                <p:cNvGrpSpPr/>
                <p:nvPr/>
              </p:nvGrpSpPr>
              <p:grpSpPr>
                <a:xfrm rot="2927600">
                  <a:off x="1498597" y="881328"/>
                  <a:ext cx="1193804" cy="897916"/>
                  <a:chOff x="1111998" y="1862460"/>
                  <a:chExt cx="2362200" cy="1921930"/>
                </a:xfrm>
              </p:grpSpPr>
              <p:grpSp>
                <p:nvGrpSpPr>
                  <p:cNvPr id="1367" name="Group 6"/>
                  <p:cNvGrpSpPr/>
                  <p:nvPr/>
                </p:nvGrpSpPr>
                <p:grpSpPr>
                  <a:xfrm rot="17802976">
                    <a:off x="1912098" y="1823816"/>
                    <a:ext cx="762000" cy="2362200"/>
                    <a:chOff x="1905000" y="1828800"/>
                    <a:chExt cx="762000" cy="2362200"/>
                  </a:xfrm>
                </p:grpSpPr>
                <p:sp>
                  <p:nvSpPr>
                    <p:cNvPr id="1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8" name="Group 9"/>
                  <p:cNvGrpSpPr/>
                  <p:nvPr/>
                </p:nvGrpSpPr>
                <p:grpSpPr>
                  <a:xfrm rot="19123498">
                    <a:off x="2501621" y="1862460"/>
                    <a:ext cx="542170" cy="1782007"/>
                    <a:chOff x="1905000" y="1828800"/>
                    <a:chExt cx="762000" cy="2362200"/>
                  </a:xfrm>
                </p:grpSpPr>
                <p:sp>
                  <p:nvSpPr>
                    <p:cNvPr id="1372" name="Oval 1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9" name="Group 12"/>
                  <p:cNvGrpSpPr/>
                  <p:nvPr/>
                </p:nvGrpSpPr>
                <p:grpSpPr>
                  <a:xfrm rot="15530705">
                    <a:off x="2284581" y="2639655"/>
                    <a:ext cx="405591" cy="1883879"/>
                    <a:chOff x="1905000" y="1828800"/>
                    <a:chExt cx="762000" cy="2362200"/>
                  </a:xfrm>
                </p:grpSpPr>
                <p:sp>
                  <p:nvSpPr>
                    <p:cNvPr id="1370" name="Oval 13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Oval 13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7" name="Group 31"/>
                <p:cNvGrpSpPr/>
                <p:nvPr/>
              </p:nvGrpSpPr>
              <p:grpSpPr>
                <a:xfrm rot="20238387">
                  <a:off x="1346199" y="1643328"/>
                  <a:ext cx="1193804" cy="897916"/>
                  <a:chOff x="1111998" y="1862460"/>
                  <a:chExt cx="2362200" cy="1921930"/>
                </a:xfrm>
              </p:grpSpPr>
              <p:grpSp>
                <p:nvGrpSpPr>
                  <p:cNvPr id="1358" name="Group 6"/>
                  <p:cNvGrpSpPr/>
                  <p:nvPr/>
                </p:nvGrpSpPr>
                <p:grpSpPr>
                  <a:xfrm rot="17802976">
                    <a:off x="1912098" y="1823816"/>
                    <a:ext cx="762000" cy="2362200"/>
                    <a:chOff x="1905000" y="1828800"/>
                    <a:chExt cx="762000" cy="2362200"/>
                  </a:xfrm>
                </p:grpSpPr>
                <p:sp>
                  <p:nvSpPr>
                    <p:cNvPr id="1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9" name="Group 9"/>
                  <p:cNvGrpSpPr/>
                  <p:nvPr/>
                </p:nvGrpSpPr>
                <p:grpSpPr>
                  <a:xfrm rot="19123498">
                    <a:off x="2501621" y="1862460"/>
                    <a:ext cx="542170" cy="1782007"/>
                    <a:chOff x="1905000" y="1828800"/>
                    <a:chExt cx="762000" cy="2362200"/>
                  </a:xfrm>
                </p:grpSpPr>
                <p:sp>
                  <p:nvSpPr>
                    <p:cNvPr id="136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0" name="Group 12"/>
                  <p:cNvGrpSpPr/>
                  <p:nvPr/>
                </p:nvGrpSpPr>
                <p:grpSpPr>
                  <a:xfrm rot="15530705">
                    <a:off x="2284581" y="2639655"/>
                    <a:ext cx="405591" cy="1883879"/>
                    <a:chOff x="1905000" y="1828800"/>
                    <a:chExt cx="762000" cy="2362200"/>
                  </a:xfrm>
                </p:grpSpPr>
                <p:sp>
                  <p:nvSpPr>
                    <p:cNvPr id="136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83" name="Double Wave 98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Double Wave 98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Double Wave 98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8" name="Group 41"/>
              <p:cNvGrpSpPr/>
              <p:nvPr/>
            </p:nvGrpSpPr>
            <p:grpSpPr>
              <a:xfrm>
                <a:off x="457200" y="3352800"/>
                <a:ext cx="1397003" cy="1095416"/>
                <a:chOff x="736597" y="733384"/>
                <a:chExt cx="1807860" cy="1807860"/>
              </a:xfrm>
            </p:grpSpPr>
            <p:grpSp>
              <p:nvGrpSpPr>
                <p:cNvPr id="1325" name="Group 15"/>
                <p:cNvGrpSpPr/>
                <p:nvPr/>
              </p:nvGrpSpPr>
              <p:grpSpPr>
                <a:xfrm rot="20238387">
                  <a:off x="736597" y="881328"/>
                  <a:ext cx="1193804" cy="897916"/>
                  <a:chOff x="1111998" y="1862460"/>
                  <a:chExt cx="2362200" cy="1921930"/>
                </a:xfrm>
              </p:grpSpPr>
              <p:grpSp>
                <p:nvGrpSpPr>
                  <p:cNvPr id="1346" name="Group 6"/>
                  <p:cNvGrpSpPr/>
                  <p:nvPr/>
                </p:nvGrpSpPr>
                <p:grpSpPr>
                  <a:xfrm rot="17802976">
                    <a:off x="1912098" y="1823816"/>
                    <a:ext cx="762000" cy="2362200"/>
                    <a:chOff x="1905000" y="1828800"/>
                    <a:chExt cx="762000" cy="2362200"/>
                  </a:xfrm>
                </p:grpSpPr>
                <p:sp>
                  <p:nvSpPr>
                    <p:cNvPr id="1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7" name="Group 9"/>
                  <p:cNvGrpSpPr/>
                  <p:nvPr/>
                </p:nvGrpSpPr>
                <p:grpSpPr>
                  <a:xfrm rot="19123498">
                    <a:off x="2501621" y="1862460"/>
                    <a:ext cx="542170" cy="1782007"/>
                    <a:chOff x="1905000" y="1828800"/>
                    <a:chExt cx="762000" cy="2362200"/>
                  </a:xfrm>
                </p:grpSpPr>
                <p:sp>
                  <p:nvSpPr>
                    <p:cNvPr id="135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8" name="Group 12"/>
                  <p:cNvGrpSpPr/>
                  <p:nvPr/>
                </p:nvGrpSpPr>
                <p:grpSpPr>
                  <a:xfrm rot="15530705">
                    <a:off x="2284581" y="2639655"/>
                    <a:ext cx="405591" cy="1883879"/>
                    <a:chOff x="1905000" y="1828800"/>
                    <a:chExt cx="762000" cy="2362200"/>
                  </a:xfrm>
                </p:grpSpPr>
                <p:sp>
                  <p:nvSpPr>
                    <p:cNvPr id="134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6" name="Group 21"/>
                <p:cNvGrpSpPr/>
                <p:nvPr/>
              </p:nvGrpSpPr>
              <p:grpSpPr>
                <a:xfrm rot="2927600">
                  <a:off x="1498597" y="881328"/>
                  <a:ext cx="1193804" cy="897916"/>
                  <a:chOff x="1111998" y="1862460"/>
                  <a:chExt cx="2362200" cy="1921930"/>
                </a:xfrm>
              </p:grpSpPr>
              <p:grpSp>
                <p:nvGrpSpPr>
                  <p:cNvPr id="1337" name="Group 6"/>
                  <p:cNvGrpSpPr/>
                  <p:nvPr/>
                </p:nvGrpSpPr>
                <p:grpSpPr>
                  <a:xfrm rot="17802976">
                    <a:off x="1912098" y="1823816"/>
                    <a:ext cx="762000" cy="2362200"/>
                    <a:chOff x="1905000" y="1828800"/>
                    <a:chExt cx="762000" cy="2362200"/>
                  </a:xfrm>
                </p:grpSpPr>
                <p:sp>
                  <p:nvSpPr>
                    <p:cNvPr id="1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8" name="Group 9"/>
                  <p:cNvGrpSpPr/>
                  <p:nvPr/>
                </p:nvGrpSpPr>
                <p:grpSpPr>
                  <a:xfrm rot="19123498">
                    <a:off x="2501621" y="1862460"/>
                    <a:ext cx="542170" cy="1782007"/>
                    <a:chOff x="1905000" y="1828800"/>
                    <a:chExt cx="762000" cy="2362200"/>
                  </a:xfrm>
                </p:grpSpPr>
                <p:sp>
                  <p:nvSpPr>
                    <p:cNvPr id="134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9" name="Group 12"/>
                  <p:cNvGrpSpPr/>
                  <p:nvPr/>
                </p:nvGrpSpPr>
                <p:grpSpPr>
                  <a:xfrm rot="15530705">
                    <a:off x="2284581" y="2639655"/>
                    <a:ext cx="405591" cy="1883879"/>
                    <a:chOff x="1905000" y="1828800"/>
                    <a:chExt cx="762000" cy="2362200"/>
                  </a:xfrm>
                </p:grpSpPr>
                <p:sp>
                  <p:nvSpPr>
                    <p:cNvPr id="134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7" name="Group 31"/>
                <p:cNvGrpSpPr/>
                <p:nvPr/>
              </p:nvGrpSpPr>
              <p:grpSpPr>
                <a:xfrm rot="20238387">
                  <a:off x="1346199" y="1643328"/>
                  <a:ext cx="1193804" cy="897916"/>
                  <a:chOff x="1111998" y="1862460"/>
                  <a:chExt cx="2362200" cy="1921930"/>
                </a:xfrm>
              </p:grpSpPr>
              <p:grpSp>
                <p:nvGrpSpPr>
                  <p:cNvPr id="1328" name="Group 6"/>
                  <p:cNvGrpSpPr/>
                  <p:nvPr/>
                </p:nvGrpSpPr>
                <p:grpSpPr>
                  <a:xfrm rot="17802976">
                    <a:off x="1912098" y="1823816"/>
                    <a:ext cx="762000" cy="2362200"/>
                    <a:chOff x="1905000" y="1828800"/>
                    <a:chExt cx="762000" cy="2362200"/>
                  </a:xfrm>
                </p:grpSpPr>
                <p:sp>
                  <p:nvSpPr>
                    <p:cNvPr id="1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9" name="Group 9"/>
                  <p:cNvGrpSpPr/>
                  <p:nvPr/>
                </p:nvGrpSpPr>
                <p:grpSpPr>
                  <a:xfrm rot="19123498">
                    <a:off x="2501621" y="1862460"/>
                    <a:ext cx="542170" cy="1782007"/>
                    <a:chOff x="1905000" y="1828800"/>
                    <a:chExt cx="762000" cy="2362200"/>
                  </a:xfrm>
                </p:grpSpPr>
                <p:sp>
                  <p:nvSpPr>
                    <p:cNvPr id="1333" name="Oval 1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2"/>
                  <p:cNvGrpSpPr/>
                  <p:nvPr/>
                </p:nvGrpSpPr>
                <p:grpSpPr>
                  <a:xfrm rot="15530705">
                    <a:off x="2284581" y="2639655"/>
                    <a:ext cx="405591" cy="1883879"/>
                    <a:chOff x="1905000" y="1828800"/>
                    <a:chExt cx="762000" cy="2362200"/>
                  </a:xfrm>
                </p:grpSpPr>
                <p:sp>
                  <p:nvSpPr>
                    <p:cNvPr id="1331" name="Oval 1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9" name="Group 42"/>
              <p:cNvGrpSpPr/>
              <p:nvPr/>
            </p:nvGrpSpPr>
            <p:grpSpPr>
              <a:xfrm rot="1956276">
                <a:off x="1167495" y="3842653"/>
                <a:ext cx="1397003" cy="1095416"/>
                <a:chOff x="736597" y="733384"/>
                <a:chExt cx="1807860" cy="1807860"/>
              </a:xfrm>
            </p:grpSpPr>
            <p:grpSp>
              <p:nvGrpSpPr>
                <p:cNvPr id="1295" name="Group 15"/>
                <p:cNvGrpSpPr/>
                <p:nvPr/>
              </p:nvGrpSpPr>
              <p:grpSpPr>
                <a:xfrm rot="20238387">
                  <a:off x="736597" y="881328"/>
                  <a:ext cx="1193804" cy="897916"/>
                  <a:chOff x="1111998" y="1862460"/>
                  <a:chExt cx="2362200" cy="1921930"/>
                </a:xfrm>
              </p:grpSpPr>
              <p:grpSp>
                <p:nvGrpSpPr>
                  <p:cNvPr id="1316" name="Group 6"/>
                  <p:cNvGrpSpPr/>
                  <p:nvPr/>
                </p:nvGrpSpPr>
                <p:grpSpPr>
                  <a:xfrm rot="17802976">
                    <a:off x="1912098" y="1823816"/>
                    <a:ext cx="762000" cy="2362200"/>
                    <a:chOff x="1905000" y="1828800"/>
                    <a:chExt cx="762000" cy="2362200"/>
                  </a:xfrm>
                </p:grpSpPr>
                <p:sp>
                  <p:nvSpPr>
                    <p:cNvPr id="1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7" name="Group 9"/>
                  <p:cNvGrpSpPr/>
                  <p:nvPr/>
                </p:nvGrpSpPr>
                <p:grpSpPr>
                  <a:xfrm rot="19123498">
                    <a:off x="2501621" y="1862460"/>
                    <a:ext cx="542170" cy="1782007"/>
                    <a:chOff x="1905000" y="1828800"/>
                    <a:chExt cx="762000" cy="2362200"/>
                  </a:xfrm>
                </p:grpSpPr>
                <p:sp>
                  <p:nvSpPr>
                    <p:cNvPr id="132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8" name="Group 12"/>
                  <p:cNvGrpSpPr/>
                  <p:nvPr/>
                </p:nvGrpSpPr>
                <p:grpSpPr>
                  <a:xfrm rot="15530705">
                    <a:off x="2284581" y="2639655"/>
                    <a:ext cx="405591" cy="1883879"/>
                    <a:chOff x="1905000" y="1828800"/>
                    <a:chExt cx="762000" cy="2362200"/>
                  </a:xfrm>
                </p:grpSpPr>
                <p:sp>
                  <p:nvSpPr>
                    <p:cNvPr id="1319" name="Oval 1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6" name="Group 21"/>
                <p:cNvGrpSpPr/>
                <p:nvPr/>
              </p:nvGrpSpPr>
              <p:grpSpPr>
                <a:xfrm rot="2927600">
                  <a:off x="1498597" y="881328"/>
                  <a:ext cx="1193804" cy="897916"/>
                  <a:chOff x="1111998" y="1862460"/>
                  <a:chExt cx="2362200" cy="1921930"/>
                </a:xfrm>
              </p:grpSpPr>
              <p:grpSp>
                <p:nvGrpSpPr>
                  <p:cNvPr id="1307" name="Group 6"/>
                  <p:cNvGrpSpPr/>
                  <p:nvPr/>
                </p:nvGrpSpPr>
                <p:grpSpPr>
                  <a:xfrm rot="17802976">
                    <a:off x="1912098" y="1823816"/>
                    <a:ext cx="762000" cy="2362200"/>
                    <a:chOff x="1905000" y="1828800"/>
                    <a:chExt cx="762000" cy="2362200"/>
                  </a:xfrm>
                </p:grpSpPr>
                <p:sp>
                  <p:nvSpPr>
                    <p:cNvPr id="1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Oval 1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8" name="Group 9"/>
                  <p:cNvGrpSpPr/>
                  <p:nvPr/>
                </p:nvGrpSpPr>
                <p:grpSpPr>
                  <a:xfrm rot="19123498">
                    <a:off x="2501621" y="1862460"/>
                    <a:ext cx="542170" cy="1782007"/>
                    <a:chOff x="1905000" y="1828800"/>
                    <a:chExt cx="762000" cy="2362200"/>
                  </a:xfrm>
                </p:grpSpPr>
                <p:sp>
                  <p:nvSpPr>
                    <p:cNvPr id="131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9" name="Group 12"/>
                  <p:cNvGrpSpPr/>
                  <p:nvPr/>
                </p:nvGrpSpPr>
                <p:grpSpPr>
                  <a:xfrm rot="15530705">
                    <a:off x="2284581" y="2639655"/>
                    <a:ext cx="405591" cy="1883879"/>
                    <a:chOff x="1905000" y="1828800"/>
                    <a:chExt cx="762000" cy="2362200"/>
                  </a:xfrm>
                </p:grpSpPr>
                <p:sp>
                  <p:nvSpPr>
                    <p:cNvPr id="131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7" name="Group 31"/>
                <p:cNvGrpSpPr/>
                <p:nvPr/>
              </p:nvGrpSpPr>
              <p:grpSpPr>
                <a:xfrm rot="20238387">
                  <a:off x="1346199" y="1643328"/>
                  <a:ext cx="1193804" cy="897916"/>
                  <a:chOff x="1111998" y="1862460"/>
                  <a:chExt cx="2362200" cy="1921930"/>
                </a:xfrm>
              </p:grpSpPr>
              <p:grpSp>
                <p:nvGrpSpPr>
                  <p:cNvPr id="1298" name="Group 6"/>
                  <p:cNvGrpSpPr/>
                  <p:nvPr/>
                </p:nvGrpSpPr>
                <p:grpSpPr>
                  <a:xfrm rot="17802976">
                    <a:off x="1912098" y="1823816"/>
                    <a:ext cx="762000" cy="2362200"/>
                    <a:chOff x="1905000" y="1828800"/>
                    <a:chExt cx="762000" cy="2362200"/>
                  </a:xfrm>
                </p:grpSpPr>
                <p:sp>
                  <p:nvSpPr>
                    <p:cNvPr id="1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9" name="Group 9"/>
                  <p:cNvGrpSpPr/>
                  <p:nvPr/>
                </p:nvGrpSpPr>
                <p:grpSpPr>
                  <a:xfrm rot="19123498">
                    <a:off x="2501621" y="1862460"/>
                    <a:ext cx="542170" cy="1782007"/>
                    <a:chOff x="1905000" y="1828800"/>
                    <a:chExt cx="762000" cy="2362200"/>
                  </a:xfrm>
                </p:grpSpPr>
                <p:sp>
                  <p:nvSpPr>
                    <p:cNvPr id="1303" name="Oval 1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Oval 1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0" name="Group 12"/>
                  <p:cNvGrpSpPr/>
                  <p:nvPr/>
                </p:nvGrpSpPr>
                <p:grpSpPr>
                  <a:xfrm rot="15530705">
                    <a:off x="2284581" y="2639655"/>
                    <a:ext cx="405591" cy="1883879"/>
                    <a:chOff x="1905000" y="1828800"/>
                    <a:chExt cx="762000" cy="2362200"/>
                  </a:xfrm>
                </p:grpSpPr>
                <p:sp>
                  <p:nvSpPr>
                    <p:cNvPr id="130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Oval 1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0" name="Group 73"/>
              <p:cNvGrpSpPr/>
              <p:nvPr/>
            </p:nvGrpSpPr>
            <p:grpSpPr>
              <a:xfrm rot="3068959">
                <a:off x="1791654" y="2628338"/>
                <a:ext cx="1820842" cy="1558779"/>
                <a:chOff x="736597" y="733384"/>
                <a:chExt cx="1807860" cy="1807860"/>
              </a:xfrm>
            </p:grpSpPr>
            <p:grpSp>
              <p:nvGrpSpPr>
                <p:cNvPr id="1265" name="Group 15"/>
                <p:cNvGrpSpPr/>
                <p:nvPr/>
              </p:nvGrpSpPr>
              <p:grpSpPr>
                <a:xfrm rot="20238387">
                  <a:off x="736597" y="881328"/>
                  <a:ext cx="1193804" cy="897916"/>
                  <a:chOff x="1111998" y="1862460"/>
                  <a:chExt cx="2362200" cy="1921930"/>
                </a:xfrm>
              </p:grpSpPr>
              <p:grpSp>
                <p:nvGrpSpPr>
                  <p:cNvPr id="1286" name="Group 6"/>
                  <p:cNvGrpSpPr/>
                  <p:nvPr/>
                </p:nvGrpSpPr>
                <p:grpSpPr>
                  <a:xfrm rot="17802976">
                    <a:off x="1912098" y="1823816"/>
                    <a:ext cx="762000" cy="2362200"/>
                    <a:chOff x="1905000" y="1828800"/>
                    <a:chExt cx="762000" cy="2362200"/>
                  </a:xfrm>
                </p:grpSpPr>
                <p:sp>
                  <p:nvSpPr>
                    <p:cNvPr id="1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7" name="Group 9"/>
                  <p:cNvGrpSpPr/>
                  <p:nvPr/>
                </p:nvGrpSpPr>
                <p:grpSpPr>
                  <a:xfrm rot="19123498">
                    <a:off x="2501621" y="1862460"/>
                    <a:ext cx="542170" cy="1782007"/>
                    <a:chOff x="1905000" y="1828800"/>
                    <a:chExt cx="762000" cy="2362200"/>
                  </a:xfrm>
                </p:grpSpPr>
                <p:sp>
                  <p:nvSpPr>
                    <p:cNvPr id="129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Oval 1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8" name="Group 12"/>
                  <p:cNvGrpSpPr/>
                  <p:nvPr/>
                </p:nvGrpSpPr>
                <p:grpSpPr>
                  <a:xfrm rot="15530705">
                    <a:off x="2284581" y="2639655"/>
                    <a:ext cx="405591" cy="1883879"/>
                    <a:chOff x="1905000" y="1828800"/>
                    <a:chExt cx="762000" cy="2362200"/>
                  </a:xfrm>
                </p:grpSpPr>
                <p:sp>
                  <p:nvSpPr>
                    <p:cNvPr id="128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6" name="Group 21"/>
                <p:cNvGrpSpPr/>
                <p:nvPr/>
              </p:nvGrpSpPr>
              <p:grpSpPr>
                <a:xfrm rot="2927600">
                  <a:off x="1498597" y="881328"/>
                  <a:ext cx="1193804" cy="897916"/>
                  <a:chOff x="1111998" y="1862460"/>
                  <a:chExt cx="2362200" cy="1921930"/>
                </a:xfrm>
              </p:grpSpPr>
              <p:grpSp>
                <p:nvGrpSpPr>
                  <p:cNvPr id="1277" name="Group 6"/>
                  <p:cNvGrpSpPr/>
                  <p:nvPr/>
                </p:nvGrpSpPr>
                <p:grpSpPr>
                  <a:xfrm rot="17802976">
                    <a:off x="1912098" y="1823816"/>
                    <a:ext cx="762000" cy="2362200"/>
                    <a:chOff x="1905000" y="1828800"/>
                    <a:chExt cx="762000" cy="2362200"/>
                  </a:xfrm>
                </p:grpSpPr>
                <p:sp>
                  <p:nvSpPr>
                    <p:cNvPr id="1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8" name="Group 9"/>
                  <p:cNvGrpSpPr/>
                  <p:nvPr/>
                </p:nvGrpSpPr>
                <p:grpSpPr>
                  <a:xfrm rot="19123498">
                    <a:off x="2501621" y="1862460"/>
                    <a:ext cx="542170" cy="1782007"/>
                    <a:chOff x="1905000" y="1828800"/>
                    <a:chExt cx="762000" cy="2362200"/>
                  </a:xfrm>
                </p:grpSpPr>
                <p:sp>
                  <p:nvSpPr>
                    <p:cNvPr id="128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9" name="Group 12"/>
                  <p:cNvGrpSpPr/>
                  <p:nvPr/>
                </p:nvGrpSpPr>
                <p:grpSpPr>
                  <a:xfrm rot="15530705">
                    <a:off x="2284581" y="2639655"/>
                    <a:ext cx="405591" cy="1883879"/>
                    <a:chOff x="1905000" y="1828800"/>
                    <a:chExt cx="762000" cy="2362200"/>
                  </a:xfrm>
                </p:grpSpPr>
                <p:sp>
                  <p:nvSpPr>
                    <p:cNvPr id="128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7" name="Group 31"/>
                <p:cNvGrpSpPr/>
                <p:nvPr/>
              </p:nvGrpSpPr>
              <p:grpSpPr>
                <a:xfrm rot="20238387">
                  <a:off x="1346199" y="1643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1" name="Group 104"/>
              <p:cNvGrpSpPr/>
              <p:nvPr/>
            </p:nvGrpSpPr>
            <p:grpSpPr>
              <a:xfrm rot="3068959">
                <a:off x="2247659" y="3793897"/>
                <a:ext cx="1143483" cy="840157"/>
                <a:chOff x="736597" y="733384"/>
                <a:chExt cx="1807860" cy="1807860"/>
              </a:xfrm>
            </p:grpSpPr>
            <p:grpSp>
              <p:nvGrpSpPr>
                <p:cNvPr id="1072" name="Group 15"/>
                <p:cNvGrpSpPr/>
                <p:nvPr/>
              </p:nvGrpSpPr>
              <p:grpSpPr>
                <a:xfrm rot="20238387">
                  <a:off x="736597" y="881328"/>
                  <a:ext cx="1193804" cy="897916"/>
                  <a:chOff x="1111998" y="1862460"/>
                  <a:chExt cx="2362200" cy="1921930"/>
                </a:xfrm>
              </p:grpSpPr>
              <p:grpSp>
                <p:nvGrpSpPr>
                  <p:cNvPr id="1256" name="Group 6"/>
                  <p:cNvGrpSpPr/>
                  <p:nvPr/>
                </p:nvGrpSpPr>
                <p:grpSpPr>
                  <a:xfrm rot="17802976">
                    <a:off x="1912098" y="1823816"/>
                    <a:ext cx="762000" cy="2362200"/>
                    <a:chOff x="1905000" y="1828800"/>
                    <a:chExt cx="762000" cy="2362200"/>
                  </a:xfrm>
                </p:grpSpPr>
                <p:sp>
                  <p:nvSpPr>
                    <p:cNvPr id="1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7" name="Group 9"/>
                  <p:cNvGrpSpPr/>
                  <p:nvPr/>
                </p:nvGrpSpPr>
                <p:grpSpPr>
                  <a:xfrm rot="19123498">
                    <a:off x="2501621" y="1862460"/>
                    <a:ext cx="542170" cy="1782007"/>
                    <a:chOff x="1905000" y="1828800"/>
                    <a:chExt cx="762000" cy="2362200"/>
                  </a:xfrm>
                </p:grpSpPr>
                <p:sp>
                  <p:nvSpPr>
                    <p:cNvPr id="1261" name="Oval 1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Oval 1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8" name="Group 12"/>
                  <p:cNvGrpSpPr/>
                  <p:nvPr/>
                </p:nvGrpSpPr>
                <p:grpSpPr>
                  <a:xfrm rot="15530705">
                    <a:off x="2284581" y="2639655"/>
                    <a:ext cx="405591" cy="1883879"/>
                    <a:chOff x="1905000" y="1828800"/>
                    <a:chExt cx="762000" cy="2362200"/>
                  </a:xfrm>
                </p:grpSpPr>
                <p:sp>
                  <p:nvSpPr>
                    <p:cNvPr id="1259" name="Oval 1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3" name="Group 21"/>
                <p:cNvGrpSpPr/>
                <p:nvPr/>
              </p:nvGrpSpPr>
              <p:grpSpPr>
                <a:xfrm rot="2927600">
                  <a:off x="1498597" y="881328"/>
                  <a:ext cx="1193804" cy="897916"/>
                  <a:chOff x="1111998" y="1862460"/>
                  <a:chExt cx="2362200" cy="1921930"/>
                </a:xfrm>
              </p:grpSpPr>
              <p:grpSp>
                <p:nvGrpSpPr>
                  <p:cNvPr id="1247" name="Group 6"/>
                  <p:cNvGrpSpPr/>
                  <p:nvPr/>
                </p:nvGrpSpPr>
                <p:grpSpPr>
                  <a:xfrm rot="17802976">
                    <a:off x="1912098" y="1823816"/>
                    <a:ext cx="762000" cy="2362200"/>
                    <a:chOff x="1905000" y="1828800"/>
                    <a:chExt cx="762000" cy="2362200"/>
                  </a:xfrm>
                </p:grpSpPr>
                <p:sp>
                  <p:nvSpPr>
                    <p:cNvPr id="1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Oval 12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8" name="Group 9"/>
                  <p:cNvGrpSpPr/>
                  <p:nvPr/>
                </p:nvGrpSpPr>
                <p:grpSpPr>
                  <a:xfrm rot="19123498">
                    <a:off x="2501621" y="1862460"/>
                    <a:ext cx="542170" cy="1782007"/>
                    <a:chOff x="1905000" y="1828800"/>
                    <a:chExt cx="762000" cy="2362200"/>
                  </a:xfrm>
                </p:grpSpPr>
                <p:sp>
                  <p:nvSpPr>
                    <p:cNvPr id="1252" name="Oval 1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Oval 1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9" name="Group 12"/>
                  <p:cNvGrpSpPr/>
                  <p:nvPr/>
                </p:nvGrpSpPr>
                <p:grpSpPr>
                  <a:xfrm rot="15530705">
                    <a:off x="2284581" y="2639655"/>
                    <a:ext cx="405591" cy="1883879"/>
                    <a:chOff x="1905000" y="1828800"/>
                    <a:chExt cx="762000" cy="2362200"/>
                  </a:xfrm>
                </p:grpSpPr>
                <p:sp>
                  <p:nvSpPr>
                    <p:cNvPr id="1250" name="Oval 1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Oval 1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4" name="Group 31"/>
                <p:cNvGrpSpPr/>
                <p:nvPr/>
              </p:nvGrpSpPr>
              <p:grpSpPr>
                <a:xfrm rot="20238387">
                  <a:off x="1346199" y="1643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12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2" name="Group 135"/>
              <p:cNvGrpSpPr/>
              <p:nvPr/>
            </p:nvGrpSpPr>
            <p:grpSpPr>
              <a:xfrm rot="5892673">
                <a:off x="3061159" y="3301846"/>
                <a:ext cx="1528325" cy="1350205"/>
                <a:chOff x="736597" y="733384"/>
                <a:chExt cx="1807860" cy="1807860"/>
              </a:xfrm>
            </p:grpSpPr>
            <p:grpSp>
              <p:nvGrpSpPr>
                <p:cNvPr id="1042" name="Group 15"/>
                <p:cNvGrpSpPr/>
                <p:nvPr/>
              </p:nvGrpSpPr>
              <p:grpSpPr>
                <a:xfrm rot="20238387">
                  <a:off x="736597" y="881328"/>
                  <a:ext cx="1193804" cy="897916"/>
                  <a:chOff x="1111998" y="1862460"/>
                  <a:chExt cx="2362200" cy="1921930"/>
                </a:xfrm>
              </p:grpSpPr>
              <p:grpSp>
                <p:nvGrpSpPr>
                  <p:cNvPr id="1063" name="Group 6"/>
                  <p:cNvGrpSpPr/>
                  <p:nvPr/>
                </p:nvGrpSpPr>
                <p:grpSpPr>
                  <a:xfrm rot="17802976">
                    <a:off x="1912098" y="1823816"/>
                    <a:ext cx="762000" cy="2362200"/>
                    <a:chOff x="1905000" y="1828800"/>
                    <a:chExt cx="762000" cy="2362200"/>
                  </a:xfrm>
                </p:grpSpPr>
                <p:sp>
                  <p:nvSpPr>
                    <p:cNvPr id="10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9"/>
                  <p:cNvGrpSpPr/>
                  <p:nvPr/>
                </p:nvGrpSpPr>
                <p:grpSpPr>
                  <a:xfrm rot="19123498">
                    <a:off x="2501621" y="1862460"/>
                    <a:ext cx="542170" cy="1782007"/>
                    <a:chOff x="1905000" y="1828800"/>
                    <a:chExt cx="762000" cy="2362200"/>
                  </a:xfrm>
                </p:grpSpPr>
                <p:sp>
                  <p:nvSpPr>
                    <p:cNvPr id="1068" name="Oval 10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12"/>
                  <p:cNvGrpSpPr/>
                  <p:nvPr/>
                </p:nvGrpSpPr>
                <p:grpSpPr>
                  <a:xfrm rot="15530705">
                    <a:off x="2284581" y="2639655"/>
                    <a:ext cx="405591" cy="1883879"/>
                    <a:chOff x="1905000" y="1828800"/>
                    <a:chExt cx="762000" cy="2362200"/>
                  </a:xfrm>
                </p:grpSpPr>
                <p:sp>
                  <p:nvSpPr>
                    <p:cNvPr id="1066" name="Oval 10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21"/>
                <p:cNvGrpSpPr/>
                <p:nvPr/>
              </p:nvGrpSpPr>
              <p:grpSpPr>
                <a:xfrm rot="2927600">
                  <a:off x="1498597" y="881328"/>
                  <a:ext cx="1193804" cy="897916"/>
                  <a:chOff x="1111998" y="1862460"/>
                  <a:chExt cx="2362200" cy="1921930"/>
                </a:xfrm>
              </p:grpSpPr>
              <p:grpSp>
                <p:nvGrpSpPr>
                  <p:cNvPr id="1054" name="Group 6"/>
                  <p:cNvGrpSpPr/>
                  <p:nvPr/>
                </p:nvGrpSpPr>
                <p:grpSpPr>
                  <a:xfrm rot="17802976">
                    <a:off x="1912098" y="1823816"/>
                    <a:ext cx="762000" cy="2362200"/>
                    <a:chOff x="1905000" y="1828800"/>
                    <a:chExt cx="762000" cy="2362200"/>
                  </a:xfrm>
                </p:grpSpPr>
                <p:sp>
                  <p:nvSpPr>
                    <p:cNvPr id="10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9"/>
                  <p:cNvGrpSpPr/>
                  <p:nvPr/>
                </p:nvGrpSpPr>
                <p:grpSpPr>
                  <a:xfrm rot="19123498">
                    <a:off x="2501621" y="1862460"/>
                    <a:ext cx="542170" cy="1782007"/>
                    <a:chOff x="1905000" y="1828800"/>
                    <a:chExt cx="762000" cy="2362200"/>
                  </a:xfrm>
                </p:grpSpPr>
                <p:sp>
                  <p:nvSpPr>
                    <p:cNvPr id="1059" name="Oval 10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12"/>
                  <p:cNvGrpSpPr/>
                  <p:nvPr/>
                </p:nvGrpSpPr>
                <p:grpSpPr>
                  <a:xfrm rot="15530705">
                    <a:off x="2284581" y="2639655"/>
                    <a:ext cx="405591" cy="1883879"/>
                    <a:chOff x="1905000" y="1828800"/>
                    <a:chExt cx="762000" cy="2362200"/>
                  </a:xfrm>
                </p:grpSpPr>
                <p:sp>
                  <p:nvSpPr>
                    <p:cNvPr id="1057" name="Oval 1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4" name="Group 31"/>
                <p:cNvGrpSpPr/>
                <p:nvPr/>
              </p:nvGrpSpPr>
              <p:grpSpPr>
                <a:xfrm rot="20238387">
                  <a:off x="1346199" y="1643328"/>
                  <a:ext cx="1193804" cy="897916"/>
                  <a:chOff x="1111998" y="1862460"/>
                  <a:chExt cx="2362200" cy="1921930"/>
                </a:xfrm>
              </p:grpSpPr>
              <p:grpSp>
                <p:nvGrpSpPr>
                  <p:cNvPr id="1045" name="Group 6"/>
                  <p:cNvGrpSpPr/>
                  <p:nvPr/>
                </p:nvGrpSpPr>
                <p:grpSpPr>
                  <a:xfrm rot="17802976">
                    <a:off x="1912098" y="1823816"/>
                    <a:ext cx="762000" cy="2362200"/>
                    <a:chOff x="1905000" y="1828800"/>
                    <a:chExt cx="762000" cy="2362200"/>
                  </a:xfrm>
                </p:grpSpPr>
                <p:sp>
                  <p:nvSpPr>
                    <p:cNvPr id="10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9"/>
                  <p:cNvGrpSpPr/>
                  <p:nvPr/>
                </p:nvGrpSpPr>
                <p:grpSpPr>
                  <a:xfrm rot="19123498">
                    <a:off x="2501621" y="1862460"/>
                    <a:ext cx="542170" cy="1782007"/>
                    <a:chOff x="1905000" y="1828800"/>
                    <a:chExt cx="762000" cy="2362200"/>
                  </a:xfrm>
                </p:grpSpPr>
                <p:sp>
                  <p:nvSpPr>
                    <p:cNvPr id="1050" name="Oval 10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2"/>
                  <p:cNvGrpSpPr/>
                  <p:nvPr/>
                </p:nvGrpSpPr>
                <p:grpSpPr>
                  <a:xfrm rot="15530705">
                    <a:off x="2284581" y="2639655"/>
                    <a:ext cx="405591" cy="1883879"/>
                    <a:chOff x="1905000" y="1828800"/>
                    <a:chExt cx="762000" cy="2362200"/>
                  </a:xfrm>
                </p:grpSpPr>
                <p:sp>
                  <p:nvSpPr>
                    <p:cNvPr id="1048" name="Oval 1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3" name="Group 166"/>
              <p:cNvGrpSpPr/>
              <p:nvPr/>
            </p:nvGrpSpPr>
            <p:grpSpPr>
              <a:xfrm rot="20555714" flipH="1">
                <a:off x="3652811" y="2791157"/>
                <a:ext cx="1586260" cy="1364114"/>
                <a:chOff x="736597" y="733384"/>
                <a:chExt cx="1807860" cy="1807860"/>
              </a:xfrm>
            </p:grpSpPr>
            <p:grpSp>
              <p:nvGrpSpPr>
                <p:cNvPr id="1005" name="Group 15"/>
                <p:cNvGrpSpPr/>
                <p:nvPr/>
              </p:nvGrpSpPr>
              <p:grpSpPr>
                <a:xfrm rot="20238387">
                  <a:off x="736597" y="881328"/>
                  <a:ext cx="1193804" cy="897916"/>
                  <a:chOff x="1111998" y="1862460"/>
                  <a:chExt cx="2362200" cy="1921930"/>
                </a:xfrm>
              </p:grpSpPr>
              <p:grpSp>
                <p:nvGrpSpPr>
                  <p:cNvPr id="1033" name="Group 6"/>
                  <p:cNvGrpSpPr/>
                  <p:nvPr/>
                </p:nvGrpSpPr>
                <p:grpSpPr>
                  <a:xfrm rot="17802976">
                    <a:off x="1912098" y="1823816"/>
                    <a:ext cx="762000" cy="2362200"/>
                    <a:chOff x="1905000" y="1828800"/>
                    <a:chExt cx="762000" cy="2362200"/>
                  </a:xfrm>
                </p:grpSpPr>
                <p:sp>
                  <p:nvSpPr>
                    <p:cNvPr id="10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9"/>
                  <p:cNvGrpSpPr/>
                  <p:nvPr/>
                </p:nvGrpSpPr>
                <p:grpSpPr>
                  <a:xfrm rot="19123498">
                    <a:off x="2501621" y="1862460"/>
                    <a:ext cx="542170" cy="1782007"/>
                    <a:chOff x="1905000" y="1828800"/>
                    <a:chExt cx="762000" cy="2362200"/>
                  </a:xfrm>
                </p:grpSpPr>
                <p:sp>
                  <p:nvSpPr>
                    <p:cNvPr id="1038" name="Oval 10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2"/>
                  <p:cNvGrpSpPr/>
                  <p:nvPr/>
                </p:nvGrpSpPr>
                <p:grpSpPr>
                  <a:xfrm rot="15530705">
                    <a:off x="2284581" y="2639655"/>
                    <a:ext cx="405591" cy="1883879"/>
                    <a:chOff x="1905000" y="1828800"/>
                    <a:chExt cx="762000" cy="2362200"/>
                  </a:xfrm>
                </p:grpSpPr>
                <p:sp>
                  <p:nvSpPr>
                    <p:cNvPr id="1036" name="Oval 10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6" name="Group 21"/>
                <p:cNvGrpSpPr/>
                <p:nvPr/>
              </p:nvGrpSpPr>
              <p:grpSpPr>
                <a:xfrm rot="2927600">
                  <a:off x="1498597" y="881328"/>
                  <a:ext cx="1193804" cy="897916"/>
                  <a:chOff x="1111998" y="1862460"/>
                  <a:chExt cx="2362200" cy="1921930"/>
                </a:xfrm>
              </p:grpSpPr>
              <p:grpSp>
                <p:nvGrpSpPr>
                  <p:cNvPr id="1024" name="Group 6"/>
                  <p:cNvGrpSpPr/>
                  <p:nvPr/>
                </p:nvGrpSpPr>
                <p:grpSpPr>
                  <a:xfrm rot="17802976">
                    <a:off x="1912098" y="1823816"/>
                    <a:ext cx="762000" cy="2362200"/>
                    <a:chOff x="1905000" y="1828800"/>
                    <a:chExt cx="762000" cy="2362200"/>
                  </a:xfrm>
                </p:grpSpPr>
                <p:sp>
                  <p:nvSpPr>
                    <p:cNvPr id="10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9"/>
                  <p:cNvGrpSpPr/>
                  <p:nvPr/>
                </p:nvGrpSpPr>
                <p:grpSpPr>
                  <a:xfrm rot="19123498">
                    <a:off x="2501621" y="1862460"/>
                    <a:ext cx="542170" cy="1782007"/>
                    <a:chOff x="1905000" y="1828800"/>
                    <a:chExt cx="762000" cy="2362200"/>
                  </a:xfrm>
                </p:grpSpPr>
                <p:sp>
                  <p:nvSpPr>
                    <p:cNvPr id="1029" name="Oval 10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6" name="Group 12"/>
                  <p:cNvGrpSpPr/>
                  <p:nvPr/>
                </p:nvGrpSpPr>
                <p:grpSpPr>
                  <a:xfrm rot="15530705">
                    <a:off x="2284581" y="2639655"/>
                    <a:ext cx="405591" cy="1883879"/>
                    <a:chOff x="1905000" y="1828800"/>
                    <a:chExt cx="762000" cy="2362200"/>
                  </a:xfrm>
                </p:grpSpPr>
                <p:sp>
                  <p:nvSpPr>
                    <p:cNvPr id="1027" name="Oval 10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7" name="Group 31"/>
                <p:cNvGrpSpPr/>
                <p:nvPr/>
              </p:nvGrpSpPr>
              <p:grpSpPr>
                <a:xfrm rot="20238387">
                  <a:off x="1346199" y="1643328"/>
                  <a:ext cx="1193804" cy="897916"/>
                  <a:chOff x="1111998" y="1862460"/>
                  <a:chExt cx="2362200" cy="1921930"/>
                </a:xfrm>
              </p:grpSpPr>
              <p:grpSp>
                <p:nvGrpSpPr>
                  <p:cNvPr id="1015" name="Group 6"/>
                  <p:cNvGrpSpPr/>
                  <p:nvPr/>
                </p:nvGrpSpPr>
                <p:grpSpPr>
                  <a:xfrm rot="17802976">
                    <a:off x="1912098" y="1823816"/>
                    <a:ext cx="762000" cy="2362200"/>
                    <a:chOff x="1905000" y="1828800"/>
                    <a:chExt cx="762000" cy="2362200"/>
                  </a:xfrm>
                </p:grpSpPr>
                <p:sp>
                  <p:nvSpPr>
                    <p:cNvPr id="10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9"/>
                  <p:cNvGrpSpPr/>
                  <p:nvPr/>
                </p:nvGrpSpPr>
                <p:grpSpPr>
                  <a:xfrm rot="19123498">
                    <a:off x="2501621" y="1862460"/>
                    <a:ext cx="542170" cy="1782007"/>
                    <a:chOff x="1905000" y="1828800"/>
                    <a:chExt cx="762000" cy="2362200"/>
                  </a:xfrm>
                </p:grpSpPr>
                <p:sp>
                  <p:nvSpPr>
                    <p:cNvPr id="1020" name="Oval 10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7" name="Group 12"/>
                  <p:cNvGrpSpPr/>
                  <p:nvPr/>
                </p:nvGrpSpPr>
                <p:grpSpPr>
                  <a:xfrm rot="15530705">
                    <a:off x="2284581" y="2639655"/>
                    <a:ext cx="405591" cy="1883879"/>
                    <a:chOff x="1905000" y="1828800"/>
                    <a:chExt cx="762000" cy="2362200"/>
                  </a:xfrm>
                </p:grpSpPr>
                <p:sp>
                  <p:nvSpPr>
                    <p:cNvPr id="1018" name="Oval 10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4" name="Double Wave 99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Double Wave 99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3" name="Group 1942"/>
          <p:cNvGrpSpPr/>
          <p:nvPr/>
        </p:nvGrpSpPr>
        <p:grpSpPr>
          <a:xfrm>
            <a:off x="4540623" y="3490212"/>
            <a:ext cx="2432752" cy="1829295"/>
            <a:chOff x="207674" y="3110578"/>
            <a:chExt cx="2432752" cy="1829295"/>
          </a:xfrm>
        </p:grpSpPr>
        <p:grpSp>
          <p:nvGrpSpPr>
            <p:cNvPr id="1944" name="Group 1943"/>
            <p:cNvGrpSpPr/>
            <p:nvPr/>
          </p:nvGrpSpPr>
          <p:grpSpPr>
            <a:xfrm>
              <a:off x="207674" y="3110578"/>
              <a:ext cx="1649943" cy="1478328"/>
              <a:chOff x="457200" y="2497304"/>
              <a:chExt cx="4781871" cy="4284496"/>
            </a:xfrm>
          </p:grpSpPr>
          <p:grpSp>
            <p:nvGrpSpPr>
              <p:cNvPr id="2475" name="Group 230"/>
              <p:cNvGrpSpPr/>
              <p:nvPr/>
            </p:nvGrpSpPr>
            <p:grpSpPr>
              <a:xfrm rot="18989829" flipH="1">
                <a:off x="2994882" y="2720848"/>
                <a:ext cx="1586260" cy="1364114"/>
                <a:chOff x="736597" y="733384"/>
                <a:chExt cx="1807860" cy="1807860"/>
              </a:xfrm>
            </p:grpSpPr>
            <p:grpSp>
              <p:nvGrpSpPr>
                <p:cNvPr id="2709" name="Group 15"/>
                <p:cNvGrpSpPr/>
                <p:nvPr/>
              </p:nvGrpSpPr>
              <p:grpSpPr>
                <a:xfrm rot="20238387">
                  <a:off x="736597" y="881328"/>
                  <a:ext cx="1193804" cy="897916"/>
                  <a:chOff x="1111998" y="1862460"/>
                  <a:chExt cx="2362200" cy="1921930"/>
                </a:xfrm>
              </p:grpSpPr>
              <p:grpSp>
                <p:nvGrpSpPr>
                  <p:cNvPr id="2730" name="Group 6"/>
                  <p:cNvGrpSpPr/>
                  <p:nvPr/>
                </p:nvGrpSpPr>
                <p:grpSpPr>
                  <a:xfrm rot="17802976">
                    <a:off x="1912098" y="1823816"/>
                    <a:ext cx="762000" cy="2362200"/>
                    <a:chOff x="1905000" y="1828800"/>
                    <a:chExt cx="762000" cy="2362200"/>
                  </a:xfrm>
                </p:grpSpPr>
                <p:sp>
                  <p:nvSpPr>
                    <p:cNvPr id="27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1" name="Group 9"/>
                  <p:cNvGrpSpPr/>
                  <p:nvPr/>
                </p:nvGrpSpPr>
                <p:grpSpPr>
                  <a:xfrm rot="19123498">
                    <a:off x="2501621" y="1862460"/>
                    <a:ext cx="542170" cy="1782007"/>
                    <a:chOff x="1905000" y="1828800"/>
                    <a:chExt cx="762000" cy="2362200"/>
                  </a:xfrm>
                </p:grpSpPr>
                <p:sp>
                  <p:nvSpPr>
                    <p:cNvPr id="2735"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2" name="Group 12"/>
                  <p:cNvGrpSpPr/>
                  <p:nvPr/>
                </p:nvGrpSpPr>
                <p:grpSpPr>
                  <a:xfrm rot="15530705">
                    <a:off x="2284581" y="2639655"/>
                    <a:ext cx="405591" cy="1883879"/>
                    <a:chOff x="1905000" y="1828800"/>
                    <a:chExt cx="762000" cy="2362200"/>
                  </a:xfrm>
                </p:grpSpPr>
                <p:sp>
                  <p:nvSpPr>
                    <p:cNvPr id="2733"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0" name="Group 21"/>
                <p:cNvGrpSpPr/>
                <p:nvPr/>
              </p:nvGrpSpPr>
              <p:grpSpPr>
                <a:xfrm rot="2927600">
                  <a:off x="1498597" y="881328"/>
                  <a:ext cx="1193804" cy="897916"/>
                  <a:chOff x="1111998" y="1862460"/>
                  <a:chExt cx="2362200" cy="1921930"/>
                </a:xfrm>
              </p:grpSpPr>
              <p:grpSp>
                <p:nvGrpSpPr>
                  <p:cNvPr id="2721" name="Group 6"/>
                  <p:cNvGrpSpPr/>
                  <p:nvPr/>
                </p:nvGrpSpPr>
                <p:grpSpPr>
                  <a:xfrm rot="17802976">
                    <a:off x="1912098" y="1823816"/>
                    <a:ext cx="762000" cy="2362200"/>
                    <a:chOff x="1905000" y="1828800"/>
                    <a:chExt cx="762000" cy="2362200"/>
                  </a:xfrm>
                </p:grpSpPr>
                <p:sp>
                  <p:nvSpPr>
                    <p:cNvPr id="27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Oval 27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2" name="Group 9"/>
                  <p:cNvGrpSpPr/>
                  <p:nvPr/>
                </p:nvGrpSpPr>
                <p:grpSpPr>
                  <a:xfrm rot="19123498">
                    <a:off x="2501621" y="1862460"/>
                    <a:ext cx="542170" cy="1782007"/>
                    <a:chOff x="1905000" y="1828800"/>
                    <a:chExt cx="762000" cy="2362200"/>
                  </a:xfrm>
                </p:grpSpPr>
                <p:sp>
                  <p:nvSpPr>
                    <p:cNvPr id="2726"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7"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3" name="Group 12"/>
                  <p:cNvGrpSpPr/>
                  <p:nvPr/>
                </p:nvGrpSpPr>
                <p:grpSpPr>
                  <a:xfrm rot="15530705">
                    <a:off x="2284581" y="2639655"/>
                    <a:ext cx="405591" cy="1883879"/>
                    <a:chOff x="1905000" y="1828800"/>
                    <a:chExt cx="762000" cy="2362200"/>
                  </a:xfrm>
                </p:grpSpPr>
                <p:sp>
                  <p:nvSpPr>
                    <p:cNvPr id="2724" name="Oval 27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1" name="Group 31"/>
                <p:cNvGrpSpPr/>
                <p:nvPr/>
              </p:nvGrpSpPr>
              <p:grpSpPr>
                <a:xfrm rot="20238387">
                  <a:off x="1346199" y="1643328"/>
                  <a:ext cx="1193804" cy="897916"/>
                  <a:chOff x="1111998" y="1862460"/>
                  <a:chExt cx="2362200" cy="1921930"/>
                </a:xfrm>
              </p:grpSpPr>
              <p:grpSp>
                <p:nvGrpSpPr>
                  <p:cNvPr id="2712" name="Group 6"/>
                  <p:cNvGrpSpPr/>
                  <p:nvPr/>
                </p:nvGrpSpPr>
                <p:grpSpPr>
                  <a:xfrm rot="17802976">
                    <a:off x="1912098" y="1823816"/>
                    <a:ext cx="762000" cy="2362200"/>
                    <a:chOff x="1905000" y="1828800"/>
                    <a:chExt cx="762000" cy="2362200"/>
                  </a:xfrm>
                </p:grpSpPr>
                <p:sp>
                  <p:nvSpPr>
                    <p:cNvPr id="27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Oval 27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3" name="Group 9"/>
                  <p:cNvGrpSpPr/>
                  <p:nvPr/>
                </p:nvGrpSpPr>
                <p:grpSpPr>
                  <a:xfrm rot="19123498">
                    <a:off x="2501621" y="1862460"/>
                    <a:ext cx="542170" cy="1782007"/>
                    <a:chOff x="1905000" y="1828800"/>
                    <a:chExt cx="762000" cy="2362200"/>
                  </a:xfrm>
                </p:grpSpPr>
                <p:sp>
                  <p:nvSpPr>
                    <p:cNvPr id="2717"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4" name="Group 12"/>
                  <p:cNvGrpSpPr/>
                  <p:nvPr/>
                </p:nvGrpSpPr>
                <p:grpSpPr>
                  <a:xfrm rot="15530705">
                    <a:off x="2284581" y="2639655"/>
                    <a:ext cx="405591" cy="1883879"/>
                    <a:chOff x="1905000" y="1828800"/>
                    <a:chExt cx="762000" cy="2362200"/>
                  </a:xfrm>
                </p:grpSpPr>
                <p:sp>
                  <p:nvSpPr>
                    <p:cNvPr id="2715"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76" name="Group 199"/>
              <p:cNvGrpSpPr/>
              <p:nvPr/>
            </p:nvGrpSpPr>
            <p:grpSpPr>
              <a:xfrm rot="3068959">
                <a:off x="1334455" y="2628335"/>
                <a:ext cx="1820842" cy="1558779"/>
                <a:chOff x="736597" y="733384"/>
                <a:chExt cx="1807860" cy="1807860"/>
              </a:xfrm>
            </p:grpSpPr>
            <p:grpSp>
              <p:nvGrpSpPr>
                <p:cNvPr id="2679" name="Group 15"/>
                <p:cNvGrpSpPr/>
                <p:nvPr/>
              </p:nvGrpSpPr>
              <p:grpSpPr>
                <a:xfrm rot="20238387">
                  <a:off x="736597" y="881328"/>
                  <a:ext cx="1193804" cy="897916"/>
                  <a:chOff x="1111998" y="1862460"/>
                  <a:chExt cx="2362200" cy="1921930"/>
                </a:xfrm>
              </p:grpSpPr>
              <p:grpSp>
                <p:nvGrpSpPr>
                  <p:cNvPr id="2700" name="Group 6"/>
                  <p:cNvGrpSpPr/>
                  <p:nvPr/>
                </p:nvGrpSpPr>
                <p:grpSpPr>
                  <a:xfrm rot="17802976">
                    <a:off x="1912098" y="1823816"/>
                    <a:ext cx="762000" cy="2362200"/>
                    <a:chOff x="1905000" y="1828800"/>
                    <a:chExt cx="762000" cy="2362200"/>
                  </a:xfrm>
                </p:grpSpPr>
                <p:sp>
                  <p:nvSpPr>
                    <p:cNvPr id="27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1" name="Group 9"/>
                  <p:cNvGrpSpPr/>
                  <p:nvPr/>
                </p:nvGrpSpPr>
                <p:grpSpPr>
                  <a:xfrm rot="19123498">
                    <a:off x="2501621" y="1862460"/>
                    <a:ext cx="542170" cy="1782007"/>
                    <a:chOff x="1905000" y="1828800"/>
                    <a:chExt cx="762000" cy="2362200"/>
                  </a:xfrm>
                </p:grpSpPr>
                <p:sp>
                  <p:nvSpPr>
                    <p:cNvPr id="2705" name="Oval 27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2" name="Group 12"/>
                  <p:cNvGrpSpPr/>
                  <p:nvPr/>
                </p:nvGrpSpPr>
                <p:grpSpPr>
                  <a:xfrm rot="15530705">
                    <a:off x="2284581" y="2639655"/>
                    <a:ext cx="405591" cy="1883879"/>
                    <a:chOff x="1905000" y="1828800"/>
                    <a:chExt cx="762000" cy="2362200"/>
                  </a:xfrm>
                </p:grpSpPr>
                <p:sp>
                  <p:nvSpPr>
                    <p:cNvPr id="2703" name="Oval 27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0" name="Group 21"/>
                <p:cNvGrpSpPr/>
                <p:nvPr/>
              </p:nvGrpSpPr>
              <p:grpSpPr>
                <a:xfrm rot="2927600">
                  <a:off x="1498597" y="881328"/>
                  <a:ext cx="1193804" cy="897916"/>
                  <a:chOff x="1111998" y="1862460"/>
                  <a:chExt cx="2362200" cy="1921930"/>
                </a:xfrm>
              </p:grpSpPr>
              <p:grpSp>
                <p:nvGrpSpPr>
                  <p:cNvPr id="2691" name="Group 6"/>
                  <p:cNvGrpSpPr/>
                  <p:nvPr/>
                </p:nvGrpSpPr>
                <p:grpSpPr>
                  <a:xfrm rot="17802976">
                    <a:off x="1912098" y="1823816"/>
                    <a:ext cx="762000" cy="2362200"/>
                    <a:chOff x="1905000" y="1828800"/>
                    <a:chExt cx="762000" cy="2362200"/>
                  </a:xfrm>
                </p:grpSpPr>
                <p:sp>
                  <p:nvSpPr>
                    <p:cNvPr id="26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2" name="Group 9"/>
                  <p:cNvGrpSpPr/>
                  <p:nvPr/>
                </p:nvGrpSpPr>
                <p:grpSpPr>
                  <a:xfrm rot="19123498">
                    <a:off x="2501621" y="1862460"/>
                    <a:ext cx="542170" cy="1782007"/>
                    <a:chOff x="1905000" y="1828800"/>
                    <a:chExt cx="762000" cy="2362200"/>
                  </a:xfrm>
                </p:grpSpPr>
                <p:sp>
                  <p:nvSpPr>
                    <p:cNvPr id="2696" name="Oval 26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3" name="Group 12"/>
                  <p:cNvGrpSpPr/>
                  <p:nvPr/>
                </p:nvGrpSpPr>
                <p:grpSpPr>
                  <a:xfrm rot="15530705">
                    <a:off x="2284581" y="2639655"/>
                    <a:ext cx="405591" cy="1883879"/>
                    <a:chOff x="1905000" y="1828800"/>
                    <a:chExt cx="762000" cy="2362200"/>
                  </a:xfrm>
                </p:grpSpPr>
                <p:sp>
                  <p:nvSpPr>
                    <p:cNvPr id="2694" name="Oval 26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1" name="Group 31"/>
                <p:cNvGrpSpPr/>
                <p:nvPr/>
              </p:nvGrpSpPr>
              <p:grpSpPr>
                <a:xfrm rot="20238387">
                  <a:off x="1346199" y="1643328"/>
                  <a:ext cx="1193804" cy="897916"/>
                  <a:chOff x="1111998" y="1862460"/>
                  <a:chExt cx="2362200" cy="1921930"/>
                </a:xfrm>
              </p:grpSpPr>
              <p:grpSp>
                <p:nvGrpSpPr>
                  <p:cNvPr id="2682" name="Group 6"/>
                  <p:cNvGrpSpPr/>
                  <p:nvPr/>
                </p:nvGrpSpPr>
                <p:grpSpPr>
                  <a:xfrm rot="17802976">
                    <a:off x="1912098" y="1823816"/>
                    <a:ext cx="762000" cy="2362200"/>
                    <a:chOff x="1905000" y="1828800"/>
                    <a:chExt cx="762000" cy="2362200"/>
                  </a:xfrm>
                </p:grpSpPr>
                <p:sp>
                  <p:nvSpPr>
                    <p:cNvPr id="26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3" name="Group 9"/>
                  <p:cNvGrpSpPr/>
                  <p:nvPr/>
                </p:nvGrpSpPr>
                <p:grpSpPr>
                  <a:xfrm rot="19123498">
                    <a:off x="2501621" y="1862460"/>
                    <a:ext cx="542170" cy="1782007"/>
                    <a:chOff x="1905000" y="1828800"/>
                    <a:chExt cx="762000" cy="2362200"/>
                  </a:xfrm>
                </p:grpSpPr>
                <p:sp>
                  <p:nvSpPr>
                    <p:cNvPr id="2687"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4" name="Group 12"/>
                  <p:cNvGrpSpPr/>
                  <p:nvPr/>
                </p:nvGrpSpPr>
                <p:grpSpPr>
                  <a:xfrm rot="15530705">
                    <a:off x="2284581" y="2639655"/>
                    <a:ext cx="405591" cy="1883879"/>
                    <a:chOff x="1905000" y="1828800"/>
                    <a:chExt cx="762000" cy="2362200"/>
                  </a:xfrm>
                </p:grpSpPr>
                <p:sp>
                  <p:nvSpPr>
                    <p:cNvPr id="2685"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77" name="Double Wave 2476"/>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Double Wave 2477"/>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Double Wave 2478"/>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Oval 2479"/>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2" name="Group 41"/>
              <p:cNvGrpSpPr/>
              <p:nvPr/>
            </p:nvGrpSpPr>
            <p:grpSpPr>
              <a:xfrm>
                <a:off x="457200" y="3352800"/>
                <a:ext cx="1397003" cy="1095416"/>
                <a:chOff x="736597" y="733384"/>
                <a:chExt cx="1807860" cy="1807860"/>
              </a:xfrm>
            </p:grpSpPr>
            <p:grpSp>
              <p:nvGrpSpPr>
                <p:cNvPr id="2649" name="Group 15"/>
                <p:cNvGrpSpPr/>
                <p:nvPr/>
              </p:nvGrpSpPr>
              <p:grpSpPr>
                <a:xfrm rot="20238387">
                  <a:off x="736597" y="881328"/>
                  <a:ext cx="1193804" cy="897916"/>
                  <a:chOff x="1111998" y="1862460"/>
                  <a:chExt cx="2362200" cy="1921930"/>
                </a:xfrm>
              </p:grpSpPr>
              <p:grpSp>
                <p:nvGrpSpPr>
                  <p:cNvPr id="2670" name="Group 6"/>
                  <p:cNvGrpSpPr/>
                  <p:nvPr/>
                </p:nvGrpSpPr>
                <p:grpSpPr>
                  <a:xfrm rot="17802976">
                    <a:off x="1912098" y="1823816"/>
                    <a:ext cx="762000" cy="2362200"/>
                    <a:chOff x="1905000" y="1828800"/>
                    <a:chExt cx="762000" cy="2362200"/>
                  </a:xfrm>
                </p:grpSpPr>
                <p:sp>
                  <p:nvSpPr>
                    <p:cNvPr id="26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1" name="Group 9"/>
                  <p:cNvGrpSpPr/>
                  <p:nvPr/>
                </p:nvGrpSpPr>
                <p:grpSpPr>
                  <a:xfrm rot="19123498">
                    <a:off x="2501621" y="1862460"/>
                    <a:ext cx="542170" cy="1782007"/>
                    <a:chOff x="1905000" y="1828800"/>
                    <a:chExt cx="762000" cy="2362200"/>
                  </a:xfrm>
                </p:grpSpPr>
                <p:sp>
                  <p:nvSpPr>
                    <p:cNvPr id="2675"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2" name="Group 12"/>
                  <p:cNvGrpSpPr/>
                  <p:nvPr/>
                </p:nvGrpSpPr>
                <p:grpSpPr>
                  <a:xfrm rot="15530705">
                    <a:off x="2284581" y="2639655"/>
                    <a:ext cx="405591" cy="1883879"/>
                    <a:chOff x="1905000" y="1828800"/>
                    <a:chExt cx="762000" cy="2362200"/>
                  </a:xfrm>
                </p:grpSpPr>
                <p:sp>
                  <p:nvSpPr>
                    <p:cNvPr id="2673"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0" name="Group 21"/>
                <p:cNvGrpSpPr/>
                <p:nvPr/>
              </p:nvGrpSpPr>
              <p:grpSpPr>
                <a:xfrm rot="2927600">
                  <a:off x="1498597" y="881328"/>
                  <a:ext cx="1193804" cy="897916"/>
                  <a:chOff x="1111998" y="1862460"/>
                  <a:chExt cx="2362200" cy="1921930"/>
                </a:xfrm>
              </p:grpSpPr>
              <p:grpSp>
                <p:nvGrpSpPr>
                  <p:cNvPr id="2661" name="Group 6"/>
                  <p:cNvGrpSpPr/>
                  <p:nvPr/>
                </p:nvGrpSpPr>
                <p:grpSpPr>
                  <a:xfrm rot="17802976">
                    <a:off x="1912098" y="1823816"/>
                    <a:ext cx="762000" cy="2362200"/>
                    <a:chOff x="1905000" y="1828800"/>
                    <a:chExt cx="762000" cy="2362200"/>
                  </a:xfrm>
                </p:grpSpPr>
                <p:sp>
                  <p:nvSpPr>
                    <p:cNvPr id="26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2" name="Group 9"/>
                  <p:cNvGrpSpPr/>
                  <p:nvPr/>
                </p:nvGrpSpPr>
                <p:grpSpPr>
                  <a:xfrm rot="19123498">
                    <a:off x="2501621" y="1862460"/>
                    <a:ext cx="542170" cy="1782007"/>
                    <a:chOff x="1905000" y="1828800"/>
                    <a:chExt cx="762000" cy="2362200"/>
                  </a:xfrm>
                </p:grpSpPr>
                <p:sp>
                  <p:nvSpPr>
                    <p:cNvPr id="266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3" name="Group 12"/>
                  <p:cNvGrpSpPr/>
                  <p:nvPr/>
                </p:nvGrpSpPr>
                <p:grpSpPr>
                  <a:xfrm rot="15530705">
                    <a:off x="2284581" y="2639655"/>
                    <a:ext cx="405591" cy="1883879"/>
                    <a:chOff x="1905000" y="1828800"/>
                    <a:chExt cx="762000" cy="2362200"/>
                  </a:xfrm>
                </p:grpSpPr>
                <p:sp>
                  <p:nvSpPr>
                    <p:cNvPr id="266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1" name="Group 31"/>
                <p:cNvGrpSpPr/>
                <p:nvPr/>
              </p:nvGrpSpPr>
              <p:grpSpPr>
                <a:xfrm rot="20238387">
                  <a:off x="1346199" y="1643328"/>
                  <a:ext cx="1193804" cy="897916"/>
                  <a:chOff x="1111998" y="1862460"/>
                  <a:chExt cx="2362200" cy="1921930"/>
                </a:xfrm>
              </p:grpSpPr>
              <p:grpSp>
                <p:nvGrpSpPr>
                  <p:cNvPr id="2652" name="Group 6"/>
                  <p:cNvGrpSpPr/>
                  <p:nvPr/>
                </p:nvGrpSpPr>
                <p:grpSpPr>
                  <a:xfrm rot="17802976">
                    <a:off x="1912098" y="1823816"/>
                    <a:ext cx="762000" cy="2362200"/>
                    <a:chOff x="1905000" y="1828800"/>
                    <a:chExt cx="762000" cy="2362200"/>
                  </a:xfrm>
                </p:grpSpPr>
                <p:sp>
                  <p:nvSpPr>
                    <p:cNvPr id="26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3" name="Group 9"/>
                  <p:cNvGrpSpPr/>
                  <p:nvPr/>
                </p:nvGrpSpPr>
                <p:grpSpPr>
                  <a:xfrm rot="19123498">
                    <a:off x="2501621" y="1862460"/>
                    <a:ext cx="542170" cy="1782007"/>
                    <a:chOff x="1905000" y="1828800"/>
                    <a:chExt cx="762000" cy="2362200"/>
                  </a:xfrm>
                </p:grpSpPr>
                <p:sp>
                  <p:nvSpPr>
                    <p:cNvPr id="2657" name="Oval 26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4" name="Group 12"/>
                  <p:cNvGrpSpPr/>
                  <p:nvPr/>
                </p:nvGrpSpPr>
                <p:grpSpPr>
                  <a:xfrm rot="15530705">
                    <a:off x="2284581" y="2639655"/>
                    <a:ext cx="405591" cy="1883879"/>
                    <a:chOff x="1905000" y="1828800"/>
                    <a:chExt cx="762000" cy="2362200"/>
                  </a:xfrm>
                </p:grpSpPr>
                <p:sp>
                  <p:nvSpPr>
                    <p:cNvPr id="2655" name="Oval 26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Oval 26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3" name="Group 42"/>
              <p:cNvGrpSpPr/>
              <p:nvPr/>
            </p:nvGrpSpPr>
            <p:grpSpPr>
              <a:xfrm rot="1956276">
                <a:off x="1167495" y="3842653"/>
                <a:ext cx="1397003" cy="1095416"/>
                <a:chOff x="736597" y="733384"/>
                <a:chExt cx="1807860" cy="1807860"/>
              </a:xfrm>
            </p:grpSpPr>
            <p:grpSp>
              <p:nvGrpSpPr>
                <p:cNvPr id="2619" name="Group 15"/>
                <p:cNvGrpSpPr/>
                <p:nvPr/>
              </p:nvGrpSpPr>
              <p:grpSpPr>
                <a:xfrm rot="20238387">
                  <a:off x="736597" y="881328"/>
                  <a:ext cx="1193804" cy="897916"/>
                  <a:chOff x="1111998" y="1862460"/>
                  <a:chExt cx="2362200" cy="1921930"/>
                </a:xfrm>
              </p:grpSpPr>
              <p:grpSp>
                <p:nvGrpSpPr>
                  <p:cNvPr id="2640" name="Group 6"/>
                  <p:cNvGrpSpPr/>
                  <p:nvPr/>
                </p:nvGrpSpPr>
                <p:grpSpPr>
                  <a:xfrm rot="17802976">
                    <a:off x="1912098" y="1823816"/>
                    <a:ext cx="762000" cy="2362200"/>
                    <a:chOff x="1905000" y="1828800"/>
                    <a:chExt cx="762000" cy="2362200"/>
                  </a:xfrm>
                </p:grpSpPr>
                <p:sp>
                  <p:nvSpPr>
                    <p:cNvPr id="26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1" name="Group 9"/>
                  <p:cNvGrpSpPr/>
                  <p:nvPr/>
                </p:nvGrpSpPr>
                <p:grpSpPr>
                  <a:xfrm rot="19123498">
                    <a:off x="2501621" y="1862460"/>
                    <a:ext cx="542170" cy="1782007"/>
                    <a:chOff x="1905000" y="1828800"/>
                    <a:chExt cx="762000" cy="2362200"/>
                  </a:xfrm>
                </p:grpSpPr>
                <p:sp>
                  <p:nvSpPr>
                    <p:cNvPr id="264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2" name="Group 12"/>
                  <p:cNvGrpSpPr/>
                  <p:nvPr/>
                </p:nvGrpSpPr>
                <p:grpSpPr>
                  <a:xfrm rot="15530705">
                    <a:off x="2284581" y="2639655"/>
                    <a:ext cx="405591" cy="1883879"/>
                    <a:chOff x="1905000" y="1828800"/>
                    <a:chExt cx="762000" cy="2362200"/>
                  </a:xfrm>
                </p:grpSpPr>
                <p:sp>
                  <p:nvSpPr>
                    <p:cNvPr id="2643" name="Oval 26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0" name="Group 21"/>
                <p:cNvGrpSpPr/>
                <p:nvPr/>
              </p:nvGrpSpPr>
              <p:grpSpPr>
                <a:xfrm rot="2927600">
                  <a:off x="1498597" y="881328"/>
                  <a:ext cx="1193804" cy="897916"/>
                  <a:chOff x="1111998" y="1862460"/>
                  <a:chExt cx="2362200" cy="1921930"/>
                </a:xfrm>
              </p:grpSpPr>
              <p:grpSp>
                <p:nvGrpSpPr>
                  <p:cNvPr id="2631" name="Group 6"/>
                  <p:cNvGrpSpPr/>
                  <p:nvPr/>
                </p:nvGrpSpPr>
                <p:grpSpPr>
                  <a:xfrm rot="17802976">
                    <a:off x="1912098" y="1823816"/>
                    <a:ext cx="762000" cy="2362200"/>
                    <a:chOff x="1905000" y="1828800"/>
                    <a:chExt cx="762000" cy="2362200"/>
                  </a:xfrm>
                </p:grpSpPr>
                <p:sp>
                  <p:nvSpPr>
                    <p:cNvPr id="26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2" name="Group 9"/>
                  <p:cNvGrpSpPr/>
                  <p:nvPr/>
                </p:nvGrpSpPr>
                <p:grpSpPr>
                  <a:xfrm rot="19123498">
                    <a:off x="2501621" y="1862460"/>
                    <a:ext cx="542170" cy="1782007"/>
                    <a:chOff x="1905000" y="1828800"/>
                    <a:chExt cx="762000" cy="2362200"/>
                  </a:xfrm>
                </p:grpSpPr>
                <p:sp>
                  <p:nvSpPr>
                    <p:cNvPr id="263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3" name="Group 12"/>
                  <p:cNvGrpSpPr/>
                  <p:nvPr/>
                </p:nvGrpSpPr>
                <p:grpSpPr>
                  <a:xfrm rot="15530705">
                    <a:off x="2284581" y="2639655"/>
                    <a:ext cx="405591" cy="1883879"/>
                    <a:chOff x="1905000" y="1828800"/>
                    <a:chExt cx="762000" cy="2362200"/>
                  </a:xfrm>
                </p:grpSpPr>
                <p:sp>
                  <p:nvSpPr>
                    <p:cNvPr id="263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1" name="Group 31"/>
                <p:cNvGrpSpPr/>
                <p:nvPr/>
              </p:nvGrpSpPr>
              <p:grpSpPr>
                <a:xfrm rot="20238387">
                  <a:off x="1346199" y="1643328"/>
                  <a:ext cx="1193804" cy="897916"/>
                  <a:chOff x="1111998" y="1862460"/>
                  <a:chExt cx="2362200" cy="1921930"/>
                </a:xfrm>
              </p:grpSpPr>
              <p:grpSp>
                <p:nvGrpSpPr>
                  <p:cNvPr id="2622" name="Group 6"/>
                  <p:cNvGrpSpPr/>
                  <p:nvPr/>
                </p:nvGrpSpPr>
                <p:grpSpPr>
                  <a:xfrm rot="17802976">
                    <a:off x="1912098" y="1823816"/>
                    <a:ext cx="762000" cy="2362200"/>
                    <a:chOff x="1905000" y="1828800"/>
                    <a:chExt cx="762000" cy="2362200"/>
                  </a:xfrm>
                </p:grpSpPr>
                <p:sp>
                  <p:nvSpPr>
                    <p:cNvPr id="26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3" name="Group 9"/>
                  <p:cNvGrpSpPr/>
                  <p:nvPr/>
                </p:nvGrpSpPr>
                <p:grpSpPr>
                  <a:xfrm rot="19123498">
                    <a:off x="2501621" y="1862460"/>
                    <a:ext cx="542170" cy="1782007"/>
                    <a:chOff x="1905000" y="1828800"/>
                    <a:chExt cx="762000" cy="2362200"/>
                  </a:xfrm>
                </p:grpSpPr>
                <p:sp>
                  <p:nvSpPr>
                    <p:cNvPr id="2627" name="Oval 26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4" name="Group 12"/>
                  <p:cNvGrpSpPr/>
                  <p:nvPr/>
                </p:nvGrpSpPr>
                <p:grpSpPr>
                  <a:xfrm rot="15530705">
                    <a:off x="2284581" y="2639655"/>
                    <a:ext cx="405591" cy="1883879"/>
                    <a:chOff x="1905000" y="1828800"/>
                    <a:chExt cx="762000" cy="2362200"/>
                  </a:xfrm>
                </p:grpSpPr>
                <p:sp>
                  <p:nvSpPr>
                    <p:cNvPr id="262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4" name="Group 73"/>
              <p:cNvGrpSpPr/>
              <p:nvPr/>
            </p:nvGrpSpPr>
            <p:grpSpPr>
              <a:xfrm rot="3068959">
                <a:off x="1791654" y="2628338"/>
                <a:ext cx="1820842" cy="1558779"/>
                <a:chOff x="736597" y="733384"/>
                <a:chExt cx="1807860" cy="1807860"/>
              </a:xfrm>
            </p:grpSpPr>
            <p:grpSp>
              <p:nvGrpSpPr>
                <p:cNvPr id="2589" name="Group 15"/>
                <p:cNvGrpSpPr/>
                <p:nvPr/>
              </p:nvGrpSpPr>
              <p:grpSpPr>
                <a:xfrm rot="20238387">
                  <a:off x="736597" y="881328"/>
                  <a:ext cx="1193804" cy="897916"/>
                  <a:chOff x="1111998" y="1862460"/>
                  <a:chExt cx="2362200" cy="1921930"/>
                </a:xfrm>
              </p:grpSpPr>
              <p:grpSp>
                <p:nvGrpSpPr>
                  <p:cNvPr id="2610" name="Group 6"/>
                  <p:cNvGrpSpPr/>
                  <p:nvPr/>
                </p:nvGrpSpPr>
                <p:grpSpPr>
                  <a:xfrm rot="17802976">
                    <a:off x="1912098" y="1823816"/>
                    <a:ext cx="762000" cy="2362200"/>
                    <a:chOff x="1905000" y="1828800"/>
                    <a:chExt cx="762000" cy="2362200"/>
                  </a:xfrm>
                </p:grpSpPr>
                <p:sp>
                  <p:nvSpPr>
                    <p:cNvPr id="26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1" name="Group 9"/>
                  <p:cNvGrpSpPr/>
                  <p:nvPr/>
                </p:nvGrpSpPr>
                <p:grpSpPr>
                  <a:xfrm rot="19123498">
                    <a:off x="2501621" y="1862460"/>
                    <a:ext cx="542170" cy="1782007"/>
                    <a:chOff x="1905000" y="1828800"/>
                    <a:chExt cx="762000" cy="2362200"/>
                  </a:xfrm>
                </p:grpSpPr>
                <p:sp>
                  <p:nvSpPr>
                    <p:cNvPr id="261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2" name="Group 12"/>
                  <p:cNvGrpSpPr/>
                  <p:nvPr/>
                </p:nvGrpSpPr>
                <p:grpSpPr>
                  <a:xfrm rot="15530705">
                    <a:off x="2284581" y="2639655"/>
                    <a:ext cx="405591" cy="1883879"/>
                    <a:chOff x="1905000" y="1828800"/>
                    <a:chExt cx="762000" cy="2362200"/>
                  </a:xfrm>
                </p:grpSpPr>
                <p:sp>
                  <p:nvSpPr>
                    <p:cNvPr id="261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0" name="Group 21"/>
                <p:cNvGrpSpPr/>
                <p:nvPr/>
              </p:nvGrpSpPr>
              <p:grpSpPr>
                <a:xfrm rot="2927600">
                  <a:off x="1498597" y="881328"/>
                  <a:ext cx="1193804" cy="897916"/>
                  <a:chOff x="1111998" y="1862460"/>
                  <a:chExt cx="2362200" cy="1921930"/>
                </a:xfrm>
              </p:grpSpPr>
              <p:grpSp>
                <p:nvGrpSpPr>
                  <p:cNvPr id="2601" name="Group 6"/>
                  <p:cNvGrpSpPr/>
                  <p:nvPr/>
                </p:nvGrpSpPr>
                <p:grpSpPr>
                  <a:xfrm rot="17802976">
                    <a:off x="1912098" y="1823816"/>
                    <a:ext cx="762000" cy="2362200"/>
                    <a:chOff x="1905000" y="1828800"/>
                    <a:chExt cx="762000" cy="2362200"/>
                  </a:xfrm>
                </p:grpSpPr>
                <p:sp>
                  <p:nvSpPr>
                    <p:cNvPr id="26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Oval 26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2" name="Group 9"/>
                  <p:cNvGrpSpPr/>
                  <p:nvPr/>
                </p:nvGrpSpPr>
                <p:grpSpPr>
                  <a:xfrm rot="19123498">
                    <a:off x="2501621" y="1862460"/>
                    <a:ext cx="542170" cy="1782007"/>
                    <a:chOff x="1905000" y="1828800"/>
                    <a:chExt cx="762000" cy="2362200"/>
                  </a:xfrm>
                </p:grpSpPr>
                <p:sp>
                  <p:nvSpPr>
                    <p:cNvPr id="260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3" name="Group 12"/>
                  <p:cNvGrpSpPr/>
                  <p:nvPr/>
                </p:nvGrpSpPr>
                <p:grpSpPr>
                  <a:xfrm rot="15530705">
                    <a:off x="2284581" y="2639655"/>
                    <a:ext cx="405591" cy="1883879"/>
                    <a:chOff x="1905000" y="1828800"/>
                    <a:chExt cx="762000" cy="2362200"/>
                  </a:xfrm>
                </p:grpSpPr>
                <p:sp>
                  <p:nvSpPr>
                    <p:cNvPr id="260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1" name="Group 31"/>
                <p:cNvGrpSpPr/>
                <p:nvPr/>
              </p:nvGrpSpPr>
              <p:grpSpPr>
                <a:xfrm rot="20238387">
                  <a:off x="1346199" y="1643328"/>
                  <a:ext cx="1193804" cy="897916"/>
                  <a:chOff x="1111998" y="1862460"/>
                  <a:chExt cx="2362200" cy="1921930"/>
                </a:xfrm>
              </p:grpSpPr>
              <p:grpSp>
                <p:nvGrpSpPr>
                  <p:cNvPr id="2592" name="Group 6"/>
                  <p:cNvGrpSpPr/>
                  <p:nvPr/>
                </p:nvGrpSpPr>
                <p:grpSpPr>
                  <a:xfrm rot="17802976">
                    <a:off x="1912098" y="1823816"/>
                    <a:ext cx="762000" cy="2362200"/>
                    <a:chOff x="1905000" y="1828800"/>
                    <a:chExt cx="762000" cy="2362200"/>
                  </a:xfrm>
                </p:grpSpPr>
                <p:sp>
                  <p:nvSpPr>
                    <p:cNvPr id="25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3" name="Group 9"/>
                  <p:cNvGrpSpPr/>
                  <p:nvPr/>
                </p:nvGrpSpPr>
                <p:grpSpPr>
                  <a:xfrm rot="19123498">
                    <a:off x="2501621" y="1862460"/>
                    <a:ext cx="542170" cy="1782007"/>
                    <a:chOff x="1905000" y="1828800"/>
                    <a:chExt cx="762000" cy="2362200"/>
                  </a:xfrm>
                </p:grpSpPr>
                <p:sp>
                  <p:nvSpPr>
                    <p:cNvPr id="2597" name="Oval 25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4" name="Group 12"/>
                  <p:cNvGrpSpPr/>
                  <p:nvPr/>
                </p:nvGrpSpPr>
                <p:grpSpPr>
                  <a:xfrm rot="15530705">
                    <a:off x="2284581" y="2639655"/>
                    <a:ext cx="405591" cy="1883879"/>
                    <a:chOff x="1905000" y="1828800"/>
                    <a:chExt cx="762000" cy="2362200"/>
                  </a:xfrm>
                </p:grpSpPr>
                <p:sp>
                  <p:nvSpPr>
                    <p:cNvPr id="2595" name="Oval 25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5" name="Group 104"/>
              <p:cNvGrpSpPr/>
              <p:nvPr/>
            </p:nvGrpSpPr>
            <p:grpSpPr>
              <a:xfrm rot="3068959">
                <a:off x="2247659" y="3793897"/>
                <a:ext cx="1143483" cy="840157"/>
                <a:chOff x="736597" y="733384"/>
                <a:chExt cx="1807860" cy="1807860"/>
              </a:xfrm>
            </p:grpSpPr>
            <p:grpSp>
              <p:nvGrpSpPr>
                <p:cNvPr id="2559" name="Group 15"/>
                <p:cNvGrpSpPr/>
                <p:nvPr/>
              </p:nvGrpSpPr>
              <p:grpSpPr>
                <a:xfrm rot="20238387">
                  <a:off x="736597" y="881328"/>
                  <a:ext cx="1193804" cy="897916"/>
                  <a:chOff x="1111998" y="1862460"/>
                  <a:chExt cx="2362200" cy="1921930"/>
                </a:xfrm>
              </p:grpSpPr>
              <p:grpSp>
                <p:nvGrpSpPr>
                  <p:cNvPr id="2580" name="Group 6"/>
                  <p:cNvGrpSpPr/>
                  <p:nvPr/>
                </p:nvGrpSpPr>
                <p:grpSpPr>
                  <a:xfrm rot="17802976">
                    <a:off x="1912098" y="1823816"/>
                    <a:ext cx="762000" cy="2362200"/>
                    <a:chOff x="1905000" y="1828800"/>
                    <a:chExt cx="762000" cy="2362200"/>
                  </a:xfrm>
                </p:grpSpPr>
                <p:sp>
                  <p:nvSpPr>
                    <p:cNvPr id="25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1" name="Group 9"/>
                  <p:cNvGrpSpPr/>
                  <p:nvPr/>
                </p:nvGrpSpPr>
                <p:grpSpPr>
                  <a:xfrm rot="19123498">
                    <a:off x="2501621" y="1862460"/>
                    <a:ext cx="542170" cy="1782007"/>
                    <a:chOff x="1905000" y="1828800"/>
                    <a:chExt cx="762000" cy="2362200"/>
                  </a:xfrm>
                </p:grpSpPr>
                <p:sp>
                  <p:nvSpPr>
                    <p:cNvPr id="2585" name="Oval 25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Oval 25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2" name="Group 12"/>
                  <p:cNvGrpSpPr/>
                  <p:nvPr/>
                </p:nvGrpSpPr>
                <p:grpSpPr>
                  <a:xfrm rot="15530705">
                    <a:off x="2284581" y="2639655"/>
                    <a:ext cx="405591" cy="1883879"/>
                    <a:chOff x="1905000" y="1828800"/>
                    <a:chExt cx="762000" cy="2362200"/>
                  </a:xfrm>
                </p:grpSpPr>
                <p:sp>
                  <p:nvSpPr>
                    <p:cNvPr id="2583" name="Oval 2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0" name="Group 21"/>
                <p:cNvGrpSpPr/>
                <p:nvPr/>
              </p:nvGrpSpPr>
              <p:grpSpPr>
                <a:xfrm rot="2927600">
                  <a:off x="1498597" y="881328"/>
                  <a:ext cx="1193804" cy="897916"/>
                  <a:chOff x="1111998" y="1862460"/>
                  <a:chExt cx="2362200" cy="1921930"/>
                </a:xfrm>
              </p:grpSpPr>
              <p:grpSp>
                <p:nvGrpSpPr>
                  <p:cNvPr id="2571" name="Group 6"/>
                  <p:cNvGrpSpPr/>
                  <p:nvPr/>
                </p:nvGrpSpPr>
                <p:grpSpPr>
                  <a:xfrm rot="17802976">
                    <a:off x="1912098" y="1823816"/>
                    <a:ext cx="762000" cy="2362200"/>
                    <a:chOff x="1905000" y="1828800"/>
                    <a:chExt cx="762000" cy="2362200"/>
                  </a:xfrm>
                </p:grpSpPr>
                <p:sp>
                  <p:nvSpPr>
                    <p:cNvPr id="25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Oval 25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2" name="Group 9"/>
                  <p:cNvGrpSpPr/>
                  <p:nvPr/>
                </p:nvGrpSpPr>
                <p:grpSpPr>
                  <a:xfrm rot="19123498">
                    <a:off x="2501621" y="1862460"/>
                    <a:ext cx="542170" cy="1782007"/>
                    <a:chOff x="1905000" y="1828800"/>
                    <a:chExt cx="762000" cy="2362200"/>
                  </a:xfrm>
                </p:grpSpPr>
                <p:sp>
                  <p:nvSpPr>
                    <p:cNvPr id="2576" name="Oval 25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3" name="Group 12"/>
                  <p:cNvGrpSpPr/>
                  <p:nvPr/>
                </p:nvGrpSpPr>
                <p:grpSpPr>
                  <a:xfrm rot="15530705">
                    <a:off x="2284581" y="2639655"/>
                    <a:ext cx="405591" cy="1883879"/>
                    <a:chOff x="1905000" y="1828800"/>
                    <a:chExt cx="762000" cy="2362200"/>
                  </a:xfrm>
                </p:grpSpPr>
                <p:sp>
                  <p:nvSpPr>
                    <p:cNvPr id="2574" name="Oval 25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Oval 25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1" name="Group 31"/>
                <p:cNvGrpSpPr/>
                <p:nvPr/>
              </p:nvGrpSpPr>
              <p:grpSpPr>
                <a:xfrm rot="20238387">
                  <a:off x="1346199" y="1643328"/>
                  <a:ext cx="1193804" cy="897916"/>
                  <a:chOff x="1111998" y="1862460"/>
                  <a:chExt cx="2362200" cy="1921930"/>
                </a:xfrm>
              </p:grpSpPr>
              <p:grpSp>
                <p:nvGrpSpPr>
                  <p:cNvPr id="2562" name="Group 6"/>
                  <p:cNvGrpSpPr/>
                  <p:nvPr/>
                </p:nvGrpSpPr>
                <p:grpSpPr>
                  <a:xfrm rot="17802976">
                    <a:off x="1912098" y="1823816"/>
                    <a:ext cx="762000" cy="2362200"/>
                    <a:chOff x="1905000" y="1828800"/>
                    <a:chExt cx="762000" cy="2362200"/>
                  </a:xfrm>
                </p:grpSpPr>
                <p:sp>
                  <p:nvSpPr>
                    <p:cNvPr id="25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3" name="Group 9"/>
                  <p:cNvGrpSpPr/>
                  <p:nvPr/>
                </p:nvGrpSpPr>
                <p:grpSpPr>
                  <a:xfrm rot="19123498">
                    <a:off x="2501621" y="1862460"/>
                    <a:ext cx="542170" cy="1782007"/>
                    <a:chOff x="1905000" y="1828800"/>
                    <a:chExt cx="762000" cy="2362200"/>
                  </a:xfrm>
                </p:grpSpPr>
                <p:sp>
                  <p:nvSpPr>
                    <p:cNvPr id="2567" name="Oval 25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4" name="Group 12"/>
                  <p:cNvGrpSpPr/>
                  <p:nvPr/>
                </p:nvGrpSpPr>
                <p:grpSpPr>
                  <a:xfrm rot="15530705">
                    <a:off x="2284581" y="2639655"/>
                    <a:ext cx="405591" cy="1883879"/>
                    <a:chOff x="1905000" y="1828800"/>
                    <a:chExt cx="762000" cy="2362200"/>
                  </a:xfrm>
                </p:grpSpPr>
                <p:sp>
                  <p:nvSpPr>
                    <p:cNvPr id="2565" name="Oval 25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Oval 25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6" name="Group 135"/>
              <p:cNvGrpSpPr/>
              <p:nvPr/>
            </p:nvGrpSpPr>
            <p:grpSpPr>
              <a:xfrm rot="5892673">
                <a:off x="3061159" y="3301846"/>
                <a:ext cx="1528325" cy="1350205"/>
                <a:chOff x="736597" y="733384"/>
                <a:chExt cx="1807860" cy="1807860"/>
              </a:xfrm>
            </p:grpSpPr>
            <p:grpSp>
              <p:nvGrpSpPr>
                <p:cNvPr id="2529" name="Group 15"/>
                <p:cNvGrpSpPr/>
                <p:nvPr/>
              </p:nvGrpSpPr>
              <p:grpSpPr>
                <a:xfrm rot="20238387">
                  <a:off x="736597" y="881328"/>
                  <a:ext cx="1193804" cy="897916"/>
                  <a:chOff x="1111998" y="1862460"/>
                  <a:chExt cx="2362200" cy="1921930"/>
                </a:xfrm>
              </p:grpSpPr>
              <p:grpSp>
                <p:nvGrpSpPr>
                  <p:cNvPr id="2550" name="Group 6"/>
                  <p:cNvGrpSpPr/>
                  <p:nvPr/>
                </p:nvGrpSpPr>
                <p:grpSpPr>
                  <a:xfrm rot="17802976">
                    <a:off x="1912098" y="1823816"/>
                    <a:ext cx="762000" cy="2362200"/>
                    <a:chOff x="1905000" y="1828800"/>
                    <a:chExt cx="762000" cy="2362200"/>
                  </a:xfrm>
                </p:grpSpPr>
                <p:sp>
                  <p:nvSpPr>
                    <p:cNvPr id="25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1" name="Group 9"/>
                  <p:cNvGrpSpPr/>
                  <p:nvPr/>
                </p:nvGrpSpPr>
                <p:grpSpPr>
                  <a:xfrm rot="19123498">
                    <a:off x="2501621" y="1862460"/>
                    <a:ext cx="542170" cy="1782007"/>
                    <a:chOff x="1905000" y="1828800"/>
                    <a:chExt cx="762000" cy="2362200"/>
                  </a:xfrm>
                </p:grpSpPr>
                <p:sp>
                  <p:nvSpPr>
                    <p:cNvPr id="2555" name="Oval 25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2" name="Group 12"/>
                  <p:cNvGrpSpPr/>
                  <p:nvPr/>
                </p:nvGrpSpPr>
                <p:grpSpPr>
                  <a:xfrm rot="15530705">
                    <a:off x="2284581" y="2639655"/>
                    <a:ext cx="405591" cy="1883879"/>
                    <a:chOff x="1905000" y="1828800"/>
                    <a:chExt cx="762000" cy="2362200"/>
                  </a:xfrm>
                </p:grpSpPr>
                <p:sp>
                  <p:nvSpPr>
                    <p:cNvPr id="2553" name="Oval 25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0" name="Group 21"/>
                <p:cNvGrpSpPr/>
                <p:nvPr/>
              </p:nvGrpSpPr>
              <p:grpSpPr>
                <a:xfrm rot="2927600">
                  <a:off x="1498597" y="881328"/>
                  <a:ext cx="1193804" cy="897916"/>
                  <a:chOff x="1111998" y="1862460"/>
                  <a:chExt cx="2362200" cy="1921930"/>
                </a:xfrm>
              </p:grpSpPr>
              <p:grpSp>
                <p:nvGrpSpPr>
                  <p:cNvPr id="2541" name="Group 6"/>
                  <p:cNvGrpSpPr/>
                  <p:nvPr/>
                </p:nvGrpSpPr>
                <p:grpSpPr>
                  <a:xfrm rot="17802976">
                    <a:off x="1912098" y="1823816"/>
                    <a:ext cx="762000" cy="2362200"/>
                    <a:chOff x="1905000" y="1828800"/>
                    <a:chExt cx="762000" cy="2362200"/>
                  </a:xfrm>
                </p:grpSpPr>
                <p:sp>
                  <p:nvSpPr>
                    <p:cNvPr id="25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Oval 25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2" name="Group 9"/>
                  <p:cNvGrpSpPr/>
                  <p:nvPr/>
                </p:nvGrpSpPr>
                <p:grpSpPr>
                  <a:xfrm rot="19123498">
                    <a:off x="2501621" y="1862460"/>
                    <a:ext cx="542170" cy="1782007"/>
                    <a:chOff x="1905000" y="1828800"/>
                    <a:chExt cx="762000" cy="2362200"/>
                  </a:xfrm>
                </p:grpSpPr>
                <p:sp>
                  <p:nvSpPr>
                    <p:cNvPr id="2546" name="Oval 25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3" name="Group 12"/>
                  <p:cNvGrpSpPr/>
                  <p:nvPr/>
                </p:nvGrpSpPr>
                <p:grpSpPr>
                  <a:xfrm rot="15530705">
                    <a:off x="2284581" y="2639655"/>
                    <a:ext cx="405591" cy="1883879"/>
                    <a:chOff x="1905000" y="1828800"/>
                    <a:chExt cx="762000" cy="2362200"/>
                  </a:xfrm>
                </p:grpSpPr>
                <p:sp>
                  <p:nvSpPr>
                    <p:cNvPr id="2544" name="Oval 25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1" name="Group 31"/>
                <p:cNvGrpSpPr/>
                <p:nvPr/>
              </p:nvGrpSpPr>
              <p:grpSpPr>
                <a:xfrm rot="20238387">
                  <a:off x="1346199" y="1643328"/>
                  <a:ext cx="1193804" cy="897916"/>
                  <a:chOff x="1111998" y="1862460"/>
                  <a:chExt cx="2362200" cy="1921930"/>
                </a:xfrm>
              </p:grpSpPr>
              <p:grpSp>
                <p:nvGrpSpPr>
                  <p:cNvPr id="2532" name="Group 6"/>
                  <p:cNvGrpSpPr/>
                  <p:nvPr/>
                </p:nvGrpSpPr>
                <p:grpSpPr>
                  <a:xfrm rot="17802976">
                    <a:off x="1912098" y="1823816"/>
                    <a:ext cx="762000" cy="2362200"/>
                    <a:chOff x="1905000" y="1828800"/>
                    <a:chExt cx="762000" cy="2362200"/>
                  </a:xfrm>
                </p:grpSpPr>
                <p:sp>
                  <p:nvSpPr>
                    <p:cNvPr id="2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Oval 25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3" name="Group 9"/>
                  <p:cNvGrpSpPr/>
                  <p:nvPr/>
                </p:nvGrpSpPr>
                <p:grpSpPr>
                  <a:xfrm rot="19123498">
                    <a:off x="2501621" y="1862460"/>
                    <a:ext cx="542170" cy="1782007"/>
                    <a:chOff x="1905000" y="1828800"/>
                    <a:chExt cx="762000" cy="2362200"/>
                  </a:xfrm>
                </p:grpSpPr>
                <p:sp>
                  <p:nvSpPr>
                    <p:cNvPr id="2537" name="Oval 25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4" name="Group 12"/>
                  <p:cNvGrpSpPr/>
                  <p:nvPr/>
                </p:nvGrpSpPr>
                <p:grpSpPr>
                  <a:xfrm rot="15530705">
                    <a:off x="2284581" y="2639655"/>
                    <a:ext cx="405591" cy="1883879"/>
                    <a:chOff x="1905000" y="1828800"/>
                    <a:chExt cx="762000" cy="2362200"/>
                  </a:xfrm>
                </p:grpSpPr>
                <p:sp>
                  <p:nvSpPr>
                    <p:cNvPr id="2535" name="Oval 2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Oval 25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7" name="Group 166"/>
              <p:cNvGrpSpPr/>
              <p:nvPr/>
            </p:nvGrpSpPr>
            <p:grpSpPr>
              <a:xfrm rot="20555714" flipH="1">
                <a:off x="3652811" y="2791157"/>
                <a:ext cx="1586260" cy="1364114"/>
                <a:chOff x="736597" y="733384"/>
                <a:chExt cx="1807860" cy="1807860"/>
              </a:xfrm>
            </p:grpSpPr>
            <p:grpSp>
              <p:nvGrpSpPr>
                <p:cNvPr id="2499" name="Group 15"/>
                <p:cNvGrpSpPr/>
                <p:nvPr/>
              </p:nvGrpSpPr>
              <p:grpSpPr>
                <a:xfrm rot="20238387">
                  <a:off x="736597" y="881328"/>
                  <a:ext cx="1193804" cy="897916"/>
                  <a:chOff x="1111998" y="1862460"/>
                  <a:chExt cx="2362200" cy="1921930"/>
                </a:xfrm>
              </p:grpSpPr>
              <p:grpSp>
                <p:nvGrpSpPr>
                  <p:cNvPr id="2520" name="Group 6"/>
                  <p:cNvGrpSpPr/>
                  <p:nvPr/>
                </p:nvGrpSpPr>
                <p:grpSpPr>
                  <a:xfrm rot="17802976">
                    <a:off x="1912098" y="1823816"/>
                    <a:ext cx="762000" cy="2362200"/>
                    <a:chOff x="1905000" y="1828800"/>
                    <a:chExt cx="762000" cy="2362200"/>
                  </a:xfrm>
                </p:grpSpPr>
                <p:sp>
                  <p:nvSpPr>
                    <p:cNvPr id="25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1" name="Group 9"/>
                  <p:cNvGrpSpPr/>
                  <p:nvPr/>
                </p:nvGrpSpPr>
                <p:grpSpPr>
                  <a:xfrm rot="19123498">
                    <a:off x="2501621" y="1862460"/>
                    <a:ext cx="542170" cy="1782007"/>
                    <a:chOff x="1905000" y="1828800"/>
                    <a:chExt cx="762000" cy="2362200"/>
                  </a:xfrm>
                </p:grpSpPr>
                <p:sp>
                  <p:nvSpPr>
                    <p:cNvPr id="2525" name="Oval 25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2" name="Group 12"/>
                  <p:cNvGrpSpPr/>
                  <p:nvPr/>
                </p:nvGrpSpPr>
                <p:grpSpPr>
                  <a:xfrm rot="15530705">
                    <a:off x="2284581" y="2639655"/>
                    <a:ext cx="405591" cy="1883879"/>
                    <a:chOff x="1905000" y="1828800"/>
                    <a:chExt cx="762000" cy="2362200"/>
                  </a:xfrm>
                </p:grpSpPr>
                <p:sp>
                  <p:nvSpPr>
                    <p:cNvPr id="2523" name="Oval 25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0" name="Group 21"/>
                <p:cNvGrpSpPr/>
                <p:nvPr/>
              </p:nvGrpSpPr>
              <p:grpSpPr>
                <a:xfrm rot="2927600">
                  <a:off x="1498597" y="881328"/>
                  <a:ext cx="1193804" cy="897916"/>
                  <a:chOff x="1111998" y="1862460"/>
                  <a:chExt cx="2362200" cy="1921930"/>
                </a:xfrm>
              </p:grpSpPr>
              <p:grpSp>
                <p:nvGrpSpPr>
                  <p:cNvPr id="2511" name="Group 6"/>
                  <p:cNvGrpSpPr/>
                  <p:nvPr/>
                </p:nvGrpSpPr>
                <p:grpSpPr>
                  <a:xfrm rot="17802976">
                    <a:off x="1912098" y="1823816"/>
                    <a:ext cx="762000" cy="2362200"/>
                    <a:chOff x="1905000" y="1828800"/>
                    <a:chExt cx="762000" cy="2362200"/>
                  </a:xfrm>
                </p:grpSpPr>
                <p:sp>
                  <p:nvSpPr>
                    <p:cNvPr id="25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2" name="Group 9"/>
                  <p:cNvGrpSpPr/>
                  <p:nvPr/>
                </p:nvGrpSpPr>
                <p:grpSpPr>
                  <a:xfrm rot="19123498">
                    <a:off x="2501621" y="1862460"/>
                    <a:ext cx="542170" cy="1782007"/>
                    <a:chOff x="1905000" y="1828800"/>
                    <a:chExt cx="762000" cy="2362200"/>
                  </a:xfrm>
                </p:grpSpPr>
                <p:sp>
                  <p:nvSpPr>
                    <p:cNvPr id="2516" name="Oval 25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3" name="Group 12"/>
                  <p:cNvGrpSpPr/>
                  <p:nvPr/>
                </p:nvGrpSpPr>
                <p:grpSpPr>
                  <a:xfrm rot="15530705">
                    <a:off x="2284581" y="2639655"/>
                    <a:ext cx="405591" cy="1883879"/>
                    <a:chOff x="1905000" y="1828800"/>
                    <a:chExt cx="762000" cy="2362200"/>
                  </a:xfrm>
                </p:grpSpPr>
                <p:sp>
                  <p:nvSpPr>
                    <p:cNvPr id="2514" name="Oval 25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1" name="Group 31"/>
                <p:cNvGrpSpPr/>
                <p:nvPr/>
              </p:nvGrpSpPr>
              <p:grpSpPr>
                <a:xfrm rot="20238387">
                  <a:off x="1346199" y="1643328"/>
                  <a:ext cx="1193804" cy="897916"/>
                  <a:chOff x="1111998" y="1862460"/>
                  <a:chExt cx="2362200" cy="1921930"/>
                </a:xfrm>
              </p:grpSpPr>
              <p:grpSp>
                <p:nvGrpSpPr>
                  <p:cNvPr id="2502" name="Group 6"/>
                  <p:cNvGrpSpPr/>
                  <p:nvPr/>
                </p:nvGrpSpPr>
                <p:grpSpPr>
                  <a:xfrm rot="17802976">
                    <a:off x="1912098" y="1823816"/>
                    <a:ext cx="762000" cy="2362200"/>
                    <a:chOff x="1905000" y="1828800"/>
                    <a:chExt cx="762000" cy="2362200"/>
                  </a:xfrm>
                </p:grpSpPr>
                <p:sp>
                  <p:nvSpPr>
                    <p:cNvPr id="2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Oval 25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3" name="Group 9"/>
                  <p:cNvGrpSpPr/>
                  <p:nvPr/>
                </p:nvGrpSpPr>
                <p:grpSpPr>
                  <a:xfrm rot="19123498">
                    <a:off x="2501621" y="1862460"/>
                    <a:ext cx="542170" cy="1782007"/>
                    <a:chOff x="1905000" y="1828800"/>
                    <a:chExt cx="762000" cy="2362200"/>
                  </a:xfrm>
                </p:grpSpPr>
                <p:sp>
                  <p:nvSpPr>
                    <p:cNvPr id="2507" name="Oval 2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4" name="Group 12"/>
                  <p:cNvGrpSpPr/>
                  <p:nvPr/>
                </p:nvGrpSpPr>
                <p:grpSpPr>
                  <a:xfrm rot="15530705">
                    <a:off x="2284581" y="2639655"/>
                    <a:ext cx="405591" cy="1883879"/>
                    <a:chOff x="1905000" y="1828800"/>
                    <a:chExt cx="762000" cy="2362200"/>
                  </a:xfrm>
                </p:grpSpPr>
                <p:sp>
                  <p:nvSpPr>
                    <p:cNvPr id="2505" name="Oval 2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Oval 2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88" name="Double Wave 2487"/>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Double Wave 2488"/>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Oval 2491"/>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Oval 2493"/>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Oval 2494"/>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Oval 2496"/>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Oval 2497"/>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5" name="Group 1944"/>
            <p:cNvGrpSpPr/>
            <p:nvPr/>
          </p:nvGrpSpPr>
          <p:grpSpPr>
            <a:xfrm>
              <a:off x="1265828" y="3500659"/>
              <a:ext cx="1374598" cy="1231622"/>
              <a:chOff x="457200" y="2497304"/>
              <a:chExt cx="4781871" cy="4284496"/>
            </a:xfrm>
          </p:grpSpPr>
          <p:grpSp>
            <p:nvGrpSpPr>
              <p:cNvPr id="2211" name="Group 230"/>
              <p:cNvGrpSpPr/>
              <p:nvPr/>
            </p:nvGrpSpPr>
            <p:grpSpPr>
              <a:xfrm rot="18989829" flipH="1">
                <a:off x="2994882" y="2720848"/>
                <a:ext cx="1586260" cy="1364114"/>
                <a:chOff x="736597" y="733384"/>
                <a:chExt cx="1807860" cy="1807860"/>
              </a:xfrm>
            </p:grpSpPr>
            <p:grpSp>
              <p:nvGrpSpPr>
                <p:cNvPr id="2445" name="Group 15"/>
                <p:cNvGrpSpPr/>
                <p:nvPr/>
              </p:nvGrpSpPr>
              <p:grpSpPr>
                <a:xfrm rot="20238387">
                  <a:off x="736597" y="881328"/>
                  <a:ext cx="1193804" cy="897916"/>
                  <a:chOff x="1111998" y="1862460"/>
                  <a:chExt cx="2362200" cy="1921930"/>
                </a:xfrm>
              </p:grpSpPr>
              <p:grpSp>
                <p:nvGrpSpPr>
                  <p:cNvPr id="2466" name="Group 6"/>
                  <p:cNvGrpSpPr/>
                  <p:nvPr/>
                </p:nvGrpSpPr>
                <p:grpSpPr>
                  <a:xfrm rot="17802976">
                    <a:off x="1912098" y="1823816"/>
                    <a:ext cx="762000" cy="2362200"/>
                    <a:chOff x="1905000" y="1828800"/>
                    <a:chExt cx="762000" cy="2362200"/>
                  </a:xfrm>
                </p:grpSpPr>
                <p:sp>
                  <p:nvSpPr>
                    <p:cNvPr id="24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7" name="Group 9"/>
                  <p:cNvGrpSpPr/>
                  <p:nvPr/>
                </p:nvGrpSpPr>
                <p:grpSpPr>
                  <a:xfrm rot="19123498">
                    <a:off x="2501621" y="1862460"/>
                    <a:ext cx="542170" cy="1782007"/>
                    <a:chOff x="1905000" y="1828800"/>
                    <a:chExt cx="762000" cy="2362200"/>
                  </a:xfrm>
                </p:grpSpPr>
                <p:sp>
                  <p:nvSpPr>
                    <p:cNvPr id="247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8" name="Group 12"/>
                  <p:cNvGrpSpPr/>
                  <p:nvPr/>
                </p:nvGrpSpPr>
                <p:grpSpPr>
                  <a:xfrm rot="15530705">
                    <a:off x="2284581" y="2639655"/>
                    <a:ext cx="405591" cy="1883879"/>
                    <a:chOff x="1905000" y="1828800"/>
                    <a:chExt cx="762000" cy="2362200"/>
                  </a:xfrm>
                </p:grpSpPr>
                <p:sp>
                  <p:nvSpPr>
                    <p:cNvPr id="246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6" name="Group 21"/>
                <p:cNvGrpSpPr/>
                <p:nvPr/>
              </p:nvGrpSpPr>
              <p:grpSpPr>
                <a:xfrm rot="2927600">
                  <a:off x="1498597" y="881328"/>
                  <a:ext cx="1193804" cy="897916"/>
                  <a:chOff x="1111998" y="1862460"/>
                  <a:chExt cx="2362200" cy="1921930"/>
                </a:xfrm>
              </p:grpSpPr>
              <p:grpSp>
                <p:nvGrpSpPr>
                  <p:cNvPr id="2457" name="Group 6"/>
                  <p:cNvGrpSpPr/>
                  <p:nvPr/>
                </p:nvGrpSpPr>
                <p:grpSpPr>
                  <a:xfrm rot="17802976">
                    <a:off x="1912098" y="1823816"/>
                    <a:ext cx="762000" cy="2362200"/>
                    <a:chOff x="1905000" y="1828800"/>
                    <a:chExt cx="762000" cy="2362200"/>
                  </a:xfrm>
                </p:grpSpPr>
                <p:sp>
                  <p:nvSpPr>
                    <p:cNvPr id="24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Oval 24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8" name="Group 9"/>
                  <p:cNvGrpSpPr/>
                  <p:nvPr/>
                </p:nvGrpSpPr>
                <p:grpSpPr>
                  <a:xfrm rot="19123498">
                    <a:off x="2501621" y="1862460"/>
                    <a:ext cx="542170" cy="1782007"/>
                    <a:chOff x="1905000" y="1828800"/>
                    <a:chExt cx="762000" cy="2362200"/>
                  </a:xfrm>
                </p:grpSpPr>
                <p:sp>
                  <p:nvSpPr>
                    <p:cNvPr id="246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9" name="Group 12"/>
                  <p:cNvGrpSpPr/>
                  <p:nvPr/>
                </p:nvGrpSpPr>
                <p:grpSpPr>
                  <a:xfrm rot="15530705">
                    <a:off x="2284581" y="2639655"/>
                    <a:ext cx="405591" cy="1883879"/>
                    <a:chOff x="1905000" y="1828800"/>
                    <a:chExt cx="762000" cy="2362200"/>
                  </a:xfrm>
                </p:grpSpPr>
                <p:sp>
                  <p:nvSpPr>
                    <p:cNvPr id="2460" name="Oval 24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Oval 24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7" name="Group 31"/>
                <p:cNvGrpSpPr/>
                <p:nvPr/>
              </p:nvGrpSpPr>
              <p:grpSpPr>
                <a:xfrm rot="20238387">
                  <a:off x="1346199" y="1643328"/>
                  <a:ext cx="1193804" cy="897916"/>
                  <a:chOff x="1111998" y="1862460"/>
                  <a:chExt cx="2362200" cy="1921930"/>
                </a:xfrm>
              </p:grpSpPr>
              <p:grpSp>
                <p:nvGrpSpPr>
                  <p:cNvPr id="2448" name="Group 6"/>
                  <p:cNvGrpSpPr/>
                  <p:nvPr/>
                </p:nvGrpSpPr>
                <p:grpSpPr>
                  <a:xfrm rot="17802976">
                    <a:off x="1912098" y="1823816"/>
                    <a:ext cx="762000" cy="2362200"/>
                    <a:chOff x="1905000" y="1828800"/>
                    <a:chExt cx="762000" cy="2362200"/>
                  </a:xfrm>
                </p:grpSpPr>
                <p:sp>
                  <p:nvSpPr>
                    <p:cNvPr id="24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9" name="Group 9"/>
                  <p:cNvGrpSpPr/>
                  <p:nvPr/>
                </p:nvGrpSpPr>
                <p:grpSpPr>
                  <a:xfrm rot="19123498">
                    <a:off x="2501621" y="1862460"/>
                    <a:ext cx="542170" cy="1782007"/>
                    <a:chOff x="1905000" y="1828800"/>
                    <a:chExt cx="762000" cy="2362200"/>
                  </a:xfrm>
                </p:grpSpPr>
                <p:sp>
                  <p:nvSpPr>
                    <p:cNvPr id="245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0" name="Group 12"/>
                  <p:cNvGrpSpPr/>
                  <p:nvPr/>
                </p:nvGrpSpPr>
                <p:grpSpPr>
                  <a:xfrm rot="15530705">
                    <a:off x="2284581" y="2639655"/>
                    <a:ext cx="405591" cy="1883879"/>
                    <a:chOff x="1905000" y="1828800"/>
                    <a:chExt cx="762000" cy="2362200"/>
                  </a:xfrm>
                </p:grpSpPr>
                <p:sp>
                  <p:nvSpPr>
                    <p:cNvPr id="245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2" name="Group 199"/>
              <p:cNvGrpSpPr/>
              <p:nvPr/>
            </p:nvGrpSpPr>
            <p:grpSpPr>
              <a:xfrm rot="3068959">
                <a:off x="1334455" y="2628335"/>
                <a:ext cx="1820842" cy="1558779"/>
                <a:chOff x="736597" y="733384"/>
                <a:chExt cx="1807860" cy="1807860"/>
              </a:xfrm>
            </p:grpSpPr>
            <p:grpSp>
              <p:nvGrpSpPr>
                <p:cNvPr id="2415" name="Group 15"/>
                <p:cNvGrpSpPr/>
                <p:nvPr/>
              </p:nvGrpSpPr>
              <p:grpSpPr>
                <a:xfrm rot="20238387">
                  <a:off x="736597" y="881328"/>
                  <a:ext cx="1193804" cy="897916"/>
                  <a:chOff x="1111998" y="1862460"/>
                  <a:chExt cx="2362200" cy="1921930"/>
                </a:xfrm>
              </p:grpSpPr>
              <p:grpSp>
                <p:nvGrpSpPr>
                  <p:cNvPr id="2436" name="Group 6"/>
                  <p:cNvGrpSpPr/>
                  <p:nvPr/>
                </p:nvGrpSpPr>
                <p:grpSpPr>
                  <a:xfrm rot="17802976">
                    <a:off x="1912098" y="1823816"/>
                    <a:ext cx="762000" cy="2362200"/>
                    <a:chOff x="1905000" y="1828800"/>
                    <a:chExt cx="762000" cy="2362200"/>
                  </a:xfrm>
                </p:grpSpPr>
                <p:sp>
                  <p:nvSpPr>
                    <p:cNvPr id="24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7" name="Group 9"/>
                  <p:cNvGrpSpPr/>
                  <p:nvPr/>
                </p:nvGrpSpPr>
                <p:grpSpPr>
                  <a:xfrm rot="19123498">
                    <a:off x="2501621" y="1862460"/>
                    <a:ext cx="542170" cy="1782007"/>
                    <a:chOff x="1905000" y="1828800"/>
                    <a:chExt cx="762000" cy="2362200"/>
                  </a:xfrm>
                </p:grpSpPr>
                <p:sp>
                  <p:nvSpPr>
                    <p:cNvPr id="2441" name="Oval 24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8" name="Group 12"/>
                  <p:cNvGrpSpPr/>
                  <p:nvPr/>
                </p:nvGrpSpPr>
                <p:grpSpPr>
                  <a:xfrm rot="15530705">
                    <a:off x="2284581" y="2639655"/>
                    <a:ext cx="405591" cy="1883879"/>
                    <a:chOff x="1905000" y="1828800"/>
                    <a:chExt cx="762000" cy="2362200"/>
                  </a:xfrm>
                </p:grpSpPr>
                <p:sp>
                  <p:nvSpPr>
                    <p:cNvPr id="2439" name="Oval 2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6" name="Group 21"/>
                <p:cNvGrpSpPr/>
                <p:nvPr/>
              </p:nvGrpSpPr>
              <p:grpSpPr>
                <a:xfrm rot="2927600">
                  <a:off x="1498597" y="881328"/>
                  <a:ext cx="1193804" cy="897916"/>
                  <a:chOff x="1111998" y="1862460"/>
                  <a:chExt cx="2362200" cy="1921930"/>
                </a:xfrm>
              </p:grpSpPr>
              <p:grpSp>
                <p:nvGrpSpPr>
                  <p:cNvPr id="2427" name="Group 6"/>
                  <p:cNvGrpSpPr/>
                  <p:nvPr/>
                </p:nvGrpSpPr>
                <p:grpSpPr>
                  <a:xfrm rot="17802976">
                    <a:off x="1912098" y="1823816"/>
                    <a:ext cx="762000" cy="2362200"/>
                    <a:chOff x="1905000" y="1828800"/>
                    <a:chExt cx="762000" cy="2362200"/>
                  </a:xfrm>
                </p:grpSpPr>
                <p:sp>
                  <p:nvSpPr>
                    <p:cNvPr id="2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8" name="Group 9"/>
                  <p:cNvGrpSpPr/>
                  <p:nvPr/>
                </p:nvGrpSpPr>
                <p:grpSpPr>
                  <a:xfrm rot="19123498">
                    <a:off x="2501621" y="1862460"/>
                    <a:ext cx="542170" cy="1782007"/>
                    <a:chOff x="1905000" y="1828800"/>
                    <a:chExt cx="762000" cy="2362200"/>
                  </a:xfrm>
                </p:grpSpPr>
                <p:sp>
                  <p:nvSpPr>
                    <p:cNvPr id="2432" name="Oval 24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9" name="Group 12"/>
                  <p:cNvGrpSpPr/>
                  <p:nvPr/>
                </p:nvGrpSpPr>
                <p:grpSpPr>
                  <a:xfrm rot="15530705">
                    <a:off x="2284581" y="2639655"/>
                    <a:ext cx="405591" cy="1883879"/>
                    <a:chOff x="1905000" y="1828800"/>
                    <a:chExt cx="762000" cy="2362200"/>
                  </a:xfrm>
                </p:grpSpPr>
                <p:sp>
                  <p:nvSpPr>
                    <p:cNvPr id="2430" name="Oval 24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1" name="Oval 24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7" name="Group 31"/>
                <p:cNvGrpSpPr/>
                <p:nvPr/>
              </p:nvGrpSpPr>
              <p:grpSpPr>
                <a:xfrm rot="20238387">
                  <a:off x="1346199" y="1643328"/>
                  <a:ext cx="1193804" cy="897916"/>
                  <a:chOff x="1111998" y="1862460"/>
                  <a:chExt cx="2362200" cy="1921930"/>
                </a:xfrm>
              </p:grpSpPr>
              <p:grpSp>
                <p:nvGrpSpPr>
                  <p:cNvPr id="2418" name="Group 6"/>
                  <p:cNvGrpSpPr/>
                  <p:nvPr/>
                </p:nvGrpSpPr>
                <p:grpSpPr>
                  <a:xfrm rot="17802976">
                    <a:off x="1912098" y="1823816"/>
                    <a:ext cx="762000" cy="2362200"/>
                    <a:chOff x="1905000" y="1828800"/>
                    <a:chExt cx="762000" cy="2362200"/>
                  </a:xfrm>
                </p:grpSpPr>
                <p:sp>
                  <p:nvSpPr>
                    <p:cNvPr id="2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9" name="Group 9"/>
                  <p:cNvGrpSpPr/>
                  <p:nvPr/>
                </p:nvGrpSpPr>
                <p:grpSpPr>
                  <a:xfrm rot="19123498">
                    <a:off x="2501621" y="1862460"/>
                    <a:ext cx="542170" cy="1782007"/>
                    <a:chOff x="1905000" y="1828800"/>
                    <a:chExt cx="762000" cy="2362200"/>
                  </a:xfrm>
                </p:grpSpPr>
                <p:sp>
                  <p:nvSpPr>
                    <p:cNvPr id="242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0" name="Group 12"/>
                  <p:cNvGrpSpPr/>
                  <p:nvPr/>
                </p:nvGrpSpPr>
                <p:grpSpPr>
                  <a:xfrm rot="15530705">
                    <a:off x="2284581" y="2639655"/>
                    <a:ext cx="405591" cy="1883879"/>
                    <a:chOff x="1905000" y="1828800"/>
                    <a:chExt cx="762000" cy="2362200"/>
                  </a:xfrm>
                </p:grpSpPr>
                <p:sp>
                  <p:nvSpPr>
                    <p:cNvPr id="242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13" name="Double Wave 221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Double Wave 221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Double Wave 221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Oval 221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8" name="Group 41"/>
              <p:cNvGrpSpPr/>
              <p:nvPr/>
            </p:nvGrpSpPr>
            <p:grpSpPr>
              <a:xfrm>
                <a:off x="457200" y="3352800"/>
                <a:ext cx="1397003" cy="1095416"/>
                <a:chOff x="736597" y="733384"/>
                <a:chExt cx="1807860" cy="1807860"/>
              </a:xfrm>
            </p:grpSpPr>
            <p:grpSp>
              <p:nvGrpSpPr>
                <p:cNvPr id="2385" name="Group 15"/>
                <p:cNvGrpSpPr/>
                <p:nvPr/>
              </p:nvGrpSpPr>
              <p:grpSpPr>
                <a:xfrm rot="20238387">
                  <a:off x="736597" y="881328"/>
                  <a:ext cx="1193804" cy="897916"/>
                  <a:chOff x="1111998" y="1862460"/>
                  <a:chExt cx="2362200" cy="1921930"/>
                </a:xfrm>
              </p:grpSpPr>
              <p:grpSp>
                <p:nvGrpSpPr>
                  <p:cNvPr id="2406" name="Group 6"/>
                  <p:cNvGrpSpPr/>
                  <p:nvPr/>
                </p:nvGrpSpPr>
                <p:grpSpPr>
                  <a:xfrm rot="17802976">
                    <a:off x="1912098" y="1823816"/>
                    <a:ext cx="762000" cy="2362200"/>
                    <a:chOff x="1905000" y="1828800"/>
                    <a:chExt cx="762000" cy="2362200"/>
                  </a:xfrm>
                </p:grpSpPr>
                <p:sp>
                  <p:nvSpPr>
                    <p:cNvPr id="2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7" name="Group 9"/>
                  <p:cNvGrpSpPr/>
                  <p:nvPr/>
                </p:nvGrpSpPr>
                <p:grpSpPr>
                  <a:xfrm rot="19123498">
                    <a:off x="2501621" y="1862460"/>
                    <a:ext cx="542170" cy="1782007"/>
                    <a:chOff x="1905000" y="1828800"/>
                    <a:chExt cx="762000" cy="2362200"/>
                  </a:xfrm>
                </p:grpSpPr>
                <p:sp>
                  <p:nvSpPr>
                    <p:cNvPr id="241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8" name="Group 12"/>
                  <p:cNvGrpSpPr/>
                  <p:nvPr/>
                </p:nvGrpSpPr>
                <p:grpSpPr>
                  <a:xfrm rot="15530705">
                    <a:off x="2284581" y="2639655"/>
                    <a:ext cx="405591" cy="1883879"/>
                    <a:chOff x="1905000" y="1828800"/>
                    <a:chExt cx="762000" cy="2362200"/>
                  </a:xfrm>
                </p:grpSpPr>
                <p:sp>
                  <p:nvSpPr>
                    <p:cNvPr id="240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6" name="Group 21"/>
                <p:cNvGrpSpPr/>
                <p:nvPr/>
              </p:nvGrpSpPr>
              <p:grpSpPr>
                <a:xfrm rot="2927600">
                  <a:off x="1498597" y="881328"/>
                  <a:ext cx="1193804" cy="897916"/>
                  <a:chOff x="1111998" y="1862460"/>
                  <a:chExt cx="2362200" cy="1921930"/>
                </a:xfrm>
              </p:grpSpPr>
              <p:grpSp>
                <p:nvGrpSpPr>
                  <p:cNvPr id="2397" name="Group 6"/>
                  <p:cNvGrpSpPr/>
                  <p:nvPr/>
                </p:nvGrpSpPr>
                <p:grpSpPr>
                  <a:xfrm rot="17802976">
                    <a:off x="1912098" y="1823816"/>
                    <a:ext cx="762000" cy="2362200"/>
                    <a:chOff x="1905000" y="1828800"/>
                    <a:chExt cx="762000" cy="2362200"/>
                  </a:xfrm>
                </p:grpSpPr>
                <p:sp>
                  <p:nvSpPr>
                    <p:cNvPr id="2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8" name="Group 9"/>
                  <p:cNvGrpSpPr/>
                  <p:nvPr/>
                </p:nvGrpSpPr>
                <p:grpSpPr>
                  <a:xfrm rot="19123498">
                    <a:off x="2501621" y="1862460"/>
                    <a:ext cx="542170" cy="1782007"/>
                    <a:chOff x="1905000" y="1828800"/>
                    <a:chExt cx="762000" cy="2362200"/>
                  </a:xfrm>
                </p:grpSpPr>
                <p:sp>
                  <p:nvSpPr>
                    <p:cNvPr id="240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9" name="Group 12"/>
                  <p:cNvGrpSpPr/>
                  <p:nvPr/>
                </p:nvGrpSpPr>
                <p:grpSpPr>
                  <a:xfrm rot="15530705">
                    <a:off x="2284581" y="2639655"/>
                    <a:ext cx="405591" cy="1883879"/>
                    <a:chOff x="1905000" y="1828800"/>
                    <a:chExt cx="762000" cy="2362200"/>
                  </a:xfrm>
                </p:grpSpPr>
                <p:sp>
                  <p:nvSpPr>
                    <p:cNvPr id="240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7" name="Group 31"/>
                <p:cNvGrpSpPr/>
                <p:nvPr/>
              </p:nvGrpSpPr>
              <p:grpSpPr>
                <a:xfrm rot="20238387">
                  <a:off x="1346199" y="1643328"/>
                  <a:ext cx="1193804" cy="897916"/>
                  <a:chOff x="1111998" y="1862460"/>
                  <a:chExt cx="2362200" cy="1921930"/>
                </a:xfrm>
              </p:grpSpPr>
              <p:grpSp>
                <p:nvGrpSpPr>
                  <p:cNvPr id="2388" name="Group 6"/>
                  <p:cNvGrpSpPr/>
                  <p:nvPr/>
                </p:nvGrpSpPr>
                <p:grpSpPr>
                  <a:xfrm rot="17802976">
                    <a:off x="1912098" y="1823816"/>
                    <a:ext cx="762000" cy="2362200"/>
                    <a:chOff x="1905000" y="1828800"/>
                    <a:chExt cx="762000" cy="2362200"/>
                  </a:xfrm>
                </p:grpSpPr>
                <p:sp>
                  <p:nvSpPr>
                    <p:cNvPr id="2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9" name="Group 9"/>
                  <p:cNvGrpSpPr/>
                  <p:nvPr/>
                </p:nvGrpSpPr>
                <p:grpSpPr>
                  <a:xfrm rot="19123498">
                    <a:off x="2501621" y="1862460"/>
                    <a:ext cx="542170" cy="1782007"/>
                    <a:chOff x="1905000" y="1828800"/>
                    <a:chExt cx="762000" cy="2362200"/>
                  </a:xfrm>
                </p:grpSpPr>
                <p:sp>
                  <p:nvSpPr>
                    <p:cNvPr id="2393" name="Oval 2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0" name="Group 12"/>
                  <p:cNvGrpSpPr/>
                  <p:nvPr/>
                </p:nvGrpSpPr>
                <p:grpSpPr>
                  <a:xfrm rot="15530705">
                    <a:off x="2284581" y="2639655"/>
                    <a:ext cx="405591" cy="1883879"/>
                    <a:chOff x="1905000" y="1828800"/>
                    <a:chExt cx="762000" cy="2362200"/>
                  </a:xfrm>
                </p:grpSpPr>
                <p:sp>
                  <p:nvSpPr>
                    <p:cNvPr id="2391" name="Oval 23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9" name="Group 42"/>
              <p:cNvGrpSpPr/>
              <p:nvPr/>
            </p:nvGrpSpPr>
            <p:grpSpPr>
              <a:xfrm rot="1956276">
                <a:off x="1167495" y="3842653"/>
                <a:ext cx="1397003" cy="1095416"/>
                <a:chOff x="736597" y="733384"/>
                <a:chExt cx="1807860" cy="1807860"/>
              </a:xfrm>
            </p:grpSpPr>
            <p:grpSp>
              <p:nvGrpSpPr>
                <p:cNvPr id="2355" name="Group 15"/>
                <p:cNvGrpSpPr/>
                <p:nvPr/>
              </p:nvGrpSpPr>
              <p:grpSpPr>
                <a:xfrm rot="20238387">
                  <a:off x="736597" y="881328"/>
                  <a:ext cx="1193804" cy="897916"/>
                  <a:chOff x="1111998" y="1862460"/>
                  <a:chExt cx="2362200" cy="1921930"/>
                </a:xfrm>
              </p:grpSpPr>
              <p:grpSp>
                <p:nvGrpSpPr>
                  <p:cNvPr id="2376" name="Group 6"/>
                  <p:cNvGrpSpPr/>
                  <p:nvPr/>
                </p:nvGrpSpPr>
                <p:grpSpPr>
                  <a:xfrm rot="17802976">
                    <a:off x="1912098" y="1823816"/>
                    <a:ext cx="762000" cy="2362200"/>
                    <a:chOff x="1905000" y="1828800"/>
                    <a:chExt cx="762000" cy="2362200"/>
                  </a:xfrm>
                </p:grpSpPr>
                <p:sp>
                  <p:nvSpPr>
                    <p:cNvPr id="2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7" name="Group 9"/>
                  <p:cNvGrpSpPr/>
                  <p:nvPr/>
                </p:nvGrpSpPr>
                <p:grpSpPr>
                  <a:xfrm rot="19123498">
                    <a:off x="2501621" y="1862460"/>
                    <a:ext cx="542170" cy="1782007"/>
                    <a:chOff x="1905000" y="1828800"/>
                    <a:chExt cx="762000" cy="2362200"/>
                  </a:xfrm>
                </p:grpSpPr>
                <p:sp>
                  <p:nvSpPr>
                    <p:cNvPr id="238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8" name="Group 12"/>
                  <p:cNvGrpSpPr/>
                  <p:nvPr/>
                </p:nvGrpSpPr>
                <p:grpSpPr>
                  <a:xfrm rot="15530705">
                    <a:off x="2284581" y="2639655"/>
                    <a:ext cx="405591" cy="1883879"/>
                    <a:chOff x="1905000" y="1828800"/>
                    <a:chExt cx="762000" cy="2362200"/>
                  </a:xfrm>
                </p:grpSpPr>
                <p:sp>
                  <p:nvSpPr>
                    <p:cNvPr id="2379" name="Oval 2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6" name="Group 21"/>
                <p:cNvGrpSpPr/>
                <p:nvPr/>
              </p:nvGrpSpPr>
              <p:grpSpPr>
                <a:xfrm rot="2927600">
                  <a:off x="1498597" y="881328"/>
                  <a:ext cx="1193804" cy="897916"/>
                  <a:chOff x="1111998" y="1862460"/>
                  <a:chExt cx="2362200" cy="1921930"/>
                </a:xfrm>
              </p:grpSpPr>
              <p:grpSp>
                <p:nvGrpSpPr>
                  <p:cNvPr id="2367" name="Group 6"/>
                  <p:cNvGrpSpPr/>
                  <p:nvPr/>
                </p:nvGrpSpPr>
                <p:grpSpPr>
                  <a:xfrm rot="17802976">
                    <a:off x="1912098" y="1823816"/>
                    <a:ext cx="762000" cy="2362200"/>
                    <a:chOff x="1905000" y="1828800"/>
                    <a:chExt cx="762000" cy="2362200"/>
                  </a:xfrm>
                </p:grpSpPr>
                <p:sp>
                  <p:nvSpPr>
                    <p:cNvPr id="2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Oval 2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8" name="Group 9"/>
                  <p:cNvGrpSpPr/>
                  <p:nvPr/>
                </p:nvGrpSpPr>
                <p:grpSpPr>
                  <a:xfrm rot="19123498">
                    <a:off x="2501621" y="1862460"/>
                    <a:ext cx="542170" cy="1782007"/>
                    <a:chOff x="1905000" y="1828800"/>
                    <a:chExt cx="762000" cy="2362200"/>
                  </a:xfrm>
                </p:grpSpPr>
                <p:sp>
                  <p:nvSpPr>
                    <p:cNvPr id="237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9" name="Group 12"/>
                  <p:cNvGrpSpPr/>
                  <p:nvPr/>
                </p:nvGrpSpPr>
                <p:grpSpPr>
                  <a:xfrm rot="15530705">
                    <a:off x="2284581" y="2639655"/>
                    <a:ext cx="405591" cy="1883879"/>
                    <a:chOff x="1905000" y="1828800"/>
                    <a:chExt cx="762000" cy="2362200"/>
                  </a:xfrm>
                </p:grpSpPr>
                <p:sp>
                  <p:nvSpPr>
                    <p:cNvPr id="237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7" name="Group 31"/>
                <p:cNvGrpSpPr/>
                <p:nvPr/>
              </p:nvGrpSpPr>
              <p:grpSpPr>
                <a:xfrm rot="20238387">
                  <a:off x="1346199" y="1643328"/>
                  <a:ext cx="1193804" cy="897916"/>
                  <a:chOff x="1111998" y="1862460"/>
                  <a:chExt cx="2362200" cy="1921930"/>
                </a:xfrm>
              </p:grpSpPr>
              <p:grpSp>
                <p:nvGrpSpPr>
                  <p:cNvPr id="2358" name="Group 6"/>
                  <p:cNvGrpSpPr/>
                  <p:nvPr/>
                </p:nvGrpSpPr>
                <p:grpSpPr>
                  <a:xfrm rot="17802976">
                    <a:off x="1912098" y="1823816"/>
                    <a:ext cx="762000" cy="2362200"/>
                    <a:chOff x="1905000" y="1828800"/>
                    <a:chExt cx="762000" cy="2362200"/>
                  </a:xfrm>
                </p:grpSpPr>
                <p:sp>
                  <p:nvSpPr>
                    <p:cNvPr id="2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9" name="Group 9"/>
                  <p:cNvGrpSpPr/>
                  <p:nvPr/>
                </p:nvGrpSpPr>
                <p:grpSpPr>
                  <a:xfrm rot="19123498">
                    <a:off x="2501621" y="1862460"/>
                    <a:ext cx="542170" cy="1782007"/>
                    <a:chOff x="1905000" y="1828800"/>
                    <a:chExt cx="762000" cy="2362200"/>
                  </a:xfrm>
                </p:grpSpPr>
                <p:sp>
                  <p:nvSpPr>
                    <p:cNvPr id="2363" name="Oval 2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0" name="Group 12"/>
                  <p:cNvGrpSpPr/>
                  <p:nvPr/>
                </p:nvGrpSpPr>
                <p:grpSpPr>
                  <a:xfrm rot="15530705">
                    <a:off x="2284581" y="2639655"/>
                    <a:ext cx="405591" cy="1883879"/>
                    <a:chOff x="1905000" y="1828800"/>
                    <a:chExt cx="762000" cy="2362200"/>
                  </a:xfrm>
                </p:grpSpPr>
                <p:sp>
                  <p:nvSpPr>
                    <p:cNvPr id="236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0" name="Group 73"/>
              <p:cNvGrpSpPr/>
              <p:nvPr/>
            </p:nvGrpSpPr>
            <p:grpSpPr>
              <a:xfrm rot="3068959">
                <a:off x="1791654" y="2628338"/>
                <a:ext cx="1820842" cy="1558779"/>
                <a:chOff x="736597" y="733384"/>
                <a:chExt cx="1807860" cy="1807860"/>
              </a:xfrm>
            </p:grpSpPr>
            <p:grpSp>
              <p:nvGrpSpPr>
                <p:cNvPr id="2325" name="Group 15"/>
                <p:cNvGrpSpPr/>
                <p:nvPr/>
              </p:nvGrpSpPr>
              <p:grpSpPr>
                <a:xfrm rot="20238387">
                  <a:off x="736597" y="881328"/>
                  <a:ext cx="1193804" cy="897916"/>
                  <a:chOff x="1111998" y="1862460"/>
                  <a:chExt cx="2362200" cy="1921930"/>
                </a:xfrm>
              </p:grpSpPr>
              <p:grpSp>
                <p:nvGrpSpPr>
                  <p:cNvPr id="2346" name="Group 6"/>
                  <p:cNvGrpSpPr/>
                  <p:nvPr/>
                </p:nvGrpSpPr>
                <p:grpSpPr>
                  <a:xfrm rot="17802976">
                    <a:off x="1912098" y="1823816"/>
                    <a:ext cx="762000" cy="2362200"/>
                    <a:chOff x="1905000" y="1828800"/>
                    <a:chExt cx="762000" cy="2362200"/>
                  </a:xfrm>
                </p:grpSpPr>
                <p:sp>
                  <p:nvSpPr>
                    <p:cNvPr id="2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7" name="Group 9"/>
                  <p:cNvGrpSpPr/>
                  <p:nvPr/>
                </p:nvGrpSpPr>
                <p:grpSpPr>
                  <a:xfrm rot="19123498">
                    <a:off x="2501621" y="1862460"/>
                    <a:ext cx="542170" cy="1782007"/>
                    <a:chOff x="1905000" y="1828800"/>
                    <a:chExt cx="762000" cy="2362200"/>
                  </a:xfrm>
                </p:grpSpPr>
                <p:sp>
                  <p:nvSpPr>
                    <p:cNvPr id="235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8" name="Group 12"/>
                  <p:cNvGrpSpPr/>
                  <p:nvPr/>
                </p:nvGrpSpPr>
                <p:grpSpPr>
                  <a:xfrm rot="15530705">
                    <a:off x="2284581" y="2639655"/>
                    <a:ext cx="405591" cy="1883879"/>
                    <a:chOff x="1905000" y="1828800"/>
                    <a:chExt cx="762000" cy="2362200"/>
                  </a:xfrm>
                </p:grpSpPr>
                <p:sp>
                  <p:nvSpPr>
                    <p:cNvPr id="234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6" name="Group 21"/>
                <p:cNvGrpSpPr/>
                <p:nvPr/>
              </p:nvGrpSpPr>
              <p:grpSpPr>
                <a:xfrm rot="2927600">
                  <a:off x="1498597" y="881328"/>
                  <a:ext cx="1193804" cy="897916"/>
                  <a:chOff x="1111998" y="1862460"/>
                  <a:chExt cx="2362200" cy="1921930"/>
                </a:xfrm>
              </p:grpSpPr>
              <p:grpSp>
                <p:nvGrpSpPr>
                  <p:cNvPr id="2337" name="Group 6"/>
                  <p:cNvGrpSpPr/>
                  <p:nvPr/>
                </p:nvGrpSpPr>
                <p:grpSpPr>
                  <a:xfrm rot="17802976">
                    <a:off x="1912098" y="1823816"/>
                    <a:ext cx="762000" cy="2362200"/>
                    <a:chOff x="1905000" y="1828800"/>
                    <a:chExt cx="762000" cy="2362200"/>
                  </a:xfrm>
                </p:grpSpPr>
                <p:sp>
                  <p:nvSpPr>
                    <p:cNvPr id="2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8" name="Group 9"/>
                  <p:cNvGrpSpPr/>
                  <p:nvPr/>
                </p:nvGrpSpPr>
                <p:grpSpPr>
                  <a:xfrm rot="19123498">
                    <a:off x="2501621" y="1862460"/>
                    <a:ext cx="542170" cy="1782007"/>
                    <a:chOff x="1905000" y="1828800"/>
                    <a:chExt cx="762000" cy="2362200"/>
                  </a:xfrm>
                </p:grpSpPr>
                <p:sp>
                  <p:nvSpPr>
                    <p:cNvPr id="234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9" name="Group 12"/>
                  <p:cNvGrpSpPr/>
                  <p:nvPr/>
                </p:nvGrpSpPr>
                <p:grpSpPr>
                  <a:xfrm rot="15530705">
                    <a:off x="2284581" y="2639655"/>
                    <a:ext cx="405591" cy="1883879"/>
                    <a:chOff x="1905000" y="1828800"/>
                    <a:chExt cx="762000" cy="2362200"/>
                  </a:xfrm>
                </p:grpSpPr>
                <p:sp>
                  <p:nvSpPr>
                    <p:cNvPr id="234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7" name="Group 31"/>
                <p:cNvGrpSpPr/>
                <p:nvPr/>
              </p:nvGrpSpPr>
              <p:grpSpPr>
                <a:xfrm rot="20238387">
                  <a:off x="1346199" y="1643328"/>
                  <a:ext cx="1193804" cy="897916"/>
                  <a:chOff x="1111998" y="1862460"/>
                  <a:chExt cx="2362200" cy="1921930"/>
                </a:xfrm>
              </p:grpSpPr>
              <p:grpSp>
                <p:nvGrpSpPr>
                  <p:cNvPr id="2328" name="Group 6"/>
                  <p:cNvGrpSpPr/>
                  <p:nvPr/>
                </p:nvGrpSpPr>
                <p:grpSpPr>
                  <a:xfrm rot="17802976">
                    <a:off x="1912098" y="1823816"/>
                    <a:ext cx="762000" cy="2362200"/>
                    <a:chOff x="1905000" y="1828800"/>
                    <a:chExt cx="762000" cy="2362200"/>
                  </a:xfrm>
                </p:grpSpPr>
                <p:sp>
                  <p:nvSpPr>
                    <p:cNvPr id="2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9" name="Group 9"/>
                  <p:cNvGrpSpPr/>
                  <p:nvPr/>
                </p:nvGrpSpPr>
                <p:grpSpPr>
                  <a:xfrm rot="19123498">
                    <a:off x="2501621" y="1862460"/>
                    <a:ext cx="542170" cy="1782007"/>
                    <a:chOff x="1905000" y="1828800"/>
                    <a:chExt cx="762000" cy="2362200"/>
                  </a:xfrm>
                </p:grpSpPr>
                <p:sp>
                  <p:nvSpPr>
                    <p:cNvPr id="2333" name="Oval 2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0" name="Group 12"/>
                  <p:cNvGrpSpPr/>
                  <p:nvPr/>
                </p:nvGrpSpPr>
                <p:grpSpPr>
                  <a:xfrm rot="15530705">
                    <a:off x="2284581" y="2639655"/>
                    <a:ext cx="405591" cy="1883879"/>
                    <a:chOff x="1905000" y="1828800"/>
                    <a:chExt cx="762000" cy="2362200"/>
                  </a:xfrm>
                </p:grpSpPr>
                <p:sp>
                  <p:nvSpPr>
                    <p:cNvPr id="2331" name="Oval 2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Oval 2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1" name="Group 104"/>
              <p:cNvGrpSpPr/>
              <p:nvPr/>
            </p:nvGrpSpPr>
            <p:grpSpPr>
              <a:xfrm rot="3068959">
                <a:off x="2247659" y="3793897"/>
                <a:ext cx="1143483" cy="840157"/>
                <a:chOff x="736597" y="733384"/>
                <a:chExt cx="1807860" cy="1807860"/>
              </a:xfrm>
            </p:grpSpPr>
            <p:grpSp>
              <p:nvGrpSpPr>
                <p:cNvPr id="2295" name="Group 15"/>
                <p:cNvGrpSpPr/>
                <p:nvPr/>
              </p:nvGrpSpPr>
              <p:grpSpPr>
                <a:xfrm rot="20238387">
                  <a:off x="736597" y="881328"/>
                  <a:ext cx="1193804" cy="897916"/>
                  <a:chOff x="1111998" y="1862460"/>
                  <a:chExt cx="2362200" cy="1921930"/>
                </a:xfrm>
              </p:grpSpPr>
              <p:grpSp>
                <p:nvGrpSpPr>
                  <p:cNvPr id="2316" name="Group 6"/>
                  <p:cNvGrpSpPr/>
                  <p:nvPr/>
                </p:nvGrpSpPr>
                <p:grpSpPr>
                  <a:xfrm rot="17802976">
                    <a:off x="1912098" y="1823816"/>
                    <a:ext cx="762000" cy="2362200"/>
                    <a:chOff x="1905000" y="1828800"/>
                    <a:chExt cx="762000" cy="2362200"/>
                  </a:xfrm>
                </p:grpSpPr>
                <p:sp>
                  <p:nvSpPr>
                    <p:cNvPr id="2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7" name="Group 9"/>
                  <p:cNvGrpSpPr/>
                  <p:nvPr/>
                </p:nvGrpSpPr>
                <p:grpSpPr>
                  <a:xfrm rot="19123498">
                    <a:off x="2501621" y="1862460"/>
                    <a:ext cx="542170" cy="1782007"/>
                    <a:chOff x="1905000" y="1828800"/>
                    <a:chExt cx="762000" cy="2362200"/>
                  </a:xfrm>
                </p:grpSpPr>
                <p:sp>
                  <p:nvSpPr>
                    <p:cNvPr id="2321" name="Oval 23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8" name="Group 12"/>
                  <p:cNvGrpSpPr/>
                  <p:nvPr/>
                </p:nvGrpSpPr>
                <p:grpSpPr>
                  <a:xfrm rot="15530705">
                    <a:off x="2284581" y="2639655"/>
                    <a:ext cx="405591" cy="1883879"/>
                    <a:chOff x="1905000" y="1828800"/>
                    <a:chExt cx="762000" cy="2362200"/>
                  </a:xfrm>
                </p:grpSpPr>
                <p:sp>
                  <p:nvSpPr>
                    <p:cNvPr id="2319" name="Oval 2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6" name="Group 21"/>
                <p:cNvGrpSpPr/>
                <p:nvPr/>
              </p:nvGrpSpPr>
              <p:grpSpPr>
                <a:xfrm rot="2927600">
                  <a:off x="1498597" y="881328"/>
                  <a:ext cx="1193804" cy="897916"/>
                  <a:chOff x="1111998" y="1862460"/>
                  <a:chExt cx="2362200" cy="1921930"/>
                </a:xfrm>
              </p:grpSpPr>
              <p:grpSp>
                <p:nvGrpSpPr>
                  <p:cNvPr id="2307" name="Group 6"/>
                  <p:cNvGrpSpPr/>
                  <p:nvPr/>
                </p:nvGrpSpPr>
                <p:grpSpPr>
                  <a:xfrm rot="17802976">
                    <a:off x="1912098" y="1823816"/>
                    <a:ext cx="762000" cy="2362200"/>
                    <a:chOff x="1905000" y="1828800"/>
                    <a:chExt cx="762000" cy="2362200"/>
                  </a:xfrm>
                </p:grpSpPr>
                <p:sp>
                  <p:nvSpPr>
                    <p:cNvPr id="2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Oval 2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8" name="Group 9"/>
                  <p:cNvGrpSpPr/>
                  <p:nvPr/>
                </p:nvGrpSpPr>
                <p:grpSpPr>
                  <a:xfrm rot="19123498">
                    <a:off x="2501621" y="1862460"/>
                    <a:ext cx="542170" cy="1782007"/>
                    <a:chOff x="1905000" y="1828800"/>
                    <a:chExt cx="762000" cy="2362200"/>
                  </a:xfrm>
                </p:grpSpPr>
                <p:sp>
                  <p:nvSpPr>
                    <p:cNvPr id="2312" name="Oval 23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9" name="Group 12"/>
                  <p:cNvGrpSpPr/>
                  <p:nvPr/>
                </p:nvGrpSpPr>
                <p:grpSpPr>
                  <a:xfrm rot="15530705">
                    <a:off x="2284581" y="2639655"/>
                    <a:ext cx="405591" cy="1883879"/>
                    <a:chOff x="1905000" y="1828800"/>
                    <a:chExt cx="762000" cy="2362200"/>
                  </a:xfrm>
                </p:grpSpPr>
                <p:sp>
                  <p:nvSpPr>
                    <p:cNvPr id="2310" name="Oval 230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7" name="Group 31"/>
                <p:cNvGrpSpPr/>
                <p:nvPr/>
              </p:nvGrpSpPr>
              <p:grpSpPr>
                <a:xfrm rot="20238387">
                  <a:off x="1346199" y="1643328"/>
                  <a:ext cx="1193804" cy="897916"/>
                  <a:chOff x="1111998" y="1862460"/>
                  <a:chExt cx="2362200" cy="1921930"/>
                </a:xfrm>
              </p:grpSpPr>
              <p:grpSp>
                <p:nvGrpSpPr>
                  <p:cNvPr id="2298" name="Group 6"/>
                  <p:cNvGrpSpPr/>
                  <p:nvPr/>
                </p:nvGrpSpPr>
                <p:grpSpPr>
                  <a:xfrm rot="17802976">
                    <a:off x="1912098" y="1823816"/>
                    <a:ext cx="762000" cy="2362200"/>
                    <a:chOff x="1905000" y="1828800"/>
                    <a:chExt cx="762000" cy="2362200"/>
                  </a:xfrm>
                </p:grpSpPr>
                <p:sp>
                  <p:nvSpPr>
                    <p:cNvPr id="2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9" name="Group 9"/>
                  <p:cNvGrpSpPr/>
                  <p:nvPr/>
                </p:nvGrpSpPr>
                <p:grpSpPr>
                  <a:xfrm rot="19123498">
                    <a:off x="2501621" y="1862460"/>
                    <a:ext cx="542170" cy="1782007"/>
                    <a:chOff x="1905000" y="1828800"/>
                    <a:chExt cx="762000" cy="2362200"/>
                  </a:xfrm>
                </p:grpSpPr>
                <p:sp>
                  <p:nvSpPr>
                    <p:cNvPr id="2303" name="Oval 2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0" name="Group 12"/>
                  <p:cNvGrpSpPr/>
                  <p:nvPr/>
                </p:nvGrpSpPr>
                <p:grpSpPr>
                  <a:xfrm rot="15530705">
                    <a:off x="2284581" y="2639655"/>
                    <a:ext cx="405591" cy="1883879"/>
                    <a:chOff x="1905000" y="1828800"/>
                    <a:chExt cx="762000" cy="2362200"/>
                  </a:xfrm>
                </p:grpSpPr>
                <p:sp>
                  <p:nvSpPr>
                    <p:cNvPr id="2301" name="Oval 23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2" name="Group 135"/>
              <p:cNvGrpSpPr/>
              <p:nvPr/>
            </p:nvGrpSpPr>
            <p:grpSpPr>
              <a:xfrm rot="5892673">
                <a:off x="3061159" y="3301846"/>
                <a:ext cx="1528325" cy="1350205"/>
                <a:chOff x="736597" y="733384"/>
                <a:chExt cx="1807860" cy="1807860"/>
              </a:xfrm>
            </p:grpSpPr>
            <p:grpSp>
              <p:nvGrpSpPr>
                <p:cNvPr id="2265" name="Group 15"/>
                <p:cNvGrpSpPr/>
                <p:nvPr/>
              </p:nvGrpSpPr>
              <p:grpSpPr>
                <a:xfrm rot="20238387">
                  <a:off x="736597" y="881328"/>
                  <a:ext cx="1193804" cy="897916"/>
                  <a:chOff x="1111998" y="1862460"/>
                  <a:chExt cx="2362200" cy="1921930"/>
                </a:xfrm>
              </p:grpSpPr>
              <p:grpSp>
                <p:nvGrpSpPr>
                  <p:cNvPr id="2286" name="Group 6"/>
                  <p:cNvGrpSpPr/>
                  <p:nvPr/>
                </p:nvGrpSpPr>
                <p:grpSpPr>
                  <a:xfrm rot="17802976">
                    <a:off x="1912098" y="1823816"/>
                    <a:ext cx="762000" cy="2362200"/>
                    <a:chOff x="1905000" y="1828800"/>
                    <a:chExt cx="762000" cy="2362200"/>
                  </a:xfrm>
                </p:grpSpPr>
                <p:sp>
                  <p:nvSpPr>
                    <p:cNvPr id="2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7" name="Group 9"/>
                  <p:cNvGrpSpPr/>
                  <p:nvPr/>
                </p:nvGrpSpPr>
                <p:grpSpPr>
                  <a:xfrm rot="19123498">
                    <a:off x="2501621" y="1862460"/>
                    <a:ext cx="542170" cy="1782007"/>
                    <a:chOff x="1905000" y="1828800"/>
                    <a:chExt cx="762000" cy="2362200"/>
                  </a:xfrm>
                </p:grpSpPr>
                <p:sp>
                  <p:nvSpPr>
                    <p:cNvPr id="2291" name="Oval 22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8" name="Group 12"/>
                  <p:cNvGrpSpPr/>
                  <p:nvPr/>
                </p:nvGrpSpPr>
                <p:grpSpPr>
                  <a:xfrm rot="15530705">
                    <a:off x="2284581" y="2639655"/>
                    <a:ext cx="405591" cy="1883879"/>
                    <a:chOff x="1905000" y="1828800"/>
                    <a:chExt cx="762000" cy="2362200"/>
                  </a:xfrm>
                </p:grpSpPr>
                <p:sp>
                  <p:nvSpPr>
                    <p:cNvPr id="2289" name="Oval 22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6" name="Group 21"/>
                <p:cNvGrpSpPr/>
                <p:nvPr/>
              </p:nvGrpSpPr>
              <p:grpSpPr>
                <a:xfrm rot="2927600">
                  <a:off x="1498597" y="881328"/>
                  <a:ext cx="1193804" cy="897916"/>
                  <a:chOff x="1111998" y="1862460"/>
                  <a:chExt cx="2362200" cy="1921930"/>
                </a:xfrm>
              </p:grpSpPr>
              <p:grpSp>
                <p:nvGrpSpPr>
                  <p:cNvPr id="2277" name="Group 6"/>
                  <p:cNvGrpSpPr/>
                  <p:nvPr/>
                </p:nvGrpSpPr>
                <p:grpSpPr>
                  <a:xfrm rot="17802976">
                    <a:off x="1912098" y="1823816"/>
                    <a:ext cx="762000" cy="2362200"/>
                    <a:chOff x="1905000" y="1828800"/>
                    <a:chExt cx="762000" cy="2362200"/>
                  </a:xfrm>
                </p:grpSpPr>
                <p:sp>
                  <p:nvSpPr>
                    <p:cNvPr id="2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8" name="Group 9"/>
                  <p:cNvGrpSpPr/>
                  <p:nvPr/>
                </p:nvGrpSpPr>
                <p:grpSpPr>
                  <a:xfrm rot="19123498">
                    <a:off x="2501621" y="1862460"/>
                    <a:ext cx="542170" cy="1782007"/>
                    <a:chOff x="1905000" y="1828800"/>
                    <a:chExt cx="762000" cy="2362200"/>
                  </a:xfrm>
                </p:grpSpPr>
                <p:sp>
                  <p:nvSpPr>
                    <p:cNvPr id="2282" name="Oval 22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9" name="Group 12"/>
                  <p:cNvGrpSpPr/>
                  <p:nvPr/>
                </p:nvGrpSpPr>
                <p:grpSpPr>
                  <a:xfrm rot="15530705">
                    <a:off x="2284581" y="2639655"/>
                    <a:ext cx="405591" cy="1883879"/>
                    <a:chOff x="1905000" y="1828800"/>
                    <a:chExt cx="762000" cy="2362200"/>
                  </a:xfrm>
                </p:grpSpPr>
                <p:sp>
                  <p:nvSpPr>
                    <p:cNvPr id="2280" name="Oval 22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22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7" name="Group 31"/>
                <p:cNvGrpSpPr/>
                <p:nvPr/>
              </p:nvGrpSpPr>
              <p:grpSpPr>
                <a:xfrm rot="20238387">
                  <a:off x="1346199" y="1643328"/>
                  <a:ext cx="1193804" cy="897916"/>
                  <a:chOff x="1111998" y="1862460"/>
                  <a:chExt cx="2362200" cy="1921930"/>
                </a:xfrm>
              </p:grpSpPr>
              <p:grpSp>
                <p:nvGrpSpPr>
                  <p:cNvPr id="2268" name="Group 6"/>
                  <p:cNvGrpSpPr/>
                  <p:nvPr/>
                </p:nvGrpSpPr>
                <p:grpSpPr>
                  <a:xfrm rot="17802976">
                    <a:off x="1912098" y="1823816"/>
                    <a:ext cx="762000" cy="2362200"/>
                    <a:chOff x="1905000" y="1828800"/>
                    <a:chExt cx="762000" cy="2362200"/>
                  </a:xfrm>
                </p:grpSpPr>
                <p:sp>
                  <p:nvSpPr>
                    <p:cNvPr id="2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Oval 2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9" name="Group 9"/>
                  <p:cNvGrpSpPr/>
                  <p:nvPr/>
                </p:nvGrpSpPr>
                <p:grpSpPr>
                  <a:xfrm rot="19123498">
                    <a:off x="2501621" y="1862460"/>
                    <a:ext cx="542170" cy="1782007"/>
                    <a:chOff x="1905000" y="1828800"/>
                    <a:chExt cx="762000" cy="2362200"/>
                  </a:xfrm>
                </p:grpSpPr>
                <p:sp>
                  <p:nvSpPr>
                    <p:cNvPr id="2273" name="Oval 2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0" name="Group 12"/>
                  <p:cNvGrpSpPr/>
                  <p:nvPr/>
                </p:nvGrpSpPr>
                <p:grpSpPr>
                  <a:xfrm rot="15530705">
                    <a:off x="2284581" y="2639655"/>
                    <a:ext cx="405591" cy="1883879"/>
                    <a:chOff x="1905000" y="1828800"/>
                    <a:chExt cx="762000" cy="2362200"/>
                  </a:xfrm>
                </p:grpSpPr>
                <p:sp>
                  <p:nvSpPr>
                    <p:cNvPr id="2271" name="Oval 2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3" name="Group 166"/>
              <p:cNvGrpSpPr/>
              <p:nvPr/>
            </p:nvGrpSpPr>
            <p:grpSpPr>
              <a:xfrm rot="20555714" flipH="1">
                <a:off x="3652811" y="2791157"/>
                <a:ext cx="1586260" cy="1364114"/>
                <a:chOff x="736597" y="733384"/>
                <a:chExt cx="1807860" cy="1807860"/>
              </a:xfrm>
            </p:grpSpPr>
            <p:grpSp>
              <p:nvGrpSpPr>
                <p:cNvPr id="2235" name="Group 15"/>
                <p:cNvGrpSpPr/>
                <p:nvPr/>
              </p:nvGrpSpPr>
              <p:grpSpPr>
                <a:xfrm rot="20238387">
                  <a:off x="736597" y="881328"/>
                  <a:ext cx="1193804" cy="897916"/>
                  <a:chOff x="1111998" y="1862460"/>
                  <a:chExt cx="2362200" cy="1921930"/>
                </a:xfrm>
              </p:grpSpPr>
              <p:grpSp>
                <p:nvGrpSpPr>
                  <p:cNvPr id="2256" name="Group 6"/>
                  <p:cNvGrpSpPr/>
                  <p:nvPr/>
                </p:nvGrpSpPr>
                <p:grpSpPr>
                  <a:xfrm rot="17802976">
                    <a:off x="1912098" y="1823816"/>
                    <a:ext cx="762000" cy="2362200"/>
                    <a:chOff x="1905000" y="1828800"/>
                    <a:chExt cx="762000" cy="2362200"/>
                  </a:xfrm>
                </p:grpSpPr>
                <p:sp>
                  <p:nvSpPr>
                    <p:cNvPr id="2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7" name="Group 9"/>
                  <p:cNvGrpSpPr/>
                  <p:nvPr/>
                </p:nvGrpSpPr>
                <p:grpSpPr>
                  <a:xfrm rot="19123498">
                    <a:off x="2501621" y="1862460"/>
                    <a:ext cx="542170" cy="1782007"/>
                    <a:chOff x="1905000" y="1828800"/>
                    <a:chExt cx="762000" cy="2362200"/>
                  </a:xfrm>
                </p:grpSpPr>
                <p:sp>
                  <p:nvSpPr>
                    <p:cNvPr id="2261" name="Oval 2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8" name="Group 12"/>
                  <p:cNvGrpSpPr/>
                  <p:nvPr/>
                </p:nvGrpSpPr>
                <p:grpSpPr>
                  <a:xfrm rot="15530705">
                    <a:off x="2284581" y="2639655"/>
                    <a:ext cx="405591" cy="1883879"/>
                    <a:chOff x="1905000" y="1828800"/>
                    <a:chExt cx="762000" cy="2362200"/>
                  </a:xfrm>
                </p:grpSpPr>
                <p:sp>
                  <p:nvSpPr>
                    <p:cNvPr id="2259" name="Oval 2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6" name="Group 21"/>
                <p:cNvGrpSpPr/>
                <p:nvPr/>
              </p:nvGrpSpPr>
              <p:grpSpPr>
                <a:xfrm rot="2927600">
                  <a:off x="1498597" y="881328"/>
                  <a:ext cx="1193804" cy="897916"/>
                  <a:chOff x="1111998" y="1862460"/>
                  <a:chExt cx="2362200" cy="1921930"/>
                </a:xfrm>
              </p:grpSpPr>
              <p:grpSp>
                <p:nvGrpSpPr>
                  <p:cNvPr id="2247" name="Group 6"/>
                  <p:cNvGrpSpPr/>
                  <p:nvPr/>
                </p:nvGrpSpPr>
                <p:grpSpPr>
                  <a:xfrm rot="17802976">
                    <a:off x="1912098" y="1823816"/>
                    <a:ext cx="762000" cy="2362200"/>
                    <a:chOff x="1905000" y="1828800"/>
                    <a:chExt cx="762000" cy="2362200"/>
                  </a:xfrm>
                </p:grpSpPr>
                <p:sp>
                  <p:nvSpPr>
                    <p:cNvPr id="2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Oval 22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8" name="Group 9"/>
                  <p:cNvGrpSpPr/>
                  <p:nvPr/>
                </p:nvGrpSpPr>
                <p:grpSpPr>
                  <a:xfrm rot="19123498">
                    <a:off x="2501621" y="1862460"/>
                    <a:ext cx="542170" cy="1782007"/>
                    <a:chOff x="1905000" y="1828800"/>
                    <a:chExt cx="762000" cy="2362200"/>
                  </a:xfrm>
                </p:grpSpPr>
                <p:sp>
                  <p:nvSpPr>
                    <p:cNvPr id="2252" name="Oval 2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9" name="Group 12"/>
                  <p:cNvGrpSpPr/>
                  <p:nvPr/>
                </p:nvGrpSpPr>
                <p:grpSpPr>
                  <a:xfrm rot="15530705">
                    <a:off x="2284581" y="2639655"/>
                    <a:ext cx="405591" cy="1883879"/>
                    <a:chOff x="1905000" y="1828800"/>
                    <a:chExt cx="762000" cy="2362200"/>
                  </a:xfrm>
                </p:grpSpPr>
                <p:sp>
                  <p:nvSpPr>
                    <p:cNvPr id="2250" name="Oval 2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7" name="Group 31"/>
                <p:cNvGrpSpPr/>
                <p:nvPr/>
              </p:nvGrpSpPr>
              <p:grpSpPr>
                <a:xfrm rot="20238387">
                  <a:off x="1346199" y="1643328"/>
                  <a:ext cx="1193804" cy="897916"/>
                  <a:chOff x="1111998" y="1862460"/>
                  <a:chExt cx="2362200" cy="1921930"/>
                </a:xfrm>
              </p:grpSpPr>
              <p:grpSp>
                <p:nvGrpSpPr>
                  <p:cNvPr id="2238" name="Group 6"/>
                  <p:cNvGrpSpPr/>
                  <p:nvPr/>
                </p:nvGrpSpPr>
                <p:grpSpPr>
                  <a:xfrm rot="17802976">
                    <a:off x="1912098" y="1823816"/>
                    <a:ext cx="762000" cy="2362200"/>
                    <a:chOff x="1905000" y="1828800"/>
                    <a:chExt cx="762000" cy="2362200"/>
                  </a:xfrm>
                </p:grpSpPr>
                <p:sp>
                  <p:nvSpPr>
                    <p:cNvPr id="2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9" name="Group 9"/>
                  <p:cNvGrpSpPr/>
                  <p:nvPr/>
                </p:nvGrpSpPr>
                <p:grpSpPr>
                  <a:xfrm rot="19123498">
                    <a:off x="2501621" y="1862460"/>
                    <a:ext cx="542170" cy="1782007"/>
                    <a:chOff x="1905000" y="1828800"/>
                    <a:chExt cx="762000" cy="2362200"/>
                  </a:xfrm>
                </p:grpSpPr>
                <p:sp>
                  <p:nvSpPr>
                    <p:cNvPr id="2243" name="Oval 2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0" name="Group 12"/>
                  <p:cNvGrpSpPr/>
                  <p:nvPr/>
                </p:nvGrpSpPr>
                <p:grpSpPr>
                  <a:xfrm rot="15530705">
                    <a:off x="2284581" y="2639655"/>
                    <a:ext cx="405591" cy="1883879"/>
                    <a:chOff x="1905000" y="1828800"/>
                    <a:chExt cx="762000" cy="2362200"/>
                  </a:xfrm>
                </p:grpSpPr>
                <p:sp>
                  <p:nvSpPr>
                    <p:cNvPr id="2241" name="Oval 2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24" name="Double Wave 222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Double Wave 222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Oval 222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Oval 222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8" name="Oval 222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Oval 222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Oval 222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23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23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Oval 223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6" name="Group 1945"/>
            <p:cNvGrpSpPr/>
            <p:nvPr/>
          </p:nvGrpSpPr>
          <p:grpSpPr>
            <a:xfrm>
              <a:off x="613961" y="3461545"/>
              <a:ext cx="1649943" cy="1478328"/>
              <a:chOff x="457200" y="2497304"/>
              <a:chExt cx="4781871" cy="4284496"/>
            </a:xfrm>
          </p:grpSpPr>
          <p:grpSp>
            <p:nvGrpSpPr>
              <p:cNvPr id="1947" name="Group 230"/>
              <p:cNvGrpSpPr/>
              <p:nvPr/>
            </p:nvGrpSpPr>
            <p:grpSpPr>
              <a:xfrm rot="18989829" flipH="1">
                <a:off x="2994882" y="2720848"/>
                <a:ext cx="1586260" cy="1364114"/>
                <a:chOff x="736597" y="733384"/>
                <a:chExt cx="1807860" cy="1807860"/>
              </a:xfrm>
            </p:grpSpPr>
            <p:grpSp>
              <p:nvGrpSpPr>
                <p:cNvPr id="2181" name="Group 15"/>
                <p:cNvGrpSpPr/>
                <p:nvPr/>
              </p:nvGrpSpPr>
              <p:grpSpPr>
                <a:xfrm rot="20238387">
                  <a:off x="736597" y="881328"/>
                  <a:ext cx="1193804" cy="897916"/>
                  <a:chOff x="1111998" y="1862460"/>
                  <a:chExt cx="2362200" cy="1921930"/>
                </a:xfrm>
              </p:grpSpPr>
              <p:grpSp>
                <p:nvGrpSpPr>
                  <p:cNvPr id="2202" name="Group 6"/>
                  <p:cNvGrpSpPr/>
                  <p:nvPr/>
                </p:nvGrpSpPr>
                <p:grpSpPr>
                  <a:xfrm rot="17802976">
                    <a:off x="1912098" y="1823816"/>
                    <a:ext cx="762000" cy="2362200"/>
                    <a:chOff x="1905000" y="1828800"/>
                    <a:chExt cx="762000" cy="2362200"/>
                  </a:xfrm>
                </p:grpSpPr>
                <p:sp>
                  <p:nvSpPr>
                    <p:cNvPr id="2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3" name="Group 9"/>
                  <p:cNvGrpSpPr/>
                  <p:nvPr/>
                </p:nvGrpSpPr>
                <p:grpSpPr>
                  <a:xfrm rot="19123498">
                    <a:off x="2501621" y="1862460"/>
                    <a:ext cx="542170" cy="1782007"/>
                    <a:chOff x="1905000" y="1828800"/>
                    <a:chExt cx="762000" cy="2362200"/>
                  </a:xfrm>
                </p:grpSpPr>
                <p:sp>
                  <p:nvSpPr>
                    <p:cNvPr id="220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4" name="Group 12"/>
                  <p:cNvGrpSpPr/>
                  <p:nvPr/>
                </p:nvGrpSpPr>
                <p:grpSpPr>
                  <a:xfrm rot="15530705">
                    <a:off x="2284581" y="2639655"/>
                    <a:ext cx="405591" cy="1883879"/>
                    <a:chOff x="1905000" y="1828800"/>
                    <a:chExt cx="762000" cy="2362200"/>
                  </a:xfrm>
                </p:grpSpPr>
                <p:sp>
                  <p:nvSpPr>
                    <p:cNvPr id="220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2" name="Group 21"/>
                <p:cNvGrpSpPr/>
                <p:nvPr/>
              </p:nvGrpSpPr>
              <p:grpSpPr>
                <a:xfrm rot="2927600">
                  <a:off x="1498597" y="881328"/>
                  <a:ext cx="1193804" cy="897916"/>
                  <a:chOff x="1111998" y="1862460"/>
                  <a:chExt cx="2362200" cy="1921930"/>
                </a:xfrm>
              </p:grpSpPr>
              <p:grpSp>
                <p:nvGrpSpPr>
                  <p:cNvPr id="2193" name="Group 6"/>
                  <p:cNvGrpSpPr/>
                  <p:nvPr/>
                </p:nvGrpSpPr>
                <p:grpSpPr>
                  <a:xfrm rot="17802976">
                    <a:off x="1912098" y="1823816"/>
                    <a:ext cx="762000" cy="2362200"/>
                    <a:chOff x="1905000" y="1828800"/>
                    <a:chExt cx="762000" cy="2362200"/>
                  </a:xfrm>
                </p:grpSpPr>
                <p:sp>
                  <p:nvSpPr>
                    <p:cNvPr id="2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2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4" name="Group 9"/>
                  <p:cNvGrpSpPr/>
                  <p:nvPr/>
                </p:nvGrpSpPr>
                <p:grpSpPr>
                  <a:xfrm rot="19123498">
                    <a:off x="2501621" y="1862460"/>
                    <a:ext cx="542170" cy="1782007"/>
                    <a:chOff x="1905000" y="1828800"/>
                    <a:chExt cx="762000" cy="2362200"/>
                  </a:xfrm>
                </p:grpSpPr>
                <p:sp>
                  <p:nvSpPr>
                    <p:cNvPr id="219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5" name="Group 12"/>
                  <p:cNvGrpSpPr/>
                  <p:nvPr/>
                </p:nvGrpSpPr>
                <p:grpSpPr>
                  <a:xfrm rot="15530705">
                    <a:off x="2284581" y="2639655"/>
                    <a:ext cx="405591" cy="1883879"/>
                    <a:chOff x="1905000" y="1828800"/>
                    <a:chExt cx="762000" cy="2362200"/>
                  </a:xfrm>
                </p:grpSpPr>
                <p:sp>
                  <p:nvSpPr>
                    <p:cNvPr id="2196" name="Oval 21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Oval 21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3" name="Group 31"/>
                <p:cNvGrpSpPr/>
                <p:nvPr/>
              </p:nvGrpSpPr>
              <p:grpSpPr>
                <a:xfrm rot="20238387">
                  <a:off x="1346199" y="1643328"/>
                  <a:ext cx="1193804" cy="897916"/>
                  <a:chOff x="1111998" y="1862460"/>
                  <a:chExt cx="2362200" cy="1921930"/>
                </a:xfrm>
              </p:grpSpPr>
              <p:grpSp>
                <p:nvGrpSpPr>
                  <p:cNvPr id="2184" name="Group 6"/>
                  <p:cNvGrpSpPr/>
                  <p:nvPr/>
                </p:nvGrpSpPr>
                <p:grpSpPr>
                  <a:xfrm rot="17802976">
                    <a:off x="1912098" y="1823816"/>
                    <a:ext cx="762000" cy="2362200"/>
                    <a:chOff x="1905000" y="1828800"/>
                    <a:chExt cx="762000" cy="2362200"/>
                  </a:xfrm>
                </p:grpSpPr>
                <p:sp>
                  <p:nvSpPr>
                    <p:cNvPr id="2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5" name="Group 9"/>
                  <p:cNvGrpSpPr/>
                  <p:nvPr/>
                </p:nvGrpSpPr>
                <p:grpSpPr>
                  <a:xfrm rot="19123498">
                    <a:off x="2501621" y="1862460"/>
                    <a:ext cx="542170" cy="1782007"/>
                    <a:chOff x="1905000" y="1828800"/>
                    <a:chExt cx="762000" cy="2362200"/>
                  </a:xfrm>
                </p:grpSpPr>
                <p:sp>
                  <p:nvSpPr>
                    <p:cNvPr id="218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6" name="Group 12"/>
                  <p:cNvGrpSpPr/>
                  <p:nvPr/>
                </p:nvGrpSpPr>
                <p:grpSpPr>
                  <a:xfrm rot="15530705">
                    <a:off x="2284581" y="2639655"/>
                    <a:ext cx="405591" cy="1883879"/>
                    <a:chOff x="1905000" y="1828800"/>
                    <a:chExt cx="762000" cy="2362200"/>
                  </a:xfrm>
                </p:grpSpPr>
                <p:sp>
                  <p:nvSpPr>
                    <p:cNvPr id="218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48" name="Group 199"/>
              <p:cNvGrpSpPr/>
              <p:nvPr/>
            </p:nvGrpSpPr>
            <p:grpSpPr>
              <a:xfrm rot="3068959">
                <a:off x="1334455" y="2628335"/>
                <a:ext cx="1820842" cy="1558779"/>
                <a:chOff x="736597" y="733384"/>
                <a:chExt cx="1807860" cy="1807860"/>
              </a:xfrm>
            </p:grpSpPr>
            <p:grpSp>
              <p:nvGrpSpPr>
                <p:cNvPr id="2151" name="Group 15"/>
                <p:cNvGrpSpPr/>
                <p:nvPr/>
              </p:nvGrpSpPr>
              <p:grpSpPr>
                <a:xfrm rot="20238387">
                  <a:off x="736597" y="881328"/>
                  <a:ext cx="1193804" cy="897916"/>
                  <a:chOff x="1111998" y="1862460"/>
                  <a:chExt cx="2362200" cy="1921930"/>
                </a:xfrm>
              </p:grpSpPr>
              <p:grpSp>
                <p:nvGrpSpPr>
                  <p:cNvPr id="2172" name="Group 6"/>
                  <p:cNvGrpSpPr/>
                  <p:nvPr/>
                </p:nvGrpSpPr>
                <p:grpSpPr>
                  <a:xfrm rot="17802976">
                    <a:off x="1912098" y="1823816"/>
                    <a:ext cx="762000" cy="2362200"/>
                    <a:chOff x="1905000" y="1828800"/>
                    <a:chExt cx="762000" cy="2362200"/>
                  </a:xfrm>
                </p:grpSpPr>
                <p:sp>
                  <p:nvSpPr>
                    <p:cNvPr id="2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3" name="Group 9"/>
                  <p:cNvGrpSpPr/>
                  <p:nvPr/>
                </p:nvGrpSpPr>
                <p:grpSpPr>
                  <a:xfrm rot="19123498">
                    <a:off x="2501621" y="1862460"/>
                    <a:ext cx="542170" cy="1782007"/>
                    <a:chOff x="1905000" y="1828800"/>
                    <a:chExt cx="762000" cy="2362200"/>
                  </a:xfrm>
                </p:grpSpPr>
                <p:sp>
                  <p:nvSpPr>
                    <p:cNvPr id="2177" name="Oval 21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4" name="Group 12"/>
                  <p:cNvGrpSpPr/>
                  <p:nvPr/>
                </p:nvGrpSpPr>
                <p:grpSpPr>
                  <a:xfrm rot="15530705">
                    <a:off x="2284581" y="2639655"/>
                    <a:ext cx="405591" cy="1883879"/>
                    <a:chOff x="1905000" y="1828800"/>
                    <a:chExt cx="762000" cy="2362200"/>
                  </a:xfrm>
                </p:grpSpPr>
                <p:sp>
                  <p:nvSpPr>
                    <p:cNvPr id="2175" name="Oval 21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2" name="Group 21"/>
                <p:cNvGrpSpPr/>
                <p:nvPr/>
              </p:nvGrpSpPr>
              <p:grpSpPr>
                <a:xfrm rot="2927600">
                  <a:off x="1498597" y="881328"/>
                  <a:ext cx="1193804" cy="897916"/>
                  <a:chOff x="1111998" y="1862460"/>
                  <a:chExt cx="2362200" cy="1921930"/>
                </a:xfrm>
              </p:grpSpPr>
              <p:grpSp>
                <p:nvGrpSpPr>
                  <p:cNvPr id="2163" name="Group 6"/>
                  <p:cNvGrpSpPr/>
                  <p:nvPr/>
                </p:nvGrpSpPr>
                <p:grpSpPr>
                  <a:xfrm rot="17802976">
                    <a:off x="1912098" y="1823816"/>
                    <a:ext cx="762000" cy="2362200"/>
                    <a:chOff x="1905000" y="1828800"/>
                    <a:chExt cx="762000" cy="2362200"/>
                  </a:xfrm>
                </p:grpSpPr>
                <p:sp>
                  <p:nvSpPr>
                    <p:cNvPr id="2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4" name="Group 9"/>
                  <p:cNvGrpSpPr/>
                  <p:nvPr/>
                </p:nvGrpSpPr>
                <p:grpSpPr>
                  <a:xfrm rot="19123498">
                    <a:off x="2501621" y="1862460"/>
                    <a:ext cx="542170" cy="1782007"/>
                    <a:chOff x="1905000" y="1828800"/>
                    <a:chExt cx="762000" cy="2362200"/>
                  </a:xfrm>
                </p:grpSpPr>
                <p:sp>
                  <p:nvSpPr>
                    <p:cNvPr id="2168" name="Oval 21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5" name="Group 12"/>
                  <p:cNvGrpSpPr/>
                  <p:nvPr/>
                </p:nvGrpSpPr>
                <p:grpSpPr>
                  <a:xfrm rot="15530705">
                    <a:off x="2284581" y="2639655"/>
                    <a:ext cx="405591" cy="1883879"/>
                    <a:chOff x="1905000" y="1828800"/>
                    <a:chExt cx="762000" cy="2362200"/>
                  </a:xfrm>
                </p:grpSpPr>
                <p:sp>
                  <p:nvSpPr>
                    <p:cNvPr id="2166" name="Oval 21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Oval 21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3" name="Group 31"/>
                <p:cNvGrpSpPr/>
                <p:nvPr/>
              </p:nvGrpSpPr>
              <p:grpSpPr>
                <a:xfrm rot="20238387">
                  <a:off x="1346199" y="1643328"/>
                  <a:ext cx="1193804" cy="897916"/>
                  <a:chOff x="1111998" y="1862460"/>
                  <a:chExt cx="2362200" cy="1921930"/>
                </a:xfrm>
              </p:grpSpPr>
              <p:grpSp>
                <p:nvGrpSpPr>
                  <p:cNvPr id="2154" name="Group 6"/>
                  <p:cNvGrpSpPr/>
                  <p:nvPr/>
                </p:nvGrpSpPr>
                <p:grpSpPr>
                  <a:xfrm rot="17802976">
                    <a:off x="1912098" y="1823816"/>
                    <a:ext cx="762000" cy="2362200"/>
                    <a:chOff x="1905000" y="1828800"/>
                    <a:chExt cx="762000" cy="2362200"/>
                  </a:xfrm>
                </p:grpSpPr>
                <p:sp>
                  <p:nvSpPr>
                    <p:cNvPr id="2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5" name="Group 9"/>
                  <p:cNvGrpSpPr/>
                  <p:nvPr/>
                </p:nvGrpSpPr>
                <p:grpSpPr>
                  <a:xfrm rot="19123498">
                    <a:off x="2501621" y="1862460"/>
                    <a:ext cx="542170" cy="1782007"/>
                    <a:chOff x="1905000" y="1828800"/>
                    <a:chExt cx="762000" cy="2362200"/>
                  </a:xfrm>
                </p:grpSpPr>
                <p:sp>
                  <p:nvSpPr>
                    <p:cNvPr id="215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6" name="Group 12"/>
                  <p:cNvGrpSpPr/>
                  <p:nvPr/>
                </p:nvGrpSpPr>
                <p:grpSpPr>
                  <a:xfrm rot="15530705">
                    <a:off x="2284581" y="2639655"/>
                    <a:ext cx="405591" cy="1883879"/>
                    <a:chOff x="1905000" y="1828800"/>
                    <a:chExt cx="762000" cy="2362200"/>
                  </a:xfrm>
                </p:grpSpPr>
                <p:sp>
                  <p:nvSpPr>
                    <p:cNvPr id="215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49" name="Double Wave 194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 name="Double Wave 194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1" name="Double Wave 195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2" name="Oval 195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Oval 195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4" name="Group 41"/>
              <p:cNvGrpSpPr/>
              <p:nvPr/>
            </p:nvGrpSpPr>
            <p:grpSpPr>
              <a:xfrm>
                <a:off x="457200" y="3352800"/>
                <a:ext cx="1397003" cy="1095416"/>
                <a:chOff x="736597" y="733384"/>
                <a:chExt cx="1807860" cy="1807860"/>
              </a:xfrm>
            </p:grpSpPr>
            <p:grpSp>
              <p:nvGrpSpPr>
                <p:cNvPr id="2121" name="Group 15"/>
                <p:cNvGrpSpPr/>
                <p:nvPr/>
              </p:nvGrpSpPr>
              <p:grpSpPr>
                <a:xfrm rot="20238387">
                  <a:off x="736597" y="881328"/>
                  <a:ext cx="1193804" cy="897916"/>
                  <a:chOff x="1111998" y="1862460"/>
                  <a:chExt cx="2362200" cy="1921930"/>
                </a:xfrm>
              </p:grpSpPr>
              <p:grpSp>
                <p:nvGrpSpPr>
                  <p:cNvPr id="2142" name="Group 6"/>
                  <p:cNvGrpSpPr/>
                  <p:nvPr/>
                </p:nvGrpSpPr>
                <p:grpSpPr>
                  <a:xfrm rot="17802976">
                    <a:off x="1912098" y="1823816"/>
                    <a:ext cx="762000" cy="2362200"/>
                    <a:chOff x="1905000" y="1828800"/>
                    <a:chExt cx="762000" cy="2362200"/>
                  </a:xfrm>
                </p:grpSpPr>
                <p:sp>
                  <p:nvSpPr>
                    <p:cNvPr id="2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3" name="Group 9"/>
                  <p:cNvGrpSpPr/>
                  <p:nvPr/>
                </p:nvGrpSpPr>
                <p:grpSpPr>
                  <a:xfrm rot="19123498">
                    <a:off x="2501621" y="1862460"/>
                    <a:ext cx="542170" cy="1782007"/>
                    <a:chOff x="1905000" y="1828800"/>
                    <a:chExt cx="762000" cy="2362200"/>
                  </a:xfrm>
                </p:grpSpPr>
                <p:sp>
                  <p:nvSpPr>
                    <p:cNvPr id="214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4" name="Group 12"/>
                  <p:cNvGrpSpPr/>
                  <p:nvPr/>
                </p:nvGrpSpPr>
                <p:grpSpPr>
                  <a:xfrm rot="15530705">
                    <a:off x="2284581" y="2639655"/>
                    <a:ext cx="405591" cy="1883879"/>
                    <a:chOff x="1905000" y="1828800"/>
                    <a:chExt cx="762000" cy="2362200"/>
                  </a:xfrm>
                </p:grpSpPr>
                <p:sp>
                  <p:nvSpPr>
                    <p:cNvPr id="214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2" name="Group 21"/>
                <p:cNvGrpSpPr/>
                <p:nvPr/>
              </p:nvGrpSpPr>
              <p:grpSpPr>
                <a:xfrm rot="2927600">
                  <a:off x="1498597" y="881328"/>
                  <a:ext cx="1193804" cy="897916"/>
                  <a:chOff x="1111998" y="1862460"/>
                  <a:chExt cx="2362200" cy="1921930"/>
                </a:xfrm>
              </p:grpSpPr>
              <p:grpSp>
                <p:nvGrpSpPr>
                  <p:cNvPr id="2133" name="Group 6"/>
                  <p:cNvGrpSpPr/>
                  <p:nvPr/>
                </p:nvGrpSpPr>
                <p:grpSpPr>
                  <a:xfrm rot="17802976">
                    <a:off x="1912098" y="1823816"/>
                    <a:ext cx="762000" cy="2362200"/>
                    <a:chOff x="1905000" y="1828800"/>
                    <a:chExt cx="762000" cy="2362200"/>
                  </a:xfrm>
                </p:grpSpPr>
                <p:sp>
                  <p:nvSpPr>
                    <p:cNvPr id="2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4" name="Group 9"/>
                  <p:cNvGrpSpPr/>
                  <p:nvPr/>
                </p:nvGrpSpPr>
                <p:grpSpPr>
                  <a:xfrm rot="19123498">
                    <a:off x="2501621" y="1862460"/>
                    <a:ext cx="542170" cy="1782007"/>
                    <a:chOff x="1905000" y="1828800"/>
                    <a:chExt cx="762000" cy="2362200"/>
                  </a:xfrm>
                </p:grpSpPr>
                <p:sp>
                  <p:nvSpPr>
                    <p:cNvPr id="213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5" name="Group 12"/>
                  <p:cNvGrpSpPr/>
                  <p:nvPr/>
                </p:nvGrpSpPr>
                <p:grpSpPr>
                  <a:xfrm rot="15530705">
                    <a:off x="2284581" y="2639655"/>
                    <a:ext cx="405591" cy="1883879"/>
                    <a:chOff x="1905000" y="1828800"/>
                    <a:chExt cx="762000" cy="2362200"/>
                  </a:xfrm>
                </p:grpSpPr>
                <p:sp>
                  <p:nvSpPr>
                    <p:cNvPr id="213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3" name="Group 31"/>
                <p:cNvGrpSpPr/>
                <p:nvPr/>
              </p:nvGrpSpPr>
              <p:grpSpPr>
                <a:xfrm rot="20238387">
                  <a:off x="1346199" y="1643328"/>
                  <a:ext cx="1193804" cy="897916"/>
                  <a:chOff x="1111998" y="1862460"/>
                  <a:chExt cx="2362200" cy="1921930"/>
                </a:xfrm>
              </p:grpSpPr>
              <p:grpSp>
                <p:nvGrpSpPr>
                  <p:cNvPr id="2124" name="Group 6"/>
                  <p:cNvGrpSpPr/>
                  <p:nvPr/>
                </p:nvGrpSpPr>
                <p:grpSpPr>
                  <a:xfrm rot="17802976">
                    <a:off x="1912098" y="1823816"/>
                    <a:ext cx="762000" cy="2362200"/>
                    <a:chOff x="1905000" y="1828800"/>
                    <a:chExt cx="762000" cy="2362200"/>
                  </a:xfrm>
                </p:grpSpPr>
                <p:sp>
                  <p:nvSpPr>
                    <p:cNvPr id="2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5" name="Group 9"/>
                  <p:cNvGrpSpPr/>
                  <p:nvPr/>
                </p:nvGrpSpPr>
                <p:grpSpPr>
                  <a:xfrm rot="19123498">
                    <a:off x="2501621" y="1862460"/>
                    <a:ext cx="542170" cy="1782007"/>
                    <a:chOff x="1905000" y="1828800"/>
                    <a:chExt cx="762000" cy="2362200"/>
                  </a:xfrm>
                </p:grpSpPr>
                <p:sp>
                  <p:nvSpPr>
                    <p:cNvPr id="2129" name="Oval 2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6" name="Group 12"/>
                  <p:cNvGrpSpPr/>
                  <p:nvPr/>
                </p:nvGrpSpPr>
                <p:grpSpPr>
                  <a:xfrm rot="15530705">
                    <a:off x="2284581" y="2639655"/>
                    <a:ext cx="405591" cy="1883879"/>
                    <a:chOff x="1905000" y="1828800"/>
                    <a:chExt cx="762000" cy="2362200"/>
                  </a:xfrm>
                </p:grpSpPr>
                <p:sp>
                  <p:nvSpPr>
                    <p:cNvPr id="2127" name="Oval 2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Oval 2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5" name="Group 42"/>
              <p:cNvGrpSpPr/>
              <p:nvPr/>
            </p:nvGrpSpPr>
            <p:grpSpPr>
              <a:xfrm rot="1956276">
                <a:off x="1167495" y="3842653"/>
                <a:ext cx="1397003" cy="1095416"/>
                <a:chOff x="736597" y="733384"/>
                <a:chExt cx="1807860" cy="1807860"/>
              </a:xfrm>
            </p:grpSpPr>
            <p:grpSp>
              <p:nvGrpSpPr>
                <p:cNvPr id="2091" name="Group 15"/>
                <p:cNvGrpSpPr/>
                <p:nvPr/>
              </p:nvGrpSpPr>
              <p:grpSpPr>
                <a:xfrm rot="20238387">
                  <a:off x="736597" y="881328"/>
                  <a:ext cx="1193804" cy="897916"/>
                  <a:chOff x="1111998" y="1862460"/>
                  <a:chExt cx="2362200" cy="1921930"/>
                </a:xfrm>
              </p:grpSpPr>
              <p:grpSp>
                <p:nvGrpSpPr>
                  <p:cNvPr id="2112" name="Group 6"/>
                  <p:cNvGrpSpPr/>
                  <p:nvPr/>
                </p:nvGrpSpPr>
                <p:grpSpPr>
                  <a:xfrm rot="17802976">
                    <a:off x="1912098" y="1823816"/>
                    <a:ext cx="762000" cy="2362200"/>
                    <a:chOff x="1905000" y="1828800"/>
                    <a:chExt cx="762000" cy="2362200"/>
                  </a:xfrm>
                </p:grpSpPr>
                <p:sp>
                  <p:nvSpPr>
                    <p:cNvPr id="2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3" name="Group 9"/>
                  <p:cNvGrpSpPr/>
                  <p:nvPr/>
                </p:nvGrpSpPr>
                <p:grpSpPr>
                  <a:xfrm rot="19123498">
                    <a:off x="2501621" y="1862460"/>
                    <a:ext cx="542170" cy="1782007"/>
                    <a:chOff x="1905000" y="1828800"/>
                    <a:chExt cx="762000" cy="2362200"/>
                  </a:xfrm>
                </p:grpSpPr>
                <p:sp>
                  <p:nvSpPr>
                    <p:cNvPr id="211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4" name="Group 12"/>
                  <p:cNvGrpSpPr/>
                  <p:nvPr/>
                </p:nvGrpSpPr>
                <p:grpSpPr>
                  <a:xfrm rot="15530705">
                    <a:off x="2284581" y="2639655"/>
                    <a:ext cx="405591" cy="1883879"/>
                    <a:chOff x="1905000" y="1828800"/>
                    <a:chExt cx="762000" cy="2362200"/>
                  </a:xfrm>
                </p:grpSpPr>
                <p:sp>
                  <p:nvSpPr>
                    <p:cNvPr id="2115" name="Oval 2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2" name="Group 21"/>
                <p:cNvGrpSpPr/>
                <p:nvPr/>
              </p:nvGrpSpPr>
              <p:grpSpPr>
                <a:xfrm rot="2927600">
                  <a:off x="1498597" y="881328"/>
                  <a:ext cx="1193804" cy="897916"/>
                  <a:chOff x="1111998" y="1862460"/>
                  <a:chExt cx="2362200" cy="1921930"/>
                </a:xfrm>
              </p:grpSpPr>
              <p:grpSp>
                <p:nvGrpSpPr>
                  <p:cNvPr id="2103" name="Group 6"/>
                  <p:cNvGrpSpPr/>
                  <p:nvPr/>
                </p:nvGrpSpPr>
                <p:grpSpPr>
                  <a:xfrm rot="17802976">
                    <a:off x="1912098" y="1823816"/>
                    <a:ext cx="762000" cy="2362200"/>
                    <a:chOff x="1905000" y="1828800"/>
                    <a:chExt cx="762000" cy="2362200"/>
                  </a:xfrm>
                </p:grpSpPr>
                <p:sp>
                  <p:nvSpPr>
                    <p:cNvPr id="2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4" name="Group 9"/>
                  <p:cNvGrpSpPr/>
                  <p:nvPr/>
                </p:nvGrpSpPr>
                <p:grpSpPr>
                  <a:xfrm rot="19123498">
                    <a:off x="2501621" y="1862460"/>
                    <a:ext cx="542170" cy="1782007"/>
                    <a:chOff x="1905000" y="1828800"/>
                    <a:chExt cx="762000" cy="2362200"/>
                  </a:xfrm>
                </p:grpSpPr>
                <p:sp>
                  <p:nvSpPr>
                    <p:cNvPr id="210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5" name="Group 12"/>
                  <p:cNvGrpSpPr/>
                  <p:nvPr/>
                </p:nvGrpSpPr>
                <p:grpSpPr>
                  <a:xfrm rot="15530705">
                    <a:off x="2284581" y="2639655"/>
                    <a:ext cx="405591" cy="1883879"/>
                    <a:chOff x="1905000" y="1828800"/>
                    <a:chExt cx="762000" cy="2362200"/>
                  </a:xfrm>
                </p:grpSpPr>
                <p:sp>
                  <p:nvSpPr>
                    <p:cNvPr id="210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3" name="Group 31"/>
                <p:cNvGrpSpPr/>
                <p:nvPr/>
              </p:nvGrpSpPr>
              <p:grpSpPr>
                <a:xfrm rot="20238387">
                  <a:off x="1346199" y="1643328"/>
                  <a:ext cx="1193804" cy="897916"/>
                  <a:chOff x="1111998" y="1862460"/>
                  <a:chExt cx="2362200" cy="1921930"/>
                </a:xfrm>
              </p:grpSpPr>
              <p:grpSp>
                <p:nvGrpSpPr>
                  <p:cNvPr id="2094" name="Group 6"/>
                  <p:cNvGrpSpPr/>
                  <p:nvPr/>
                </p:nvGrpSpPr>
                <p:grpSpPr>
                  <a:xfrm rot="17802976">
                    <a:off x="1912098" y="1823816"/>
                    <a:ext cx="762000" cy="2362200"/>
                    <a:chOff x="1905000" y="1828800"/>
                    <a:chExt cx="762000" cy="2362200"/>
                  </a:xfrm>
                </p:grpSpPr>
                <p:sp>
                  <p:nvSpPr>
                    <p:cNvPr id="2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9"/>
                  <p:cNvGrpSpPr/>
                  <p:nvPr/>
                </p:nvGrpSpPr>
                <p:grpSpPr>
                  <a:xfrm rot="19123498">
                    <a:off x="2501621" y="1862460"/>
                    <a:ext cx="542170" cy="1782007"/>
                    <a:chOff x="1905000" y="1828800"/>
                    <a:chExt cx="762000" cy="2362200"/>
                  </a:xfrm>
                </p:grpSpPr>
                <p:sp>
                  <p:nvSpPr>
                    <p:cNvPr id="2099" name="Oval 20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6" name="Group 12"/>
                  <p:cNvGrpSpPr/>
                  <p:nvPr/>
                </p:nvGrpSpPr>
                <p:grpSpPr>
                  <a:xfrm rot="15530705">
                    <a:off x="2284581" y="2639655"/>
                    <a:ext cx="405591" cy="1883879"/>
                    <a:chOff x="1905000" y="1828800"/>
                    <a:chExt cx="762000" cy="2362200"/>
                  </a:xfrm>
                </p:grpSpPr>
                <p:sp>
                  <p:nvSpPr>
                    <p:cNvPr id="209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6" name="Group 73"/>
              <p:cNvGrpSpPr/>
              <p:nvPr/>
            </p:nvGrpSpPr>
            <p:grpSpPr>
              <a:xfrm rot="3068959">
                <a:off x="1791654" y="2628338"/>
                <a:ext cx="1820842" cy="1558779"/>
                <a:chOff x="736597" y="733384"/>
                <a:chExt cx="1807860" cy="1807860"/>
              </a:xfrm>
            </p:grpSpPr>
            <p:grpSp>
              <p:nvGrpSpPr>
                <p:cNvPr id="2061" name="Group 15"/>
                <p:cNvGrpSpPr/>
                <p:nvPr/>
              </p:nvGrpSpPr>
              <p:grpSpPr>
                <a:xfrm rot="20238387">
                  <a:off x="736597" y="881328"/>
                  <a:ext cx="1193804" cy="897916"/>
                  <a:chOff x="1111998" y="1862460"/>
                  <a:chExt cx="2362200" cy="1921930"/>
                </a:xfrm>
              </p:grpSpPr>
              <p:grpSp>
                <p:nvGrpSpPr>
                  <p:cNvPr id="2082" name="Group 6"/>
                  <p:cNvGrpSpPr/>
                  <p:nvPr/>
                </p:nvGrpSpPr>
                <p:grpSpPr>
                  <a:xfrm rot="17802976">
                    <a:off x="1912098" y="1823816"/>
                    <a:ext cx="762000" cy="2362200"/>
                    <a:chOff x="1905000" y="1828800"/>
                    <a:chExt cx="762000" cy="2362200"/>
                  </a:xfrm>
                </p:grpSpPr>
                <p:sp>
                  <p:nvSpPr>
                    <p:cNvPr id="20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3" name="Group 9"/>
                  <p:cNvGrpSpPr/>
                  <p:nvPr/>
                </p:nvGrpSpPr>
                <p:grpSpPr>
                  <a:xfrm rot="19123498">
                    <a:off x="2501621" y="1862460"/>
                    <a:ext cx="542170" cy="1782007"/>
                    <a:chOff x="1905000" y="1828800"/>
                    <a:chExt cx="762000" cy="2362200"/>
                  </a:xfrm>
                </p:grpSpPr>
                <p:sp>
                  <p:nvSpPr>
                    <p:cNvPr id="208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4" name="Group 12"/>
                  <p:cNvGrpSpPr/>
                  <p:nvPr/>
                </p:nvGrpSpPr>
                <p:grpSpPr>
                  <a:xfrm rot="15530705">
                    <a:off x="2284581" y="2639655"/>
                    <a:ext cx="405591" cy="1883879"/>
                    <a:chOff x="1905000" y="1828800"/>
                    <a:chExt cx="762000" cy="2362200"/>
                  </a:xfrm>
                </p:grpSpPr>
                <p:sp>
                  <p:nvSpPr>
                    <p:cNvPr id="208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2" name="Group 21"/>
                <p:cNvGrpSpPr/>
                <p:nvPr/>
              </p:nvGrpSpPr>
              <p:grpSpPr>
                <a:xfrm rot="2927600">
                  <a:off x="1498597" y="881328"/>
                  <a:ext cx="1193804" cy="897916"/>
                  <a:chOff x="1111998" y="1862460"/>
                  <a:chExt cx="2362200" cy="1921930"/>
                </a:xfrm>
              </p:grpSpPr>
              <p:grpSp>
                <p:nvGrpSpPr>
                  <p:cNvPr id="2073" name="Group 6"/>
                  <p:cNvGrpSpPr/>
                  <p:nvPr/>
                </p:nvGrpSpPr>
                <p:grpSpPr>
                  <a:xfrm rot="17802976">
                    <a:off x="1912098" y="1823816"/>
                    <a:ext cx="762000" cy="2362200"/>
                    <a:chOff x="1905000" y="1828800"/>
                    <a:chExt cx="762000" cy="2362200"/>
                  </a:xfrm>
                </p:grpSpPr>
                <p:sp>
                  <p:nvSpPr>
                    <p:cNvPr id="20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4" name="Group 9"/>
                  <p:cNvGrpSpPr/>
                  <p:nvPr/>
                </p:nvGrpSpPr>
                <p:grpSpPr>
                  <a:xfrm rot="19123498">
                    <a:off x="2501621" y="1862460"/>
                    <a:ext cx="542170" cy="1782007"/>
                    <a:chOff x="1905000" y="1828800"/>
                    <a:chExt cx="762000" cy="2362200"/>
                  </a:xfrm>
                </p:grpSpPr>
                <p:sp>
                  <p:nvSpPr>
                    <p:cNvPr id="207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5" name="Group 12"/>
                  <p:cNvGrpSpPr/>
                  <p:nvPr/>
                </p:nvGrpSpPr>
                <p:grpSpPr>
                  <a:xfrm rot="15530705">
                    <a:off x="2284581" y="2639655"/>
                    <a:ext cx="405591" cy="1883879"/>
                    <a:chOff x="1905000" y="1828800"/>
                    <a:chExt cx="762000" cy="2362200"/>
                  </a:xfrm>
                </p:grpSpPr>
                <p:sp>
                  <p:nvSpPr>
                    <p:cNvPr id="207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3" name="Group 31"/>
                <p:cNvGrpSpPr/>
                <p:nvPr/>
              </p:nvGrpSpPr>
              <p:grpSpPr>
                <a:xfrm rot="20238387">
                  <a:off x="1346199" y="1643328"/>
                  <a:ext cx="1193804" cy="897916"/>
                  <a:chOff x="1111998" y="1862460"/>
                  <a:chExt cx="2362200" cy="1921930"/>
                </a:xfrm>
              </p:grpSpPr>
              <p:grpSp>
                <p:nvGrpSpPr>
                  <p:cNvPr id="2064" name="Group 6"/>
                  <p:cNvGrpSpPr/>
                  <p:nvPr/>
                </p:nvGrpSpPr>
                <p:grpSpPr>
                  <a:xfrm rot="17802976">
                    <a:off x="1912098" y="1823816"/>
                    <a:ext cx="762000" cy="2362200"/>
                    <a:chOff x="1905000" y="1828800"/>
                    <a:chExt cx="762000" cy="2362200"/>
                  </a:xfrm>
                </p:grpSpPr>
                <p:sp>
                  <p:nvSpPr>
                    <p:cNvPr id="20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5" name="Group 9"/>
                  <p:cNvGrpSpPr/>
                  <p:nvPr/>
                </p:nvGrpSpPr>
                <p:grpSpPr>
                  <a:xfrm rot="19123498">
                    <a:off x="2501621" y="1862460"/>
                    <a:ext cx="542170" cy="1782007"/>
                    <a:chOff x="1905000" y="1828800"/>
                    <a:chExt cx="762000" cy="2362200"/>
                  </a:xfrm>
                </p:grpSpPr>
                <p:sp>
                  <p:nvSpPr>
                    <p:cNvPr id="2069" name="Oval 20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6" name="Group 12"/>
                  <p:cNvGrpSpPr/>
                  <p:nvPr/>
                </p:nvGrpSpPr>
                <p:grpSpPr>
                  <a:xfrm rot="15530705">
                    <a:off x="2284581" y="2639655"/>
                    <a:ext cx="405591" cy="1883879"/>
                    <a:chOff x="1905000" y="1828800"/>
                    <a:chExt cx="762000" cy="2362200"/>
                  </a:xfrm>
                </p:grpSpPr>
                <p:sp>
                  <p:nvSpPr>
                    <p:cNvPr id="2067" name="Oval 20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7" name="Group 104"/>
              <p:cNvGrpSpPr/>
              <p:nvPr/>
            </p:nvGrpSpPr>
            <p:grpSpPr>
              <a:xfrm rot="3068959">
                <a:off x="2247659" y="3793897"/>
                <a:ext cx="1143483" cy="840157"/>
                <a:chOff x="736597" y="733384"/>
                <a:chExt cx="1807860" cy="1807860"/>
              </a:xfrm>
            </p:grpSpPr>
            <p:grpSp>
              <p:nvGrpSpPr>
                <p:cNvPr id="2031" name="Group 15"/>
                <p:cNvGrpSpPr/>
                <p:nvPr/>
              </p:nvGrpSpPr>
              <p:grpSpPr>
                <a:xfrm rot="20238387">
                  <a:off x="736597" y="881328"/>
                  <a:ext cx="1193804" cy="897916"/>
                  <a:chOff x="1111998" y="1862460"/>
                  <a:chExt cx="2362200" cy="1921930"/>
                </a:xfrm>
              </p:grpSpPr>
              <p:grpSp>
                <p:nvGrpSpPr>
                  <p:cNvPr id="2052" name="Group 6"/>
                  <p:cNvGrpSpPr/>
                  <p:nvPr/>
                </p:nvGrpSpPr>
                <p:grpSpPr>
                  <a:xfrm rot="17802976">
                    <a:off x="1912098" y="1823816"/>
                    <a:ext cx="762000" cy="2362200"/>
                    <a:chOff x="1905000" y="1828800"/>
                    <a:chExt cx="762000" cy="2362200"/>
                  </a:xfrm>
                </p:grpSpPr>
                <p:sp>
                  <p:nvSpPr>
                    <p:cNvPr id="20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3" name="Group 9"/>
                  <p:cNvGrpSpPr/>
                  <p:nvPr/>
                </p:nvGrpSpPr>
                <p:grpSpPr>
                  <a:xfrm rot="19123498">
                    <a:off x="2501621" y="1862460"/>
                    <a:ext cx="542170" cy="1782007"/>
                    <a:chOff x="1905000" y="1828800"/>
                    <a:chExt cx="762000" cy="2362200"/>
                  </a:xfrm>
                </p:grpSpPr>
                <p:sp>
                  <p:nvSpPr>
                    <p:cNvPr id="2057" name="Oval 2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4" name="Group 12"/>
                  <p:cNvGrpSpPr/>
                  <p:nvPr/>
                </p:nvGrpSpPr>
                <p:grpSpPr>
                  <a:xfrm rot="15530705">
                    <a:off x="2284581" y="2639655"/>
                    <a:ext cx="405591" cy="1883879"/>
                    <a:chOff x="1905000" y="1828800"/>
                    <a:chExt cx="762000" cy="2362200"/>
                  </a:xfrm>
                </p:grpSpPr>
                <p:sp>
                  <p:nvSpPr>
                    <p:cNvPr id="2055" name="Oval 20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2" name="Group 21"/>
                <p:cNvGrpSpPr/>
                <p:nvPr/>
              </p:nvGrpSpPr>
              <p:grpSpPr>
                <a:xfrm rot="2927600">
                  <a:off x="1498597" y="881328"/>
                  <a:ext cx="1193804" cy="897916"/>
                  <a:chOff x="1111998" y="1862460"/>
                  <a:chExt cx="2362200" cy="1921930"/>
                </a:xfrm>
              </p:grpSpPr>
              <p:grpSp>
                <p:nvGrpSpPr>
                  <p:cNvPr id="2043" name="Group 6"/>
                  <p:cNvGrpSpPr/>
                  <p:nvPr/>
                </p:nvGrpSpPr>
                <p:grpSpPr>
                  <a:xfrm rot="17802976">
                    <a:off x="1912098" y="1823816"/>
                    <a:ext cx="762000" cy="2362200"/>
                    <a:chOff x="1905000" y="1828800"/>
                    <a:chExt cx="762000" cy="2362200"/>
                  </a:xfrm>
                </p:grpSpPr>
                <p:sp>
                  <p:nvSpPr>
                    <p:cNvPr id="20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4" name="Group 9"/>
                  <p:cNvGrpSpPr/>
                  <p:nvPr/>
                </p:nvGrpSpPr>
                <p:grpSpPr>
                  <a:xfrm rot="19123498">
                    <a:off x="2501621" y="1862460"/>
                    <a:ext cx="542170" cy="1782007"/>
                    <a:chOff x="1905000" y="1828800"/>
                    <a:chExt cx="762000" cy="2362200"/>
                  </a:xfrm>
                </p:grpSpPr>
                <p:sp>
                  <p:nvSpPr>
                    <p:cNvPr id="2048" name="Oval 2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5" name="Group 12"/>
                  <p:cNvGrpSpPr/>
                  <p:nvPr/>
                </p:nvGrpSpPr>
                <p:grpSpPr>
                  <a:xfrm rot="15530705">
                    <a:off x="2284581" y="2639655"/>
                    <a:ext cx="405591" cy="1883879"/>
                    <a:chOff x="1905000" y="1828800"/>
                    <a:chExt cx="762000" cy="2362200"/>
                  </a:xfrm>
                </p:grpSpPr>
                <p:sp>
                  <p:nvSpPr>
                    <p:cNvPr id="2046" name="Oval 20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3" name="Group 31"/>
                <p:cNvGrpSpPr/>
                <p:nvPr/>
              </p:nvGrpSpPr>
              <p:grpSpPr>
                <a:xfrm rot="20238387">
                  <a:off x="1346199" y="1643328"/>
                  <a:ext cx="1193804" cy="897916"/>
                  <a:chOff x="1111998" y="1862460"/>
                  <a:chExt cx="2362200" cy="1921930"/>
                </a:xfrm>
              </p:grpSpPr>
              <p:grpSp>
                <p:nvGrpSpPr>
                  <p:cNvPr id="2034" name="Group 6"/>
                  <p:cNvGrpSpPr/>
                  <p:nvPr/>
                </p:nvGrpSpPr>
                <p:grpSpPr>
                  <a:xfrm rot="17802976">
                    <a:off x="1912098" y="1823816"/>
                    <a:ext cx="762000" cy="2362200"/>
                    <a:chOff x="1905000" y="1828800"/>
                    <a:chExt cx="762000" cy="2362200"/>
                  </a:xfrm>
                </p:grpSpPr>
                <p:sp>
                  <p:nvSpPr>
                    <p:cNvPr id="20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Oval 20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5" name="Group 9"/>
                  <p:cNvGrpSpPr/>
                  <p:nvPr/>
                </p:nvGrpSpPr>
                <p:grpSpPr>
                  <a:xfrm rot="19123498">
                    <a:off x="2501621" y="1862460"/>
                    <a:ext cx="542170" cy="1782007"/>
                    <a:chOff x="1905000" y="1828800"/>
                    <a:chExt cx="762000" cy="2362200"/>
                  </a:xfrm>
                </p:grpSpPr>
                <p:sp>
                  <p:nvSpPr>
                    <p:cNvPr id="2039" name="Oval 20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6" name="Group 12"/>
                  <p:cNvGrpSpPr/>
                  <p:nvPr/>
                </p:nvGrpSpPr>
                <p:grpSpPr>
                  <a:xfrm rot="15530705">
                    <a:off x="2284581" y="2639655"/>
                    <a:ext cx="405591" cy="1883879"/>
                    <a:chOff x="1905000" y="1828800"/>
                    <a:chExt cx="762000" cy="2362200"/>
                  </a:xfrm>
                </p:grpSpPr>
                <p:sp>
                  <p:nvSpPr>
                    <p:cNvPr id="2037" name="Oval 20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8" name="Group 135"/>
              <p:cNvGrpSpPr/>
              <p:nvPr/>
            </p:nvGrpSpPr>
            <p:grpSpPr>
              <a:xfrm rot="5892673">
                <a:off x="3061159" y="3301846"/>
                <a:ext cx="1528325" cy="1350205"/>
                <a:chOff x="736597" y="733384"/>
                <a:chExt cx="1807860" cy="1807860"/>
              </a:xfrm>
            </p:grpSpPr>
            <p:grpSp>
              <p:nvGrpSpPr>
                <p:cNvPr id="2001" name="Group 15"/>
                <p:cNvGrpSpPr/>
                <p:nvPr/>
              </p:nvGrpSpPr>
              <p:grpSpPr>
                <a:xfrm rot="20238387">
                  <a:off x="736597" y="881328"/>
                  <a:ext cx="1193804" cy="897916"/>
                  <a:chOff x="1111998" y="1862460"/>
                  <a:chExt cx="2362200" cy="1921930"/>
                </a:xfrm>
              </p:grpSpPr>
              <p:grpSp>
                <p:nvGrpSpPr>
                  <p:cNvPr id="2022" name="Group 6"/>
                  <p:cNvGrpSpPr/>
                  <p:nvPr/>
                </p:nvGrpSpPr>
                <p:grpSpPr>
                  <a:xfrm rot="17802976">
                    <a:off x="1912098" y="1823816"/>
                    <a:ext cx="762000" cy="2362200"/>
                    <a:chOff x="1905000" y="1828800"/>
                    <a:chExt cx="762000" cy="2362200"/>
                  </a:xfrm>
                </p:grpSpPr>
                <p:sp>
                  <p:nvSpPr>
                    <p:cNvPr id="20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3" name="Group 9"/>
                  <p:cNvGrpSpPr/>
                  <p:nvPr/>
                </p:nvGrpSpPr>
                <p:grpSpPr>
                  <a:xfrm rot="19123498">
                    <a:off x="2501621" y="1862460"/>
                    <a:ext cx="542170" cy="1782007"/>
                    <a:chOff x="1905000" y="1828800"/>
                    <a:chExt cx="762000" cy="2362200"/>
                  </a:xfrm>
                </p:grpSpPr>
                <p:sp>
                  <p:nvSpPr>
                    <p:cNvPr id="2027" name="Oval 20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4" name="Group 12"/>
                  <p:cNvGrpSpPr/>
                  <p:nvPr/>
                </p:nvGrpSpPr>
                <p:grpSpPr>
                  <a:xfrm rot="15530705">
                    <a:off x="2284581" y="2639655"/>
                    <a:ext cx="405591" cy="1883879"/>
                    <a:chOff x="1905000" y="1828800"/>
                    <a:chExt cx="762000" cy="2362200"/>
                  </a:xfrm>
                </p:grpSpPr>
                <p:sp>
                  <p:nvSpPr>
                    <p:cNvPr id="2025" name="Oval 20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2" name="Group 21"/>
                <p:cNvGrpSpPr/>
                <p:nvPr/>
              </p:nvGrpSpPr>
              <p:grpSpPr>
                <a:xfrm rot="2927600">
                  <a:off x="1498597" y="881328"/>
                  <a:ext cx="1193804" cy="897916"/>
                  <a:chOff x="1111998" y="1862460"/>
                  <a:chExt cx="2362200" cy="1921930"/>
                </a:xfrm>
              </p:grpSpPr>
              <p:grpSp>
                <p:nvGrpSpPr>
                  <p:cNvPr id="2013" name="Group 6"/>
                  <p:cNvGrpSpPr/>
                  <p:nvPr/>
                </p:nvGrpSpPr>
                <p:grpSpPr>
                  <a:xfrm rot="17802976">
                    <a:off x="1912098" y="1823816"/>
                    <a:ext cx="762000" cy="2362200"/>
                    <a:chOff x="1905000" y="1828800"/>
                    <a:chExt cx="762000" cy="2362200"/>
                  </a:xfrm>
                </p:grpSpPr>
                <p:sp>
                  <p:nvSpPr>
                    <p:cNvPr id="20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1" name="Oval 20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4" name="Group 9"/>
                  <p:cNvGrpSpPr/>
                  <p:nvPr/>
                </p:nvGrpSpPr>
                <p:grpSpPr>
                  <a:xfrm rot="19123498">
                    <a:off x="2501621" y="1862460"/>
                    <a:ext cx="542170" cy="1782007"/>
                    <a:chOff x="1905000" y="1828800"/>
                    <a:chExt cx="762000" cy="2362200"/>
                  </a:xfrm>
                </p:grpSpPr>
                <p:sp>
                  <p:nvSpPr>
                    <p:cNvPr id="2018" name="Oval 20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9" name="Oval 20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5" name="Group 12"/>
                  <p:cNvGrpSpPr/>
                  <p:nvPr/>
                </p:nvGrpSpPr>
                <p:grpSpPr>
                  <a:xfrm rot="15530705">
                    <a:off x="2284581" y="2639655"/>
                    <a:ext cx="405591" cy="1883879"/>
                    <a:chOff x="1905000" y="1828800"/>
                    <a:chExt cx="762000" cy="2362200"/>
                  </a:xfrm>
                </p:grpSpPr>
                <p:sp>
                  <p:nvSpPr>
                    <p:cNvPr id="2016" name="Oval 20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Oval 20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3" name="Group 31"/>
                <p:cNvGrpSpPr/>
                <p:nvPr/>
              </p:nvGrpSpPr>
              <p:grpSpPr>
                <a:xfrm rot="20238387">
                  <a:off x="1346199" y="1643328"/>
                  <a:ext cx="1193804" cy="897916"/>
                  <a:chOff x="1111998" y="1862460"/>
                  <a:chExt cx="2362200" cy="1921930"/>
                </a:xfrm>
              </p:grpSpPr>
              <p:grpSp>
                <p:nvGrpSpPr>
                  <p:cNvPr id="2004" name="Group 6"/>
                  <p:cNvGrpSpPr/>
                  <p:nvPr/>
                </p:nvGrpSpPr>
                <p:grpSpPr>
                  <a:xfrm rot="17802976">
                    <a:off x="1912098" y="1823816"/>
                    <a:ext cx="762000" cy="2362200"/>
                    <a:chOff x="1905000" y="1828800"/>
                    <a:chExt cx="762000" cy="2362200"/>
                  </a:xfrm>
                </p:grpSpPr>
                <p:sp>
                  <p:nvSpPr>
                    <p:cNvPr id="20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2" name="Oval 20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5" name="Group 9"/>
                  <p:cNvGrpSpPr/>
                  <p:nvPr/>
                </p:nvGrpSpPr>
                <p:grpSpPr>
                  <a:xfrm rot="19123498">
                    <a:off x="2501621" y="1862460"/>
                    <a:ext cx="542170" cy="1782007"/>
                    <a:chOff x="1905000" y="1828800"/>
                    <a:chExt cx="762000" cy="2362200"/>
                  </a:xfrm>
                </p:grpSpPr>
                <p:sp>
                  <p:nvSpPr>
                    <p:cNvPr id="2009" name="Oval 20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0" name="Oval 20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6" name="Group 12"/>
                  <p:cNvGrpSpPr/>
                  <p:nvPr/>
                </p:nvGrpSpPr>
                <p:grpSpPr>
                  <a:xfrm rot="15530705">
                    <a:off x="2284581" y="2639655"/>
                    <a:ext cx="405591" cy="1883879"/>
                    <a:chOff x="1905000" y="1828800"/>
                    <a:chExt cx="762000" cy="2362200"/>
                  </a:xfrm>
                </p:grpSpPr>
                <p:sp>
                  <p:nvSpPr>
                    <p:cNvPr id="2007" name="Oval 20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Oval 20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9" name="Group 166"/>
              <p:cNvGrpSpPr/>
              <p:nvPr/>
            </p:nvGrpSpPr>
            <p:grpSpPr>
              <a:xfrm rot="20555714" flipH="1">
                <a:off x="3652811" y="2791157"/>
                <a:ext cx="1586260" cy="1364114"/>
                <a:chOff x="736597" y="733384"/>
                <a:chExt cx="1807860" cy="1807860"/>
              </a:xfrm>
            </p:grpSpPr>
            <p:grpSp>
              <p:nvGrpSpPr>
                <p:cNvPr id="1971" name="Group 15"/>
                <p:cNvGrpSpPr/>
                <p:nvPr/>
              </p:nvGrpSpPr>
              <p:grpSpPr>
                <a:xfrm rot="20238387">
                  <a:off x="736597" y="881328"/>
                  <a:ext cx="1193804" cy="897916"/>
                  <a:chOff x="1111998" y="1862460"/>
                  <a:chExt cx="2362200" cy="1921930"/>
                </a:xfrm>
              </p:grpSpPr>
              <p:grpSp>
                <p:nvGrpSpPr>
                  <p:cNvPr id="1992" name="Group 6"/>
                  <p:cNvGrpSpPr/>
                  <p:nvPr/>
                </p:nvGrpSpPr>
                <p:grpSpPr>
                  <a:xfrm rot="17802976">
                    <a:off x="1912098" y="1823816"/>
                    <a:ext cx="762000" cy="2362200"/>
                    <a:chOff x="1905000" y="1828800"/>
                    <a:chExt cx="762000" cy="2362200"/>
                  </a:xfrm>
                </p:grpSpPr>
                <p:sp>
                  <p:nvSpPr>
                    <p:cNvPr id="19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3" name="Group 9"/>
                  <p:cNvGrpSpPr/>
                  <p:nvPr/>
                </p:nvGrpSpPr>
                <p:grpSpPr>
                  <a:xfrm rot="19123498">
                    <a:off x="2501621" y="1862460"/>
                    <a:ext cx="542170" cy="1782007"/>
                    <a:chOff x="1905000" y="1828800"/>
                    <a:chExt cx="762000" cy="2362200"/>
                  </a:xfrm>
                </p:grpSpPr>
                <p:sp>
                  <p:nvSpPr>
                    <p:cNvPr id="1997" name="Oval 19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8" name="Oval 19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4" name="Group 12"/>
                  <p:cNvGrpSpPr/>
                  <p:nvPr/>
                </p:nvGrpSpPr>
                <p:grpSpPr>
                  <a:xfrm rot="15530705">
                    <a:off x="2284581" y="2639655"/>
                    <a:ext cx="405591" cy="1883879"/>
                    <a:chOff x="1905000" y="1828800"/>
                    <a:chExt cx="762000" cy="2362200"/>
                  </a:xfrm>
                </p:grpSpPr>
                <p:sp>
                  <p:nvSpPr>
                    <p:cNvPr id="1995" name="Oval 19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2" name="Group 21"/>
                <p:cNvGrpSpPr/>
                <p:nvPr/>
              </p:nvGrpSpPr>
              <p:grpSpPr>
                <a:xfrm rot="2927600">
                  <a:off x="1498597" y="881328"/>
                  <a:ext cx="1193804" cy="897916"/>
                  <a:chOff x="1111998" y="1862460"/>
                  <a:chExt cx="2362200" cy="1921930"/>
                </a:xfrm>
              </p:grpSpPr>
              <p:grpSp>
                <p:nvGrpSpPr>
                  <p:cNvPr id="1983" name="Group 6"/>
                  <p:cNvGrpSpPr/>
                  <p:nvPr/>
                </p:nvGrpSpPr>
                <p:grpSpPr>
                  <a:xfrm rot="17802976">
                    <a:off x="1912098" y="1823816"/>
                    <a:ext cx="762000" cy="2362200"/>
                    <a:chOff x="1905000" y="1828800"/>
                    <a:chExt cx="762000" cy="2362200"/>
                  </a:xfrm>
                </p:grpSpPr>
                <p:sp>
                  <p:nvSpPr>
                    <p:cNvPr id="19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1" name="Oval 19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4" name="Group 9"/>
                  <p:cNvGrpSpPr/>
                  <p:nvPr/>
                </p:nvGrpSpPr>
                <p:grpSpPr>
                  <a:xfrm rot="19123498">
                    <a:off x="2501621" y="1862460"/>
                    <a:ext cx="542170" cy="1782007"/>
                    <a:chOff x="1905000" y="1828800"/>
                    <a:chExt cx="762000" cy="2362200"/>
                  </a:xfrm>
                </p:grpSpPr>
                <p:sp>
                  <p:nvSpPr>
                    <p:cNvPr id="1988" name="Oval 19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9" name="Oval 19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5" name="Group 12"/>
                  <p:cNvGrpSpPr/>
                  <p:nvPr/>
                </p:nvGrpSpPr>
                <p:grpSpPr>
                  <a:xfrm rot="15530705">
                    <a:off x="2284581" y="2639655"/>
                    <a:ext cx="405591" cy="1883879"/>
                    <a:chOff x="1905000" y="1828800"/>
                    <a:chExt cx="762000" cy="2362200"/>
                  </a:xfrm>
                </p:grpSpPr>
                <p:sp>
                  <p:nvSpPr>
                    <p:cNvPr id="1986" name="Oval 19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Oval 19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3" name="Group 31"/>
                <p:cNvGrpSpPr/>
                <p:nvPr/>
              </p:nvGrpSpPr>
              <p:grpSpPr>
                <a:xfrm rot="20238387">
                  <a:off x="1346199" y="1643328"/>
                  <a:ext cx="1193804" cy="897916"/>
                  <a:chOff x="1111998" y="1862460"/>
                  <a:chExt cx="2362200" cy="1921930"/>
                </a:xfrm>
              </p:grpSpPr>
              <p:grpSp>
                <p:nvGrpSpPr>
                  <p:cNvPr id="1974" name="Group 6"/>
                  <p:cNvGrpSpPr/>
                  <p:nvPr/>
                </p:nvGrpSpPr>
                <p:grpSpPr>
                  <a:xfrm rot="17802976">
                    <a:off x="1912098" y="1823816"/>
                    <a:ext cx="762000" cy="2362200"/>
                    <a:chOff x="1905000" y="1828800"/>
                    <a:chExt cx="762000" cy="2362200"/>
                  </a:xfrm>
                </p:grpSpPr>
                <p:sp>
                  <p:nvSpPr>
                    <p:cNvPr id="19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2" name="Oval 19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5" name="Group 9"/>
                  <p:cNvGrpSpPr/>
                  <p:nvPr/>
                </p:nvGrpSpPr>
                <p:grpSpPr>
                  <a:xfrm rot="19123498">
                    <a:off x="2501621" y="1862460"/>
                    <a:ext cx="542170" cy="1782007"/>
                    <a:chOff x="1905000" y="1828800"/>
                    <a:chExt cx="762000" cy="2362200"/>
                  </a:xfrm>
                </p:grpSpPr>
                <p:sp>
                  <p:nvSpPr>
                    <p:cNvPr id="1979" name="Oval 19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0" name="Oval 19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6" name="Group 12"/>
                  <p:cNvGrpSpPr/>
                  <p:nvPr/>
                </p:nvGrpSpPr>
                <p:grpSpPr>
                  <a:xfrm rot="15530705">
                    <a:off x="2284581" y="2639655"/>
                    <a:ext cx="405591" cy="1883879"/>
                    <a:chOff x="1905000" y="1828800"/>
                    <a:chExt cx="762000" cy="2362200"/>
                  </a:xfrm>
                </p:grpSpPr>
                <p:sp>
                  <p:nvSpPr>
                    <p:cNvPr id="1977" name="Oval 19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Oval 19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60" name="Double Wave 195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1" name="Double Wave 196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2" name="Oval 196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3" name="Oval 196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4" name="Oval 196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 name="Oval 196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Oval 196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8" name="Oval 196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Oval 196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0" name="Oval 196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4" name="Group 3573"/>
          <p:cNvGrpSpPr/>
          <p:nvPr/>
        </p:nvGrpSpPr>
        <p:grpSpPr>
          <a:xfrm>
            <a:off x="8105011" y="1308991"/>
            <a:ext cx="1029041" cy="2197136"/>
            <a:chOff x="4876800" y="1338813"/>
            <a:chExt cx="1790190" cy="3925718"/>
          </a:xfrm>
        </p:grpSpPr>
        <p:sp>
          <p:nvSpPr>
            <p:cNvPr id="3575" name="Round Diagonal Corner Rectangle 3574"/>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Oval 3575"/>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Oval 3576"/>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Trapezoid 3577"/>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Trapezoid 3578"/>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Trapezoid 3579"/>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Isosceles Triangle 3580"/>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Oval 3581"/>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Oval 3582"/>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Trapezoid 3583"/>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Trapezoid 3584"/>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Oval 3585"/>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Round Diagonal Corner Rectangle 3586"/>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Oval 3587"/>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Trapezoid 3588"/>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Trapezoid 3589"/>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1" name="Group 3590"/>
            <p:cNvGrpSpPr/>
            <p:nvPr/>
          </p:nvGrpSpPr>
          <p:grpSpPr>
            <a:xfrm>
              <a:off x="5562600" y="2667000"/>
              <a:ext cx="457200" cy="381000"/>
              <a:chOff x="7022380" y="1905000"/>
              <a:chExt cx="978620" cy="914400"/>
            </a:xfrm>
          </p:grpSpPr>
          <p:sp>
            <p:nvSpPr>
              <p:cNvPr id="3597" name="Trapezoid 3596"/>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Trapezoid 3597"/>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Rounded Rectangle 3598"/>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Trapezoid 3599"/>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Trapezoid 3600"/>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2" name="Flowchart: Manual Input 3591"/>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Flowchart: Manual Input 3592"/>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Oval 3593"/>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Round Diagonal Corner Rectangle 3594"/>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Round Diagonal Corner Rectangle 3595"/>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2" name="Group 3601"/>
          <p:cNvGrpSpPr/>
          <p:nvPr/>
        </p:nvGrpSpPr>
        <p:grpSpPr>
          <a:xfrm>
            <a:off x="9118776" y="589732"/>
            <a:ext cx="900887" cy="2946365"/>
            <a:chOff x="914400" y="228600"/>
            <a:chExt cx="1788913" cy="5562601"/>
          </a:xfrm>
        </p:grpSpPr>
        <p:grpSp>
          <p:nvGrpSpPr>
            <p:cNvPr id="3603" name="Group 3602"/>
            <p:cNvGrpSpPr/>
            <p:nvPr/>
          </p:nvGrpSpPr>
          <p:grpSpPr>
            <a:xfrm>
              <a:off x="914400" y="1295400"/>
              <a:ext cx="1788913" cy="4495801"/>
              <a:chOff x="914400" y="1295400"/>
              <a:chExt cx="1788913" cy="4495801"/>
            </a:xfrm>
          </p:grpSpPr>
          <p:sp>
            <p:nvSpPr>
              <p:cNvPr id="3607" name="Round Diagonal Corner Rectangle 3606"/>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Oval 3607"/>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Oval 3608"/>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Trapezoid 3609"/>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Trapezoid 3610"/>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Oval 3611"/>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Trapezoid 3612"/>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Oval 3613"/>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Flowchart: Manual Operation 3614"/>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Flowchart: Manual Operation 3615"/>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Oval 3616"/>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Moon 3618"/>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Trapezoid 3619"/>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Trapezoid 3620"/>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Oval 3621"/>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Oval 3622"/>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Diagonal Stripe 3623"/>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5" name="Diagonal Stripe 3624"/>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26" name="Group 47"/>
              <p:cNvGrpSpPr/>
              <p:nvPr/>
            </p:nvGrpSpPr>
            <p:grpSpPr>
              <a:xfrm>
                <a:off x="1371600" y="2819400"/>
                <a:ext cx="914400" cy="228600"/>
                <a:chOff x="2971800" y="2971800"/>
                <a:chExt cx="914400" cy="228600"/>
              </a:xfrm>
            </p:grpSpPr>
            <p:sp>
              <p:nvSpPr>
                <p:cNvPr id="3631" name="Double Wave 3630"/>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Double Wave 3631"/>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Oval 3632"/>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7" name="Wave 3626"/>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Round Diagonal Corner Rectangle 3627"/>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Oval 3628"/>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Oval 3629"/>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4" name="Group 3603"/>
            <p:cNvGrpSpPr/>
            <p:nvPr/>
          </p:nvGrpSpPr>
          <p:grpSpPr>
            <a:xfrm>
              <a:off x="1143000" y="228600"/>
              <a:ext cx="1447800" cy="1447800"/>
              <a:chOff x="2362200" y="2209800"/>
              <a:chExt cx="1828800" cy="1600200"/>
            </a:xfrm>
          </p:grpSpPr>
          <p:sp>
            <p:nvSpPr>
              <p:cNvPr id="3605" name="Oval 3604"/>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Flowchart: Magnetic Disk 3605"/>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35" name="Group 3534"/>
          <p:cNvGrpSpPr/>
          <p:nvPr/>
        </p:nvGrpSpPr>
        <p:grpSpPr>
          <a:xfrm>
            <a:off x="7981753" y="2322087"/>
            <a:ext cx="2232691" cy="2286000"/>
            <a:chOff x="1066800" y="0"/>
            <a:chExt cx="5181600" cy="4876800"/>
          </a:xfrm>
        </p:grpSpPr>
        <p:sp>
          <p:nvSpPr>
            <p:cNvPr id="3536" name="Rectangle 3535"/>
            <p:cNvSpPr/>
            <p:nvPr/>
          </p:nvSpPr>
          <p:spPr>
            <a:xfrm>
              <a:off x="10668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7" name="Rectangle 3536"/>
            <p:cNvSpPr/>
            <p:nvPr/>
          </p:nvSpPr>
          <p:spPr>
            <a:xfrm>
              <a:off x="23622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8" name="Rectangle 3537"/>
            <p:cNvSpPr/>
            <p:nvPr/>
          </p:nvSpPr>
          <p:spPr>
            <a:xfrm>
              <a:off x="36576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9" name="Rectangle 3538"/>
            <p:cNvSpPr/>
            <p:nvPr/>
          </p:nvSpPr>
          <p:spPr>
            <a:xfrm>
              <a:off x="49530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0" name="Rectangle 3539"/>
            <p:cNvSpPr/>
            <p:nvPr/>
          </p:nvSpPr>
          <p:spPr>
            <a:xfrm>
              <a:off x="17526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1" name="Rectangle 3540"/>
            <p:cNvSpPr/>
            <p:nvPr/>
          </p:nvSpPr>
          <p:spPr>
            <a:xfrm>
              <a:off x="30480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2" name="Rectangle 3541"/>
            <p:cNvSpPr/>
            <p:nvPr/>
          </p:nvSpPr>
          <p:spPr>
            <a:xfrm>
              <a:off x="43434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3" name="Rectangle 3542"/>
            <p:cNvSpPr/>
            <p:nvPr/>
          </p:nvSpPr>
          <p:spPr>
            <a:xfrm>
              <a:off x="5638800" y="36576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4" name="Rectangle 3543"/>
            <p:cNvSpPr/>
            <p:nvPr/>
          </p:nvSpPr>
          <p:spPr>
            <a:xfrm>
              <a:off x="1066800" y="36576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5" name="Rectangle 3544"/>
            <p:cNvSpPr/>
            <p:nvPr/>
          </p:nvSpPr>
          <p:spPr>
            <a:xfrm>
              <a:off x="10668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6" name="Rectangle 3545"/>
            <p:cNvSpPr/>
            <p:nvPr/>
          </p:nvSpPr>
          <p:spPr>
            <a:xfrm>
              <a:off x="23622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7" name="Rectangle 3546"/>
            <p:cNvSpPr/>
            <p:nvPr/>
          </p:nvSpPr>
          <p:spPr>
            <a:xfrm>
              <a:off x="36576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8" name="Rectangle 3547"/>
            <p:cNvSpPr/>
            <p:nvPr/>
          </p:nvSpPr>
          <p:spPr>
            <a:xfrm>
              <a:off x="49530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9" name="Rectangle 3548"/>
            <p:cNvSpPr/>
            <p:nvPr/>
          </p:nvSpPr>
          <p:spPr>
            <a:xfrm>
              <a:off x="17526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0" name="Rectangle 3549"/>
            <p:cNvSpPr/>
            <p:nvPr/>
          </p:nvSpPr>
          <p:spPr>
            <a:xfrm>
              <a:off x="30480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1" name="Rectangle 3550"/>
            <p:cNvSpPr/>
            <p:nvPr/>
          </p:nvSpPr>
          <p:spPr>
            <a:xfrm>
              <a:off x="43434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2" name="Rectangle 3551"/>
            <p:cNvSpPr/>
            <p:nvPr/>
          </p:nvSpPr>
          <p:spPr>
            <a:xfrm>
              <a:off x="5638800" y="24384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 name="Rectangle 3552"/>
            <p:cNvSpPr/>
            <p:nvPr/>
          </p:nvSpPr>
          <p:spPr>
            <a:xfrm>
              <a:off x="1066800" y="24384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4" name="Rectangle 3553"/>
            <p:cNvSpPr/>
            <p:nvPr/>
          </p:nvSpPr>
          <p:spPr>
            <a:xfrm>
              <a:off x="10668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5" name="Rectangle 3554"/>
            <p:cNvSpPr/>
            <p:nvPr/>
          </p:nvSpPr>
          <p:spPr>
            <a:xfrm>
              <a:off x="23622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6" name="Rectangle 3555"/>
            <p:cNvSpPr/>
            <p:nvPr/>
          </p:nvSpPr>
          <p:spPr>
            <a:xfrm>
              <a:off x="36576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7" name="Rectangle 3556"/>
            <p:cNvSpPr/>
            <p:nvPr/>
          </p:nvSpPr>
          <p:spPr>
            <a:xfrm>
              <a:off x="49530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8" name="Rectangle 3557"/>
            <p:cNvSpPr/>
            <p:nvPr/>
          </p:nvSpPr>
          <p:spPr>
            <a:xfrm>
              <a:off x="17526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9" name="Rectangle 3558"/>
            <p:cNvSpPr/>
            <p:nvPr/>
          </p:nvSpPr>
          <p:spPr>
            <a:xfrm>
              <a:off x="30480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0" name="Rectangle 3559"/>
            <p:cNvSpPr/>
            <p:nvPr/>
          </p:nvSpPr>
          <p:spPr>
            <a:xfrm>
              <a:off x="43434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1" name="Rectangle 3560"/>
            <p:cNvSpPr/>
            <p:nvPr/>
          </p:nvSpPr>
          <p:spPr>
            <a:xfrm>
              <a:off x="5638800" y="12192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2" name="Rectangle 3561"/>
            <p:cNvSpPr/>
            <p:nvPr/>
          </p:nvSpPr>
          <p:spPr>
            <a:xfrm>
              <a:off x="1066800" y="12192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3" name="Rectangle 3562"/>
            <p:cNvSpPr/>
            <p:nvPr/>
          </p:nvSpPr>
          <p:spPr>
            <a:xfrm>
              <a:off x="10668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4" name="Rectangle 3563"/>
            <p:cNvSpPr/>
            <p:nvPr/>
          </p:nvSpPr>
          <p:spPr>
            <a:xfrm>
              <a:off x="23622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5" name="Rectangle 3564"/>
            <p:cNvSpPr/>
            <p:nvPr/>
          </p:nvSpPr>
          <p:spPr>
            <a:xfrm>
              <a:off x="36576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6" name="Rectangle 3565"/>
            <p:cNvSpPr/>
            <p:nvPr/>
          </p:nvSpPr>
          <p:spPr>
            <a:xfrm>
              <a:off x="49530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7" name="Rectangle 3566"/>
            <p:cNvSpPr/>
            <p:nvPr/>
          </p:nvSpPr>
          <p:spPr>
            <a:xfrm>
              <a:off x="17526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8" name="Rectangle 3567"/>
            <p:cNvSpPr/>
            <p:nvPr/>
          </p:nvSpPr>
          <p:spPr>
            <a:xfrm>
              <a:off x="30480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Rectangle 3568"/>
            <p:cNvSpPr/>
            <p:nvPr/>
          </p:nvSpPr>
          <p:spPr>
            <a:xfrm>
              <a:off x="43434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Rectangle 3569"/>
            <p:cNvSpPr/>
            <p:nvPr/>
          </p:nvSpPr>
          <p:spPr>
            <a:xfrm>
              <a:off x="5638800" y="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Rectangle 3570"/>
            <p:cNvSpPr/>
            <p:nvPr/>
          </p:nvSpPr>
          <p:spPr>
            <a:xfrm>
              <a:off x="1066800" y="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Rectangle 3571"/>
            <p:cNvSpPr/>
            <p:nvPr/>
          </p:nvSpPr>
          <p:spPr>
            <a:xfrm>
              <a:off x="1967948" y="487680"/>
              <a:ext cx="838201"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Rectangle 3572"/>
            <p:cNvSpPr/>
            <p:nvPr/>
          </p:nvSpPr>
          <p:spPr>
            <a:xfrm>
              <a:off x="4343400" y="457200"/>
              <a:ext cx="8382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9" name="Group 2738"/>
          <p:cNvGrpSpPr/>
          <p:nvPr/>
        </p:nvGrpSpPr>
        <p:grpSpPr>
          <a:xfrm>
            <a:off x="6627388" y="3603232"/>
            <a:ext cx="2807061" cy="2110755"/>
            <a:chOff x="207674" y="3110578"/>
            <a:chExt cx="2432752" cy="1829295"/>
          </a:xfrm>
        </p:grpSpPr>
        <p:grpSp>
          <p:nvGrpSpPr>
            <p:cNvPr id="2740" name="Group 2739"/>
            <p:cNvGrpSpPr/>
            <p:nvPr/>
          </p:nvGrpSpPr>
          <p:grpSpPr>
            <a:xfrm>
              <a:off x="207674" y="3110578"/>
              <a:ext cx="1649943" cy="1478328"/>
              <a:chOff x="457200" y="2497304"/>
              <a:chExt cx="4781871" cy="4284496"/>
            </a:xfrm>
          </p:grpSpPr>
          <p:grpSp>
            <p:nvGrpSpPr>
              <p:cNvPr id="3271" name="Group 230"/>
              <p:cNvGrpSpPr/>
              <p:nvPr/>
            </p:nvGrpSpPr>
            <p:grpSpPr>
              <a:xfrm rot="18989829" flipH="1">
                <a:off x="2994882" y="2720848"/>
                <a:ext cx="1586260" cy="1364114"/>
                <a:chOff x="736597" y="733384"/>
                <a:chExt cx="1807860" cy="1807860"/>
              </a:xfrm>
            </p:grpSpPr>
            <p:grpSp>
              <p:nvGrpSpPr>
                <p:cNvPr id="3505" name="Group 15"/>
                <p:cNvGrpSpPr/>
                <p:nvPr/>
              </p:nvGrpSpPr>
              <p:grpSpPr>
                <a:xfrm rot="20238387">
                  <a:off x="736597" y="881328"/>
                  <a:ext cx="1193804" cy="897916"/>
                  <a:chOff x="1111998" y="1862460"/>
                  <a:chExt cx="2362200" cy="1921930"/>
                </a:xfrm>
              </p:grpSpPr>
              <p:grpSp>
                <p:nvGrpSpPr>
                  <p:cNvPr id="3526" name="Group 6"/>
                  <p:cNvGrpSpPr/>
                  <p:nvPr/>
                </p:nvGrpSpPr>
                <p:grpSpPr>
                  <a:xfrm rot="17802976">
                    <a:off x="1912098" y="1823816"/>
                    <a:ext cx="762000" cy="2362200"/>
                    <a:chOff x="1905000" y="1828800"/>
                    <a:chExt cx="762000" cy="2362200"/>
                  </a:xfrm>
                </p:grpSpPr>
                <p:sp>
                  <p:nvSpPr>
                    <p:cNvPr id="35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7" name="Group 9"/>
                  <p:cNvGrpSpPr/>
                  <p:nvPr/>
                </p:nvGrpSpPr>
                <p:grpSpPr>
                  <a:xfrm rot="19123498">
                    <a:off x="2501621" y="1862460"/>
                    <a:ext cx="542170" cy="1782007"/>
                    <a:chOff x="1905000" y="1828800"/>
                    <a:chExt cx="762000" cy="2362200"/>
                  </a:xfrm>
                </p:grpSpPr>
                <p:sp>
                  <p:nvSpPr>
                    <p:cNvPr id="353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8" name="Group 12"/>
                  <p:cNvGrpSpPr/>
                  <p:nvPr/>
                </p:nvGrpSpPr>
                <p:grpSpPr>
                  <a:xfrm rot="15530705">
                    <a:off x="2284581" y="2639655"/>
                    <a:ext cx="405591" cy="1883879"/>
                    <a:chOff x="1905000" y="1828800"/>
                    <a:chExt cx="762000" cy="2362200"/>
                  </a:xfrm>
                </p:grpSpPr>
                <p:sp>
                  <p:nvSpPr>
                    <p:cNvPr id="352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6" name="Group 21"/>
                <p:cNvGrpSpPr/>
                <p:nvPr/>
              </p:nvGrpSpPr>
              <p:grpSpPr>
                <a:xfrm rot="2927600">
                  <a:off x="1498597" y="881328"/>
                  <a:ext cx="1193804" cy="897916"/>
                  <a:chOff x="1111998" y="1862460"/>
                  <a:chExt cx="2362200" cy="1921930"/>
                </a:xfrm>
              </p:grpSpPr>
              <p:grpSp>
                <p:nvGrpSpPr>
                  <p:cNvPr id="3517" name="Group 6"/>
                  <p:cNvGrpSpPr/>
                  <p:nvPr/>
                </p:nvGrpSpPr>
                <p:grpSpPr>
                  <a:xfrm rot="17802976">
                    <a:off x="1912098" y="1823816"/>
                    <a:ext cx="762000" cy="2362200"/>
                    <a:chOff x="1905000" y="1828800"/>
                    <a:chExt cx="762000" cy="2362200"/>
                  </a:xfrm>
                </p:grpSpPr>
                <p:sp>
                  <p:nvSpPr>
                    <p:cNvPr id="35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5" name="Oval 35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8" name="Group 9"/>
                  <p:cNvGrpSpPr/>
                  <p:nvPr/>
                </p:nvGrpSpPr>
                <p:grpSpPr>
                  <a:xfrm rot="19123498">
                    <a:off x="2501621" y="1862460"/>
                    <a:ext cx="542170" cy="1782007"/>
                    <a:chOff x="1905000" y="1828800"/>
                    <a:chExt cx="762000" cy="2362200"/>
                  </a:xfrm>
                </p:grpSpPr>
                <p:sp>
                  <p:nvSpPr>
                    <p:cNvPr id="352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9" name="Group 12"/>
                  <p:cNvGrpSpPr/>
                  <p:nvPr/>
                </p:nvGrpSpPr>
                <p:grpSpPr>
                  <a:xfrm rot="15530705">
                    <a:off x="2284581" y="2639655"/>
                    <a:ext cx="405591" cy="1883879"/>
                    <a:chOff x="1905000" y="1828800"/>
                    <a:chExt cx="762000" cy="2362200"/>
                  </a:xfrm>
                </p:grpSpPr>
                <p:sp>
                  <p:nvSpPr>
                    <p:cNvPr id="3520" name="Oval 35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1" name="Oval 35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7" name="Group 31"/>
                <p:cNvGrpSpPr/>
                <p:nvPr/>
              </p:nvGrpSpPr>
              <p:grpSpPr>
                <a:xfrm rot="20238387">
                  <a:off x="1346199" y="1643328"/>
                  <a:ext cx="1193804" cy="897916"/>
                  <a:chOff x="1111998" y="1862460"/>
                  <a:chExt cx="2362200" cy="1921930"/>
                </a:xfrm>
              </p:grpSpPr>
              <p:grpSp>
                <p:nvGrpSpPr>
                  <p:cNvPr id="3508" name="Group 6"/>
                  <p:cNvGrpSpPr/>
                  <p:nvPr/>
                </p:nvGrpSpPr>
                <p:grpSpPr>
                  <a:xfrm rot="17802976">
                    <a:off x="1912098" y="1823816"/>
                    <a:ext cx="762000" cy="2362200"/>
                    <a:chOff x="1905000" y="1828800"/>
                    <a:chExt cx="762000" cy="2362200"/>
                  </a:xfrm>
                </p:grpSpPr>
                <p:sp>
                  <p:nvSpPr>
                    <p:cNvPr id="35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6" name="Oval 35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9" name="Group 9"/>
                  <p:cNvGrpSpPr/>
                  <p:nvPr/>
                </p:nvGrpSpPr>
                <p:grpSpPr>
                  <a:xfrm rot="19123498">
                    <a:off x="2501621" y="1862460"/>
                    <a:ext cx="542170" cy="1782007"/>
                    <a:chOff x="1905000" y="1828800"/>
                    <a:chExt cx="762000" cy="2362200"/>
                  </a:xfrm>
                </p:grpSpPr>
                <p:sp>
                  <p:nvSpPr>
                    <p:cNvPr id="351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0" name="Group 12"/>
                  <p:cNvGrpSpPr/>
                  <p:nvPr/>
                </p:nvGrpSpPr>
                <p:grpSpPr>
                  <a:xfrm rot="15530705">
                    <a:off x="2284581" y="2639655"/>
                    <a:ext cx="405591" cy="1883879"/>
                    <a:chOff x="1905000" y="1828800"/>
                    <a:chExt cx="762000" cy="2362200"/>
                  </a:xfrm>
                </p:grpSpPr>
                <p:sp>
                  <p:nvSpPr>
                    <p:cNvPr id="351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2" name="Group 199"/>
              <p:cNvGrpSpPr/>
              <p:nvPr/>
            </p:nvGrpSpPr>
            <p:grpSpPr>
              <a:xfrm rot="3068959">
                <a:off x="1334455" y="2628335"/>
                <a:ext cx="1820842" cy="1558779"/>
                <a:chOff x="736597" y="733384"/>
                <a:chExt cx="1807860" cy="1807860"/>
              </a:xfrm>
            </p:grpSpPr>
            <p:grpSp>
              <p:nvGrpSpPr>
                <p:cNvPr id="3475" name="Group 15"/>
                <p:cNvGrpSpPr/>
                <p:nvPr/>
              </p:nvGrpSpPr>
              <p:grpSpPr>
                <a:xfrm rot="20238387">
                  <a:off x="736597" y="881328"/>
                  <a:ext cx="1193804" cy="897916"/>
                  <a:chOff x="1111998" y="1862460"/>
                  <a:chExt cx="2362200" cy="1921930"/>
                </a:xfrm>
              </p:grpSpPr>
              <p:grpSp>
                <p:nvGrpSpPr>
                  <p:cNvPr id="3496" name="Group 6"/>
                  <p:cNvGrpSpPr/>
                  <p:nvPr/>
                </p:nvGrpSpPr>
                <p:grpSpPr>
                  <a:xfrm rot="17802976">
                    <a:off x="1912098" y="1823816"/>
                    <a:ext cx="762000" cy="2362200"/>
                    <a:chOff x="1905000" y="1828800"/>
                    <a:chExt cx="762000" cy="2362200"/>
                  </a:xfrm>
                </p:grpSpPr>
                <p:sp>
                  <p:nvSpPr>
                    <p:cNvPr id="35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7" name="Group 9"/>
                  <p:cNvGrpSpPr/>
                  <p:nvPr/>
                </p:nvGrpSpPr>
                <p:grpSpPr>
                  <a:xfrm rot="19123498">
                    <a:off x="2501621" y="1862460"/>
                    <a:ext cx="542170" cy="1782007"/>
                    <a:chOff x="1905000" y="1828800"/>
                    <a:chExt cx="762000" cy="2362200"/>
                  </a:xfrm>
                </p:grpSpPr>
                <p:sp>
                  <p:nvSpPr>
                    <p:cNvPr id="3501" name="Oval 35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8" name="Group 12"/>
                  <p:cNvGrpSpPr/>
                  <p:nvPr/>
                </p:nvGrpSpPr>
                <p:grpSpPr>
                  <a:xfrm rot="15530705">
                    <a:off x="2284581" y="2639655"/>
                    <a:ext cx="405591" cy="1883879"/>
                    <a:chOff x="1905000" y="1828800"/>
                    <a:chExt cx="762000" cy="2362200"/>
                  </a:xfrm>
                </p:grpSpPr>
                <p:sp>
                  <p:nvSpPr>
                    <p:cNvPr id="3499" name="Oval 34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6" name="Group 21"/>
                <p:cNvGrpSpPr/>
                <p:nvPr/>
              </p:nvGrpSpPr>
              <p:grpSpPr>
                <a:xfrm rot="2927600">
                  <a:off x="1498597" y="881328"/>
                  <a:ext cx="1193804" cy="897916"/>
                  <a:chOff x="1111998" y="1862460"/>
                  <a:chExt cx="2362200" cy="1921930"/>
                </a:xfrm>
              </p:grpSpPr>
              <p:grpSp>
                <p:nvGrpSpPr>
                  <p:cNvPr id="3487" name="Group 6"/>
                  <p:cNvGrpSpPr/>
                  <p:nvPr/>
                </p:nvGrpSpPr>
                <p:grpSpPr>
                  <a:xfrm rot="17802976">
                    <a:off x="1912098" y="1823816"/>
                    <a:ext cx="762000" cy="2362200"/>
                    <a:chOff x="1905000" y="1828800"/>
                    <a:chExt cx="762000" cy="2362200"/>
                  </a:xfrm>
                </p:grpSpPr>
                <p:sp>
                  <p:nvSpPr>
                    <p:cNvPr id="34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8" name="Group 9"/>
                  <p:cNvGrpSpPr/>
                  <p:nvPr/>
                </p:nvGrpSpPr>
                <p:grpSpPr>
                  <a:xfrm rot="19123498">
                    <a:off x="2501621" y="1862460"/>
                    <a:ext cx="542170" cy="1782007"/>
                    <a:chOff x="1905000" y="1828800"/>
                    <a:chExt cx="762000" cy="2362200"/>
                  </a:xfrm>
                </p:grpSpPr>
                <p:sp>
                  <p:nvSpPr>
                    <p:cNvPr id="3492" name="Oval 34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9" name="Group 12"/>
                  <p:cNvGrpSpPr/>
                  <p:nvPr/>
                </p:nvGrpSpPr>
                <p:grpSpPr>
                  <a:xfrm rot="15530705">
                    <a:off x="2284581" y="2639655"/>
                    <a:ext cx="405591" cy="1883879"/>
                    <a:chOff x="1905000" y="1828800"/>
                    <a:chExt cx="762000" cy="2362200"/>
                  </a:xfrm>
                </p:grpSpPr>
                <p:sp>
                  <p:nvSpPr>
                    <p:cNvPr id="3490" name="Oval 34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1" name="Oval 34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7" name="Group 31"/>
                <p:cNvGrpSpPr/>
                <p:nvPr/>
              </p:nvGrpSpPr>
              <p:grpSpPr>
                <a:xfrm rot="20238387">
                  <a:off x="1346199" y="1643328"/>
                  <a:ext cx="1193804" cy="897916"/>
                  <a:chOff x="1111998" y="1862460"/>
                  <a:chExt cx="2362200" cy="1921930"/>
                </a:xfrm>
              </p:grpSpPr>
              <p:grpSp>
                <p:nvGrpSpPr>
                  <p:cNvPr id="3478" name="Group 6"/>
                  <p:cNvGrpSpPr/>
                  <p:nvPr/>
                </p:nvGrpSpPr>
                <p:grpSpPr>
                  <a:xfrm rot="17802976">
                    <a:off x="1912098" y="1823816"/>
                    <a:ext cx="762000" cy="2362200"/>
                    <a:chOff x="1905000" y="1828800"/>
                    <a:chExt cx="762000" cy="2362200"/>
                  </a:xfrm>
                </p:grpSpPr>
                <p:sp>
                  <p:nvSpPr>
                    <p:cNvPr id="34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9" name="Group 9"/>
                  <p:cNvGrpSpPr/>
                  <p:nvPr/>
                </p:nvGrpSpPr>
                <p:grpSpPr>
                  <a:xfrm rot="19123498">
                    <a:off x="2501621" y="1862460"/>
                    <a:ext cx="542170" cy="1782007"/>
                    <a:chOff x="1905000" y="1828800"/>
                    <a:chExt cx="762000" cy="2362200"/>
                  </a:xfrm>
                </p:grpSpPr>
                <p:sp>
                  <p:nvSpPr>
                    <p:cNvPr id="348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0" name="Group 12"/>
                  <p:cNvGrpSpPr/>
                  <p:nvPr/>
                </p:nvGrpSpPr>
                <p:grpSpPr>
                  <a:xfrm rot="15530705">
                    <a:off x="2284581" y="2639655"/>
                    <a:ext cx="405591" cy="1883879"/>
                    <a:chOff x="1905000" y="1828800"/>
                    <a:chExt cx="762000" cy="2362200"/>
                  </a:xfrm>
                </p:grpSpPr>
                <p:sp>
                  <p:nvSpPr>
                    <p:cNvPr id="348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73" name="Double Wave 327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Double Wave 327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Double Wave 327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Oval 327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 name="Oval 327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8" name="Group 41"/>
              <p:cNvGrpSpPr/>
              <p:nvPr/>
            </p:nvGrpSpPr>
            <p:grpSpPr>
              <a:xfrm>
                <a:off x="457200" y="3352800"/>
                <a:ext cx="1397003" cy="1095416"/>
                <a:chOff x="736597" y="733384"/>
                <a:chExt cx="1807860" cy="1807860"/>
              </a:xfrm>
            </p:grpSpPr>
            <p:grpSp>
              <p:nvGrpSpPr>
                <p:cNvPr id="3445" name="Group 15"/>
                <p:cNvGrpSpPr/>
                <p:nvPr/>
              </p:nvGrpSpPr>
              <p:grpSpPr>
                <a:xfrm rot="20238387">
                  <a:off x="736597" y="881328"/>
                  <a:ext cx="1193804" cy="897916"/>
                  <a:chOff x="1111998" y="1862460"/>
                  <a:chExt cx="2362200" cy="1921930"/>
                </a:xfrm>
              </p:grpSpPr>
              <p:grpSp>
                <p:nvGrpSpPr>
                  <p:cNvPr id="3466" name="Group 6"/>
                  <p:cNvGrpSpPr/>
                  <p:nvPr/>
                </p:nvGrpSpPr>
                <p:grpSpPr>
                  <a:xfrm rot="17802976">
                    <a:off x="1912098" y="1823816"/>
                    <a:ext cx="762000" cy="2362200"/>
                    <a:chOff x="1905000" y="1828800"/>
                    <a:chExt cx="762000" cy="2362200"/>
                  </a:xfrm>
                </p:grpSpPr>
                <p:sp>
                  <p:nvSpPr>
                    <p:cNvPr id="34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7" name="Group 9"/>
                  <p:cNvGrpSpPr/>
                  <p:nvPr/>
                </p:nvGrpSpPr>
                <p:grpSpPr>
                  <a:xfrm rot="19123498">
                    <a:off x="2501621" y="1862460"/>
                    <a:ext cx="542170" cy="1782007"/>
                    <a:chOff x="1905000" y="1828800"/>
                    <a:chExt cx="762000" cy="2362200"/>
                  </a:xfrm>
                </p:grpSpPr>
                <p:sp>
                  <p:nvSpPr>
                    <p:cNvPr id="347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8" name="Group 12"/>
                  <p:cNvGrpSpPr/>
                  <p:nvPr/>
                </p:nvGrpSpPr>
                <p:grpSpPr>
                  <a:xfrm rot="15530705">
                    <a:off x="2284581" y="2639655"/>
                    <a:ext cx="405591" cy="1883879"/>
                    <a:chOff x="1905000" y="1828800"/>
                    <a:chExt cx="762000" cy="2362200"/>
                  </a:xfrm>
                </p:grpSpPr>
                <p:sp>
                  <p:nvSpPr>
                    <p:cNvPr id="346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6" name="Group 21"/>
                <p:cNvGrpSpPr/>
                <p:nvPr/>
              </p:nvGrpSpPr>
              <p:grpSpPr>
                <a:xfrm rot="2927600">
                  <a:off x="1498597" y="881328"/>
                  <a:ext cx="1193804" cy="897916"/>
                  <a:chOff x="1111998" y="1862460"/>
                  <a:chExt cx="2362200" cy="1921930"/>
                </a:xfrm>
              </p:grpSpPr>
              <p:grpSp>
                <p:nvGrpSpPr>
                  <p:cNvPr id="3457" name="Group 6"/>
                  <p:cNvGrpSpPr/>
                  <p:nvPr/>
                </p:nvGrpSpPr>
                <p:grpSpPr>
                  <a:xfrm rot="17802976">
                    <a:off x="1912098" y="1823816"/>
                    <a:ext cx="762000" cy="2362200"/>
                    <a:chOff x="1905000" y="1828800"/>
                    <a:chExt cx="762000" cy="2362200"/>
                  </a:xfrm>
                </p:grpSpPr>
                <p:sp>
                  <p:nvSpPr>
                    <p:cNvPr id="34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8" name="Group 9"/>
                  <p:cNvGrpSpPr/>
                  <p:nvPr/>
                </p:nvGrpSpPr>
                <p:grpSpPr>
                  <a:xfrm rot="19123498">
                    <a:off x="2501621" y="1862460"/>
                    <a:ext cx="542170" cy="1782007"/>
                    <a:chOff x="1905000" y="1828800"/>
                    <a:chExt cx="762000" cy="2362200"/>
                  </a:xfrm>
                </p:grpSpPr>
                <p:sp>
                  <p:nvSpPr>
                    <p:cNvPr id="346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9" name="Group 12"/>
                  <p:cNvGrpSpPr/>
                  <p:nvPr/>
                </p:nvGrpSpPr>
                <p:grpSpPr>
                  <a:xfrm rot="15530705">
                    <a:off x="2284581" y="2639655"/>
                    <a:ext cx="405591" cy="1883879"/>
                    <a:chOff x="1905000" y="1828800"/>
                    <a:chExt cx="762000" cy="2362200"/>
                  </a:xfrm>
                </p:grpSpPr>
                <p:sp>
                  <p:nvSpPr>
                    <p:cNvPr id="346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7" name="Group 31"/>
                <p:cNvGrpSpPr/>
                <p:nvPr/>
              </p:nvGrpSpPr>
              <p:grpSpPr>
                <a:xfrm rot="20238387">
                  <a:off x="1346199" y="1643328"/>
                  <a:ext cx="1193804" cy="897916"/>
                  <a:chOff x="1111998" y="1862460"/>
                  <a:chExt cx="2362200" cy="1921930"/>
                </a:xfrm>
              </p:grpSpPr>
              <p:grpSp>
                <p:nvGrpSpPr>
                  <p:cNvPr id="3448" name="Group 6"/>
                  <p:cNvGrpSpPr/>
                  <p:nvPr/>
                </p:nvGrpSpPr>
                <p:grpSpPr>
                  <a:xfrm rot="17802976">
                    <a:off x="1912098" y="1823816"/>
                    <a:ext cx="762000" cy="2362200"/>
                    <a:chOff x="1905000" y="1828800"/>
                    <a:chExt cx="762000" cy="2362200"/>
                  </a:xfrm>
                </p:grpSpPr>
                <p:sp>
                  <p:nvSpPr>
                    <p:cNvPr id="34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9" name="Group 9"/>
                  <p:cNvGrpSpPr/>
                  <p:nvPr/>
                </p:nvGrpSpPr>
                <p:grpSpPr>
                  <a:xfrm rot="19123498">
                    <a:off x="2501621" y="1862460"/>
                    <a:ext cx="542170" cy="1782007"/>
                    <a:chOff x="1905000" y="1828800"/>
                    <a:chExt cx="762000" cy="2362200"/>
                  </a:xfrm>
                </p:grpSpPr>
                <p:sp>
                  <p:nvSpPr>
                    <p:cNvPr id="3453" name="Oval 34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0" name="Group 12"/>
                  <p:cNvGrpSpPr/>
                  <p:nvPr/>
                </p:nvGrpSpPr>
                <p:grpSpPr>
                  <a:xfrm rot="15530705">
                    <a:off x="2284581" y="2639655"/>
                    <a:ext cx="405591" cy="1883879"/>
                    <a:chOff x="1905000" y="1828800"/>
                    <a:chExt cx="762000" cy="2362200"/>
                  </a:xfrm>
                </p:grpSpPr>
                <p:sp>
                  <p:nvSpPr>
                    <p:cNvPr id="3451" name="Oval 34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2" name="Oval 34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9" name="Group 42"/>
              <p:cNvGrpSpPr/>
              <p:nvPr/>
            </p:nvGrpSpPr>
            <p:grpSpPr>
              <a:xfrm rot="1956276">
                <a:off x="1167495" y="3842653"/>
                <a:ext cx="1397003" cy="1095416"/>
                <a:chOff x="736597" y="733384"/>
                <a:chExt cx="1807860" cy="1807860"/>
              </a:xfrm>
            </p:grpSpPr>
            <p:grpSp>
              <p:nvGrpSpPr>
                <p:cNvPr id="3415" name="Group 15"/>
                <p:cNvGrpSpPr/>
                <p:nvPr/>
              </p:nvGrpSpPr>
              <p:grpSpPr>
                <a:xfrm rot="20238387">
                  <a:off x="736597" y="881328"/>
                  <a:ext cx="1193804" cy="897916"/>
                  <a:chOff x="1111998" y="1862460"/>
                  <a:chExt cx="2362200" cy="1921930"/>
                </a:xfrm>
              </p:grpSpPr>
              <p:grpSp>
                <p:nvGrpSpPr>
                  <p:cNvPr id="3436" name="Group 6"/>
                  <p:cNvGrpSpPr/>
                  <p:nvPr/>
                </p:nvGrpSpPr>
                <p:grpSpPr>
                  <a:xfrm rot="17802976">
                    <a:off x="1912098" y="1823816"/>
                    <a:ext cx="762000" cy="2362200"/>
                    <a:chOff x="1905000" y="1828800"/>
                    <a:chExt cx="762000" cy="2362200"/>
                  </a:xfrm>
                </p:grpSpPr>
                <p:sp>
                  <p:nvSpPr>
                    <p:cNvPr id="34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7" name="Group 9"/>
                  <p:cNvGrpSpPr/>
                  <p:nvPr/>
                </p:nvGrpSpPr>
                <p:grpSpPr>
                  <a:xfrm rot="19123498">
                    <a:off x="2501621" y="1862460"/>
                    <a:ext cx="542170" cy="1782007"/>
                    <a:chOff x="1905000" y="1828800"/>
                    <a:chExt cx="762000" cy="2362200"/>
                  </a:xfrm>
                </p:grpSpPr>
                <p:sp>
                  <p:nvSpPr>
                    <p:cNvPr id="344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8" name="Group 12"/>
                  <p:cNvGrpSpPr/>
                  <p:nvPr/>
                </p:nvGrpSpPr>
                <p:grpSpPr>
                  <a:xfrm rot="15530705">
                    <a:off x="2284581" y="2639655"/>
                    <a:ext cx="405591" cy="1883879"/>
                    <a:chOff x="1905000" y="1828800"/>
                    <a:chExt cx="762000" cy="2362200"/>
                  </a:xfrm>
                </p:grpSpPr>
                <p:sp>
                  <p:nvSpPr>
                    <p:cNvPr id="3439" name="Oval 3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6" name="Group 21"/>
                <p:cNvGrpSpPr/>
                <p:nvPr/>
              </p:nvGrpSpPr>
              <p:grpSpPr>
                <a:xfrm rot="2927600">
                  <a:off x="1498597" y="881328"/>
                  <a:ext cx="1193804" cy="897916"/>
                  <a:chOff x="1111998" y="1862460"/>
                  <a:chExt cx="2362200" cy="1921930"/>
                </a:xfrm>
              </p:grpSpPr>
              <p:grpSp>
                <p:nvGrpSpPr>
                  <p:cNvPr id="3427" name="Group 6"/>
                  <p:cNvGrpSpPr/>
                  <p:nvPr/>
                </p:nvGrpSpPr>
                <p:grpSpPr>
                  <a:xfrm rot="17802976">
                    <a:off x="1912098" y="1823816"/>
                    <a:ext cx="762000" cy="2362200"/>
                    <a:chOff x="1905000" y="1828800"/>
                    <a:chExt cx="762000" cy="2362200"/>
                  </a:xfrm>
                </p:grpSpPr>
                <p:sp>
                  <p:nvSpPr>
                    <p:cNvPr id="3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5" name="Oval 3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8" name="Group 9"/>
                  <p:cNvGrpSpPr/>
                  <p:nvPr/>
                </p:nvGrpSpPr>
                <p:grpSpPr>
                  <a:xfrm rot="19123498">
                    <a:off x="2501621" y="1862460"/>
                    <a:ext cx="542170" cy="1782007"/>
                    <a:chOff x="1905000" y="1828800"/>
                    <a:chExt cx="762000" cy="2362200"/>
                  </a:xfrm>
                </p:grpSpPr>
                <p:sp>
                  <p:nvSpPr>
                    <p:cNvPr id="343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9" name="Group 12"/>
                  <p:cNvGrpSpPr/>
                  <p:nvPr/>
                </p:nvGrpSpPr>
                <p:grpSpPr>
                  <a:xfrm rot="15530705">
                    <a:off x="2284581" y="2639655"/>
                    <a:ext cx="405591" cy="1883879"/>
                    <a:chOff x="1905000" y="1828800"/>
                    <a:chExt cx="762000" cy="2362200"/>
                  </a:xfrm>
                </p:grpSpPr>
                <p:sp>
                  <p:nvSpPr>
                    <p:cNvPr id="343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7" name="Group 31"/>
                <p:cNvGrpSpPr/>
                <p:nvPr/>
              </p:nvGrpSpPr>
              <p:grpSpPr>
                <a:xfrm rot="20238387">
                  <a:off x="1346199" y="1643328"/>
                  <a:ext cx="1193804" cy="897916"/>
                  <a:chOff x="1111998" y="1862460"/>
                  <a:chExt cx="2362200" cy="1921930"/>
                </a:xfrm>
              </p:grpSpPr>
              <p:grpSp>
                <p:nvGrpSpPr>
                  <p:cNvPr id="3418" name="Group 6"/>
                  <p:cNvGrpSpPr/>
                  <p:nvPr/>
                </p:nvGrpSpPr>
                <p:grpSpPr>
                  <a:xfrm rot="17802976">
                    <a:off x="1912098" y="1823816"/>
                    <a:ext cx="762000" cy="2362200"/>
                    <a:chOff x="1905000" y="1828800"/>
                    <a:chExt cx="762000" cy="2362200"/>
                  </a:xfrm>
                </p:grpSpPr>
                <p:sp>
                  <p:nvSpPr>
                    <p:cNvPr id="3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6" name="Oval 3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9" name="Group 9"/>
                  <p:cNvGrpSpPr/>
                  <p:nvPr/>
                </p:nvGrpSpPr>
                <p:grpSpPr>
                  <a:xfrm rot="19123498">
                    <a:off x="2501621" y="1862460"/>
                    <a:ext cx="542170" cy="1782007"/>
                    <a:chOff x="1905000" y="1828800"/>
                    <a:chExt cx="762000" cy="2362200"/>
                  </a:xfrm>
                </p:grpSpPr>
                <p:sp>
                  <p:nvSpPr>
                    <p:cNvPr id="3423" name="Oval 3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4" name="Oval 3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0" name="Group 12"/>
                  <p:cNvGrpSpPr/>
                  <p:nvPr/>
                </p:nvGrpSpPr>
                <p:grpSpPr>
                  <a:xfrm rot="15530705">
                    <a:off x="2284581" y="2639655"/>
                    <a:ext cx="405591" cy="1883879"/>
                    <a:chOff x="1905000" y="1828800"/>
                    <a:chExt cx="762000" cy="2362200"/>
                  </a:xfrm>
                </p:grpSpPr>
                <p:sp>
                  <p:nvSpPr>
                    <p:cNvPr id="342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2" name="Oval 34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0" name="Group 73"/>
              <p:cNvGrpSpPr/>
              <p:nvPr/>
            </p:nvGrpSpPr>
            <p:grpSpPr>
              <a:xfrm rot="3068959">
                <a:off x="1791654" y="2628338"/>
                <a:ext cx="1820842" cy="1558779"/>
                <a:chOff x="736597" y="733384"/>
                <a:chExt cx="1807860" cy="1807860"/>
              </a:xfrm>
            </p:grpSpPr>
            <p:grpSp>
              <p:nvGrpSpPr>
                <p:cNvPr id="3385" name="Group 15"/>
                <p:cNvGrpSpPr/>
                <p:nvPr/>
              </p:nvGrpSpPr>
              <p:grpSpPr>
                <a:xfrm rot="20238387">
                  <a:off x="736597" y="881328"/>
                  <a:ext cx="1193804" cy="897916"/>
                  <a:chOff x="1111998" y="1862460"/>
                  <a:chExt cx="2362200" cy="1921930"/>
                </a:xfrm>
              </p:grpSpPr>
              <p:grpSp>
                <p:nvGrpSpPr>
                  <p:cNvPr id="3406" name="Group 6"/>
                  <p:cNvGrpSpPr/>
                  <p:nvPr/>
                </p:nvGrpSpPr>
                <p:grpSpPr>
                  <a:xfrm rot="17802976">
                    <a:off x="1912098" y="1823816"/>
                    <a:ext cx="762000" cy="2362200"/>
                    <a:chOff x="1905000" y="1828800"/>
                    <a:chExt cx="762000" cy="2362200"/>
                  </a:xfrm>
                </p:grpSpPr>
                <p:sp>
                  <p:nvSpPr>
                    <p:cNvPr id="3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7" name="Group 9"/>
                  <p:cNvGrpSpPr/>
                  <p:nvPr/>
                </p:nvGrpSpPr>
                <p:grpSpPr>
                  <a:xfrm rot="19123498">
                    <a:off x="2501621" y="1862460"/>
                    <a:ext cx="542170" cy="1782007"/>
                    <a:chOff x="1905000" y="1828800"/>
                    <a:chExt cx="762000" cy="2362200"/>
                  </a:xfrm>
                </p:grpSpPr>
                <p:sp>
                  <p:nvSpPr>
                    <p:cNvPr id="341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2" name="Oval 34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8" name="Group 12"/>
                  <p:cNvGrpSpPr/>
                  <p:nvPr/>
                </p:nvGrpSpPr>
                <p:grpSpPr>
                  <a:xfrm rot="15530705">
                    <a:off x="2284581" y="2639655"/>
                    <a:ext cx="405591" cy="1883879"/>
                    <a:chOff x="1905000" y="1828800"/>
                    <a:chExt cx="762000" cy="2362200"/>
                  </a:xfrm>
                </p:grpSpPr>
                <p:sp>
                  <p:nvSpPr>
                    <p:cNvPr id="340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6" name="Group 21"/>
                <p:cNvGrpSpPr/>
                <p:nvPr/>
              </p:nvGrpSpPr>
              <p:grpSpPr>
                <a:xfrm rot="2927600">
                  <a:off x="1498597" y="881328"/>
                  <a:ext cx="1193804" cy="897916"/>
                  <a:chOff x="1111998" y="1862460"/>
                  <a:chExt cx="2362200" cy="1921930"/>
                </a:xfrm>
              </p:grpSpPr>
              <p:grpSp>
                <p:nvGrpSpPr>
                  <p:cNvPr id="3397" name="Group 6"/>
                  <p:cNvGrpSpPr/>
                  <p:nvPr/>
                </p:nvGrpSpPr>
                <p:grpSpPr>
                  <a:xfrm rot="17802976">
                    <a:off x="1912098" y="1823816"/>
                    <a:ext cx="762000" cy="2362200"/>
                    <a:chOff x="1905000" y="1828800"/>
                    <a:chExt cx="762000" cy="2362200"/>
                  </a:xfrm>
                </p:grpSpPr>
                <p:sp>
                  <p:nvSpPr>
                    <p:cNvPr id="3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5" name="Oval 3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8" name="Group 9"/>
                  <p:cNvGrpSpPr/>
                  <p:nvPr/>
                </p:nvGrpSpPr>
                <p:grpSpPr>
                  <a:xfrm rot="19123498">
                    <a:off x="2501621" y="1862460"/>
                    <a:ext cx="542170" cy="1782007"/>
                    <a:chOff x="1905000" y="1828800"/>
                    <a:chExt cx="762000" cy="2362200"/>
                  </a:xfrm>
                </p:grpSpPr>
                <p:sp>
                  <p:nvSpPr>
                    <p:cNvPr id="340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3" name="Oval 3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9" name="Group 12"/>
                  <p:cNvGrpSpPr/>
                  <p:nvPr/>
                </p:nvGrpSpPr>
                <p:grpSpPr>
                  <a:xfrm rot="15530705">
                    <a:off x="2284581" y="2639655"/>
                    <a:ext cx="405591" cy="1883879"/>
                    <a:chOff x="1905000" y="1828800"/>
                    <a:chExt cx="762000" cy="2362200"/>
                  </a:xfrm>
                </p:grpSpPr>
                <p:sp>
                  <p:nvSpPr>
                    <p:cNvPr id="340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7" name="Group 31"/>
                <p:cNvGrpSpPr/>
                <p:nvPr/>
              </p:nvGrpSpPr>
              <p:grpSpPr>
                <a:xfrm rot="20238387">
                  <a:off x="1346199" y="1643328"/>
                  <a:ext cx="1193804" cy="897916"/>
                  <a:chOff x="1111998" y="1862460"/>
                  <a:chExt cx="2362200" cy="1921930"/>
                </a:xfrm>
              </p:grpSpPr>
              <p:grpSp>
                <p:nvGrpSpPr>
                  <p:cNvPr id="3388" name="Group 6"/>
                  <p:cNvGrpSpPr/>
                  <p:nvPr/>
                </p:nvGrpSpPr>
                <p:grpSpPr>
                  <a:xfrm rot="17802976">
                    <a:off x="1912098" y="1823816"/>
                    <a:ext cx="762000" cy="2362200"/>
                    <a:chOff x="1905000" y="1828800"/>
                    <a:chExt cx="762000" cy="2362200"/>
                  </a:xfrm>
                </p:grpSpPr>
                <p:sp>
                  <p:nvSpPr>
                    <p:cNvPr id="3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9" name="Group 9"/>
                  <p:cNvGrpSpPr/>
                  <p:nvPr/>
                </p:nvGrpSpPr>
                <p:grpSpPr>
                  <a:xfrm rot="19123498">
                    <a:off x="2501621" y="1862460"/>
                    <a:ext cx="542170" cy="1782007"/>
                    <a:chOff x="1905000" y="1828800"/>
                    <a:chExt cx="762000" cy="2362200"/>
                  </a:xfrm>
                </p:grpSpPr>
                <p:sp>
                  <p:nvSpPr>
                    <p:cNvPr id="3393" name="Oval 3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4" name="Oval 3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0" name="Group 12"/>
                  <p:cNvGrpSpPr/>
                  <p:nvPr/>
                </p:nvGrpSpPr>
                <p:grpSpPr>
                  <a:xfrm rot="15530705">
                    <a:off x="2284581" y="2639655"/>
                    <a:ext cx="405591" cy="1883879"/>
                    <a:chOff x="1905000" y="1828800"/>
                    <a:chExt cx="762000" cy="2362200"/>
                  </a:xfrm>
                </p:grpSpPr>
                <p:sp>
                  <p:nvSpPr>
                    <p:cNvPr id="3391" name="Oval 33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2" name="Oval 33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1" name="Group 104"/>
              <p:cNvGrpSpPr/>
              <p:nvPr/>
            </p:nvGrpSpPr>
            <p:grpSpPr>
              <a:xfrm rot="3068959">
                <a:off x="2247659" y="3793897"/>
                <a:ext cx="1143483" cy="840157"/>
                <a:chOff x="736597" y="733384"/>
                <a:chExt cx="1807860" cy="1807860"/>
              </a:xfrm>
            </p:grpSpPr>
            <p:grpSp>
              <p:nvGrpSpPr>
                <p:cNvPr id="3355" name="Group 15"/>
                <p:cNvGrpSpPr/>
                <p:nvPr/>
              </p:nvGrpSpPr>
              <p:grpSpPr>
                <a:xfrm rot="20238387">
                  <a:off x="736597" y="881328"/>
                  <a:ext cx="1193804" cy="897916"/>
                  <a:chOff x="1111998" y="1862460"/>
                  <a:chExt cx="2362200" cy="1921930"/>
                </a:xfrm>
              </p:grpSpPr>
              <p:grpSp>
                <p:nvGrpSpPr>
                  <p:cNvPr id="3376" name="Group 6"/>
                  <p:cNvGrpSpPr/>
                  <p:nvPr/>
                </p:nvGrpSpPr>
                <p:grpSpPr>
                  <a:xfrm rot="17802976">
                    <a:off x="1912098" y="1823816"/>
                    <a:ext cx="762000" cy="2362200"/>
                    <a:chOff x="1905000" y="1828800"/>
                    <a:chExt cx="762000" cy="2362200"/>
                  </a:xfrm>
                </p:grpSpPr>
                <p:sp>
                  <p:nvSpPr>
                    <p:cNvPr id="3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7" name="Group 9"/>
                  <p:cNvGrpSpPr/>
                  <p:nvPr/>
                </p:nvGrpSpPr>
                <p:grpSpPr>
                  <a:xfrm rot="19123498">
                    <a:off x="2501621" y="1862460"/>
                    <a:ext cx="542170" cy="1782007"/>
                    <a:chOff x="1905000" y="1828800"/>
                    <a:chExt cx="762000" cy="2362200"/>
                  </a:xfrm>
                </p:grpSpPr>
                <p:sp>
                  <p:nvSpPr>
                    <p:cNvPr id="3381" name="Oval 3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8" name="Group 12"/>
                  <p:cNvGrpSpPr/>
                  <p:nvPr/>
                </p:nvGrpSpPr>
                <p:grpSpPr>
                  <a:xfrm rot="15530705">
                    <a:off x="2284581" y="2639655"/>
                    <a:ext cx="405591" cy="1883879"/>
                    <a:chOff x="1905000" y="1828800"/>
                    <a:chExt cx="762000" cy="2362200"/>
                  </a:xfrm>
                </p:grpSpPr>
                <p:sp>
                  <p:nvSpPr>
                    <p:cNvPr id="3379" name="Oval 3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6" name="Group 21"/>
                <p:cNvGrpSpPr/>
                <p:nvPr/>
              </p:nvGrpSpPr>
              <p:grpSpPr>
                <a:xfrm rot="2927600">
                  <a:off x="1498597" y="881328"/>
                  <a:ext cx="1193804" cy="897916"/>
                  <a:chOff x="1111998" y="1862460"/>
                  <a:chExt cx="2362200" cy="1921930"/>
                </a:xfrm>
              </p:grpSpPr>
              <p:grpSp>
                <p:nvGrpSpPr>
                  <p:cNvPr id="3367" name="Group 6"/>
                  <p:cNvGrpSpPr/>
                  <p:nvPr/>
                </p:nvGrpSpPr>
                <p:grpSpPr>
                  <a:xfrm rot="17802976">
                    <a:off x="1912098" y="1823816"/>
                    <a:ext cx="762000" cy="2362200"/>
                    <a:chOff x="1905000" y="1828800"/>
                    <a:chExt cx="762000" cy="2362200"/>
                  </a:xfrm>
                </p:grpSpPr>
                <p:sp>
                  <p:nvSpPr>
                    <p:cNvPr id="3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5" name="Oval 3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8" name="Group 9"/>
                  <p:cNvGrpSpPr/>
                  <p:nvPr/>
                </p:nvGrpSpPr>
                <p:grpSpPr>
                  <a:xfrm rot="19123498">
                    <a:off x="2501621" y="1862460"/>
                    <a:ext cx="542170" cy="1782007"/>
                    <a:chOff x="1905000" y="1828800"/>
                    <a:chExt cx="762000" cy="2362200"/>
                  </a:xfrm>
                </p:grpSpPr>
                <p:sp>
                  <p:nvSpPr>
                    <p:cNvPr id="3372" name="Oval 3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9" name="Group 12"/>
                  <p:cNvGrpSpPr/>
                  <p:nvPr/>
                </p:nvGrpSpPr>
                <p:grpSpPr>
                  <a:xfrm rot="15530705">
                    <a:off x="2284581" y="2639655"/>
                    <a:ext cx="405591" cy="1883879"/>
                    <a:chOff x="1905000" y="1828800"/>
                    <a:chExt cx="762000" cy="2362200"/>
                  </a:xfrm>
                </p:grpSpPr>
                <p:sp>
                  <p:nvSpPr>
                    <p:cNvPr id="3370" name="Oval 33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7" name="Group 31"/>
                <p:cNvGrpSpPr/>
                <p:nvPr/>
              </p:nvGrpSpPr>
              <p:grpSpPr>
                <a:xfrm rot="20238387">
                  <a:off x="1346199" y="1643328"/>
                  <a:ext cx="1193804" cy="897916"/>
                  <a:chOff x="1111998" y="1862460"/>
                  <a:chExt cx="2362200" cy="1921930"/>
                </a:xfrm>
              </p:grpSpPr>
              <p:grpSp>
                <p:nvGrpSpPr>
                  <p:cNvPr id="3358" name="Group 6"/>
                  <p:cNvGrpSpPr/>
                  <p:nvPr/>
                </p:nvGrpSpPr>
                <p:grpSpPr>
                  <a:xfrm rot="17802976">
                    <a:off x="1912098" y="1823816"/>
                    <a:ext cx="762000" cy="2362200"/>
                    <a:chOff x="1905000" y="1828800"/>
                    <a:chExt cx="762000" cy="2362200"/>
                  </a:xfrm>
                </p:grpSpPr>
                <p:sp>
                  <p:nvSpPr>
                    <p:cNvPr id="3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6" name="Oval 3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9" name="Group 9"/>
                  <p:cNvGrpSpPr/>
                  <p:nvPr/>
                </p:nvGrpSpPr>
                <p:grpSpPr>
                  <a:xfrm rot="19123498">
                    <a:off x="2501621" y="1862460"/>
                    <a:ext cx="542170" cy="1782007"/>
                    <a:chOff x="1905000" y="1828800"/>
                    <a:chExt cx="762000" cy="2362200"/>
                  </a:xfrm>
                </p:grpSpPr>
                <p:sp>
                  <p:nvSpPr>
                    <p:cNvPr id="3363" name="Oval 3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4" name="Oval 3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0" name="Group 12"/>
                  <p:cNvGrpSpPr/>
                  <p:nvPr/>
                </p:nvGrpSpPr>
                <p:grpSpPr>
                  <a:xfrm rot="15530705">
                    <a:off x="2284581" y="2639655"/>
                    <a:ext cx="405591" cy="1883879"/>
                    <a:chOff x="1905000" y="1828800"/>
                    <a:chExt cx="762000" cy="2362200"/>
                  </a:xfrm>
                </p:grpSpPr>
                <p:sp>
                  <p:nvSpPr>
                    <p:cNvPr id="3361" name="Oval 33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2" name="Oval 33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2" name="Group 135"/>
              <p:cNvGrpSpPr/>
              <p:nvPr/>
            </p:nvGrpSpPr>
            <p:grpSpPr>
              <a:xfrm rot="5892673">
                <a:off x="3061159" y="3301846"/>
                <a:ext cx="1528325" cy="1350205"/>
                <a:chOff x="736597" y="733384"/>
                <a:chExt cx="1807860" cy="1807860"/>
              </a:xfrm>
            </p:grpSpPr>
            <p:grpSp>
              <p:nvGrpSpPr>
                <p:cNvPr id="3325" name="Group 15"/>
                <p:cNvGrpSpPr/>
                <p:nvPr/>
              </p:nvGrpSpPr>
              <p:grpSpPr>
                <a:xfrm rot="20238387">
                  <a:off x="736597" y="881328"/>
                  <a:ext cx="1193804" cy="897916"/>
                  <a:chOff x="1111998" y="1862460"/>
                  <a:chExt cx="2362200" cy="1921930"/>
                </a:xfrm>
              </p:grpSpPr>
              <p:grpSp>
                <p:nvGrpSpPr>
                  <p:cNvPr id="3346" name="Group 6"/>
                  <p:cNvGrpSpPr/>
                  <p:nvPr/>
                </p:nvGrpSpPr>
                <p:grpSpPr>
                  <a:xfrm rot="17802976">
                    <a:off x="1912098" y="1823816"/>
                    <a:ext cx="762000" cy="2362200"/>
                    <a:chOff x="1905000" y="1828800"/>
                    <a:chExt cx="762000" cy="2362200"/>
                  </a:xfrm>
                </p:grpSpPr>
                <p:sp>
                  <p:nvSpPr>
                    <p:cNvPr id="3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7" name="Group 9"/>
                  <p:cNvGrpSpPr/>
                  <p:nvPr/>
                </p:nvGrpSpPr>
                <p:grpSpPr>
                  <a:xfrm rot="19123498">
                    <a:off x="2501621" y="1862460"/>
                    <a:ext cx="542170" cy="1782007"/>
                    <a:chOff x="1905000" y="1828800"/>
                    <a:chExt cx="762000" cy="2362200"/>
                  </a:xfrm>
                </p:grpSpPr>
                <p:sp>
                  <p:nvSpPr>
                    <p:cNvPr id="3351" name="Oval 3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2" name="Oval 3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8" name="Group 12"/>
                  <p:cNvGrpSpPr/>
                  <p:nvPr/>
                </p:nvGrpSpPr>
                <p:grpSpPr>
                  <a:xfrm rot="15530705">
                    <a:off x="2284581" y="2639655"/>
                    <a:ext cx="405591" cy="1883879"/>
                    <a:chOff x="1905000" y="1828800"/>
                    <a:chExt cx="762000" cy="2362200"/>
                  </a:xfrm>
                </p:grpSpPr>
                <p:sp>
                  <p:nvSpPr>
                    <p:cNvPr id="3349" name="Oval 33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6" name="Group 21"/>
                <p:cNvGrpSpPr/>
                <p:nvPr/>
              </p:nvGrpSpPr>
              <p:grpSpPr>
                <a:xfrm rot="2927600">
                  <a:off x="1498597" y="881328"/>
                  <a:ext cx="1193804" cy="897916"/>
                  <a:chOff x="1111998" y="1862460"/>
                  <a:chExt cx="2362200" cy="1921930"/>
                </a:xfrm>
              </p:grpSpPr>
              <p:grpSp>
                <p:nvGrpSpPr>
                  <p:cNvPr id="3337" name="Group 6"/>
                  <p:cNvGrpSpPr/>
                  <p:nvPr/>
                </p:nvGrpSpPr>
                <p:grpSpPr>
                  <a:xfrm rot="17802976">
                    <a:off x="1912098" y="1823816"/>
                    <a:ext cx="762000" cy="2362200"/>
                    <a:chOff x="1905000" y="1828800"/>
                    <a:chExt cx="762000" cy="2362200"/>
                  </a:xfrm>
                </p:grpSpPr>
                <p:sp>
                  <p:nvSpPr>
                    <p:cNvPr id="3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5" name="Oval 3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8" name="Group 9"/>
                  <p:cNvGrpSpPr/>
                  <p:nvPr/>
                </p:nvGrpSpPr>
                <p:grpSpPr>
                  <a:xfrm rot="19123498">
                    <a:off x="2501621" y="1862460"/>
                    <a:ext cx="542170" cy="1782007"/>
                    <a:chOff x="1905000" y="1828800"/>
                    <a:chExt cx="762000" cy="2362200"/>
                  </a:xfrm>
                </p:grpSpPr>
                <p:sp>
                  <p:nvSpPr>
                    <p:cNvPr id="3342" name="Oval 3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3" name="Oval 3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9" name="Group 12"/>
                  <p:cNvGrpSpPr/>
                  <p:nvPr/>
                </p:nvGrpSpPr>
                <p:grpSpPr>
                  <a:xfrm rot="15530705">
                    <a:off x="2284581" y="2639655"/>
                    <a:ext cx="405591" cy="1883879"/>
                    <a:chOff x="1905000" y="1828800"/>
                    <a:chExt cx="762000" cy="2362200"/>
                  </a:xfrm>
                </p:grpSpPr>
                <p:sp>
                  <p:nvSpPr>
                    <p:cNvPr id="3340" name="Oval 33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7" name="Group 31"/>
                <p:cNvGrpSpPr/>
                <p:nvPr/>
              </p:nvGrpSpPr>
              <p:grpSpPr>
                <a:xfrm rot="20238387">
                  <a:off x="1346199" y="1643328"/>
                  <a:ext cx="1193804" cy="897916"/>
                  <a:chOff x="1111998" y="1862460"/>
                  <a:chExt cx="2362200" cy="1921930"/>
                </a:xfrm>
              </p:grpSpPr>
              <p:grpSp>
                <p:nvGrpSpPr>
                  <p:cNvPr id="3328" name="Group 6"/>
                  <p:cNvGrpSpPr/>
                  <p:nvPr/>
                </p:nvGrpSpPr>
                <p:grpSpPr>
                  <a:xfrm rot="17802976">
                    <a:off x="1912098" y="1823816"/>
                    <a:ext cx="762000" cy="2362200"/>
                    <a:chOff x="1905000" y="1828800"/>
                    <a:chExt cx="762000" cy="2362200"/>
                  </a:xfrm>
                </p:grpSpPr>
                <p:sp>
                  <p:nvSpPr>
                    <p:cNvPr id="3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9" name="Group 9"/>
                  <p:cNvGrpSpPr/>
                  <p:nvPr/>
                </p:nvGrpSpPr>
                <p:grpSpPr>
                  <a:xfrm rot="19123498">
                    <a:off x="2501621" y="1862460"/>
                    <a:ext cx="542170" cy="1782007"/>
                    <a:chOff x="1905000" y="1828800"/>
                    <a:chExt cx="762000" cy="2362200"/>
                  </a:xfrm>
                </p:grpSpPr>
                <p:sp>
                  <p:nvSpPr>
                    <p:cNvPr id="3333" name="Oval 3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4" name="Oval 3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0" name="Group 12"/>
                  <p:cNvGrpSpPr/>
                  <p:nvPr/>
                </p:nvGrpSpPr>
                <p:grpSpPr>
                  <a:xfrm rot="15530705">
                    <a:off x="2284581" y="2639655"/>
                    <a:ext cx="405591" cy="1883879"/>
                    <a:chOff x="1905000" y="1828800"/>
                    <a:chExt cx="762000" cy="2362200"/>
                  </a:xfrm>
                </p:grpSpPr>
                <p:sp>
                  <p:nvSpPr>
                    <p:cNvPr id="3331" name="Oval 3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2" name="Oval 3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3" name="Group 166"/>
              <p:cNvGrpSpPr/>
              <p:nvPr/>
            </p:nvGrpSpPr>
            <p:grpSpPr>
              <a:xfrm rot="20555714" flipH="1">
                <a:off x="3652811" y="2791157"/>
                <a:ext cx="1586260" cy="1364114"/>
                <a:chOff x="736597" y="733384"/>
                <a:chExt cx="1807860" cy="1807860"/>
              </a:xfrm>
            </p:grpSpPr>
            <p:grpSp>
              <p:nvGrpSpPr>
                <p:cNvPr id="3295" name="Group 15"/>
                <p:cNvGrpSpPr/>
                <p:nvPr/>
              </p:nvGrpSpPr>
              <p:grpSpPr>
                <a:xfrm rot="20238387">
                  <a:off x="736597" y="881328"/>
                  <a:ext cx="1193804" cy="897916"/>
                  <a:chOff x="1111998" y="1862460"/>
                  <a:chExt cx="2362200" cy="1921930"/>
                </a:xfrm>
              </p:grpSpPr>
              <p:grpSp>
                <p:nvGrpSpPr>
                  <p:cNvPr id="3316" name="Group 6"/>
                  <p:cNvGrpSpPr/>
                  <p:nvPr/>
                </p:nvGrpSpPr>
                <p:grpSpPr>
                  <a:xfrm rot="17802976">
                    <a:off x="1912098" y="1823816"/>
                    <a:ext cx="762000" cy="2362200"/>
                    <a:chOff x="1905000" y="1828800"/>
                    <a:chExt cx="762000" cy="2362200"/>
                  </a:xfrm>
                </p:grpSpPr>
                <p:sp>
                  <p:nvSpPr>
                    <p:cNvPr id="3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7" name="Group 9"/>
                  <p:cNvGrpSpPr/>
                  <p:nvPr/>
                </p:nvGrpSpPr>
                <p:grpSpPr>
                  <a:xfrm rot="19123498">
                    <a:off x="2501621" y="1862460"/>
                    <a:ext cx="542170" cy="1782007"/>
                    <a:chOff x="1905000" y="1828800"/>
                    <a:chExt cx="762000" cy="2362200"/>
                  </a:xfrm>
                </p:grpSpPr>
                <p:sp>
                  <p:nvSpPr>
                    <p:cNvPr id="3321" name="Oval 33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2" name="Oval 3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8" name="Group 12"/>
                  <p:cNvGrpSpPr/>
                  <p:nvPr/>
                </p:nvGrpSpPr>
                <p:grpSpPr>
                  <a:xfrm rot="15530705">
                    <a:off x="2284581" y="2639655"/>
                    <a:ext cx="405591" cy="1883879"/>
                    <a:chOff x="1905000" y="1828800"/>
                    <a:chExt cx="762000" cy="2362200"/>
                  </a:xfrm>
                </p:grpSpPr>
                <p:sp>
                  <p:nvSpPr>
                    <p:cNvPr id="3319" name="Oval 3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6" name="Group 21"/>
                <p:cNvGrpSpPr/>
                <p:nvPr/>
              </p:nvGrpSpPr>
              <p:grpSpPr>
                <a:xfrm rot="2927600">
                  <a:off x="1498597" y="881328"/>
                  <a:ext cx="1193804" cy="897916"/>
                  <a:chOff x="1111998" y="1862460"/>
                  <a:chExt cx="2362200" cy="1921930"/>
                </a:xfrm>
              </p:grpSpPr>
              <p:grpSp>
                <p:nvGrpSpPr>
                  <p:cNvPr id="3307" name="Group 6"/>
                  <p:cNvGrpSpPr/>
                  <p:nvPr/>
                </p:nvGrpSpPr>
                <p:grpSpPr>
                  <a:xfrm rot="17802976">
                    <a:off x="1912098" y="1823816"/>
                    <a:ext cx="762000" cy="2362200"/>
                    <a:chOff x="1905000" y="1828800"/>
                    <a:chExt cx="762000" cy="2362200"/>
                  </a:xfrm>
                </p:grpSpPr>
                <p:sp>
                  <p:nvSpPr>
                    <p:cNvPr id="3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8" name="Group 9"/>
                  <p:cNvGrpSpPr/>
                  <p:nvPr/>
                </p:nvGrpSpPr>
                <p:grpSpPr>
                  <a:xfrm rot="19123498">
                    <a:off x="2501621" y="1862460"/>
                    <a:ext cx="542170" cy="1782007"/>
                    <a:chOff x="1905000" y="1828800"/>
                    <a:chExt cx="762000" cy="2362200"/>
                  </a:xfrm>
                </p:grpSpPr>
                <p:sp>
                  <p:nvSpPr>
                    <p:cNvPr id="3312" name="Oval 33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9" name="Group 12"/>
                  <p:cNvGrpSpPr/>
                  <p:nvPr/>
                </p:nvGrpSpPr>
                <p:grpSpPr>
                  <a:xfrm rot="15530705">
                    <a:off x="2284581" y="2639655"/>
                    <a:ext cx="405591" cy="1883879"/>
                    <a:chOff x="1905000" y="1828800"/>
                    <a:chExt cx="762000" cy="2362200"/>
                  </a:xfrm>
                </p:grpSpPr>
                <p:sp>
                  <p:nvSpPr>
                    <p:cNvPr id="3310" name="Oval 330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7" name="Group 31"/>
                <p:cNvGrpSpPr/>
                <p:nvPr/>
              </p:nvGrpSpPr>
              <p:grpSpPr>
                <a:xfrm rot="20238387">
                  <a:off x="1346199" y="1643328"/>
                  <a:ext cx="1193804" cy="897916"/>
                  <a:chOff x="1111998" y="1862460"/>
                  <a:chExt cx="2362200" cy="1921930"/>
                </a:xfrm>
              </p:grpSpPr>
              <p:grpSp>
                <p:nvGrpSpPr>
                  <p:cNvPr id="3298" name="Group 6"/>
                  <p:cNvGrpSpPr/>
                  <p:nvPr/>
                </p:nvGrpSpPr>
                <p:grpSpPr>
                  <a:xfrm rot="17802976">
                    <a:off x="1912098" y="1823816"/>
                    <a:ext cx="762000" cy="2362200"/>
                    <a:chOff x="1905000" y="1828800"/>
                    <a:chExt cx="762000" cy="2362200"/>
                  </a:xfrm>
                </p:grpSpPr>
                <p:sp>
                  <p:nvSpPr>
                    <p:cNvPr id="3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6" name="Oval 3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9" name="Group 9"/>
                  <p:cNvGrpSpPr/>
                  <p:nvPr/>
                </p:nvGrpSpPr>
                <p:grpSpPr>
                  <a:xfrm rot="19123498">
                    <a:off x="2501621" y="1862460"/>
                    <a:ext cx="542170" cy="1782007"/>
                    <a:chOff x="1905000" y="1828800"/>
                    <a:chExt cx="762000" cy="2362200"/>
                  </a:xfrm>
                </p:grpSpPr>
                <p:sp>
                  <p:nvSpPr>
                    <p:cNvPr id="3303" name="Oval 3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4" name="Oval 3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0" name="Group 12"/>
                  <p:cNvGrpSpPr/>
                  <p:nvPr/>
                </p:nvGrpSpPr>
                <p:grpSpPr>
                  <a:xfrm rot="15530705">
                    <a:off x="2284581" y="2639655"/>
                    <a:ext cx="405591" cy="1883879"/>
                    <a:chOff x="1905000" y="1828800"/>
                    <a:chExt cx="762000" cy="2362200"/>
                  </a:xfrm>
                </p:grpSpPr>
                <p:sp>
                  <p:nvSpPr>
                    <p:cNvPr id="3301" name="Oval 33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84" name="Double Wave 328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Double Wave 328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6" name="Oval 328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 name="Oval 328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 name="Oval 328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9" name="Oval 328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0" name="Oval 328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Oval 329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2" name="Oval 329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Oval 329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4" name="Oval 329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1" name="Group 2740"/>
            <p:cNvGrpSpPr/>
            <p:nvPr/>
          </p:nvGrpSpPr>
          <p:grpSpPr>
            <a:xfrm>
              <a:off x="1265828" y="3500659"/>
              <a:ext cx="1374598" cy="1231622"/>
              <a:chOff x="457200" y="2497304"/>
              <a:chExt cx="4781871" cy="4284496"/>
            </a:xfrm>
          </p:grpSpPr>
          <p:grpSp>
            <p:nvGrpSpPr>
              <p:cNvPr id="3007" name="Group 230"/>
              <p:cNvGrpSpPr/>
              <p:nvPr/>
            </p:nvGrpSpPr>
            <p:grpSpPr>
              <a:xfrm rot="18989829" flipH="1">
                <a:off x="2994882" y="2720848"/>
                <a:ext cx="1586260" cy="1364114"/>
                <a:chOff x="736597" y="733384"/>
                <a:chExt cx="1807860" cy="1807860"/>
              </a:xfrm>
            </p:grpSpPr>
            <p:grpSp>
              <p:nvGrpSpPr>
                <p:cNvPr id="3241" name="Group 15"/>
                <p:cNvGrpSpPr/>
                <p:nvPr/>
              </p:nvGrpSpPr>
              <p:grpSpPr>
                <a:xfrm rot="20238387">
                  <a:off x="736597" y="881328"/>
                  <a:ext cx="1193804" cy="897916"/>
                  <a:chOff x="1111998" y="1862460"/>
                  <a:chExt cx="2362200" cy="1921930"/>
                </a:xfrm>
              </p:grpSpPr>
              <p:grpSp>
                <p:nvGrpSpPr>
                  <p:cNvPr id="3262" name="Group 6"/>
                  <p:cNvGrpSpPr/>
                  <p:nvPr/>
                </p:nvGrpSpPr>
                <p:grpSpPr>
                  <a:xfrm rot="17802976">
                    <a:off x="1912098" y="1823816"/>
                    <a:ext cx="762000" cy="2362200"/>
                    <a:chOff x="1905000" y="1828800"/>
                    <a:chExt cx="762000" cy="2362200"/>
                  </a:xfrm>
                </p:grpSpPr>
                <p:sp>
                  <p:nvSpPr>
                    <p:cNvPr id="3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3" name="Group 9"/>
                  <p:cNvGrpSpPr/>
                  <p:nvPr/>
                </p:nvGrpSpPr>
                <p:grpSpPr>
                  <a:xfrm rot="19123498">
                    <a:off x="2501621" y="1862460"/>
                    <a:ext cx="542170" cy="1782007"/>
                    <a:chOff x="1905000" y="1828800"/>
                    <a:chExt cx="762000" cy="2362200"/>
                  </a:xfrm>
                </p:grpSpPr>
                <p:sp>
                  <p:nvSpPr>
                    <p:cNvPr id="326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4" name="Group 12"/>
                  <p:cNvGrpSpPr/>
                  <p:nvPr/>
                </p:nvGrpSpPr>
                <p:grpSpPr>
                  <a:xfrm rot="15530705">
                    <a:off x="2284581" y="2639655"/>
                    <a:ext cx="405591" cy="1883879"/>
                    <a:chOff x="1905000" y="1828800"/>
                    <a:chExt cx="762000" cy="2362200"/>
                  </a:xfrm>
                </p:grpSpPr>
                <p:sp>
                  <p:nvSpPr>
                    <p:cNvPr id="326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2" name="Group 21"/>
                <p:cNvGrpSpPr/>
                <p:nvPr/>
              </p:nvGrpSpPr>
              <p:grpSpPr>
                <a:xfrm rot="2927600">
                  <a:off x="1498597" y="881328"/>
                  <a:ext cx="1193804" cy="897916"/>
                  <a:chOff x="1111998" y="1862460"/>
                  <a:chExt cx="2362200" cy="1921930"/>
                </a:xfrm>
              </p:grpSpPr>
              <p:grpSp>
                <p:nvGrpSpPr>
                  <p:cNvPr id="3253" name="Group 6"/>
                  <p:cNvGrpSpPr/>
                  <p:nvPr/>
                </p:nvGrpSpPr>
                <p:grpSpPr>
                  <a:xfrm rot="17802976">
                    <a:off x="1912098" y="1823816"/>
                    <a:ext cx="762000" cy="2362200"/>
                    <a:chOff x="1905000" y="1828800"/>
                    <a:chExt cx="762000" cy="2362200"/>
                  </a:xfrm>
                </p:grpSpPr>
                <p:sp>
                  <p:nvSpPr>
                    <p:cNvPr id="3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4" name="Group 9"/>
                  <p:cNvGrpSpPr/>
                  <p:nvPr/>
                </p:nvGrpSpPr>
                <p:grpSpPr>
                  <a:xfrm rot="19123498">
                    <a:off x="2501621" y="1862460"/>
                    <a:ext cx="542170" cy="1782007"/>
                    <a:chOff x="1905000" y="1828800"/>
                    <a:chExt cx="762000" cy="2362200"/>
                  </a:xfrm>
                </p:grpSpPr>
                <p:sp>
                  <p:nvSpPr>
                    <p:cNvPr id="325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5" name="Group 12"/>
                  <p:cNvGrpSpPr/>
                  <p:nvPr/>
                </p:nvGrpSpPr>
                <p:grpSpPr>
                  <a:xfrm rot="15530705">
                    <a:off x="2284581" y="2639655"/>
                    <a:ext cx="405591" cy="1883879"/>
                    <a:chOff x="1905000" y="1828800"/>
                    <a:chExt cx="762000" cy="2362200"/>
                  </a:xfrm>
                </p:grpSpPr>
                <p:sp>
                  <p:nvSpPr>
                    <p:cNvPr id="3256" name="Oval 3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Oval 3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3" name="Group 31"/>
                <p:cNvGrpSpPr/>
                <p:nvPr/>
              </p:nvGrpSpPr>
              <p:grpSpPr>
                <a:xfrm rot="20238387">
                  <a:off x="1346199" y="1643328"/>
                  <a:ext cx="1193804" cy="897916"/>
                  <a:chOff x="1111998" y="1862460"/>
                  <a:chExt cx="2362200" cy="1921930"/>
                </a:xfrm>
              </p:grpSpPr>
              <p:grpSp>
                <p:nvGrpSpPr>
                  <p:cNvPr id="3244" name="Group 6"/>
                  <p:cNvGrpSpPr/>
                  <p:nvPr/>
                </p:nvGrpSpPr>
                <p:grpSpPr>
                  <a:xfrm rot="17802976">
                    <a:off x="1912098" y="1823816"/>
                    <a:ext cx="762000" cy="2362200"/>
                    <a:chOff x="1905000" y="1828800"/>
                    <a:chExt cx="762000" cy="2362200"/>
                  </a:xfrm>
                </p:grpSpPr>
                <p:sp>
                  <p:nvSpPr>
                    <p:cNvPr id="3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5" name="Group 9"/>
                  <p:cNvGrpSpPr/>
                  <p:nvPr/>
                </p:nvGrpSpPr>
                <p:grpSpPr>
                  <a:xfrm rot="19123498">
                    <a:off x="2501621" y="1862460"/>
                    <a:ext cx="542170" cy="1782007"/>
                    <a:chOff x="1905000" y="1828800"/>
                    <a:chExt cx="762000" cy="2362200"/>
                  </a:xfrm>
                </p:grpSpPr>
                <p:sp>
                  <p:nvSpPr>
                    <p:cNvPr id="324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6" name="Group 12"/>
                  <p:cNvGrpSpPr/>
                  <p:nvPr/>
                </p:nvGrpSpPr>
                <p:grpSpPr>
                  <a:xfrm rot="15530705">
                    <a:off x="2284581" y="2639655"/>
                    <a:ext cx="405591" cy="1883879"/>
                    <a:chOff x="1905000" y="1828800"/>
                    <a:chExt cx="762000" cy="2362200"/>
                  </a:xfrm>
                </p:grpSpPr>
                <p:sp>
                  <p:nvSpPr>
                    <p:cNvPr id="324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08" name="Group 199"/>
              <p:cNvGrpSpPr/>
              <p:nvPr/>
            </p:nvGrpSpPr>
            <p:grpSpPr>
              <a:xfrm rot="3068959">
                <a:off x="1334455" y="2628335"/>
                <a:ext cx="1820842" cy="1558779"/>
                <a:chOff x="736597" y="733384"/>
                <a:chExt cx="1807860" cy="1807860"/>
              </a:xfrm>
            </p:grpSpPr>
            <p:grpSp>
              <p:nvGrpSpPr>
                <p:cNvPr id="3211" name="Group 15"/>
                <p:cNvGrpSpPr/>
                <p:nvPr/>
              </p:nvGrpSpPr>
              <p:grpSpPr>
                <a:xfrm rot="20238387">
                  <a:off x="736597" y="881328"/>
                  <a:ext cx="1193804" cy="897916"/>
                  <a:chOff x="1111998" y="1862460"/>
                  <a:chExt cx="2362200" cy="1921930"/>
                </a:xfrm>
              </p:grpSpPr>
              <p:grpSp>
                <p:nvGrpSpPr>
                  <p:cNvPr id="3232" name="Group 6"/>
                  <p:cNvGrpSpPr/>
                  <p:nvPr/>
                </p:nvGrpSpPr>
                <p:grpSpPr>
                  <a:xfrm rot="17802976">
                    <a:off x="1912098" y="1823816"/>
                    <a:ext cx="762000" cy="2362200"/>
                    <a:chOff x="1905000" y="1828800"/>
                    <a:chExt cx="762000" cy="2362200"/>
                  </a:xfrm>
                </p:grpSpPr>
                <p:sp>
                  <p:nvSpPr>
                    <p:cNvPr id="3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3" name="Group 9"/>
                  <p:cNvGrpSpPr/>
                  <p:nvPr/>
                </p:nvGrpSpPr>
                <p:grpSpPr>
                  <a:xfrm rot="19123498">
                    <a:off x="2501621" y="1862460"/>
                    <a:ext cx="542170" cy="1782007"/>
                    <a:chOff x="1905000" y="1828800"/>
                    <a:chExt cx="762000" cy="2362200"/>
                  </a:xfrm>
                </p:grpSpPr>
                <p:sp>
                  <p:nvSpPr>
                    <p:cNvPr id="3237" name="Oval 3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4" name="Group 12"/>
                  <p:cNvGrpSpPr/>
                  <p:nvPr/>
                </p:nvGrpSpPr>
                <p:grpSpPr>
                  <a:xfrm rot="15530705">
                    <a:off x="2284581" y="2639655"/>
                    <a:ext cx="405591" cy="1883879"/>
                    <a:chOff x="1905000" y="1828800"/>
                    <a:chExt cx="762000" cy="2362200"/>
                  </a:xfrm>
                </p:grpSpPr>
                <p:sp>
                  <p:nvSpPr>
                    <p:cNvPr id="3235" name="Oval 32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2" name="Group 21"/>
                <p:cNvGrpSpPr/>
                <p:nvPr/>
              </p:nvGrpSpPr>
              <p:grpSpPr>
                <a:xfrm rot="2927600">
                  <a:off x="1498597" y="881328"/>
                  <a:ext cx="1193804" cy="897916"/>
                  <a:chOff x="1111998" y="1862460"/>
                  <a:chExt cx="2362200" cy="1921930"/>
                </a:xfrm>
              </p:grpSpPr>
              <p:grpSp>
                <p:nvGrpSpPr>
                  <p:cNvPr id="3223" name="Group 6"/>
                  <p:cNvGrpSpPr/>
                  <p:nvPr/>
                </p:nvGrpSpPr>
                <p:grpSpPr>
                  <a:xfrm rot="17802976">
                    <a:off x="1912098" y="1823816"/>
                    <a:ext cx="762000" cy="2362200"/>
                    <a:chOff x="1905000" y="1828800"/>
                    <a:chExt cx="762000" cy="2362200"/>
                  </a:xfrm>
                </p:grpSpPr>
                <p:sp>
                  <p:nvSpPr>
                    <p:cNvPr id="3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4" name="Group 9"/>
                  <p:cNvGrpSpPr/>
                  <p:nvPr/>
                </p:nvGrpSpPr>
                <p:grpSpPr>
                  <a:xfrm rot="19123498">
                    <a:off x="2501621" y="1862460"/>
                    <a:ext cx="542170" cy="1782007"/>
                    <a:chOff x="1905000" y="1828800"/>
                    <a:chExt cx="762000" cy="2362200"/>
                  </a:xfrm>
                </p:grpSpPr>
                <p:sp>
                  <p:nvSpPr>
                    <p:cNvPr id="3228" name="Oval 32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5" name="Group 12"/>
                  <p:cNvGrpSpPr/>
                  <p:nvPr/>
                </p:nvGrpSpPr>
                <p:grpSpPr>
                  <a:xfrm rot="15530705">
                    <a:off x="2284581" y="2639655"/>
                    <a:ext cx="405591" cy="1883879"/>
                    <a:chOff x="1905000" y="1828800"/>
                    <a:chExt cx="762000" cy="2362200"/>
                  </a:xfrm>
                </p:grpSpPr>
                <p:sp>
                  <p:nvSpPr>
                    <p:cNvPr id="3226" name="Oval 32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3" name="Group 31"/>
                <p:cNvGrpSpPr/>
                <p:nvPr/>
              </p:nvGrpSpPr>
              <p:grpSpPr>
                <a:xfrm rot="20238387">
                  <a:off x="1346199" y="1643328"/>
                  <a:ext cx="1193804" cy="897916"/>
                  <a:chOff x="1111998" y="1862460"/>
                  <a:chExt cx="2362200" cy="1921930"/>
                </a:xfrm>
              </p:grpSpPr>
              <p:grpSp>
                <p:nvGrpSpPr>
                  <p:cNvPr id="3214" name="Group 6"/>
                  <p:cNvGrpSpPr/>
                  <p:nvPr/>
                </p:nvGrpSpPr>
                <p:grpSpPr>
                  <a:xfrm rot="17802976">
                    <a:off x="1912098" y="1823816"/>
                    <a:ext cx="762000" cy="2362200"/>
                    <a:chOff x="1905000" y="1828800"/>
                    <a:chExt cx="762000" cy="2362200"/>
                  </a:xfrm>
                </p:grpSpPr>
                <p:sp>
                  <p:nvSpPr>
                    <p:cNvPr id="3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5" name="Group 9"/>
                  <p:cNvGrpSpPr/>
                  <p:nvPr/>
                </p:nvGrpSpPr>
                <p:grpSpPr>
                  <a:xfrm rot="19123498">
                    <a:off x="2501621" y="1862460"/>
                    <a:ext cx="542170" cy="1782007"/>
                    <a:chOff x="1905000" y="1828800"/>
                    <a:chExt cx="762000" cy="2362200"/>
                  </a:xfrm>
                </p:grpSpPr>
                <p:sp>
                  <p:nvSpPr>
                    <p:cNvPr id="321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6" name="Group 12"/>
                  <p:cNvGrpSpPr/>
                  <p:nvPr/>
                </p:nvGrpSpPr>
                <p:grpSpPr>
                  <a:xfrm rot="15530705">
                    <a:off x="2284581" y="2639655"/>
                    <a:ext cx="405591" cy="1883879"/>
                    <a:chOff x="1905000" y="1828800"/>
                    <a:chExt cx="762000" cy="2362200"/>
                  </a:xfrm>
                </p:grpSpPr>
                <p:sp>
                  <p:nvSpPr>
                    <p:cNvPr id="321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09" name="Double Wave 300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 name="Double Wave 300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1" name="Double Wave 301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2" name="Oval 301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3" name="Oval 301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4" name="Group 41"/>
              <p:cNvGrpSpPr/>
              <p:nvPr/>
            </p:nvGrpSpPr>
            <p:grpSpPr>
              <a:xfrm>
                <a:off x="457200" y="3352800"/>
                <a:ext cx="1397003" cy="1095416"/>
                <a:chOff x="736597" y="733384"/>
                <a:chExt cx="1807860" cy="1807860"/>
              </a:xfrm>
            </p:grpSpPr>
            <p:grpSp>
              <p:nvGrpSpPr>
                <p:cNvPr id="3181" name="Group 15"/>
                <p:cNvGrpSpPr/>
                <p:nvPr/>
              </p:nvGrpSpPr>
              <p:grpSpPr>
                <a:xfrm rot="20238387">
                  <a:off x="736597" y="881328"/>
                  <a:ext cx="1193804" cy="897916"/>
                  <a:chOff x="1111998" y="1862460"/>
                  <a:chExt cx="2362200" cy="1921930"/>
                </a:xfrm>
              </p:grpSpPr>
              <p:grpSp>
                <p:nvGrpSpPr>
                  <p:cNvPr id="3202" name="Group 6"/>
                  <p:cNvGrpSpPr/>
                  <p:nvPr/>
                </p:nvGrpSpPr>
                <p:grpSpPr>
                  <a:xfrm rot="17802976">
                    <a:off x="1912098" y="1823816"/>
                    <a:ext cx="762000" cy="2362200"/>
                    <a:chOff x="1905000" y="1828800"/>
                    <a:chExt cx="762000" cy="2362200"/>
                  </a:xfrm>
                </p:grpSpPr>
                <p:sp>
                  <p:nvSpPr>
                    <p:cNvPr id="3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3" name="Group 9"/>
                  <p:cNvGrpSpPr/>
                  <p:nvPr/>
                </p:nvGrpSpPr>
                <p:grpSpPr>
                  <a:xfrm rot="19123498">
                    <a:off x="2501621" y="1862460"/>
                    <a:ext cx="542170" cy="1782007"/>
                    <a:chOff x="1905000" y="1828800"/>
                    <a:chExt cx="762000" cy="2362200"/>
                  </a:xfrm>
                </p:grpSpPr>
                <p:sp>
                  <p:nvSpPr>
                    <p:cNvPr id="320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4" name="Group 12"/>
                  <p:cNvGrpSpPr/>
                  <p:nvPr/>
                </p:nvGrpSpPr>
                <p:grpSpPr>
                  <a:xfrm rot="15530705">
                    <a:off x="2284581" y="2639655"/>
                    <a:ext cx="405591" cy="1883879"/>
                    <a:chOff x="1905000" y="1828800"/>
                    <a:chExt cx="762000" cy="2362200"/>
                  </a:xfrm>
                </p:grpSpPr>
                <p:sp>
                  <p:nvSpPr>
                    <p:cNvPr id="320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2" name="Group 21"/>
                <p:cNvGrpSpPr/>
                <p:nvPr/>
              </p:nvGrpSpPr>
              <p:grpSpPr>
                <a:xfrm rot="2927600">
                  <a:off x="1498597" y="881328"/>
                  <a:ext cx="1193804" cy="897916"/>
                  <a:chOff x="1111998" y="1862460"/>
                  <a:chExt cx="2362200" cy="1921930"/>
                </a:xfrm>
              </p:grpSpPr>
              <p:grpSp>
                <p:nvGrpSpPr>
                  <p:cNvPr id="3193" name="Group 6"/>
                  <p:cNvGrpSpPr/>
                  <p:nvPr/>
                </p:nvGrpSpPr>
                <p:grpSpPr>
                  <a:xfrm rot="17802976">
                    <a:off x="1912098" y="1823816"/>
                    <a:ext cx="762000" cy="2362200"/>
                    <a:chOff x="1905000" y="1828800"/>
                    <a:chExt cx="762000" cy="2362200"/>
                  </a:xfrm>
                </p:grpSpPr>
                <p:sp>
                  <p:nvSpPr>
                    <p:cNvPr id="3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4" name="Group 9"/>
                  <p:cNvGrpSpPr/>
                  <p:nvPr/>
                </p:nvGrpSpPr>
                <p:grpSpPr>
                  <a:xfrm rot="19123498">
                    <a:off x="2501621" y="1862460"/>
                    <a:ext cx="542170" cy="1782007"/>
                    <a:chOff x="1905000" y="1828800"/>
                    <a:chExt cx="762000" cy="2362200"/>
                  </a:xfrm>
                </p:grpSpPr>
                <p:sp>
                  <p:nvSpPr>
                    <p:cNvPr id="319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5" name="Group 12"/>
                  <p:cNvGrpSpPr/>
                  <p:nvPr/>
                </p:nvGrpSpPr>
                <p:grpSpPr>
                  <a:xfrm rot="15530705">
                    <a:off x="2284581" y="2639655"/>
                    <a:ext cx="405591" cy="1883879"/>
                    <a:chOff x="1905000" y="1828800"/>
                    <a:chExt cx="762000" cy="2362200"/>
                  </a:xfrm>
                </p:grpSpPr>
                <p:sp>
                  <p:nvSpPr>
                    <p:cNvPr id="319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3" name="Group 31"/>
                <p:cNvGrpSpPr/>
                <p:nvPr/>
              </p:nvGrpSpPr>
              <p:grpSpPr>
                <a:xfrm rot="20238387">
                  <a:off x="1346199" y="1643328"/>
                  <a:ext cx="1193804" cy="897916"/>
                  <a:chOff x="1111998" y="1862460"/>
                  <a:chExt cx="2362200" cy="1921930"/>
                </a:xfrm>
              </p:grpSpPr>
              <p:grpSp>
                <p:nvGrpSpPr>
                  <p:cNvPr id="3184" name="Group 6"/>
                  <p:cNvGrpSpPr/>
                  <p:nvPr/>
                </p:nvGrpSpPr>
                <p:grpSpPr>
                  <a:xfrm rot="17802976">
                    <a:off x="1912098" y="1823816"/>
                    <a:ext cx="762000" cy="2362200"/>
                    <a:chOff x="1905000" y="1828800"/>
                    <a:chExt cx="762000" cy="2362200"/>
                  </a:xfrm>
                </p:grpSpPr>
                <p:sp>
                  <p:nvSpPr>
                    <p:cNvPr id="3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5" name="Group 9"/>
                  <p:cNvGrpSpPr/>
                  <p:nvPr/>
                </p:nvGrpSpPr>
                <p:grpSpPr>
                  <a:xfrm rot="19123498">
                    <a:off x="2501621" y="1862460"/>
                    <a:ext cx="542170" cy="1782007"/>
                    <a:chOff x="1905000" y="1828800"/>
                    <a:chExt cx="762000" cy="2362200"/>
                  </a:xfrm>
                </p:grpSpPr>
                <p:sp>
                  <p:nvSpPr>
                    <p:cNvPr id="3189" name="Oval 3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6" name="Group 12"/>
                  <p:cNvGrpSpPr/>
                  <p:nvPr/>
                </p:nvGrpSpPr>
                <p:grpSpPr>
                  <a:xfrm rot="15530705">
                    <a:off x="2284581" y="2639655"/>
                    <a:ext cx="405591" cy="1883879"/>
                    <a:chOff x="1905000" y="1828800"/>
                    <a:chExt cx="762000" cy="2362200"/>
                  </a:xfrm>
                </p:grpSpPr>
                <p:sp>
                  <p:nvSpPr>
                    <p:cNvPr id="3187" name="Oval 31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5" name="Group 42"/>
              <p:cNvGrpSpPr/>
              <p:nvPr/>
            </p:nvGrpSpPr>
            <p:grpSpPr>
              <a:xfrm rot="1956276">
                <a:off x="1167495" y="3842653"/>
                <a:ext cx="1397003" cy="1095416"/>
                <a:chOff x="736597" y="733384"/>
                <a:chExt cx="1807860" cy="1807860"/>
              </a:xfrm>
            </p:grpSpPr>
            <p:grpSp>
              <p:nvGrpSpPr>
                <p:cNvPr id="3151" name="Group 15"/>
                <p:cNvGrpSpPr/>
                <p:nvPr/>
              </p:nvGrpSpPr>
              <p:grpSpPr>
                <a:xfrm rot="20238387">
                  <a:off x="736597" y="881328"/>
                  <a:ext cx="1193804" cy="897916"/>
                  <a:chOff x="1111998" y="1862460"/>
                  <a:chExt cx="2362200" cy="1921930"/>
                </a:xfrm>
              </p:grpSpPr>
              <p:grpSp>
                <p:nvGrpSpPr>
                  <p:cNvPr id="3172" name="Group 6"/>
                  <p:cNvGrpSpPr/>
                  <p:nvPr/>
                </p:nvGrpSpPr>
                <p:grpSpPr>
                  <a:xfrm rot="17802976">
                    <a:off x="1912098" y="1823816"/>
                    <a:ext cx="762000" cy="2362200"/>
                    <a:chOff x="1905000" y="1828800"/>
                    <a:chExt cx="762000" cy="2362200"/>
                  </a:xfrm>
                </p:grpSpPr>
                <p:sp>
                  <p:nvSpPr>
                    <p:cNvPr id="3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3" name="Group 9"/>
                  <p:cNvGrpSpPr/>
                  <p:nvPr/>
                </p:nvGrpSpPr>
                <p:grpSpPr>
                  <a:xfrm rot="19123498">
                    <a:off x="2501621" y="1862460"/>
                    <a:ext cx="542170" cy="1782007"/>
                    <a:chOff x="1905000" y="1828800"/>
                    <a:chExt cx="762000" cy="2362200"/>
                  </a:xfrm>
                </p:grpSpPr>
                <p:sp>
                  <p:nvSpPr>
                    <p:cNvPr id="317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4" name="Group 12"/>
                  <p:cNvGrpSpPr/>
                  <p:nvPr/>
                </p:nvGrpSpPr>
                <p:grpSpPr>
                  <a:xfrm rot="15530705">
                    <a:off x="2284581" y="2639655"/>
                    <a:ext cx="405591" cy="1883879"/>
                    <a:chOff x="1905000" y="1828800"/>
                    <a:chExt cx="762000" cy="2362200"/>
                  </a:xfrm>
                </p:grpSpPr>
                <p:sp>
                  <p:nvSpPr>
                    <p:cNvPr id="3175" name="Oval 31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2" name="Group 21"/>
                <p:cNvGrpSpPr/>
                <p:nvPr/>
              </p:nvGrpSpPr>
              <p:grpSpPr>
                <a:xfrm rot="2927600">
                  <a:off x="1498597" y="881328"/>
                  <a:ext cx="1193804" cy="897916"/>
                  <a:chOff x="1111998" y="1862460"/>
                  <a:chExt cx="2362200" cy="1921930"/>
                </a:xfrm>
              </p:grpSpPr>
              <p:grpSp>
                <p:nvGrpSpPr>
                  <p:cNvPr id="3163" name="Group 6"/>
                  <p:cNvGrpSpPr/>
                  <p:nvPr/>
                </p:nvGrpSpPr>
                <p:grpSpPr>
                  <a:xfrm rot="17802976">
                    <a:off x="1912098" y="1823816"/>
                    <a:ext cx="762000" cy="2362200"/>
                    <a:chOff x="1905000" y="1828800"/>
                    <a:chExt cx="762000" cy="2362200"/>
                  </a:xfrm>
                </p:grpSpPr>
                <p:sp>
                  <p:nvSpPr>
                    <p:cNvPr id="3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Oval 3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4" name="Group 9"/>
                  <p:cNvGrpSpPr/>
                  <p:nvPr/>
                </p:nvGrpSpPr>
                <p:grpSpPr>
                  <a:xfrm rot="19123498">
                    <a:off x="2501621" y="1862460"/>
                    <a:ext cx="542170" cy="1782007"/>
                    <a:chOff x="1905000" y="1828800"/>
                    <a:chExt cx="762000" cy="2362200"/>
                  </a:xfrm>
                </p:grpSpPr>
                <p:sp>
                  <p:nvSpPr>
                    <p:cNvPr id="316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5" name="Group 12"/>
                  <p:cNvGrpSpPr/>
                  <p:nvPr/>
                </p:nvGrpSpPr>
                <p:grpSpPr>
                  <a:xfrm rot="15530705">
                    <a:off x="2284581" y="2639655"/>
                    <a:ext cx="405591" cy="1883879"/>
                    <a:chOff x="1905000" y="1828800"/>
                    <a:chExt cx="762000" cy="2362200"/>
                  </a:xfrm>
                </p:grpSpPr>
                <p:sp>
                  <p:nvSpPr>
                    <p:cNvPr id="316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3" name="Group 31"/>
                <p:cNvGrpSpPr/>
                <p:nvPr/>
              </p:nvGrpSpPr>
              <p:grpSpPr>
                <a:xfrm rot="20238387">
                  <a:off x="1346199" y="1643328"/>
                  <a:ext cx="1193804" cy="897916"/>
                  <a:chOff x="1111998" y="1862460"/>
                  <a:chExt cx="2362200" cy="1921930"/>
                </a:xfrm>
              </p:grpSpPr>
              <p:grpSp>
                <p:nvGrpSpPr>
                  <p:cNvPr id="3154" name="Group 6"/>
                  <p:cNvGrpSpPr/>
                  <p:nvPr/>
                </p:nvGrpSpPr>
                <p:grpSpPr>
                  <a:xfrm rot="17802976">
                    <a:off x="1912098" y="1823816"/>
                    <a:ext cx="762000" cy="2362200"/>
                    <a:chOff x="1905000" y="1828800"/>
                    <a:chExt cx="762000" cy="2362200"/>
                  </a:xfrm>
                </p:grpSpPr>
                <p:sp>
                  <p:nvSpPr>
                    <p:cNvPr id="3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5" name="Group 9"/>
                  <p:cNvGrpSpPr/>
                  <p:nvPr/>
                </p:nvGrpSpPr>
                <p:grpSpPr>
                  <a:xfrm rot="19123498">
                    <a:off x="2501621" y="1862460"/>
                    <a:ext cx="542170" cy="1782007"/>
                    <a:chOff x="1905000" y="1828800"/>
                    <a:chExt cx="762000" cy="2362200"/>
                  </a:xfrm>
                </p:grpSpPr>
                <p:sp>
                  <p:nvSpPr>
                    <p:cNvPr id="3159" name="Oval 3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6" name="Group 12"/>
                  <p:cNvGrpSpPr/>
                  <p:nvPr/>
                </p:nvGrpSpPr>
                <p:grpSpPr>
                  <a:xfrm rot="15530705">
                    <a:off x="2284581" y="2639655"/>
                    <a:ext cx="405591" cy="1883879"/>
                    <a:chOff x="1905000" y="1828800"/>
                    <a:chExt cx="762000" cy="2362200"/>
                  </a:xfrm>
                </p:grpSpPr>
                <p:sp>
                  <p:nvSpPr>
                    <p:cNvPr id="315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6" name="Group 73"/>
              <p:cNvGrpSpPr/>
              <p:nvPr/>
            </p:nvGrpSpPr>
            <p:grpSpPr>
              <a:xfrm rot="3068959">
                <a:off x="1791654" y="2628338"/>
                <a:ext cx="1820842" cy="1558779"/>
                <a:chOff x="736597" y="733384"/>
                <a:chExt cx="1807860" cy="1807860"/>
              </a:xfrm>
            </p:grpSpPr>
            <p:grpSp>
              <p:nvGrpSpPr>
                <p:cNvPr id="3121" name="Group 15"/>
                <p:cNvGrpSpPr/>
                <p:nvPr/>
              </p:nvGrpSpPr>
              <p:grpSpPr>
                <a:xfrm rot="20238387">
                  <a:off x="736597" y="881328"/>
                  <a:ext cx="1193804" cy="897916"/>
                  <a:chOff x="1111998" y="1862460"/>
                  <a:chExt cx="2362200" cy="1921930"/>
                </a:xfrm>
              </p:grpSpPr>
              <p:grpSp>
                <p:nvGrpSpPr>
                  <p:cNvPr id="3142" name="Group 6"/>
                  <p:cNvGrpSpPr/>
                  <p:nvPr/>
                </p:nvGrpSpPr>
                <p:grpSpPr>
                  <a:xfrm rot="17802976">
                    <a:off x="1912098" y="1823816"/>
                    <a:ext cx="762000" cy="2362200"/>
                    <a:chOff x="1905000" y="1828800"/>
                    <a:chExt cx="762000" cy="2362200"/>
                  </a:xfrm>
                </p:grpSpPr>
                <p:sp>
                  <p:nvSpPr>
                    <p:cNvPr id="3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3" name="Group 9"/>
                  <p:cNvGrpSpPr/>
                  <p:nvPr/>
                </p:nvGrpSpPr>
                <p:grpSpPr>
                  <a:xfrm rot="19123498">
                    <a:off x="2501621" y="1862460"/>
                    <a:ext cx="542170" cy="1782007"/>
                    <a:chOff x="1905000" y="1828800"/>
                    <a:chExt cx="762000" cy="2362200"/>
                  </a:xfrm>
                </p:grpSpPr>
                <p:sp>
                  <p:nvSpPr>
                    <p:cNvPr id="314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4" name="Group 12"/>
                  <p:cNvGrpSpPr/>
                  <p:nvPr/>
                </p:nvGrpSpPr>
                <p:grpSpPr>
                  <a:xfrm rot="15530705">
                    <a:off x="2284581" y="2639655"/>
                    <a:ext cx="405591" cy="1883879"/>
                    <a:chOff x="1905000" y="1828800"/>
                    <a:chExt cx="762000" cy="2362200"/>
                  </a:xfrm>
                </p:grpSpPr>
                <p:sp>
                  <p:nvSpPr>
                    <p:cNvPr id="314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2" name="Group 21"/>
                <p:cNvGrpSpPr/>
                <p:nvPr/>
              </p:nvGrpSpPr>
              <p:grpSpPr>
                <a:xfrm rot="2927600">
                  <a:off x="1498597" y="881328"/>
                  <a:ext cx="1193804" cy="897916"/>
                  <a:chOff x="1111998" y="1862460"/>
                  <a:chExt cx="2362200" cy="1921930"/>
                </a:xfrm>
              </p:grpSpPr>
              <p:grpSp>
                <p:nvGrpSpPr>
                  <p:cNvPr id="3133" name="Group 6"/>
                  <p:cNvGrpSpPr/>
                  <p:nvPr/>
                </p:nvGrpSpPr>
                <p:grpSpPr>
                  <a:xfrm rot="17802976">
                    <a:off x="1912098" y="1823816"/>
                    <a:ext cx="762000" cy="2362200"/>
                    <a:chOff x="1905000" y="1828800"/>
                    <a:chExt cx="762000" cy="2362200"/>
                  </a:xfrm>
                </p:grpSpPr>
                <p:sp>
                  <p:nvSpPr>
                    <p:cNvPr id="3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4" name="Group 9"/>
                  <p:cNvGrpSpPr/>
                  <p:nvPr/>
                </p:nvGrpSpPr>
                <p:grpSpPr>
                  <a:xfrm rot="19123498">
                    <a:off x="2501621" y="1862460"/>
                    <a:ext cx="542170" cy="1782007"/>
                    <a:chOff x="1905000" y="1828800"/>
                    <a:chExt cx="762000" cy="2362200"/>
                  </a:xfrm>
                </p:grpSpPr>
                <p:sp>
                  <p:nvSpPr>
                    <p:cNvPr id="313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Oval 3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5" name="Group 12"/>
                  <p:cNvGrpSpPr/>
                  <p:nvPr/>
                </p:nvGrpSpPr>
                <p:grpSpPr>
                  <a:xfrm rot="15530705">
                    <a:off x="2284581" y="2639655"/>
                    <a:ext cx="405591" cy="1883879"/>
                    <a:chOff x="1905000" y="1828800"/>
                    <a:chExt cx="762000" cy="2362200"/>
                  </a:xfrm>
                </p:grpSpPr>
                <p:sp>
                  <p:nvSpPr>
                    <p:cNvPr id="313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3" name="Group 31"/>
                <p:cNvGrpSpPr/>
                <p:nvPr/>
              </p:nvGrpSpPr>
              <p:grpSpPr>
                <a:xfrm rot="20238387">
                  <a:off x="1346199" y="1643328"/>
                  <a:ext cx="1193804" cy="897916"/>
                  <a:chOff x="1111998" y="1862460"/>
                  <a:chExt cx="2362200" cy="1921930"/>
                </a:xfrm>
              </p:grpSpPr>
              <p:grpSp>
                <p:nvGrpSpPr>
                  <p:cNvPr id="3124" name="Group 6"/>
                  <p:cNvGrpSpPr/>
                  <p:nvPr/>
                </p:nvGrpSpPr>
                <p:grpSpPr>
                  <a:xfrm rot="17802976">
                    <a:off x="1912098" y="1823816"/>
                    <a:ext cx="762000" cy="2362200"/>
                    <a:chOff x="1905000" y="1828800"/>
                    <a:chExt cx="762000" cy="2362200"/>
                  </a:xfrm>
                </p:grpSpPr>
                <p:sp>
                  <p:nvSpPr>
                    <p:cNvPr id="3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Oval 3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5" name="Group 9"/>
                  <p:cNvGrpSpPr/>
                  <p:nvPr/>
                </p:nvGrpSpPr>
                <p:grpSpPr>
                  <a:xfrm rot="19123498">
                    <a:off x="2501621" y="1862460"/>
                    <a:ext cx="542170" cy="1782007"/>
                    <a:chOff x="1905000" y="1828800"/>
                    <a:chExt cx="762000" cy="2362200"/>
                  </a:xfrm>
                </p:grpSpPr>
                <p:sp>
                  <p:nvSpPr>
                    <p:cNvPr id="3129" name="Oval 3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6" name="Group 12"/>
                  <p:cNvGrpSpPr/>
                  <p:nvPr/>
                </p:nvGrpSpPr>
                <p:grpSpPr>
                  <a:xfrm rot="15530705">
                    <a:off x="2284581" y="2639655"/>
                    <a:ext cx="405591" cy="1883879"/>
                    <a:chOff x="1905000" y="1828800"/>
                    <a:chExt cx="762000" cy="2362200"/>
                  </a:xfrm>
                </p:grpSpPr>
                <p:sp>
                  <p:nvSpPr>
                    <p:cNvPr id="3127" name="Oval 3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7" name="Group 104"/>
              <p:cNvGrpSpPr/>
              <p:nvPr/>
            </p:nvGrpSpPr>
            <p:grpSpPr>
              <a:xfrm rot="3068959">
                <a:off x="2247659" y="3793897"/>
                <a:ext cx="1143483" cy="840157"/>
                <a:chOff x="736597" y="733384"/>
                <a:chExt cx="1807860" cy="1807860"/>
              </a:xfrm>
            </p:grpSpPr>
            <p:grpSp>
              <p:nvGrpSpPr>
                <p:cNvPr id="3091" name="Group 15"/>
                <p:cNvGrpSpPr/>
                <p:nvPr/>
              </p:nvGrpSpPr>
              <p:grpSpPr>
                <a:xfrm rot="20238387">
                  <a:off x="736597" y="881328"/>
                  <a:ext cx="1193804" cy="897916"/>
                  <a:chOff x="1111998" y="1862460"/>
                  <a:chExt cx="2362200" cy="1921930"/>
                </a:xfrm>
              </p:grpSpPr>
              <p:grpSp>
                <p:nvGrpSpPr>
                  <p:cNvPr id="3112" name="Group 6"/>
                  <p:cNvGrpSpPr/>
                  <p:nvPr/>
                </p:nvGrpSpPr>
                <p:grpSpPr>
                  <a:xfrm rot="17802976">
                    <a:off x="1912098" y="1823816"/>
                    <a:ext cx="762000" cy="2362200"/>
                    <a:chOff x="1905000" y="1828800"/>
                    <a:chExt cx="762000" cy="2362200"/>
                  </a:xfrm>
                </p:grpSpPr>
                <p:sp>
                  <p:nvSpPr>
                    <p:cNvPr id="3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3" name="Group 9"/>
                  <p:cNvGrpSpPr/>
                  <p:nvPr/>
                </p:nvGrpSpPr>
                <p:grpSpPr>
                  <a:xfrm rot="19123498">
                    <a:off x="2501621" y="1862460"/>
                    <a:ext cx="542170" cy="1782007"/>
                    <a:chOff x="1905000" y="1828800"/>
                    <a:chExt cx="762000" cy="2362200"/>
                  </a:xfrm>
                </p:grpSpPr>
                <p:sp>
                  <p:nvSpPr>
                    <p:cNvPr id="3117" name="Oval 3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Oval 3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4" name="Group 12"/>
                  <p:cNvGrpSpPr/>
                  <p:nvPr/>
                </p:nvGrpSpPr>
                <p:grpSpPr>
                  <a:xfrm rot="15530705">
                    <a:off x="2284581" y="2639655"/>
                    <a:ext cx="405591" cy="1883879"/>
                    <a:chOff x="1905000" y="1828800"/>
                    <a:chExt cx="762000" cy="2362200"/>
                  </a:xfrm>
                </p:grpSpPr>
                <p:sp>
                  <p:nvSpPr>
                    <p:cNvPr id="3115" name="Oval 3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2" name="Group 21"/>
                <p:cNvGrpSpPr/>
                <p:nvPr/>
              </p:nvGrpSpPr>
              <p:grpSpPr>
                <a:xfrm rot="2927600">
                  <a:off x="1498597" y="881328"/>
                  <a:ext cx="1193804" cy="897916"/>
                  <a:chOff x="1111998" y="1862460"/>
                  <a:chExt cx="2362200" cy="1921930"/>
                </a:xfrm>
              </p:grpSpPr>
              <p:grpSp>
                <p:nvGrpSpPr>
                  <p:cNvPr id="3103" name="Group 6"/>
                  <p:cNvGrpSpPr/>
                  <p:nvPr/>
                </p:nvGrpSpPr>
                <p:grpSpPr>
                  <a:xfrm rot="17802976">
                    <a:off x="1912098" y="1823816"/>
                    <a:ext cx="762000" cy="2362200"/>
                    <a:chOff x="1905000" y="1828800"/>
                    <a:chExt cx="762000" cy="2362200"/>
                  </a:xfrm>
                </p:grpSpPr>
                <p:sp>
                  <p:nvSpPr>
                    <p:cNvPr id="3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4" name="Group 9"/>
                  <p:cNvGrpSpPr/>
                  <p:nvPr/>
                </p:nvGrpSpPr>
                <p:grpSpPr>
                  <a:xfrm rot="19123498">
                    <a:off x="2501621" y="1862460"/>
                    <a:ext cx="542170" cy="1782007"/>
                    <a:chOff x="1905000" y="1828800"/>
                    <a:chExt cx="762000" cy="2362200"/>
                  </a:xfrm>
                </p:grpSpPr>
                <p:sp>
                  <p:nvSpPr>
                    <p:cNvPr id="3108" name="Oval 3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5" name="Group 12"/>
                  <p:cNvGrpSpPr/>
                  <p:nvPr/>
                </p:nvGrpSpPr>
                <p:grpSpPr>
                  <a:xfrm rot="15530705">
                    <a:off x="2284581" y="2639655"/>
                    <a:ext cx="405591" cy="1883879"/>
                    <a:chOff x="1905000" y="1828800"/>
                    <a:chExt cx="762000" cy="2362200"/>
                  </a:xfrm>
                </p:grpSpPr>
                <p:sp>
                  <p:nvSpPr>
                    <p:cNvPr id="3106" name="Oval 3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3" name="Group 31"/>
                <p:cNvGrpSpPr/>
                <p:nvPr/>
              </p:nvGrpSpPr>
              <p:grpSpPr>
                <a:xfrm rot="20238387">
                  <a:off x="1346199" y="1643328"/>
                  <a:ext cx="1193804" cy="897916"/>
                  <a:chOff x="1111998" y="1862460"/>
                  <a:chExt cx="2362200" cy="1921930"/>
                </a:xfrm>
              </p:grpSpPr>
              <p:grpSp>
                <p:nvGrpSpPr>
                  <p:cNvPr id="3094" name="Group 6"/>
                  <p:cNvGrpSpPr/>
                  <p:nvPr/>
                </p:nvGrpSpPr>
                <p:grpSpPr>
                  <a:xfrm rot="17802976">
                    <a:off x="1912098" y="1823816"/>
                    <a:ext cx="762000" cy="2362200"/>
                    <a:chOff x="1905000" y="1828800"/>
                    <a:chExt cx="762000" cy="2362200"/>
                  </a:xfrm>
                </p:grpSpPr>
                <p:sp>
                  <p:nvSpPr>
                    <p:cNvPr id="3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Oval 3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5" name="Group 9"/>
                  <p:cNvGrpSpPr/>
                  <p:nvPr/>
                </p:nvGrpSpPr>
                <p:grpSpPr>
                  <a:xfrm rot="19123498">
                    <a:off x="2501621" y="1862460"/>
                    <a:ext cx="542170" cy="1782007"/>
                    <a:chOff x="1905000" y="1828800"/>
                    <a:chExt cx="762000" cy="2362200"/>
                  </a:xfrm>
                </p:grpSpPr>
                <p:sp>
                  <p:nvSpPr>
                    <p:cNvPr id="3099" name="Oval 30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Oval 30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6" name="Group 12"/>
                  <p:cNvGrpSpPr/>
                  <p:nvPr/>
                </p:nvGrpSpPr>
                <p:grpSpPr>
                  <a:xfrm rot="15530705">
                    <a:off x="2284581" y="2639655"/>
                    <a:ext cx="405591" cy="1883879"/>
                    <a:chOff x="1905000" y="1828800"/>
                    <a:chExt cx="762000" cy="2362200"/>
                  </a:xfrm>
                </p:grpSpPr>
                <p:sp>
                  <p:nvSpPr>
                    <p:cNvPr id="3097" name="Oval 30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Oval 30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8" name="Group 135"/>
              <p:cNvGrpSpPr/>
              <p:nvPr/>
            </p:nvGrpSpPr>
            <p:grpSpPr>
              <a:xfrm rot="5892673">
                <a:off x="3061159" y="3301846"/>
                <a:ext cx="1528325" cy="1350205"/>
                <a:chOff x="736597" y="733384"/>
                <a:chExt cx="1807860" cy="1807860"/>
              </a:xfrm>
            </p:grpSpPr>
            <p:grpSp>
              <p:nvGrpSpPr>
                <p:cNvPr id="3061" name="Group 15"/>
                <p:cNvGrpSpPr/>
                <p:nvPr/>
              </p:nvGrpSpPr>
              <p:grpSpPr>
                <a:xfrm rot="20238387">
                  <a:off x="736597" y="881328"/>
                  <a:ext cx="1193804" cy="897916"/>
                  <a:chOff x="1111998" y="1862460"/>
                  <a:chExt cx="2362200" cy="1921930"/>
                </a:xfrm>
              </p:grpSpPr>
              <p:grpSp>
                <p:nvGrpSpPr>
                  <p:cNvPr id="3082" name="Group 6"/>
                  <p:cNvGrpSpPr/>
                  <p:nvPr/>
                </p:nvGrpSpPr>
                <p:grpSpPr>
                  <a:xfrm rot="17802976">
                    <a:off x="1912098" y="1823816"/>
                    <a:ext cx="762000" cy="2362200"/>
                    <a:chOff x="1905000" y="1828800"/>
                    <a:chExt cx="762000" cy="2362200"/>
                  </a:xfrm>
                </p:grpSpPr>
                <p:sp>
                  <p:nvSpPr>
                    <p:cNvPr id="30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3" name="Group 9"/>
                  <p:cNvGrpSpPr/>
                  <p:nvPr/>
                </p:nvGrpSpPr>
                <p:grpSpPr>
                  <a:xfrm rot="19123498">
                    <a:off x="2501621" y="1862460"/>
                    <a:ext cx="542170" cy="1782007"/>
                    <a:chOff x="1905000" y="1828800"/>
                    <a:chExt cx="762000" cy="2362200"/>
                  </a:xfrm>
                </p:grpSpPr>
                <p:sp>
                  <p:nvSpPr>
                    <p:cNvPr id="3087" name="Oval 30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4" name="Group 12"/>
                  <p:cNvGrpSpPr/>
                  <p:nvPr/>
                </p:nvGrpSpPr>
                <p:grpSpPr>
                  <a:xfrm rot="15530705">
                    <a:off x="2284581" y="2639655"/>
                    <a:ext cx="405591" cy="1883879"/>
                    <a:chOff x="1905000" y="1828800"/>
                    <a:chExt cx="762000" cy="2362200"/>
                  </a:xfrm>
                </p:grpSpPr>
                <p:sp>
                  <p:nvSpPr>
                    <p:cNvPr id="3085" name="Oval 30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2" name="Group 21"/>
                <p:cNvGrpSpPr/>
                <p:nvPr/>
              </p:nvGrpSpPr>
              <p:grpSpPr>
                <a:xfrm rot="2927600">
                  <a:off x="1498597" y="881328"/>
                  <a:ext cx="1193804" cy="897916"/>
                  <a:chOff x="1111998" y="1862460"/>
                  <a:chExt cx="2362200" cy="1921930"/>
                </a:xfrm>
              </p:grpSpPr>
              <p:grpSp>
                <p:nvGrpSpPr>
                  <p:cNvPr id="3073" name="Group 6"/>
                  <p:cNvGrpSpPr/>
                  <p:nvPr/>
                </p:nvGrpSpPr>
                <p:grpSpPr>
                  <a:xfrm rot="17802976">
                    <a:off x="1912098" y="1823816"/>
                    <a:ext cx="762000" cy="2362200"/>
                    <a:chOff x="1905000" y="1828800"/>
                    <a:chExt cx="762000" cy="2362200"/>
                  </a:xfrm>
                </p:grpSpPr>
                <p:sp>
                  <p:nvSpPr>
                    <p:cNvPr id="30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4" name="Group 9"/>
                  <p:cNvGrpSpPr/>
                  <p:nvPr/>
                </p:nvGrpSpPr>
                <p:grpSpPr>
                  <a:xfrm rot="19123498">
                    <a:off x="2501621" y="1862460"/>
                    <a:ext cx="542170" cy="1782007"/>
                    <a:chOff x="1905000" y="1828800"/>
                    <a:chExt cx="762000" cy="2362200"/>
                  </a:xfrm>
                </p:grpSpPr>
                <p:sp>
                  <p:nvSpPr>
                    <p:cNvPr id="3078" name="Oval 30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5" name="Group 12"/>
                  <p:cNvGrpSpPr/>
                  <p:nvPr/>
                </p:nvGrpSpPr>
                <p:grpSpPr>
                  <a:xfrm rot="15530705">
                    <a:off x="2284581" y="2639655"/>
                    <a:ext cx="405591" cy="1883879"/>
                    <a:chOff x="1905000" y="1828800"/>
                    <a:chExt cx="762000" cy="2362200"/>
                  </a:xfrm>
                </p:grpSpPr>
                <p:sp>
                  <p:nvSpPr>
                    <p:cNvPr id="3076" name="Oval 30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3" name="Group 31"/>
                <p:cNvGrpSpPr/>
                <p:nvPr/>
              </p:nvGrpSpPr>
              <p:grpSpPr>
                <a:xfrm rot="20238387">
                  <a:off x="1346199" y="1643328"/>
                  <a:ext cx="1193804" cy="897916"/>
                  <a:chOff x="1111998" y="1862460"/>
                  <a:chExt cx="2362200" cy="1921930"/>
                </a:xfrm>
              </p:grpSpPr>
              <p:grpSp>
                <p:nvGrpSpPr>
                  <p:cNvPr id="3064" name="Group 6"/>
                  <p:cNvGrpSpPr/>
                  <p:nvPr/>
                </p:nvGrpSpPr>
                <p:grpSpPr>
                  <a:xfrm rot="17802976">
                    <a:off x="1912098" y="1823816"/>
                    <a:ext cx="762000" cy="2362200"/>
                    <a:chOff x="1905000" y="1828800"/>
                    <a:chExt cx="762000" cy="2362200"/>
                  </a:xfrm>
                </p:grpSpPr>
                <p:sp>
                  <p:nvSpPr>
                    <p:cNvPr id="30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5" name="Group 9"/>
                  <p:cNvGrpSpPr/>
                  <p:nvPr/>
                </p:nvGrpSpPr>
                <p:grpSpPr>
                  <a:xfrm rot="19123498">
                    <a:off x="2501621" y="1862460"/>
                    <a:ext cx="542170" cy="1782007"/>
                    <a:chOff x="1905000" y="1828800"/>
                    <a:chExt cx="762000" cy="2362200"/>
                  </a:xfrm>
                </p:grpSpPr>
                <p:sp>
                  <p:nvSpPr>
                    <p:cNvPr id="3069" name="Oval 30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0" name="Oval 30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6" name="Group 12"/>
                  <p:cNvGrpSpPr/>
                  <p:nvPr/>
                </p:nvGrpSpPr>
                <p:grpSpPr>
                  <a:xfrm rot="15530705">
                    <a:off x="2284581" y="2639655"/>
                    <a:ext cx="405591" cy="1883879"/>
                    <a:chOff x="1905000" y="1828800"/>
                    <a:chExt cx="762000" cy="2362200"/>
                  </a:xfrm>
                </p:grpSpPr>
                <p:sp>
                  <p:nvSpPr>
                    <p:cNvPr id="3067" name="Oval 30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8" name="Oval 3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9" name="Group 166"/>
              <p:cNvGrpSpPr/>
              <p:nvPr/>
            </p:nvGrpSpPr>
            <p:grpSpPr>
              <a:xfrm rot="20555714" flipH="1">
                <a:off x="3652811" y="2791157"/>
                <a:ext cx="1586260" cy="1364114"/>
                <a:chOff x="736597" y="733384"/>
                <a:chExt cx="1807860" cy="1807860"/>
              </a:xfrm>
            </p:grpSpPr>
            <p:grpSp>
              <p:nvGrpSpPr>
                <p:cNvPr id="3031" name="Group 15"/>
                <p:cNvGrpSpPr/>
                <p:nvPr/>
              </p:nvGrpSpPr>
              <p:grpSpPr>
                <a:xfrm rot="20238387">
                  <a:off x="736597" y="881328"/>
                  <a:ext cx="1193804" cy="897916"/>
                  <a:chOff x="1111998" y="1862460"/>
                  <a:chExt cx="2362200" cy="1921930"/>
                </a:xfrm>
              </p:grpSpPr>
              <p:grpSp>
                <p:nvGrpSpPr>
                  <p:cNvPr id="3052" name="Group 6"/>
                  <p:cNvGrpSpPr/>
                  <p:nvPr/>
                </p:nvGrpSpPr>
                <p:grpSpPr>
                  <a:xfrm rot="17802976">
                    <a:off x="1912098" y="1823816"/>
                    <a:ext cx="762000" cy="2362200"/>
                    <a:chOff x="1905000" y="1828800"/>
                    <a:chExt cx="762000" cy="2362200"/>
                  </a:xfrm>
                </p:grpSpPr>
                <p:sp>
                  <p:nvSpPr>
                    <p:cNvPr id="30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3" name="Group 9"/>
                  <p:cNvGrpSpPr/>
                  <p:nvPr/>
                </p:nvGrpSpPr>
                <p:grpSpPr>
                  <a:xfrm rot="19123498">
                    <a:off x="2501621" y="1862460"/>
                    <a:ext cx="542170" cy="1782007"/>
                    <a:chOff x="1905000" y="1828800"/>
                    <a:chExt cx="762000" cy="2362200"/>
                  </a:xfrm>
                </p:grpSpPr>
                <p:sp>
                  <p:nvSpPr>
                    <p:cNvPr id="3057" name="Oval 3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4" name="Group 12"/>
                  <p:cNvGrpSpPr/>
                  <p:nvPr/>
                </p:nvGrpSpPr>
                <p:grpSpPr>
                  <a:xfrm rot="15530705">
                    <a:off x="2284581" y="2639655"/>
                    <a:ext cx="405591" cy="1883879"/>
                    <a:chOff x="1905000" y="1828800"/>
                    <a:chExt cx="762000" cy="2362200"/>
                  </a:xfrm>
                </p:grpSpPr>
                <p:sp>
                  <p:nvSpPr>
                    <p:cNvPr id="3055" name="Oval 30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2" name="Group 21"/>
                <p:cNvGrpSpPr/>
                <p:nvPr/>
              </p:nvGrpSpPr>
              <p:grpSpPr>
                <a:xfrm rot="2927600">
                  <a:off x="1498597" y="881328"/>
                  <a:ext cx="1193804" cy="897916"/>
                  <a:chOff x="1111998" y="1862460"/>
                  <a:chExt cx="2362200" cy="1921930"/>
                </a:xfrm>
              </p:grpSpPr>
              <p:grpSp>
                <p:nvGrpSpPr>
                  <p:cNvPr id="3043" name="Group 6"/>
                  <p:cNvGrpSpPr/>
                  <p:nvPr/>
                </p:nvGrpSpPr>
                <p:grpSpPr>
                  <a:xfrm rot="17802976">
                    <a:off x="1912098" y="1823816"/>
                    <a:ext cx="762000" cy="2362200"/>
                    <a:chOff x="1905000" y="1828800"/>
                    <a:chExt cx="762000" cy="2362200"/>
                  </a:xfrm>
                </p:grpSpPr>
                <p:sp>
                  <p:nvSpPr>
                    <p:cNvPr id="30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1" name="Oval 3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4" name="Group 9"/>
                  <p:cNvGrpSpPr/>
                  <p:nvPr/>
                </p:nvGrpSpPr>
                <p:grpSpPr>
                  <a:xfrm rot="19123498">
                    <a:off x="2501621" y="1862460"/>
                    <a:ext cx="542170" cy="1782007"/>
                    <a:chOff x="1905000" y="1828800"/>
                    <a:chExt cx="762000" cy="2362200"/>
                  </a:xfrm>
                </p:grpSpPr>
                <p:sp>
                  <p:nvSpPr>
                    <p:cNvPr id="3048" name="Oval 3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9" name="Oval 3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5" name="Group 12"/>
                  <p:cNvGrpSpPr/>
                  <p:nvPr/>
                </p:nvGrpSpPr>
                <p:grpSpPr>
                  <a:xfrm rot="15530705">
                    <a:off x="2284581" y="2639655"/>
                    <a:ext cx="405591" cy="1883879"/>
                    <a:chOff x="1905000" y="1828800"/>
                    <a:chExt cx="762000" cy="2362200"/>
                  </a:xfrm>
                </p:grpSpPr>
                <p:sp>
                  <p:nvSpPr>
                    <p:cNvPr id="3046" name="Oval 30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3" name="Group 31"/>
                <p:cNvGrpSpPr/>
                <p:nvPr/>
              </p:nvGrpSpPr>
              <p:grpSpPr>
                <a:xfrm rot="20238387">
                  <a:off x="1346199" y="1643328"/>
                  <a:ext cx="1193804" cy="897916"/>
                  <a:chOff x="1111998" y="1862460"/>
                  <a:chExt cx="2362200" cy="1921930"/>
                </a:xfrm>
              </p:grpSpPr>
              <p:grpSp>
                <p:nvGrpSpPr>
                  <p:cNvPr id="3034" name="Group 6"/>
                  <p:cNvGrpSpPr/>
                  <p:nvPr/>
                </p:nvGrpSpPr>
                <p:grpSpPr>
                  <a:xfrm rot="17802976">
                    <a:off x="1912098" y="1823816"/>
                    <a:ext cx="762000" cy="2362200"/>
                    <a:chOff x="1905000" y="1828800"/>
                    <a:chExt cx="762000" cy="2362200"/>
                  </a:xfrm>
                </p:grpSpPr>
                <p:sp>
                  <p:nvSpPr>
                    <p:cNvPr id="30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2" name="Oval 30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5" name="Group 9"/>
                  <p:cNvGrpSpPr/>
                  <p:nvPr/>
                </p:nvGrpSpPr>
                <p:grpSpPr>
                  <a:xfrm rot="19123498">
                    <a:off x="2501621" y="1862460"/>
                    <a:ext cx="542170" cy="1782007"/>
                    <a:chOff x="1905000" y="1828800"/>
                    <a:chExt cx="762000" cy="2362200"/>
                  </a:xfrm>
                </p:grpSpPr>
                <p:sp>
                  <p:nvSpPr>
                    <p:cNvPr id="3039" name="Oval 30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0" name="Oval 30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6" name="Group 12"/>
                  <p:cNvGrpSpPr/>
                  <p:nvPr/>
                </p:nvGrpSpPr>
                <p:grpSpPr>
                  <a:xfrm rot="15530705">
                    <a:off x="2284581" y="2639655"/>
                    <a:ext cx="405591" cy="1883879"/>
                    <a:chOff x="1905000" y="1828800"/>
                    <a:chExt cx="762000" cy="2362200"/>
                  </a:xfrm>
                </p:grpSpPr>
                <p:sp>
                  <p:nvSpPr>
                    <p:cNvPr id="3037" name="Oval 30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8" name="Oval 30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20" name="Double Wave 301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Double Wave 302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3" name="Oval 302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4" name="Oval 302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5" name="Oval 302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6" name="Oval 302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7" name="Oval 302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8" name="Oval 302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9" name="Oval 302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2" name="Group 2741"/>
            <p:cNvGrpSpPr/>
            <p:nvPr/>
          </p:nvGrpSpPr>
          <p:grpSpPr>
            <a:xfrm>
              <a:off x="613961" y="3461545"/>
              <a:ext cx="1649943" cy="1478328"/>
              <a:chOff x="457200" y="2497304"/>
              <a:chExt cx="4781871" cy="4284496"/>
            </a:xfrm>
          </p:grpSpPr>
          <p:grpSp>
            <p:nvGrpSpPr>
              <p:cNvPr id="2743" name="Group 230"/>
              <p:cNvGrpSpPr/>
              <p:nvPr/>
            </p:nvGrpSpPr>
            <p:grpSpPr>
              <a:xfrm rot="18989829" flipH="1">
                <a:off x="2994882" y="2720848"/>
                <a:ext cx="1586260" cy="1364114"/>
                <a:chOff x="736597" y="733384"/>
                <a:chExt cx="1807860" cy="1807860"/>
              </a:xfrm>
            </p:grpSpPr>
            <p:grpSp>
              <p:nvGrpSpPr>
                <p:cNvPr id="2977" name="Group 15"/>
                <p:cNvGrpSpPr/>
                <p:nvPr/>
              </p:nvGrpSpPr>
              <p:grpSpPr>
                <a:xfrm rot="20238387">
                  <a:off x="736597" y="881328"/>
                  <a:ext cx="1193804" cy="897916"/>
                  <a:chOff x="1111998" y="1862460"/>
                  <a:chExt cx="2362200" cy="1921930"/>
                </a:xfrm>
              </p:grpSpPr>
              <p:grpSp>
                <p:nvGrpSpPr>
                  <p:cNvPr id="2998" name="Group 6"/>
                  <p:cNvGrpSpPr/>
                  <p:nvPr/>
                </p:nvGrpSpPr>
                <p:grpSpPr>
                  <a:xfrm rot="17802976">
                    <a:off x="1912098" y="1823816"/>
                    <a:ext cx="762000" cy="2362200"/>
                    <a:chOff x="1905000" y="1828800"/>
                    <a:chExt cx="762000" cy="2362200"/>
                  </a:xfrm>
                </p:grpSpPr>
                <p:sp>
                  <p:nvSpPr>
                    <p:cNvPr id="3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9" name="Group 9"/>
                  <p:cNvGrpSpPr/>
                  <p:nvPr/>
                </p:nvGrpSpPr>
                <p:grpSpPr>
                  <a:xfrm rot="19123498">
                    <a:off x="2501621" y="1862460"/>
                    <a:ext cx="542170" cy="1782007"/>
                    <a:chOff x="1905000" y="1828800"/>
                    <a:chExt cx="762000" cy="2362200"/>
                  </a:xfrm>
                </p:grpSpPr>
                <p:sp>
                  <p:nvSpPr>
                    <p:cNvPr id="300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0" name="Group 12"/>
                  <p:cNvGrpSpPr/>
                  <p:nvPr/>
                </p:nvGrpSpPr>
                <p:grpSpPr>
                  <a:xfrm rot="15530705">
                    <a:off x="2284581" y="2639655"/>
                    <a:ext cx="405591" cy="1883879"/>
                    <a:chOff x="1905000" y="1828800"/>
                    <a:chExt cx="762000" cy="2362200"/>
                  </a:xfrm>
                </p:grpSpPr>
                <p:sp>
                  <p:nvSpPr>
                    <p:cNvPr id="300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8" name="Group 21"/>
                <p:cNvGrpSpPr/>
                <p:nvPr/>
              </p:nvGrpSpPr>
              <p:grpSpPr>
                <a:xfrm rot="2927600">
                  <a:off x="1498597" y="881328"/>
                  <a:ext cx="1193804" cy="897916"/>
                  <a:chOff x="1111998" y="1862460"/>
                  <a:chExt cx="2362200" cy="1921930"/>
                </a:xfrm>
              </p:grpSpPr>
              <p:grpSp>
                <p:nvGrpSpPr>
                  <p:cNvPr id="2989" name="Group 6"/>
                  <p:cNvGrpSpPr/>
                  <p:nvPr/>
                </p:nvGrpSpPr>
                <p:grpSpPr>
                  <a:xfrm rot="17802976">
                    <a:off x="1912098" y="1823816"/>
                    <a:ext cx="762000" cy="2362200"/>
                    <a:chOff x="1905000" y="1828800"/>
                    <a:chExt cx="762000" cy="2362200"/>
                  </a:xfrm>
                </p:grpSpPr>
                <p:sp>
                  <p:nvSpPr>
                    <p:cNvPr id="2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7" name="Oval 2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0" name="Group 9"/>
                  <p:cNvGrpSpPr/>
                  <p:nvPr/>
                </p:nvGrpSpPr>
                <p:grpSpPr>
                  <a:xfrm rot="19123498">
                    <a:off x="2501621" y="1862460"/>
                    <a:ext cx="542170" cy="1782007"/>
                    <a:chOff x="1905000" y="1828800"/>
                    <a:chExt cx="762000" cy="2362200"/>
                  </a:xfrm>
                </p:grpSpPr>
                <p:sp>
                  <p:nvSpPr>
                    <p:cNvPr id="299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1" name="Group 12"/>
                  <p:cNvGrpSpPr/>
                  <p:nvPr/>
                </p:nvGrpSpPr>
                <p:grpSpPr>
                  <a:xfrm rot="15530705">
                    <a:off x="2284581" y="2639655"/>
                    <a:ext cx="405591" cy="1883879"/>
                    <a:chOff x="1905000" y="1828800"/>
                    <a:chExt cx="762000" cy="2362200"/>
                  </a:xfrm>
                </p:grpSpPr>
                <p:sp>
                  <p:nvSpPr>
                    <p:cNvPr id="2992" name="Oval 2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3" name="Oval 2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9" name="Group 31"/>
                <p:cNvGrpSpPr/>
                <p:nvPr/>
              </p:nvGrpSpPr>
              <p:grpSpPr>
                <a:xfrm rot="20238387">
                  <a:off x="1346199" y="1643328"/>
                  <a:ext cx="1193804" cy="897916"/>
                  <a:chOff x="1111998" y="1862460"/>
                  <a:chExt cx="2362200" cy="1921930"/>
                </a:xfrm>
              </p:grpSpPr>
              <p:grpSp>
                <p:nvGrpSpPr>
                  <p:cNvPr id="2980" name="Group 6"/>
                  <p:cNvGrpSpPr/>
                  <p:nvPr/>
                </p:nvGrpSpPr>
                <p:grpSpPr>
                  <a:xfrm rot="17802976">
                    <a:off x="1912098" y="1823816"/>
                    <a:ext cx="762000" cy="2362200"/>
                    <a:chOff x="1905000" y="1828800"/>
                    <a:chExt cx="762000" cy="2362200"/>
                  </a:xfrm>
                </p:grpSpPr>
                <p:sp>
                  <p:nvSpPr>
                    <p:cNvPr id="29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1" name="Group 9"/>
                  <p:cNvGrpSpPr/>
                  <p:nvPr/>
                </p:nvGrpSpPr>
                <p:grpSpPr>
                  <a:xfrm rot="19123498">
                    <a:off x="2501621" y="1862460"/>
                    <a:ext cx="542170" cy="1782007"/>
                    <a:chOff x="1905000" y="1828800"/>
                    <a:chExt cx="762000" cy="2362200"/>
                  </a:xfrm>
                </p:grpSpPr>
                <p:sp>
                  <p:nvSpPr>
                    <p:cNvPr id="298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2" name="Group 12"/>
                  <p:cNvGrpSpPr/>
                  <p:nvPr/>
                </p:nvGrpSpPr>
                <p:grpSpPr>
                  <a:xfrm rot="15530705">
                    <a:off x="2284581" y="2639655"/>
                    <a:ext cx="405591" cy="1883879"/>
                    <a:chOff x="1905000" y="1828800"/>
                    <a:chExt cx="762000" cy="2362200"/>
                  </a:xfrm>
                </p:grpSpPr>
                <p:sp>
                  <p:nvSpPr>
                    <p:cNvPr id="298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44" name="Group 199"/>
              <p:cNvGrpSpPr/>
              <p:nvPr/>
            </p:nvGrpSpPr>
            <p:grpSpPr>
              <a:xfrm rot="3068959">
                <a:off x="1334455" y="2628335"/>
                <a:ext cx="1820842" cy="1558779"/>
                <a:chOff x="736597" y="733384"/>
                <a:chExt cx="1807860" cy="1807860"/>
              </a:xfrm>
            </p:grpSpPr>
            <p:grpSp>
              <p:nvGrpSpPr>
                <p:cNvPr id="2947" name="Group 15"/>
                <p:cNvGrpSpPr/>
                <p:nvPr/>
              </p:nvGrpSpPr>
              <p:grpSpPr>
                <a:xfrm rot="20238387">
                  <a:off x="736597" y="881328"/>
                  <a:ext cx="1193804" cy="897916"/>
                  <a:chOff x="1111998" y="1862460"/>
                  <a:chExt cx="2362200" cy="1921930"/>
                </a:xfrm>
              </p:grpSpPr>
              <p:grpSp>
                <p:nvGrpSpPr>
                  <p:cNvPr id="2968" name="Group 6"/>
                  <p:cNvGrpSpPr/>
                  <p:nvPr/>
                </p:nvGrpSpPr>
                <p:grpSpPr>
                  <a:xfrm rot="17802976">
                    <a:off x="1912098" y="1823816"/>
                    <a:ext cx="762000" cy="2362200"/>
                    <a:chOff x="1905000" y="1828800"/>
                    <a:chExt cx="762000" cy="2362200"/>
                  </a:xfrm>
                </p:grpSpPr>
                <p:sp>
                  <p:nvSpPr>
                    <p:cNvPr id="29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9" name="Group 9"/>
                  <p:cNvGrpSpPr/>
                  <p:nvPr/>
                </p:nvGrpSpPr>
                <p:grpSpPr>
                  <a:xfrm rot="19123498">
                    <a:off x="2501621" y="1862460"/>
                    <a:ext cx="542170" cy="1782007"/>
                    <a:chOff x="1905000" y="1828800"/>
                    <a:chExt cx="762000" cy="2362200"/>
                  </a:xfrm>
                </p:grpSpPr>
                <p:sp>
                  <p:nvSpPr>
                    <p:cNvPr id="2973" name="Oval 29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0" name="Group 12"/>
                  <p:cNvGrpSpPr/>
                  <p:nvPr/>
                </p:nvGrpSpPr>
                <p:grpSpPr>
                  <a:xfrm rot="15530705">
                    <a:off x="2284581" y="2639655"/>
                    <a:ext cx="405591" cy="1883879"/>
                    <a:chOff x="1905000" y="1828800"/>
                    <a:chExt cx="762000" cy="2362200"/>
                  </a:xfrm>
                </p:grpSpPr>
                <p:sp>
                  <p:nvSpPr>
                    <p:cNvPr id="2971" name="Oval 29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8" name="Group 21"/>
                <p:cNvGrpSpPr/>
                <p:nvPr/>
              </p:nvGrpSpPr>
              <p:grpSpPr>
                <a:xfrm rot="2927600">
                  <a:off x="1498597" y="881328"/>
                  <a:ext cx="1193804" cy="897916"/>
                  <a:chOff x="1111998" y="1862460"/>
                  <a:chExt cx="2362200" cy="1921930"/>
                </a:xfrm>
              </p:grpSpPr>
              <p:grpSp>
                <p:nvGrpSpPr>
                  <p:cNvPr id="2959" name="Group 6"/>
                  <p:cNvGrpSpPr/>
                  <p:nvPr/>
                </p:nvGrpSpPr>
                <p:grpSpPr>
                  <a:xfrm rot="17802976">
                    <a:off x="1912098" y="1823816"/>
                    <a:ext cx="762000" cy="2362200"/>
                    <a:chOff x="1905000" y="1828800"/>
                    <a:chExt cx="762000" cy="2362200"/>
                  </a:xfrm>
                </p:grpSpPr>
                <p:sp>
                  <p:nvSpPr>
                    <p:cNvPr id="29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0" name="Group 9"/>
                  <p:cNvGrpSpPr/>
                  <p:nvPr/>
                </p:nvGrpSpPr>
                <p:grpSpPr>
                  <a:xfrm rot="19123498">
                    <a:off x="2501621" y="1862460"/>
                    <a:ext cx="542170" cy="1782007"/>
                    <a:chOff x="1905000" y="1828800"/>
                    <a:chExt cx="762000" cy="2362200"/>
                  </a:xfrm>
                </p:grpSpPr>
                <p:sp>
                  <p:nvSpPr>
                    <p:cNvPr id="2964" name="Oval 29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1" name="Group 12"/>
                  <p:cNvGrpSpPr/>
                  <p:nvPr/>
                </p:nvGrpSpPr>
                <p:grpSpPr>
                  <a:xfrm rot="15530705">
                    <a:off x="2284581" y="2639655"/>
                    <a:ext cx="405591" cy="1883879"/>
                    <a:chOff x="1905000" y="1828800"/>
                    <a:chExt cx="762000" cy="2362200"/>
                  </a:xfrm>
                </p:grpSpPr>
                <p:sp>
                  <p:nvSpPr>
                    <p:cNvPr id="2962" name="Oval 2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3" name="Oval 2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9" name="Group 31"/>
                <p:cNvGrpSpPr/>
                <p:nvPr/>
              </p:nvGrpSpPr>
              <p:grpSpPr>
                <a:xfrm rot="20238387">
                  <a:off x="1346199" y="1643328"/>
                  <a:ext cx="1193804" cy="897916"/>
                  <a:chOff x="1111998" y="1862460"/>
                  <a:chExt cx="2362200" cy="1921930"/>
                </a:xfrm>
              </p:grpSpPr>
              <p:grpSp>
                <p:nvGrpSpPr>
                  <p:cNvPr id="2950" name="Group 6"/>
                  <p:cNvGrpSpPr/>
                  <p:nvPr/>
                </p:nvGrpSpPr>
                <p:grpSpPr>
                  <a:xfrm rot="17802976">
                    <a:off x="1912098" y="1823816"/>
                    <a:ext cx="762000" cy="2362200"/>
                    <a:chOff x="1905000" y="1828800"/>
                    <a:chExt cx="762000" cy="2362200"/>
                  </a:xfrm>
                </p:grpSpPr>
                <p:sp>
                  <p:nvSpPr>
                    <p:cNvPr id="29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1" name="Group 9"/>
                  <p:cNvGrpSpPr/>
                  <p:nvPr/>
                </p:nvGrpSpPr>
                <p:grpSpPr>
                  <a:xfrm rot="19123498">
                    <a:off x="2501621" y="1862460"/>
                    <a:ext cx="542170" cy="1782007"/>
                    <a:chOff x="1905000" y="1828800"/>
                    <a:chExt cx="762000" cy="2362200"/>
                  </a:xfrm>
                </p:grpSpPr>
                <p:sp>
                  <p:nvSpPr>
                    <p:cNvPr id="295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2" name="Group 12"/>
                  <p:cNvGrpSpPr/>
                  <p:nvPr/>
                </p:nvGrpSpPr>
                <p:grpSpPr>
                  <a:xfrm rot="15530705">
                    <a:off x="2284581" y="2639655"/>
                    <a:ext cx="405591" cy="1883879"/>
                    <a:chOff x="1905000" y="1828800"/>
                    <a:chExt cx="762000" cy="2362200"/>
                  </a:xfrm>
                </p:grpSpPr>
                <p:sp>
                  <p:nvSpPr>
                    <p:cNvPr id="295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45" name="Double Wave 274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6" name="Double Wave 274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Double Wave 274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0" name="Group 41"/>
              <p:cNvGrpSpPr/>
              <p:nvPr/>
            </p:nvGrpSpPr>
            <p:grpSpPr>
              <a:xfrm>
                <a:off x="457200" y="3352800"/>
                <a:ext cx="1397003" cy="1095416"/>
                <a:chOff x="736597" y="733384"/>
                <a:chExt cx="1807860" cy="1807860"/>
              </a:xfrm>
            </p:grpSpPr>
            <p:grpSp>
              <p:nvGrpSpPr>
                <p:cNvPr id="2917" name="Group 15"/>
                <p:cNvGrpSpPr/>
                <p:nvPr/>
              </p:nvGrpSpPr>
              <p:grpSpPr>
                <a:xfrm rot="20238387">
                  <a:off x="736597" y="881328"/>
                  <a:ext cx="1193804" cy="897916"/>
                  <a:chOff x="1111998" y="1862460"/>
                  <a:chExt cx="2362200" cy="1921930"/>
                </a:xfrm>
              </p:grpSpPr>
              <p:grpSp>
                <p:nvGrpSpPr>
                  <p:cNvPr id="2938" name="Group 6"/>
                  <p:cNvGrpSpPr/>
                  <p:nvPr/>
                </p:nvGrpSpPr>
                <p:grpSpPr>
                  <a:xfrm rot="17802976">
                    <a:off x="1912098" y="1823816"/>
                    <a:ext cx="762000" cy="2362200"/>
                    <a:chOff x="1905000" y="1828800"/>
                    <a:chExt cx="762000" cy="2362200"/>
                  </a:xfrm>
                </p:grpSpPr>
                <p:sp>
                  <p:nvSpPr>
                    <p:cNvPr id="29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9" name="Group 9"/>
                  <p:cNvGrpSpPr/>
                  <p:nvPr/>
                </p:nvGrpSpPr>
                <p:grpSpPr>
                  <a:xfrm rot="19123498">
                    <a:off x="2501621" y="1862460"/>
                    <a:ext cx="542170" cy="1782007"/>
                    <a:chOff x="1905000" y="1828800"/>
                    <a:chExt cx="762000" cy="2362200"/>
                  </a:xfrm>
                </p:grpSpPr>
                <p:sp>
                  <p:nvSpPr>
                    <p:cNvPr id="294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0" name="Group 12"/>
                  <p:cNvGrpSpPr/>
                  <p:nvPr/>
                </p:nvGrpSpPr>
                <p:grpSpPr>
                  <a:xfrm rot="15530705">
                    <a:off x="2284581" y="2639655"/>
                    <a:ext cx="405591" cy="1883879"/>
                    <a:chOff x="1905000" y="1828800"/>
                    <a:chExt cx="762000" cy="2362200"/>
                  </a:xfrm>
                </p:grpSpPr>
                <p:sp>
                  <p:nvSpPr>
                    <p:cNvPr id="294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8" name="Group 21"/>
                <p:cNvGrpSpPr/>
                <p:nvPr/>
              </p:nvGrpSpPr>
              <p:grpSpPr>
                <a:xfrm rot="2927600">
                  <a:off x="1498597" y="881328"/>
                  <a:ext cx="1193804" cy="897916"/>
                  <a:chOff x="1111998" y="1862460"/>
                  <a:chExt cx="2362200" cy="1921930"/>
                </a:xfrm>
              </p:grpSpPr>
              <p:grpSp>
                <p:nvGrpSpPr>
                  <p:cNvPr id="2929" name="Group 6"/>
                  <p:cNvGrpSpPr/>
                  <p:nvPr/>
                </p:nvGrpSpPr>
                <p:grpSpPr>
                  <a:xfrm rot="17802976">
                    <a:off x="1912098" y="1823816"/>
                    <a:ext cx="762000" cy="2362200"/>
                    <a:chOff x="1905000" y="1828800"/>
                    <a:chExt cx="762000" cy="2362200"/>
                  </a:xfrm>
                </p:grpSpPr>
                <p:sp>
                  <p:nvSpPr>
                    <p:cNvPr id="29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0" name="Group 9"/>
                  <p:cNvGrpSpPr/>
                  <p:nvPr/>
                </p:nvGrpSpPr>
                <p:grpSpPr>
                  <a:xfrm rot="19123498">
                    <a:off x="2501621" y="1862460"/>
                    <a:ext cx="542170" cy="1782007"/>
                    <a:chOff x="1905000" y="1828800"/>
                    <a:chExt cx="762000" cy="2362200"/>
                  </a:xfrm>
                </p:grpSpPr>
                <p:sp>
                  <p:nvSpPr>
                    <p:cNvPr id="293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1" name="Group 12"/>
                  <p:cNvGrpSpPr/>
                  <p:nvPr/>
                </p:nvGrpSpPr>
                <p:grpSpPr>
                  <a:xfrm rot="15530705">
                    <a:off x="2284581" y="2639655"/>
                    <a:ext cx="405591" cy="1883879"/>
                    <a:chOff x="1905000" y="1828800"/>
                    <a:chExt cx="762000" cy="2362200"/>
                  </a:xfrm>
                </p:grpSpPr>
                <p:sp>
                  <p:nvSpPr>
                    <p:cNvPr id="293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9" name="Group 31"/>
                <p:cNvGrpSpPr/>
                <p:nvPr/>
              </p:nvGrpSpPr>
              <p:grpSpPr>
                <a:xfrm rot="20238387">
                  <a:off x="1346199" y="1643328"/>
                  <a:ext cx="1193804" cy="897916"/>
                  <a:chOff x="1111998" y="1862460"/>
                  <a:chExt cx="2362200" cy="1921930"/>
                </a:xfrm>
              </p:grpSpPr>
              <p:grpSp>
                <p:nvGrpSpPr>
                  <p:cNvPr id="2920" name="Group 6"/>
                  <p:cNvGrpSpPr/>
                  <p:nvPr/>
                </p:nvGrpSpPr>
                <p:grpSpPr>
                  <a:xfrm rot="17802976">
                    <a:off x="1912098" y="1823816"/>
                    <a:ext cx="762000" cy="2362200"/>
                    <a:chOff x="1905000" y="1828800"/>
                    <a:chExt cx="762000" cy="2362200"/>
                  </a:xfrm>
                </p:grpSpPr>
                <p:sp>
                  <p:nvSpPr>
                    <p:cNvPr id="29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1" name="Group 9"/>
                  <p:cNvGrpSpPr/>
                  <p:nvPr/>
                </p:nvGrpSpPr>
                <p:grpSpPr>
                  <a:xfrm rot="19123498">
                    <a:off x="2501621" y="1862460"/>
                    <a:ext cx="542170" cy="1782007"/>
                    <a:chOff x="1905000" y="1828800"/>
                    <a:chExt cx="762000" cy="2362200"/>
                  </a:xfrm>
                </p:grpSpPr>
                <p:sp>
                  <p:nvSpPr>
                    <p:cNvPr id="2925" name="Oval 29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2" name="Group 12"/>
                  <p:cNvGrpSpPr/>
                  <p:nvPr/>
                </p:nvGrpSpPr>
                <p:grpSpPr>
                  <a:xfrm rot="15530705">
                    <a:off x="2284581" y="2639655"/>
                    <a:ext cx="405591" cy="1883879"/>
                    <a:chOff x="1905000" y="1828800"/>
                    <a:chExt cx="762000" cy="2362200"/>
                  </a:xfrm>
                </p:grpSpPr>
                <p:sp>
                  <p:nvSpPr>
                    <p:cNvPr id="2923" name="Oval 29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1" name="Group 42"/>
              <p:cNvGrpSpPr/>
              <p:nvPr/>
            </p:nvGrpSpPr>
            <p:grpSpPr>
              <a:xfrm rot="1956276">
                <a:off x="1167495" y="3842653"/>
                <a:ext cx="1397003" cy="1095416"/>
                <a:chOff x="736597" y="733384"/>
                <a:chExt cx="1807860" cy="1807860"/>
              </a:xfrm>
            </p:grpSpPr>
            <p:grpSp>
              <p:nvGrpSpPr>
                <p:cNvPr id="2887" name="Group 15"/>
                <p:cNvGrpSpPr/>
                <p:nvPr/>
              </p:nvGrpSpPr>
              <p:grpSpPr>
                <a:xfrm rot="20238387">
                  <a:off x="736597" y="881328"/>
                  <a:ext cx="1193804" cy="897916"/>
                  <a:chOff x="1111998" y="1862460"/>
                  <a:chExt cx="2362200" cy="1921930"/>
                </a:xfrm>
              </p:grpSpPr>
              <p:grpSp>
                <p:nvGrpSpPr>
                  <p:cNvPr id="2908" name="Group 6"/>
                  <p:cNvGrpSpPr/>
                  <p:nvPr/>
                </p:nvGrpSpPr>
                <p:grpSpPr>
                  <a:xfrm rot="17802976">
                    <a:off x="1912098" y="1823816"/>
                    <a:ext cx="762000" cy="2362200"/>
                    <a:chOff x="1905000" y="1828800"/>
                    <a:chExt cx="762000" cy="2362200"/>
                  </a:xfrm>
                </p:grpSpPr>
                <p:sp>
                  <p:nvSpPr>
                    <p:cNvPr id="29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9" name="Group 9"/>
                  <p:cNvGrpSpPr/>
                  <p:nvPr/>
                </p:nvGrpSpPr>
                <p:grpSpPr>
                  <a:xfrm rot="19123498">
                    <a:off x="2501621" y="1862460"/>
                    <a:ext cx="542170" cy="1782007"/>
                    <a:chOff x="1905000" y="1828800"/>
                    <a:chExt cx="762000" cy="2362200"/>
                  </a:xfrm>
                </p:grpSpPr>
                <p:sp>
                  <p:nvSpPr>
                    <p:cNvPr id="291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0" name="Group 12"/>
                  <p:cNvGrpSpPr/>
                  <p:nvPr/>
                </p:nvGrpSpPr>
                <p:grpSpPr>
                  <a:xfrm rot="15530705">
                    <a:off x="2284581" y="2639655"/>
                    <a:ext cx="405591" cy="1883879"/>
                    <a:chOff x="1905000" y="1828800"/>
                    <a:chExt cx="762000" cy="2362200"/>
                  </a:xfrm>
                </p:grpSpPr>
                <p:sp>
                  <p:nvSpPr>
                    <p:cNvPr id="2911" name="Oval 29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8" name="Group 21"/>
                <p:cNvGrpSpPr/>
                <p:nvPr/>
              </p:nvGrpSpPr>
              <p:grpSpPr>
                <a:xfrm rot="2927600">
                  <a:off x="1498597" y="881328"/>
                  <a:ext cx="1193804" cy="897916"/>
                  <a:chOff x="1111998" y="1862460"/>
                  <a:chExt cx="2362200" cy="1921930"/>
                </a:xfrm>
              </p:grpSpPr>
              <p:grpSp>
                <p:nvGrpSpPr>
                  <p:cNvPr id="2899" name="Group 6"/>
                  <p:cNvGrpSpPr/>
                  <p:nvPr/>
                </p:nvGrpSpPr>
                <p:grpSpPr>
                  <a:xfrm rot="17802976">
                    <a:off x="1912098" y="1823816"/>
                    <a:ext cx="762000" cy="2362200"/>
                    <a:chOff x="1905000" y="1828800"/>
                    <a:chExt cx="762000" cy="2362200"/>
                  </a:xfrm>
                </p:grpSpPr>
                <p:sp>
                  <p:nvSpPr>
                    <p:cNvPr id="29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0" name="Group 9"/>
                  <p:cNvGrpSpPr/>
                  <p:nvPr/>
                </p:nvGrpSpPr>
                <p:grpSpPr>
                  <a:xfrm rot="19123498">
                    <a:off x="2501621" y="1862460"/>
                    <a:ext cx="542170" cy="1782007"/>
                    <a:chOff x="1905000" y="1828800"/>
                    <a:chExt cx="762000" cy="2362200"/>
                  </a:xfrm>
                </p:grpSpPr>
                <p:sp>
                  <p:nvSpPr>
                    <p:cNvPr id="290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1" name="Group 12"/>
                  <p:cNvGrpSpPr/>
                  <p:nvPr/>
                </p:nvGrpSpPr>
                <p:grpSpPr>
                  <a:xfrm rot="15530705">
                    <a:off x="2284581" y="2639655"/>
                    <a:ext cx="405591" cy="1883879"/>
                    <a:chOff x="1905000" y="1828800"/>
                    <a:chExt cx="762000" cy="2362200"/>
                  </a:xfrm>
                </p:grpSpPr>
                <p:sp>
                  <p:nvSpPr>
                    <p:cNvPr id="290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9" name="Group 31"/>
                <p:cNvGrpSpPr/>
                <p:nvPr/>
              </p:nvGrpSpPr>
              <p:grpSpPr>
                <a:xfrm rot="20238387">
                  <a:off x="1346199" y="1643328"/>
                  <a:ext cx="1193804" cy="897916"/>
                  <a:chOff x="1111998" y="1862460"/>
                  <a:chExt cx="2362200" cy="1921930"/>
                </a:xfrm>
              </p:grpSpPr>
              <p:grpSp>
                <p:nvGrpSpPr>
                  <p:cNvPr id="2890" name="Group 6"/>
                  <p:cNvGrpSpPr/>
                  <p:nvPr/>
                </p:nvGrpSpPr>
                <p:grpSpPr>
                  <a:xfrm rot="17802976">
                    <a:off x="1912098" y="1823816"/>
                    <a:ext cx="762000" cy="2362200"/>
                    <a:chOff x="1905000" y="1828800"/>
                    <a:chExt cx="762000" cy="2362200"/>
                  </a:xfrm>
                </p:grpSpPr>
                <p:sp>
                  <p:nvSpPr>
                    <p:cNvPr id="28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8" name="Oval 28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1" name="Group 9"/>
                  <p:cNvGrpSpPr/>
                  <p:nvPr/>
                </p:nvGrpSpPr>
                <p:grpSpPr>
                  <a:xfrm rot="19123498">
                    <a:off x="2501621" y="1862460"/>
                    <a:ext cx="542170" cy="1782007"/>
                    <a:chOff x="1905000" y="1828800"/>
                    <a:chExt cx="762000" cy="2362200"/>
                  </a:xfrm>
                </p:grpSpPr>
                <p:sp>
                  <p:nvSpPr>
                    <p:cNvPr id="2895" name="Oval 28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2" name="Group 12"/>
                  <p:cNvGrpSpPr/>
                  <p:nvPr/>
                </p:nvGrpSpPr>
                <p:grpSpPr>
                  <a:xfrm rot="15530705">
                    <a:off x="2284581" y="2639655"/>
                    <a:ext cx="405591" cy="1883879"/>
                    <a:chOff x="1905000" y="1828800"/>
                    <a:chExt cx="762000" cy="2362200"/>
                  </a:xfrm>
                </p:grpSpPr>
                <p:sp>
                  <p:nvSpPr>
                    <p:cNvPr id="289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2" name="Group 73"/>
              <p:cNvGrpSpPr/>
              <p:nvPr/>
            </p:nvGrpSpPr>
            <p:grpSpPr>
              <a:xfrm rot="3068959">
                <a:off x="1791654" y="2628338"/>
                <a:ext cx="1820842" cy="1558779"/>
                <a:chOff x="736597" y="733384"/>
                <a:chExt cx="1807860" cy="1807860"/>
              </a:xfrm>
            </p:grpSpPr>
            <p:grpSp>
              <p:nvGrpSpPr>
                <p:cNvPr id="2857" name="Group 15"/>
                <p:cNvGrpSpPr/>
                <p:nvPr/>
              </p:nvGrpSpPr>
              <p:grpSpPr>
                <a:xfrm rot="20238387">
                  <a:off x="736597" y="881328"/>
                  <a:ext cx="1193804" cy="897916"/>
                  <a:chOff x="1111998" y="1862460"/>
                  <a:chExt cx="2362200" cy="1921930"/>
                </a:xfrm>
              </p:grpSpPr>
              <p:grpSp>
                <p:nvGrpSpPr>
                  <p:cNvPr id="2878" name="Group 6"/>
                  <p:cNvGrpSpPr/>
                  <p:nvPr/>
                </p:nvGrpSpPr>
                <p:grpSpPr>
                  <a:xfrm rot="17802976">
                    <a:off x="1912098" y="1823816"/>
                    <a:ext cx="762000" cy="2362200"/>
                    <a:chOff x="1905000" y="1828800"/>
                    <a:chExt cx="762000" cy="2362200"/>
                  </a:xfrm>
                </p:grpSpPr>
                <p:sp>
                  <p:nvSpPr>
                    <p:cNvPr id="28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9" name="Group 9"/>
                  <p:cNvGrpSpPr/>
                  <p:nvPr/>
                </p:nvGrpSpPr>
                <p:grpSpPr>
                  <a:xfrm rot="19123498">
                    <a:off x="2501621" y="1862460"/>
                    <a:ext cx="542170" cy="1782007"/>
                    <a:chOff x="1905000" y="1828800"/>
                    <a:chExt cx="762000" cy="2362200"/>
                  </a:xfrm>
                </p:grpSpPr>
                <p:sp>
                  <p:nvSpPr>
                    <p:cNvPr id="288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4" name="Oval 28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0" name="Group 12"/>
                  <p:cNvGrpSpPr/>
                  <p:nvPr/>
                </p:nvGrpSpPr>
                <p:grpSpPr>
                  <a:xfrm rot="15530705">
                    <a:off x="2284581" y="2639655"/>
                    <a:ext cx="405591" cy="1883879"/>
                    <a:chOff x="1905000" y="1828800"/>
                    <a:chExt cx="762000" cy="2362200"/>
                  </a:xfrm>
                </p:grpSpPr>
                <p:sp>
                  <p:nvSpPr>
                    <p:cNvPr id="288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58" name="Group 21"/>
                <p:cNvGrpSpPr/>
                <p:nvPr/>
              </p:nvGrpSpPr>
              <p:grpSpPr>
                <a:xfrm rot="2927600">
                  <a:off x="1498597" y="881328"/>
                  <a:ext cx="1193804" cy="897916"/>
                  <a:chOff x="1111998" y="1862460"/>
                  <a:chExt cx="2362200" cy="1921930"/>
                </a:xfrm>
              </p:grpSpPr>
              <p:grpSp>
                <p:nvGrpSpPr>
                  <p:cNvPr id="2869" name="Group 6"/>
                  <p:cNvGrpSpPr/>
                  <p:nvPr/>
                </p:nvGrpSpPr>
                <p:grpSpPr>
                  <a:xfrm rot="17802976">
                    <a:off x="1912098" y="1823816"/>
                    <a:ext cx="762000" cy="2362200"/>
                    <a:chOff x="1905000" y="1828800"/>
                    <a:chExt cx="762000" cy="2362200"/>
                  </a:xfrm>
                </p:grpSpPr>
                <p:sp>
                  <p:nvSpPr>
                    <p:cNvPr id="28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 name="Oval 28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0" name="Group 9"/>
                  <p:cNvGrpSpPr/>
                  <p:nvPr/>
                </p:nvGrpSpPr>
                <p:grpSpPr>
                  <a:xfrm rot="19123498">
                    <a:off x="2501621" y="1862460"/>
                    <a:ext cx="542170" cy="1782007"/>
                    <a:chOff x="1905000" y="1828800"/>
                    <a:chExt cx="762000" cy="2362200"/>
                  </a:xfrm>
                </p:grpSpPr>
                <p:sp>
                  <p:nvSpPr>
                    <p:cNvPr id="287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5" name="Oval 28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1" name="Group 12"/>
                  <p:cNvGrpSpPr/>
                  <p:nvPr/>
                </p:nvGrpSpPr>
                <p:grpSpPr>
                  <a:xfrm rot="15530705">
                    <a:off x="2284581" y="2639655"/>
                    <a:ext cx="405591" cy="1883879"/>
                    <a:chOff x="1905000" y="1828800"/>
                    <a:chExt cx="762000" cy="2362200"/>
                  </a:xfrm>
                </p:grpSpPr>
                <p:sp>
                  <p:nvSpPr>
                    <p:cNvPr id="287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59" name="Group 31"/>
                <p:cNvGrpSpPr/>
                <p:nvPr/>
              </p:nvGrpSpPr>
              <p:grpSpPr>
                <a:xfrm rot="20238387">
                  <a:off x="1346199" y="1643328"/>
                  <a:ext cx="1193804" cy="897916"/>
                  <a:chOff x="1111998" y="1862460"/>
                  <a:chExt cx="2362200" cy="1921930"/>
                </a:xfrm>
              </p:grpSpPr>
              <p:grpSp>
                <p:nvGrpSpPr>
                  <p:cNvPr id="2860" name="Group 6"/>
                  <p:cNvGrpSpPr/>
                  <p:nvPr/>
                </p:nvGrpSpPr>
                <p:grpSpPr>
                  <a:xfrm rot="17802976">
                    <a:off x="1912098" y="1823816"/>
                    <a:ext cx="762000" cy="2362200"/>
                    <a:chOff x="1905000" y="1828800"/>
                    <a:chExt cx="762000" cy="2362200"/>
                  </a:xfrm>
                </p:grpSpPr>
                <p:sp>
                  <p:nvSpPr>
                    <p:cNvPr id="28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1" name="Group 9"/>
                  <p:cNvGrpSpPr/>
                  <p:nvPr/>
                </p:nvGrpSpPr>
                <p:grpSpPr>
                  <a:xfrm rot="19123498">
                    <a:off x="2501621" y="1862460"/>
                    <a:ext cx="542170" cy="1782007"/>
                    <a:chOff x="1905000" y="1828800"/>
                    <a:chExt cx="762000" cy="2362200"/>
                  </a:xfrm>
                </p:grpSpPr>
                <p:sp>
                  <p:nvSpPr>
                    <p:cNvPr id="2865" name="Oval 28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2" name="Group 12"/>
                  <p:cNvGrpSpPr/>
                  <p:nvPr/>
                </p:nvGrpSpPr>
                <p:grpSpPr>
                  <a:xfrm rot="15530705">
                    <a:off x="2284581" y="2639655"/>
                    <a:ext cx="405591" cy="1883879"/>
                    <a:chOff x="1905000" y="1828800"/>
                    <a:chExt cx="762000" cy="2362200"/>
                  </a:xfrm>
                </p:grpSpPr>
                <p:sp>
                  <p:nvSpPr>
                    <p:cNvPr id="2863" name="Oval 28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4" name="Oval 28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3" name="Group 104"/>
              <p:cNvGrpSpPr/>
              <p:nvPr/>
            </p:nvGrpSpPr>
            <p:grpSpPr>
              <a:xfrm rot="3068959">
                <a:off x="2247659" y="3793897"/>
                <a:ext cx="1143483" cy="840157"/>
                <a:chOff x="736597" y="733384"/>
                <a:chExt cx="1807860" cy="1807860"/>
              </a:xfrm>
            </p:grpSpPr>
            <p:grpSp>
              <p:nvGrpSpPr>
                <p:cNvPr id="2827" name="Group 15"/>
                <p:cNvGrpSpPr/>
                <p:nvPr/>
              </p:nvGrpSpPr>
              <p:grpSpPr>
                <a:xfrm rot="20238387">
                  <a:off x="736597" y="881328"/>
                  <a:ext cx="1193804" cy="897916"/>
                  <a:chOff x="1111998" y="1862460"/>
                  <a:chExt cx="2362200" cy="1921930"/>
                </a:xfrm>
              </p:grpSpPr>
              <p:grpSp>
                <p:nvGrpSpPr>
                  <p:cNvPr id="2848" name="Group 6"/>
                  <p:cNvGrpSpPr/>
                  <p:nvPr/>
                </p:nvGrpSpPr>
                <p:grpSpPr>
                  <a:xfrm rot="17802976">
                    <a:off x="1912098" y="1823816"/>
                    <a:ext cx="762000" cy="2362200"/>
                    <a:chOff x="1905000" y="1828800"/>
                    <a:chExt cx="762000" cy="2362200"/>
                  </a:xfrm>
                </p:grpSpPr>
                <p:sp>
                  <p:nvSpPr>
                    <p:cNvPr id="28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9" name="Group 9"/>
                  <p:cNvGrpSpPr/>
                  <p:nvPr/>
                </p:nvGrpSpPr>
                <p:grpSpPr>
                  <a:xfrm rot="19123498">
                    <a:off x="2501621" y="1862460"/>
                    <a:ext cx="542170" cy="1782007"/>
                    <a:chOff x="1905000" y="1828800"/>
                    <a:chExt cx="762000" cy="2362200"/>
                  </a:xfrm>
                </p:grpSpPr>
                <p:sp>
                  <p:nvSpPr>
                    <p:cNvPr id="2853" name="Oval 28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0" name="Group 12"/>
                  <p:cNvGrpSpPr/>
                  <p:nvPr/>
                </p:nvGrpSpPr>
                <p:grpSpPr>
                  <a:xfrm rot="15530705">
                    <a:off x="2284581" y="2639655"/>
                    <a:ext cx="405591" cy="1883879"/>
                    <a:chOff x="1905000" y="1828800"/>
                    <a:chExt cx="762000" cy="2362200"/>
                  </a:xfrm>
                </p:grpSpPr>
                <p:sp>
                  <p:nvSpPr>
                    <p:cNvPr id="2851" name="Oval 28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8" name="Group 21"/>
                <p:cNvGrpSpPr/>
                <p:nvPr/>
              </p:nvGrpSpPr>
              <p:grpSpPr>
                <a:xfrm rot="2927600">
                  <a:off x="1498597" y="881328"/>
                  <a:ext cx="1193804" cy="897916"/>
                  <a:chOff x="1111998" y="1862460"/>
                  <a:chExt cx="2362200" cy="1921930"/>
                </a:xfrm>
              </p:grpSpPr>
              <p:grpSp>
                <p:nvGrpSpPr>
                  <p:cNvPr id="2839" name="Group 6"/>
                  <p:cNvGrpSpPr/>
                  <p:nvPr/>
                </p:nvGrpSpPr>
                <p:grpSpPr>
                  <a:xfrm rot="17802976">
                    <a:off x="1912098" y="1823816"/>
                    <a:ext cx="762000" cy="2362200"/>
                    <a:chOff x="1905000" y="1828800"/>
                    <a:chExt cx="762000" cy="2362200"/>
                  </a:xfrm>
                </p:grpSpPr>
                <p:sp>
                  <p:nvSpPr>
                    <p:cNvPr id="28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0" name="Group 9"/>
                  <p:cNvGrpSpPr/>
                  <p:nvPr/>
                </p:nvGrpSpPr>
                <p:grpSpPr>
                  <a:xfrm rot="19123498">
                    <a:off x="2501621" y="1862460"/>
                    <a:ext cx="542170" cy="1782007"/>
                    <a:chOff x="1905000" y="1828800"/>
                    <a:chExt cx="762000" cy="2362200"/>
                  </a:xfrm>
                </p:grpSpPr>
                <p:sp>
                  <p:nvSpPr>
                    <p:cNvPr id="2844" name="Oval 28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Oval 28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1" name="Group 12"/>
                  <p:cNvGrpSpPr/>
                  <p:nvPr/>
                </p:nvGrpSpPr>
                <p:grpSpPr>
                  <a:xfrm rot="15530705">
                    <a:off x="2284581" y="2639655"/>
                    <a:ext cx="405591" cy="1883879"/>
                    <a:chOff x="1905000" y="1828800"/>
                    <a:chExt cx="762000" cy="2362200"/>
                  </a:xfrm>
                </p:grpSpPr>
                <p:sp>
                  <p:nvSpPr>
                    <p:cNvPr id="2842" name="Oval 28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9" name="Group 31"/>
                <p:cNvGrpSpPr/>
                <p:nvPr/>
              </p:nvGrpSpPr>
              <p:grpSpPr>
                <a:xfrm rot="20238387">
                  <a:off x="1346199" y="1643328"/>
                  <a:ext cx="1193804" cy="897916"/>
                  <a:chOff x="1111998" y="1862460"/>
                  <a:chExt cx="2362200" cy="1921930"/>
                </a:xfrm>
              </p:grpSpPr>
              <p:grpSp>
                <p:nvGrpSpPr>
                  <p:cNvPr id="2830" name="Group 6"/>
                  <p:cNvGrpSpPr/>
                  <p:nvPr/>
                </p:nvGrpSpPr>
                <p:grpSpPr>
                  <a:xfrm rot="17802976">
                    <a:off x="1912098" y="1823816"/>
                    <a:ext cx="762000" cy="2362200"/>
                    <a:chOff x="1905000" y="1828800"/>
                    <a:chExt cx="762000" cy="2362200"/>
                  </a:xfrm>
                </p:grpSpPr>
                <p:sp>
                  <p:nvSpPr>
                    <p:cNvPr id="28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8" name="Oval 28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1" name="Group 9"/>
                  <p:cNvGrpSpPr/>
                  <p:nvPr/>
                </p:nvGrpSpPr>
                <p:grpSpPr>
                  <a:xfrm rot="19123498">
                    <a:off x="2501621" y="1862460"/>
                    <a:ext cx="542170" cy="1782007"/>
                    <a:chOff x="1905000" y="1828800"/>
                    <a:chExt cx="762000" cy="2362200"/>
                  </a:xfrm>
                </p:grpSpPr>
                <p:sp>
                  <p:nvSpPr>
                    <p:cNvPr id="2835" name="Oval 28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6" name="Oval 28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2" name="Group 12"/>
                  <p:cNvGrpSpPr/>
                  <p:nvPr/>
                </p:nvGrpSpPr>
                <p:grpSpPr>
                  <a:xfrm rot="15530705">
                    <a:off x="2284581" y="2639655"/>
                    <a:ext cx="405591" cy="1883879"/>
                    <a:chOff x="1905000" y="1828800"/>
                    <a:chExt cx="762000" cy="2362200"/>
                  </a:xfrm>
                </p:grpSpPr>
                <p:sp>
                  <p:nvSpPr>
                    <p:cNvPr id="2833" name="Oval 28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4" name="Oval 28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4" name="Group 135"/>
              <p:cNvGrpSpPr/>
              <p:nvPr/>
            </p:nvGrpSpPr>
            <p:grpSpPr>
              <a:xfrm rot="5892673">
                <a:off x="3061159" y="3301846"/>
                <a:ext cx="1528325" cy="1350205"/>
                <a:chOff x="736597" y="733384"/>
                <a:chExt cx="1807860" cy="1807860"/>
              </a:xfrm>
            </p:grpSpPr>
            <p:grpSp>
              <p:nvGrpSpPr>
                <p:cNvPr id="2797" name="Group 15"/>
                <p:cNvGrpSpPr/>
                <p:nvPr/>
              </p:nvGrpSpPr>
              <p:grpSpPr>
                <a:xfrm rot="20238387">
                  <a:off x="736597" y="881328"/>
                  <a:ext cx="1193804" cy="897916"/>
                  <a:chOff x="1111998" y="1862460"/>
                  <a:chExt cx="2362200" cy="1921930"/>
                </a:xfrm>
              </p:grpSpPr>
              <p:grpSp>
                <p:nvGrpSpPr>
                  <p:cNvPr id="2818" name="Group 6"/>
                  <p:cNvGrpSpPr/>
                  <p:nvPr/>
                </p:nvGrpSpPr>
                <p:grpSpPr>
                  <a:xfrm rot="17802976">
                    <a:off x="1912098" y="1823816"/>
                    <a:ext cx="762000" cy="2362200"/>
                    <a:chOff x="1905000" y="1828800"/>
                    <a:chExt cx="762000" cy="2362200"/>
                  </a:xfrm>
                </p:grpSpPr>
                <p:sp>
                  <p:nvSpPr>
                    <p:cNvPr id="28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9" name="Group 9"/>
                  <p:cNvGrpSpPr/>
                  <p:nvPr/>
                </p:nvGrpSpPr>
                <p:grpSpPr>
                  <a:xfrm rot="19123498">
                    <a:off x="2501621" y="1862460"/>
                    <a:ext cx="542170" cy="1782007"/>
                    <a:chOff x="1905000" y="1828800"/>
                    <a:chExt cx="762000" cy="2362200"/>
                  </a:xfrm>
                </p:grpSpPr>
                <p:sp>
                  <p:nvSpPr>
                    <p:cNvPr id="2823" name="Oval 28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4" name="Oval 28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0" name="Group 12"/>
                  <p:cNvGrpSpPr/>
                  <p:nvPr/>
                </p:nvGrpSpPr>
                <p:grpSpPr>
                  <a:xfrm rot="15530705">
                    <a:off x="2284581" y="2639655"/>
                    <a:ext cx="405591" cy="1883879"/>
                    <a:chOff x="1905000" y="1828800"/>
                    <a:chExt cx="762000" cy="2362200"/>
                  </a:xfrm>
                </p:grpSpPr>
                <p:sp>
                  <p:nvSpPr>
                    <p:cNvPr id="2821" name="Oval 28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8" name="Group 21"/>
                <p:cNvGrpSpPr/>
                <p:nvPr/>
              </p:nvGrpSpPr>
              <p:grpSpPr>
                <a:xfrm rot="2927600">
                  <a:off x="1498597" y="881328"/>
                  <a:ext cx="1193804" cy="897916"/>
                  <a:chOff x="1111998" y="1862460"/>
                  <a:chExt cx="2362200" cy="1921930"/>
                </a:xfrm>
              </p:grpSpPr>
              <p:grpSp>
                <p:nvGrpSpPr>
                  <p:cNvPr id="2809" name="Group 6"/>
                  <p:cNvGrpSpPr/>
                  <p:nvPr/>
                </p:nvGrpSpPr>
                <p:grpSpPr>
                  <a:xfrm rot="17802976">
                    <a:off x="1912098" y="1823816"/>
                    <a:ext cx="762000" cy="2362200"/>
                    <a:chOff x="1905000" y="1828800"/>
                    <a:chExt cx="762000" cy="2362200"/>
                  </a:xfrm>
                </p:grpSpPr>
                <p:sp>
                  <p:nvSpPr>
                    <p:cNvPr id="28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7" name="Oval 28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0" name="Group 9"/>
                  <p:cNvGrpSpPr/>
                  <p:nvPr/>
                </p:nvGrpSpPr>
                <p:grpSpPr>
                  <a:xfrm rot="19123498">
                    <a:off x="2501621" y="1862460"/>
                    <a:ext cx="542170" cy="1782007"/>
                    <a:chOff x="1905000" y="1828800"/>
                    <a:chExt cx="762000" cy="2362200"/>
                  </a:xfrm>
                </p:grpSpPr>
                <p:sp>
                  <p:nvSpPr>
                    <p:cNvPr id="2814" name="Oval 28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5" name="Oval 28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1" name="Group 12"/>
                  <p:cNvGrpSpPr/>
                  <p:nvPr/>
                </p:nvGrpSpPr>
                <p:grpSpPr>
                  <a:xfrm rot="15530705">
                    <a:off x="2284581" y="2639655"/>
                    <a:ext cx="405591" cy="1883879"/>
                    <a:chOff x="1905000" y="1828800"/>
                    <a:chExt cx="762000" cy="2362200"/>
                  </a:xfrm>
                </p:grpSpPr>
                <p:sp>
                  <p:nvSpPr>
                    <p:cNvPr id="2812" name="Oval 28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3" name="Oval 2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9" name="Group 31"/>
                <p:cNvGrpSpPr/>
                <p:nvPr/>
              </p:nvGrpSpPr>
              <p:grpSpPr>
                <a:xfrm rot="20238387">
                  <a:off x="1346199" y="1643328"/>
                  <a:ext cx="1193804" cy="897916"/>
                  <a:chOff x="1111998" y="1862460"/>
                  <a:chExt cx="2362200" cy="1921930"/>
                </a:xfrm>
              </p:grpSpPr>
              <p:grpSp>
                <p:nvGrpSpPr>
                  <p:cNvPr id="2800" name="Group 6"/>
                  <p:cNvGrpSpPr/>
                  <p:nvPr/>
                </p:nvGrpSpPr>
                <p:grpSpPr>
                  <a:xfrm rot="17802976">
                    <a:off x="1912098" y="1823816"/>
                    <a:ext cx="762000" cy="2362200"/>
                    <a:chOff x="1905000" y="1828800"/>
                    <a:chExt cx="762000" cy="2362200"/>
                  </a:xfrm>
                </p:grpSpPr>
                <p:sp>
                  <p:nvSpPr>
                    <p:cNvPr id="28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1" name="Group 9"/>
                  <p:cNvGrpSpPr/>
                  <p:nvPr/>
                </p:nvGrpSpPr>
                <p:grpSpPr>
                  <a:xfrm rot="19123498">
                    <a:off x="2501621" y="1862460"/>
                    <a:ext cx="542170" cy="1782007"/>
                    <a:chOff x="1905000" y="1828800"/>
                    <a:chExt cx="762000" cy="2362200"/>
                  </a:xfrm>
                </p:grpSpPr>
                <p:sp>
                  <p:nvSpPr>
                    <p:cNvPr id="2805" name="Oval 28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6" name="Oval 28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2" name="Group 12"/>
                  <p:cNvGrpSpPr/>
                  <p:nvPr/>
                </p:nvGrpSpPr>
                <p:grpSpPr>
                  <a:xfrm rot="15530705">
                    <a:off x="2284581" y="2639655"/>
                    <a:ext cx="405591" cy="1883879"/>
                    <a:chOff x="1905000" y="1828800"/>
                    <a:chExt cx="762000" cy="2362200"/>
                  </a:xfrm>
                </p:grpSpPr>
                <p:sp>
                  <p:nvSpPr>
                    <p:cNvPr id="2803" name="Oval 28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4" name="Oval 28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5" name="Group 166"/>
              <p:cNvGrpSpPr/>
              <p:nvPr/>
            </p:nvGrpSpPr>
            <p:grpSpPr>
              <a:xfrm rot="20555714" flipH="1">
                <a:off x="3652811" y="2791157"/>
                <a:ext cx="1586260" cy="1364114"/>
                <a:chOff x="736597" y="733384"/>
                <a:chExt cx="1807860" cy="1807860"/>
              </a:xfrm>
            </p:grpSpPr>
            <p:grpSp>
              <p:nvGrpSpPr>
                <p:cNvPr id="2767" name="Group 15"/>
                <p:cNvGrpSpPr/>
                <p:nvPr/>
              </p:nvGrpSpPr>
              <p:grpSpPr>
                <a:xfrm rot="20238387">
                  <a:off x="736597" y="881328"/>
                  <a:ext cx="1193804" cy="897916"/>
                  <a:chOff x="1111998" y="1862460"/>
                  <a:chExt cx="2362200" cy="1921930"/>
                </a:xfrm>
              </p:grpSpPr>
              <p:grpSp>
                <p:nvGrpSpPr>
                  <p:cNvPr id="2788" name="Group 6"/>
                  <p:cNvGrpSpPr/>
                  <p:nvPr/>
                </p:nvGrpSpPr>
                <p:grpSpPr>
                  <a:xfrm rot="17802976">
                    <a:off x="1912098" y="1823816"/>
                    <a:ext cx="762000" cy="2362200"/>
                    <a:chOff x="1905000" y="1828800"/>
                    <a:chExt cx="762000" cy="2362200"/>
                  </a:xfrm>
                </p:grpSpPr>
                <p:sp>
                  <p:nvSpPr>
                    <p:cNvPr id="27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9" name="Group 9"/>
                  <p:cNvGrpSpPr/>
                  <p:nvPr/>
                </p:nvGrpSpPr>
                <p:grpSpPr>
                  <a:xfrm rot="19123498">
                    <a:off x="2501621" y="1862460"/>
                    <a:ext cx="542170" cy="1782007"/>
                    <a:chOff x="1905000" y="1828800"/>
                    <a:chExt cx="762000" cy="2362200"/>
                  </a:xfrm>
                </p:grpSpPr>
                <p:sp>
                  <p:nvSpPr>
                    <p:cNvPr id="2793" name="Oval 27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27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0" name="Group 12"/>
                  <p:cNvGrpSpPr/>
                  <p:nvPr/>
                </p:nvGrpSpPr>
                <p:grpSpPr>
                  <a:xfrm rot="15530705">
                    <a:off x="2284581" y="2639655"/>
                    <a:ext cx="405591" cy="1883879"/>
                    <a:chOff x="1905000" y="1828800"/>
                    <a:chExt cx="762000" cy="2362200"/>
                  </a:xfrm>
                </p:grpSpPr>
                <p:sp>
                  <p:nvSpPr>
                    <p:cNvPr id="2791" name="Oval 27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8" name="Group 21"/>
                <p:cNvGrpSpPr/>
                <p:nvPr/>
              </p:nvGrpSpPr>
              <p:grpSpPr>
                <a:xfrm rot="2927600">
                  <a:off x="1498597" y="881328"/>
                  <a:ext cx="1193804" cy="897916"/>
                  <a:chOff x="1111998" y="1862460"/>
                  <a:chExt cx="2362200" cy="1921930"/>
                </a:xfrm>
              </p:grpSpPr>
              <p:grpSp>
                <p:nvGrpSpPr>
                  <p:cNvPr id="2779" name="Group 6"/>
                  <p:cNvGrpSpPr/>
                  <p:nvPr/>
                </p:nvGrpSpPr>
                <p:grpSpPr>
                  <a:xfrm rot="17802976">
                    <a:off x="1912098" y="1823816"/>
                    <a:ext cx="762000" cy="2362200"/>
                    <a:chOff x="1905000" y="1828800"/>
                    <a:chExt cx="762000" cy="2362200"/>
                  </a:xfrm>
                </p:grpSpPr>
                <p:sp>
                  <p:nvSpPr>
                    <p:cNvPr id="27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7" name="Oval 27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0" name="Group 9"/>
                  <p:cNvGrpSpPr/>
                  <p:nvPr/>
                </p:nvGrpSpPr>
                <p:grpSpPr>
                  <a:xfrm rot="19123498">
                    <a:off x="2501621" y="1862460"/>
                    <a:ext cx="542170" cy="1782007"/>
                    <a:chOff x="1905000" y="1828800"/>
                    <a:chExt cx="762000" cy="2362200"/>
                  </a:xfrm>
                </p:grpSpPr>
                <p:sp>
                  <p:nvSpPr>
                    <p:cNvPr id="2784" name="Oval 27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 name="Oval 27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1" name="Group 12"/>
                  <p:cNvGrpSpPr/>
                  <p:nvPr/>
                </p:nvGrpSpPr>
                <p:grpSpPr>
                  <a:xfrm rot="15530705">
                    <a:off x="2284581" y="2639655"/>
                    <a:ext cx="405591" cy="1883879"/>
                    <a:chOff x="1905000" y="1828800"/>
                    <a:chExt cx="762000" cy="2362200"/>
                  </a:xfrm>
                </p:grpSpPr>
                <p:sp>
                  <p:nvSpPr>
                    <p:cNvPr id="2782" name="Oval 27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9" name="Group 31"/>
                <p:cNvGrpSpPr/>
                <p:nvPr/>
              </p:nvGrpSpPr>
              <p:grpSpPr>
                <a:xfrm rot="20238387">
                  <a:off x="1346199" y="1643328"/>
                  <a:ext cx="1193804" cy="897916"/>
                  <a:chOff x="1111998" y="1862460"/>
                  <a:chExt cx="2362200" cy="1921930"/>
                </a:xfrm>
              </p:grpSpPr>
              <p:grpSp>
                <p:nvGrpSpPr>
                  <p:cNvPr id="2770" name="Group 6"/>
                  <p:cNvGrpSpPr/>
                  <p:nvPr/>
                </p:nvGrpSpPr>
                <p:grpSpPr>
                  <a:xfrm rot="17802976">
                    <a:off x="1912098" y="1823816"/>
                    <a:ext cx="762000" cy="2362200"/>
                    <a:chOff x="1905000" y="1828800"/>
                    <a:chExt cx="762000" cy="2362200"/>
                  </a:xfrm>
                </p:grpSpPr>
                <p:sp>
                  <p:nvSpPr>
                    <p:cNvPr id="27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8" name="Oval 27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1" name="Group 9"/>
                  <p:cNvGrpSpPr/>
                  <p:nvPr/>
                </p:nvGrpSpPr>
                <p:grpSpPr>
                  <a:xfrm rot="19123498">
                    <a:off x="2501621" y="1862460"/>
                    <a:ext cx="542170" cy="1782007"/>
                    <a:chOff x="1905000" y="1828800"/>
                    <a:chExt cx="762000" cy="2362200"/>
                  </a:xfrm>
                </p:grpSpPr>
                <p:sp>
                  <p:nvSpPr>
                    <p:cNvPr id="2775" name="Oval 27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6" name="Oval 27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2" name="Group 12"/>
                  <p:cNvGrpSpPr/>
                  <p:nvPr/>
                </p:nvGrpSpPr>
                <p:grpSpPr>
                  <a:xfrm rot="15530705">
                    <a:off x="2284581" y="2639655"/>
                    <a:ext cx="405591" cy="1883879"/>
                    <a:chOff x="1905000" y="1828800"/>
                    <a:chExt cx="762000" cy="2362200"/>
                  </a:xfrm>
                </p:grpSpPr>
                <p:sp>
                  <p:nvSpPr>
                    <p:cNvPr id="2773" name="Oval 27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 name="Oval 27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56" name="Double Wave 275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7" name="Double Wave 275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8" name="Oval 275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Oval 275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Oval 276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Oval 276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Oval 276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160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60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634"/>
                                        </p:tgtEl>
                                        <p:attrNameLst>
                                          <p:attrName>style.visibility</p:attrName>
                                        </p:attrNameLst>
                                      </p:cBhvr>
                                      <p:to>
                                        <p:strVal val="visible"/>
                                      </p:to>
                                    </p:set>
                                    <p:animEffect transition="in" filter="fade">
                                      <p:cBhvr>
                                        <p:cTn id="27" dur="1000"/>
                                        <p:tgtEl>
                                          <p:spTgt spid="3634"/>
                                        </p:tgtEl>
                                      </p:cBhvr>
                                    </p:animEffect>
                                    <p:anim calcmode="lin" valueType="num">
                                      <p:cBhvr>
                                        <p:cTn id="28" dur="1000" fill="hold"/>
                                        <p:tgtEl>
                                          <p:spTgt spid="3634"/>
                                        </p:tgtEl>
                                        <p:attrNameLst>
                                          <p:attrName>ppt_x</p:attrName>
                                        </p:attrNameLst>
                                      </p:cBhvr>
                                      <p:tavLst>
                                        <p:tav tm="0">
                                          <p:val>
                                            <p:strVal val="#ppt_x"/>
                                          </p:val>
                                        </p:tav>
                                        <p:tav tm="100000">
                                          <p:val>
                                            <p:strVal val="#ppt_x"/>
                                          </p:val>
                                        </p:tav>
                                      </p:tavLst>
                                    </p:anim>
                                    <p:anim calcmode="lin" valueType="num">
                                      <p:cBhvr>
                                        <p:cTn id="29" dur="1000" fill="hold"/>
                                        <p:tgtEl>
                                          <p:spTgt spid="36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1351256"/>
            <a:ext cx="2269094" cy="4032196"/>
            <a:chOff x="1343463" y="1351256"/>
            <a:chExt cx="2269094"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12277" y="1613006"/>
              <a:ext cx="1900630" cy="1631216"/>
            </a:xfrm>
            <a:prstGeom prst="rect">
              <a:avLst/>
            </a:prstGeom>
            <a:noFill/>
          </p:spPr>
          <p:txBody>
            <a:bodyPr wrap="square" rtlCol="0">
              <a:spAutoFit/>
            </a:bodyPr>
            <a:lstStyle/>
            <a:p>
              <a:pPr algn="ctr"/>
              <a:r>
                <a:rPr lang="en-US" sz="2000" dirty="0">
                  <a:solidFill>
                    <a:schemeClr val="bg1"/>
                  </a:solidFill>
                </a:rPr>
                <a:t>The members of the Church begin to build the temple--1833</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68916" y="5178393"/>
            <a:ext cx="974518" cy="1263269"/>
            <a:chOff x="268916" y="5178393"/>
            <a:chExt cx="974518"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68916" y="5232904"/>
              <a:ext cx="916804" cy="646331"/>
            </a:xfrm>
            <a:prstGeom prst="rect">
              <a:avLst/>
            </a:prstGeom>
            <a:noFill/>
          </p:spPr>
          <p:txBody>
            <a:bodyPr wrap="square" rtlCol="0">
              <a:spAutoFit/>
            </a:bodyPr>
            <a:lstStyle/>
            <a:p>
              <a:pPr algn="ctr"/>
              <a:r>
                <a:rPr lang="en-US" dirty="0"/>
                <a:t>D&amp;C 101:46</a:t>
              </a:r>
            </a:p>
          </p:txBody>
        </p:sp>
      </p:grpSp>
      <p:grpSp>
        <p:nvGrpSpPr>
          <p:cNvPr id="10" name="Group 9"/>
          <p:cNvGrpSpPr/>
          <p:nvPr/>
        </p:nvGrpSpPr>
        <p:grpSpPr>
          <a:xfrm>
            <a:off x="7326863" y="4253605"/>
            <a:ext cx="2152605" cy="416770"/>
            <a:chOff x="6770350" y="6237447"/>
            <a:chExt cx="2152605" cy="416770"/>
          </a:xfrm>
        </p:grpSpPr>
        <p:sp>
          <p:nvSpPr>
            <p:cNvPr id="976" name="Rectangle 975"/>
            <p:cNvSpPr/>
            <p:nvPr/>
          </p:nvSpPr>
          <p:spPr>
            <a:xfrm>
              <a:off x="6770350" y="6237447"/>
              <a:ext cx="2152605"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734235" y="6284727"/>
              <a:ext cx="154295" cy="338137"/>
              <a:chOff x="3657600" y="2667000"/>
              <a:chExt cx="183776" cy="389965"/>
            </a:xfrm>
          </p:grpSpPr>
          <p:sp>
            <p:nvSpPr>
              <p:cNvPr id="982" name="Rectangle 98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98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ectangle 98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606082" y="3358835"/>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329"/>
          <p:cNvGrpSpPr/>
          <p:nvPr/>
        </p:nvGrpSpPr>
        <p:grpSpPr>
          <a:xfrm>
            <a:off x="6253390" y="3763293"/>
            <a:ext cx="1205707" cy="2204762"/>
            <a:chOff x="1447800" y="1166061"/>
            <a:chExt cx="180691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0" name="Group 1349"/>
            <p:cNvGrpSpPr/>
            <p:nvPr/>
          </p:nvGrpSpPr>
          <p:grpSpPr>
            <a:xfrm>
              <a:off x="2754829" y="2807447"/>
              <a:ext cx="499887" cy="541939"/>
              <a:chOff x="3319287" y="1328913"/>
              <a:chExt cx="762000" cy="826102"/>
            </a:xfrm>
          </p:grpSpPr>
          <p:sp>
            <p:nvSpPr>
              <p:cNvPr id="1352" name="Rounded Rectangle 1351"/>
              <p:cNvSpPr/>
              <p:nvPr/>
            </p:nvSpPr>
            <p:spPr>
              <a:xfrm>
                <a:off x="3624087" y="1475405"/>
                <a:ext cx="109714" cy="679610"/>
              </a:xfrm>
              <a:prstGeom prst="roundRect">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1352"/>
              <p:cNvSpPr/>
              <p:nvPr/>
            </p:nvSpPr>
            <p:spPr>
              <a:xfrm rot="5400000">
                <a:off x="3581400" y="1066800"/>
                <a:ext cx="237774" cy="762000"/>
              </a:xfrm>
              <a:prstGeom prst="moon">
                <a:avLst>
                  <a:gd name="adj" fmla="val 632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159152" y="3627266"/>
            <a:ext cx="1399633" cy="2402011"/>
            <a:chOff x="2159152" y="3627266"/>
            <a:chExt cx="1399633" cy="2402011"/>
          </a:xfrm>
        </p:grpSpPr>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4" name="Group 1353"/>
            <p:cNvGrpSpPr/>
            <p:nvPr/>
          </p:nvGrpSpPr>
          <p:grpSpPr>
            <a:xfrm rot="20849056" flipH="1">
              <a:off x="2983075" y="4528888"/>
              <a:ext cx="575710" cy="392492"/>
              <a:chOff x="4572000" y="3227195"/>
              <a:chExt cx="2128968" cy="1451427"/>
            </a:xfrm>
          </p:grpSpPr>
          <p:sp>
            <p:nvSpPr>
              <p:cNvPr id="1355" name="Rounded Rectangle 1354"/>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1355"/>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Rounded Rectangle 1356"/>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Rounded Rectangle 1357"/>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ounded Rectangle 1358"/>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0" name="Rounded Rectangle 1359"/>
          <p:cNvSpPr/>
          <p:nvPr/>
        </p:nvSpPr>
        <p:spPr>
          <a:xfrm>
            <a:off x="7478272" y="53832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7630672" y="55356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Rounded Rectangle 1361"/>
          <p:cNvSpPr/>
          <p:nvPr/>
        </p:nvSpPr>
        <p:spPr>
          <a:xfrm rot="731394">
            <a:off x="8009905" y="5452647"/>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3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959667"/>
            <a:ext cx="2269094" cy="4423785"/>
            <a:chOff x="1343463" y="959667"/>
            <a:chExt cx="2269094" cy="4423785"/>
          </a:xfrm>
        </p:grpSpPr>
        <p:sp>
          <p:nvSpPr>
            <p:cNvPr id="301" name="Rounded Rectangle 300"/>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20816" y="1086113"/>
              <a:ext cx="2064309" cy="2308324"/>
            </a:xfrm>
            <a:prstGeom prst="rect">
              <a:avLst/>
            </a:prstGeom>
            <a:noFill/>
          </p:spPr>
          <p:txBody>
            <a:bodyPr wrap="square" rtlCol="0">
              <a:spAutoFit/>
            </a:bodyPr>
            <a:lstStyle/>
            <a:p>
              <a:pPr algn="ctr"/>
              <a:r>
                <a:rPr lang="en-US" dirty="0">
                  <a:solidFill>
                    <a:schemeClr val="bg1"/>
                  </a:solidFill>
                </a:rPr>
                <a:t>The members decided that since all was peaceful there was no need to build a Temple and wanted to use the money for other purposes</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72" y="486667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101:47-50</a:t>
              </a:r>
            </a:p>
          </p:txBody>
        </p:sp>
      </p:grpSp>
      <p:grpSp>
        <p:nvGrpSpPr>
          <p:cNvPr id="10" name="Group 9"/>
          <p:cNvGrpSpPr/>
          <p:nvPr/>
        </p:nvGrpSpPr>
        <p:grpSpPr>
          <a:xfrm>
            <a:off x="7326863" y="4253605"/>
            <a:ext cx="2152605" cy="416770"/>
            <a:chOff x="6770350" y="6237447"/>
            <a:chExt cx="2152605" cy="416770"/>
          </a:xfrm>
        </p:grpSpPr>
        <p:sp>
          <p:nvSpPr>
            <p:cNvPr id="976" name="Rectangle 975"/>
            <p:cNvSpPr/>
            <p:nvPr/>
          </p:nvSpPr>
          <p:spPr>
            <a:xfrm>
              <a:off x="6770350" y="6237447"/>
              <a:ext cx="2152605"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734235" y="6284727"/>
              <a:ext cx="154295" cy="338137"/>
              <a:chOff x="3657600" y="2667000"/>
              <a:chExt cx="183776" cy="389965"/>
            </a:xfrm>
          </p:grpSpPr>
          <p:sp>
            <p:nvSpPr>
              <p:cNvPr id="982" name="Rectangle 98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98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ectangle 98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606082" y="3358835"/>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253390" y="3763293"/>
            <a:ext cx="1074525" cy="2204763"/>
            <a:chOff x="6253390" y="3763293"/>
            <a:chExt cx="1074525" cy="2204763"/>
          </a:xfrm>
        </p:grpSpPr>
        <p:sp>
          <p:nvSpPr>
            <p:cNvPr id="1331" name="Rounded Rectangle 1330"/>
            <p:cNvSpPr/>
            <p:nvPr/>
          </p:nvSpPr>
          <p:spPr>
            <a:xfrm>
              <a:off x="6491117" y="3763293"/>
              <a:ext cx="575495" cy="621520"/>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7142487" y="4964774"/>
              <a:ext cx="185428" cy="2497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6253390" y="4965535"/>
              <a:ext cx="185428" cy="2497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6805842" y="5649297"/>
              <a:ext cx="169476" cy="41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6489410" y="5675458"/>
              <a:ext cx="169476" cy="41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6701245" y="5162039"/>
              <a:ext cx="365366" cy="708377"/>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6463557" y="5131529"/>
              <a:ext cx="328252" cy="751648"/>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6330017" y="4451351"/>
              <a:ext cx="279849" cy="6672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6931889" y="4464851"/>
              <a:ext cx="279849" cy="62649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6479241" y="4458840"/>
              <a:ext cx="597226" cy="76132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6554270" y="4032906"/>
              <a:ext cx="370004" cy="5762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6777854" y="4627543"/>
              <a:ext cx="6330" cy="592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6669816" y="5141079"/>
              <a:ext cx="162563" cy="44778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6435219" y="4706450"/>
              <a:ext cx="690876" cy="781731"/>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6554270" y="4458840"/>
              <a:ext cx="115859" cy="24761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6873088" y="4462243"/>
              <a:ext cx="115859" cy="24761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6760995" y="4469923"/>
              <a:ext cx="271828" cy="10310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6512240" y="4469923"/>
              <a:ext cx="271828" cy="10310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6520633" y="3781666"/>
              <a:ext cx="488560" cy="744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4" name="Group 1353"/>
          <p:cNvGrpSpPr/>
          <p:nvPr/>
        </p:nvGrpSpPr>
        <p:grpSpPr>
          <a:xfrm rot="20849056" flipH="1">
            <a:off x="2983075" y="4528888"/>
            <a:ext cx="575710" cy="392492"/>
            <a:chOff x="4572000" y="3227195"/>
            <a:chExt cx="2128968" cy="1451427"/>
          </a:xfrm>
        </p:grpSpPr>
        <p:sp>
          <p:nvSpPr>
            <p:cNvPr id="1355" name="Rounded Rectangle 1354"/>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1355"/>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Rounded Rectangle 1356"/>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Rounded Rectangle 1357"/>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ounded Rectangle 1358"/>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0" name="Rounded Rectangle 1359"/>
          <p:cNvSpPr/>
          <p:nvPr/>
        </p:nvSpPr>
        <p:spPr>
          <a:xfrm>
            <a:off x="7478272" y="53832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7630672" y="55356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Rounded Rectangle 1361"/>
          <p:cNvSpPr/>
          <p:nvPr/>
        </p:nvSpPr>
        <p:spPr>
          <a:xfrm rot="731394">
            <a:off x="8009905" y="5452647"/>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16570" y="2477783"/>
            <a:ext cx="1486701" cy="1241044"/>
            <a:chOff x="4316570" y="2477783"/>
            <a:chExt cx="1486701" cy="1241044"/>
          </a:xfrm>
        </p:grpSpPr>
        <p:sp>
          <p:nvSpPr>
            <p:cNvPr id="9" name="Oval Callout 8"/>
            <p:cNvSpPr/>
            <p:nvPr/>
          </p:nvSpPr>
          <p:spPr>
            <a:xfrm>
              <a:off x="4316570" y="2562131"/>
              <a:ext cx="1486701" cy="115669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68063" y="2477783"/>
              <a:ext cx="754592" cy="1200329"/>
            </a:xfrm>
            <a:prstGeom prst="rect">
              <a:avLst/>
            </a:prstGeom>
            <a:noFill/>
          </p:spPr>
          <p:txBody>
            <a:bodyPr wrap="square" rtlCol="0">
              <a:spAutoFit/>
            </a:bodyPr>
            <a:lstStyle/>
            <a:p>
              <a:pPr algn="ctr"/>
              <a:r>
                <a:rPr lang="en-US" sz="7200" dirty="0"/>
                <a:t>?</a:t>
              </a:r>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0" name="Group 1349"/>
          <p:cNvGrpSpPr/>
          <p:nvPr/>
        </p:nvGrpSpPr>
        <p:grpSpPr>
          <a:xfrm>
            <a:off x="7109196" y="4787661"/>
            <a:ext cx="333561" cy="361622"/>
            <a:chOff x="3319287" y="1328913"/>
            <a:chExt cx="762000" cy="826102"/>
          </a:xfrm>
        </p:grpSpPr>
        <p:sp>
          <p:nvSpPr>
            <p:cNvPr id="1352" name="Rounded Rectangle 1351"/>
            <p:cNvSpPr/>
            <p:nvPr/>
          </p:nvSpPr>
          <p:spPr>
            <a:xfrm>
              <a:off x="3624087" y="1475405"/>
              <a:ext cx="109714" cy="679610"/>
            </a:xfrm>
            <a:prstGeom prst="roundRect">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1352"/>
            <p:cNvSpPr/>
            <p:nvPr/>
          </p:nvSpPr>
          <p:spPr>
            <a:xfrm rot="5400000">
              <a:off x="3581400" y="1066800"/>
              <a:ext cx="237774" cy="762000"/>
            </a:xfrm>
            <a:prstGeom prst="moon">
              <a:avLst>
                <a:gd name="adj" fmla="val 632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632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2" presetClass="path" presetSubtype="0" accel="50000" decel="50000" fill="hold" nodeType="withEffect">
                                  <p:stCondLst>
                                    <p:cond delay="0"/>
                                  </p:stCondLst>
                                  <p:childTnLst>
                                    <p:animMotion origin="layout" path="M 0 0 L 0 0.25 E" pathEditMode="relative" ptsTypes="">
                                      <p:cBhvr>
                                        <p:cTn id="16" dur="2000" fill="hold"/>
                                        <p:tgtEl>
                                          <p:spTgt spid="1354"/>
                                        </p:tgtEl>
                                        <p:attrNameLst>
                                          <p:attrName>ppt_x</p:attrName>
                                          <p:attrName>ppt_y</p:attrName>
                                        </p:attrNameLst>
                                      </p:cBhvr>
                                    </p:animMotion>
                                  </p:childTnLst>
                                </p:cTn>
                              </p:par>
                              <p:par>
                                <p:cTn id="17" presetID="42" presetClass="path" presetSubtype="0" accel="50000" decel="50000" fill="hold" nodeType="withEffect">
                                  <p:stCondLst>
                                    <p:cond delay="0"/>
                                  </p:stCondLst>
                                  <p:childTnLst>
                                    <p:animMotion origin="layout" path="M -4.79167E-6 2.96296E-6 L -0.00143 0.17731 " pathEditMode="relative" rAng="0" ptsTypes="AA">
                                      <p:cBhvr>
                                        <p:cTn id="18" dur="2000" fill="hold"/>
                                        <p:tgtEl>
                                          <p:spTgt spid="1350"/>
                                        </p:tgtEl>
                                        <p:attrNameLst>
                                          <p:attrName>ppt_x</p:attrName>
                                          <p:attrName>ppt_y</p:attrName>
                                        </p:attrNameLst>
                                      </p:cBhvr>
                                      <p:rCtr x="-78" y="8866"/>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1784341" y="2209633"/>
            <a:ext cx="2269094" cy="4423785"/>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20816" y="1086113"/>
              <a:ext cx="2064309" cy="646331"/>
            </a:xfrm>
            <a:prstGeom prst="rect">
              <a:avLst/>
            </a:prstGeom>
            <a:noFill/>
          </p:spPr>
          <p:txBody>
            <a:bodyPr wrap="square" rtlCol="0">
              <a:spAutoFit/>
            </a:bodyPr>
            <a:lstStyle/>
            <a:p>
              <a:pPr algn="ctr"/>
              <a:r>
                <a:rPr lang="en-US" dirty="0">
                  <a:solidFill>
                    <a:schemeClr val="bg1"/>
                  </a:solidFill>
                </a:rPr>
                <a:t>The members of the Church fled</a:t>
              </a:r>
            </a:p>
          </p:txBody>
        </p:sp>
      </p:grpSp>
      <p:grpSp>
        <p:nvGrpSpPr>
          <p:cNvPr id="6" name="Group 5"/>
          <p:cNvGrpSpPr/>
          <p:nvPr/>
        </p:nvGrpSpPr>
        <p:grpSpPr>
          <a:xfrm>
            <a:off x="8531302" y="1157886"/>
            <a:ext cx="2269094" cy="4423785"/>
            <a:chOff x="1343463" y="959667"/>
            <a:chExt cx="2269094" cy="4423785"/>
          </a:xfrm>
        </p:grpSpPr>
        <p:sp>
          <p:nvSpPr>
            <p:cNvPr id="301" name="Rounded Rectangle 300"/>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20816" y="1086113"/>
              <a:ext cx="2064309" cy="1477328"/>
            </a:xfrm>
            <a:prstGeom prst="rect">
              <a:avLst/>
            </a:prstGeom>
            <a:noFill/>
          </p:spPr>
          <p:txBody>
            <a:bodyPr wrap="square" rtlCol="0">
              <a:spAutoFit/>
            </a:bodyPr>
            <a:lstStyle/>
            <a:p>
              <a:pPr algn="ctr"/>
              <a:r>
                <a:rPr lang="en-US" dirty="0">
                  <a:solidFill>
                    <a:schemeClr val="bg1"/>
                  </a:solidFill>
                </a:rPr>
                <a:t>The enemy—</a:t>
              </a:r>
              <a:r>
                <a:rPr lang="en-US" dirty="0" err="1">
                  <a:solidFill>
                    <a:schemeClr val="bg1"/>
                  </a:solidFill>
                </a:rPr>
                <a:t>mobbers</a:t>
              </a:r>
              <a:r>
                <a:rPr lang="en-US" dirty="0">
                  <a:solidFill>
                    <a:schemeClr val="bg1"/>
                  </a:solidFill>
                </a:rPr>
                <a:t>-- came at night and destroyed the foundations of the Temple</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101:51</a:t>
              </a:r>
            </a:p>
          </p:txBody>
        </p:sp>
      </p:grpSp>
      <p:grpSp>
        <p:nvGrpSpPr>
          <p:cNvPr id="11" name="Group 10"/>
          <p:cNvGrpSpPr/>
          <p:nvPr/>
        </p:nvGrpSpPr>
        <p:grpSpPr>
          <a:xfrm>
            <a:off x="3154679" y="3684502"/>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329"/>
          <p:cNvGrpSpPr/>
          <p:nvPr/>
        </p:nvGrpSpPr>
        <p:grpSpPr>
          <a:xfrm>
            <a:off x="4814449" y="3618594"/>
            <a:ext cx="1111101" cy="2204762"/>
            <a:chOff x="1447800" y="1166061"/>
            <a:chExt cx="166513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72763" y="4216583"/>
            <a:ext cx="1706670" cy="690797"/>
            <a:chOff x="7925198" y="4271601"/>
            <a:chExt cx="1706670" cy="690797"/>
          </a:xfrm>
        </p:grpSpPr>
        <p:grpSp>
          <p:nvGrpSpPr>
            <p:cNvPr id="10" name="Group 9"/>
            <p:cNvGrpSpPr/>
            <p:nvPr/>
          </p:nvGrpSpPr>
          <p:grpSpPr>
            <a:xfrm rot="20448788">
              <a:off x="7925198" y="4271601"/>
              <a:ext cx="514424" cy="416770"/>
              <a:chOff x="6770350" y="6237447"/>
              <a:chExt cx="914556" cy="416770"/>
            </a:xfrm>
          </p:grpSpPr>
          <p:sp>
            <p:nvSpPr>
              <p:cNvPr id="976" name="Rectangle 975"/>
              <p:cNvSpPr/>
              <p:nvPr/>
            </p:nvSpPr>
            <p:spPr>
              <a:xfrm>
                <a:off x="6770350" y="6237447"/>
                <a:ext cx="914556"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2" name="Rounded Rectangle 1361"/>
            <p:cNvSpPr/>
            <p:nvPr/>
          </p:nvSpPr>
          <p:spPr>
            <a:xfrm rot="731394">
              <a:off x="8290526" y="4421371"/>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1" name="Group 1540"/>
            <p:cNvGrpSpPr/>
            <p:nvPr/>
          </p:nvGrpSpPr>
          <p:grpSpPr>
            <a:xfrm rot="2149970">
              <a:off x="8955827" y="4392562"/>
              <a:ext cx="676041" cy="518383"/>
              <a:chOff x="8246914" y="6224004"/>
              <a:chExt cx="676041" cy="518383"/>
            </a:xfrm>
          </p:grpSpPr>
          <p:sp>
            <p:nvSpPr>
              <p:cNvPr id="1542" name="Rectangle 1541"/>
              <p:cNvSpPr/>
              <p:nvPr/>
            </p:nvSpPr>
            <p:spPr>
              <a:xfrm>
                <a:off x="8246914" y="6224004"/>
                <a:ext cx="676041" cy="5183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4" name="Group 1543"/>
              <p:cNvGrpSpPr/>
              <p:nvPr/>
            </p:nvGrpSpPr>
            <p:grpSpPr>
              <a:xfrm>
                <a:off x="8734235" y="6284727"/>
                <a:ext cx="154295" cy="338137"/>
                <a:chOff x="3657600" y="2667000"/>
                <a:chExt cx="183776" cy="389965"/>
              </a:xfrm>
            </p:grpSpPr>
            <p:sp>
              <p:nvSpPr>
                <p:cNvPr id="1545" name="Rectangle 154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Rectangle 154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Rectangle 154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0" name="Rounded Rectangle 1359"/>
            <p:cNvSpPr/>
            <p:nvPr/>
          </p:nvSpPr>
          <p:spPr>
            <a:xfrm>
              <a:off x="8636792" y="4506170"/>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8789192" y="4658570"/>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9" name="Group 1588"/>
          <p:cNvGrpSpPr/>
          <p:nvPr/>
        </p:nvGrpSpPr>
        <p:grpSpPr>
          <a:xfrm>
            <a:off x="10765272" y="3894888"/>
            <a:ext cx="734156" cy="2164331"/>
            <a:chOff x="4700356" y="1642830"/>
            <a:chExt cx="1326472" cy="3547741"/>
          </a:xfrm>
        </p:grpSpPr>
        <p:grpSp>
          <p:nvGrpSpPr>
            <p:cNvPr id="1590" name="Group 1589"/>
            <p:cNvGrpSpPr/>
            <p:nvPr/>
          </p:nvGrpSpPr>
          <p:grpSpPr>
            <a:xfrm>
              <a:off x="4746535" y="1642830"/>
              <a:ext cx="1205630" cy="766670"/>
              <a:chOff x="2818248" y="1170384"/>
              <a:chExt cx="1909500" cy="1217570"/>
            </a:xfrm>
          </p:grpSpPr>
          <p:sp>
            <p:nvSpPr>
              <p:cNvPr id="1610" name="Moon 1609"/>
              <p:cNvSpPr/>
              <p:nvPr/>
            </p:nvSpPr>
            <p:spPr>
              <a:xfrm rot="4054239">
                <a:off x="3182590" y="1436451"/>
                <a:ext cx="187734"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Moon 1610"/>
              <p:cNvSpPr/>
              <p:nvPr/>
            </p:nvSpPr>
            <p:spPr>
              <a:xfrm rot="4054239">
                <a:off x="3150244" y="1544200"/>
                <a:ext cx="453485"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2" name="Moon 1611"/>
              <p:cNvSpPr/>
              <p:nvPr/>
            </p:nvSpPr>
            <p:spPr>
              <a:xfrm rot="5400000">
                <a:off x="3567519" y="1343057"/>
                <a:ext cx="656342" cy="13059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3" name="Moon 1612"/>
              <p:cNvSpPr/>
              <p:nvPr/>
            </p:nvSpPr>
            <p:spPr>
              <a:xfrm>
                <a:off x="3339447" y="1200329"/>
                <a:ext cx="381000" cy="996292"/>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Moon 1613"/>
              <p:cNvSpPr/>
              <p:nvPr/>
            </p:nvSpPr>
            <p:spPr>
              <a:xfrm rot="1176997">
                <a:off x="3513801" y="1170384"/>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5" name="Moon 1614"/>
              <p:cNvSpPr/>
              <p:nvPr/>
            </p:nvSpPr>
            <p:spPr>
              <a:xfrm rot="19664572">
                <a:off x="3051833" y="1386758"/>
                <a:ext cx="420420" cy="10011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Moon 1615"/>
              <p:cNvSpPr/>
              <p:nvPr/>
            </p:nvSpPr>
            <p:spPr>
              <a:xfrm rot="4584428">
                <a:off x="4028310" y="1426850"/>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Moon 1616"/>
              <p:cNvSpPr/>
              <p:nvPr/>
            </p:nvSpPr>
            <p:spPr>
              <a:xfrm rot="3348030">
                <a:off x="3961354" y="1236701"/>
                <a:ext cx="250733"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Moon 1617"/>
              <p:cNvSpPr/>
              <p:nvPr/>
            </p:nvSpPr>
            <p:spPr>
              <a:xfrm rot="1176997">
                <a:off x="3731898" y="1358482"/>
                <a:ext cx="297799" cy="774314"/>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9" name="Moon 1618"/>
              <p:cNvSpPr/>
              <p:nvPr/>
            </p:nvSpPr>
            <p:spPr>
              <a:xfrm rot="7380762">
                <a:off x="3142343" y="1403382"/>
                <a:ext cx="273432"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0" name="Oval 1619"/>
              <p:cNvSpPr/>
              <p:nvPr/>
            </p:nvSpPr>
            <p:spPr>
              <a:xfrm>
                <a:off x="3100456" y="1582398"/>
                <a:ext cx="1390324" cy="65816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1" name="Oval 1590"/>
            <p:cNvSpPr/>
            <p:nvPr/>
          </p:nvSpPr>
          <p:spPr>
            <a:xfrm rot="4050661">
              <a:off x="5382334"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2" name="Oval 1591"/>
            <p:cNvSpPr/>
            <p:nvPr/>
          </p:nvSpPr>
          <p:spPr>
            <a:xfrm rot="4050661">
              <a:off x="4914407"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Oval 1592"/>
            <p:cNvSpPr/>
            <p:nvPr/>
          </p:nvSpPr>
          <p:spPr>
            <a:xfrm>
              <a:off x="5701314" y="3627097"/>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4" name="Oval 1593"/>
            <p:cNvSpPr/>
            <p:nvPr/>
          </p:nvSpPr>
          <p:spPr>
            <a:xfrm>
              <a:off x="4700356" y="3618375"/>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Trapezoid 1594"/>
            <p:cNvSpPr/>
            <p:nvPr/>
          </p:nvSpPr>
          <p:spPr>
            <a:xfrm rot="20029742">
              <a:off x="5470857" y="3133463"/>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Trapezoid 1595"/>
            <p:cNvSpPr/>
            <p:nvPr/>
          </p:nvSpPr>
          <p:spPr>
            <a:xfrm rot="1905609">
              <a:off x="4827964" y="3107294"/>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 name="Trapezoid 1596"/>
            <p:cNvSpPr/>
            <p:nvPr/>
          </p:nvSpPr>
          <p:spPr>
            <a:xfrm>
              <a:off x="4981113" y="3016499"/>
              <a:ext cx="748684" cy="100312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Isosceles Triangle 1597"/>
            <p:cNvSpPr/>
            <p:nvPr/>
          </p:nvSpPr>
          <p:spPr>
            <a:xfrm rot="10800000">
              <a:off x="5208972" y="2999053"/>
              <a:ext cx="280756" cy="401251"/>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9" name="Group 84"/>
            <p:cNvGrpSpPr/>
            <p:nvPr/>
          </p:nvGrpSpPr>
          <p:grpSpPr>
            <a:xfrm rot="20814385">
              <a:off x="5090974" y="3003415"/>
              <a:ext cx="703926" cy="632405"/>
              <a:chOff x="4343400" y="1905000"/>
              <a:chExt cx="827320" cy="764627"/>
            </a:xfrm>
          </p:grpSpPr>
          <p:sp>
            <p:nvSpPr>
              <p:cNvPr id="1608" name="Double Wave 1607"/>
              <p:cNvSpPr/>
              <p:nvPr/>
            </p:nvSpPr>
            <p:spPr>
              <a:xfrm>
                <a:off x="4343400" y="1905000"/>
                <a:ext cx="685800" cy="228600"/>
              </a:xfrm>
              <a:prstGeom prst="doubleWave">
                <a:avLst>
                  <a:gd name="adj1" fmla="val 125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Isosceles Triangle 1608"/>
              <p:cNvSpPr/>
              <p:nvPr/>
            </p:nvSpPr>
            <p:spPr>
              <a:xfrm rot="10095459">
                <a:off x="4637320" y="1907627"/>
                <a:ext cx="5334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0" name="Oval 1599"/>
            <p:cNvSpPr/>
            <p:nvPr/>
          </p:nvSpPr>
          <p:spPr>
            <a:xfrm>
              <a:off x="4887527" y="1997774"/>
              <a:ext cx="935854" cy="11190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Trapezoid 1600"/>
            <p:cNvSpPr/>
            <p:nvPr/>
          </p:nvSpPr>
          <p:spPr>
            <a:xfrm>
              <a:off x="4879389" y="3914951"/>
              <a:ext cx="569650"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2" name="Trapezoid 1601"/>
            <p:cNvSpPr/>
            <p:nvPr/>
          </p:nvSpPr>
          <p:spPr>
            <a:xfrm>
              <a:off x="5355454" y="3919313"/>
              <a:ext cx="516755"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3" name="Rounded Rectangle 1602"/>
            <p:cNvSpPr/>
            <p:nvPr/>
          </p:nvSpPr>
          <p:spPr>
            <a:xfrm>
              <a:off x="5090974" y="3949844"/>
              <a:ext cx="561513" cy="471032"/>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Rectangle 1603"/>
            <p:cNvSpPr/>
            <p:nvPr/>
          </p:nvSpPr>
          <p:spPr>
            <a:xfrm>
              <a:off x="4981113" y="3819000"/>
              <a:ext cx="748684" cy="20062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Rectangle 1604"/>
            <p:cNvSpPr/>
            <p:nvPr/>
          </p:nvSpPr>
          <p:spPr>
            <a:xfrm>
              <a:off x="5265938" y="3845168"/>
              <a:ext cx="183102" cy="1962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6" name="Round Diagonal Corner Rectangle 1605"/>
            <p:cNvSpPr/>
            <p:nvPr/>
          </p:nvSpPr>
          <p:spPr>
            <a:xfrm>
              <a:off x="5010427" y="1981341"/>
              <a:ext cx="685800" cy="326635"/>
            </a:xfrm>
            <a:prstGeom prst="round2DiagRect">
              <a:avLst>
                <a:gd name="adj1" fmla="val 16667"/>
                <a:gd name="adj2" fmla="val 500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Oval 1606"/>
            <p:cNvSpPr/>
            <p:nvPr/>
          </p:nvSpPr>
          <p:spPr>
            <a:xfrm>
              <a:off x="4973864" y="1947273"/>
              <a:ext cx="755933" cy="21189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517789" y="4423263"/>
            <a:ext cx="929331" cy="2108703"/>
            <a:chOff x="8517789" y="4423263"/>
            <a:chExt cx="929331" cy="2108703"/>
          </a:xfrm>
        </p:grpSpPr>
        <p:grpSp>
          <p:nvGrpSpPr>
            <p:cNvPr id="1566" name="Group 1565"/>
            <p:cNvGrpSpPr/>
            <p:nvPr/>
          </p:nvGrpSpPr>
          <p:grpSpPr>
            <a:xfrm>
              <a:off x="8517789" y="4423263"/>
              <a:ext cx="927830" cy="2108703"/>
              <a:chOff x="1219200" y="838200"/>
              <a:chExt cx="1676400" cy="3809999"/>
            </a:xfrm>
          </p:grpSpPr>
          <p:sp>
            <p:nvSpPr>
              <p:cNvPr id="1567" name="Cloud 1566"/>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68" name="Cloud 1567"/>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 name="Cloud 1568"/>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Oval 1569"/>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Oval 1570"/>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Oval 1571"/>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Oval 1572"/>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Trapezoid 1573"/>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Trapezoid 1574"/>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 name="Trapezoid 1575"/>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Isosceles Triangle 1576"/>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Trapezoid 1577"/>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Trapezoid 1578"/>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0" name="Rounded Rectangle 1579"/>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1" name="Rectangle 1580"/>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2" name="Rectangle 1581"/>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3" name="Rectangle 1582"/>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Oval 1583"/>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Oval 1584"/>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1585"/>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 name="Cloud 1586"/>
              <p:cNvSpPr/>
              <p:nvPr/>
            </p:nvSpPr>
            <p:spPr>
              <a:xfrm>
                <a:off x="1600200" y="19050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Oval 1587"/>
              <p:cNvSpPr/>
              <p:nvPr/>
            </p:nvSpPr>
            <p:spPr>
              <a:xfrm>
                <a:off x="1828800" y="2057400"/>
                <a:ext cx="3810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1" name="Group 1550"/>
            <p:cNvGrpSpPr/>
            <p:nvPr/>
          </p:nvGrpSpPr>
          <p:grpSpPr>
            <a:xfrm rot="16621383">
              <a:off x="8466727" y="5455100"/>
              <a:ext cx="1731957" cy="228829"/>
              <a:chOff x="1956293" y="4846593"/>
              <a:chExt cx="6959107" cy="1485154"/>
            </a:xfrm>
          </p:grpSpPr>
          <p:sp>
            <p:nvSpPr>
              <p:cNvPr id="1552" name="Moon 1551"/>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Donut 1552"/>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4" name="Rounded Rectangle 1553"/>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Trapezoid 1554"/>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Trapezoid 1555"/>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Oval 1556"/>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Oval 1557"/>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Rounded Rectangle 1558"/>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0" name="Rounded Rectangle 1559"/>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Rounded Rectangle 1560"/>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Rounded Rectangle 1561"/>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Rounded Rectangle 1562"/>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Rounded Rectangle 1563"/>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Rounded Rectangle 1564"/>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9679769" y="4031338"/>
            <a:ext cx="891258" cy="1883662"/>
            <a:chOff x="9679769" y="4031338"/>
            <a:chExt cx="891258" cy="1883662"/>
          </a:xfrm>
        </p:grpSpPr>
        <p:grpSp>
          <p:nvGrpSpPr>
            <p:cNvPr id="1621" name="Group 1620"/>
            <p:cNvGrpSpPr/>
            <p:nvPr/>
          </p:nvGrpSpPr>
          <p:grpSpPr>
            <a:xfrm>
              <a:off x="9679769" y="4031338"/>
              <a:ext cx="891258" cy="1883662"/>
              <a:chOff x="4701602" y="990600"/>
              <a:chExt cx="1610322" cy="3403396"/>
            </a:xfrm>
          </p:grpSpPr>
          <p:grpSp>
            <p:nvGrpSpPr>
              <p:cNvPr id="1622" name="Group 1621"/>
              <p:cNvGrpSpPr/>
              <p:nvPr/>
            </p:nvGrpSpPr>
            <p:grpSpPr>
              <a:xfrm>
                <a:off x="4701602" y="990600"/>
                <a:ext cx="1610322" cy="3403396"/>
                <a:chOff x="5383740" y="1273322"/>
                <a:chExt cx="1610322" cy="3403396"/>
              </a:xfrm>
            </p:grpSpPr>
            <p:sp>
              <p:nvSpPr>
                <p:cNvPr id="1624" name="Cloud 1623"/>
                <p:cNvSpPr/>
                <p:nvPr/>
              </p:nvSpPr>
              <p:spPr>
                <a:xfrm>
                  <a:off x="5582603" y="1400118"/>
                  <a:ext cx="1109003" cy="95777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5" name="Oval 1624"/>
                <p:cNvSpPr/>
                <p:nvPr/>
              </p:nvSpPr>
              <p:spPr>
                <a:xfrm rot="19338880">
                  <a:off x="6716173" y="317316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Oval 1625"/>
                <p:cNvSpPr/>
                <p:nvPr/>
              </p:nvSpPr>
              <p:spPr>
                <a:xfrm rot="1933618">
                  <a:off x="5383740" y="317430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Oval 1626"/>
                <p:cNvSpPr/>
                <p:nvPr/>
              </p:nvSpPr>
              <p:spPr>
                <a:xfrm rot="3417779">
                  <a:off x="6211664" y="4199016"/>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1627"/>
                <p:cNvSpPr/>
                <p:nvPr/>
              </p:nvSpPr>
              <p:spPr>
                <a:xfrm rot="3713177">
                  <a:off x="5737448" y="4238221"/>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Trapezoid 1628"/>
                <p:cNvSpPr/>
                <p:nvPr/>
              </p:nvSpPr>
              <p:spPr>
                <a:xfrm>
                  <a:off x="6054912" y="3468793"/>
                  <a:ext cx="547551" cy="1061599"/>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Trapezoid 1629"/>
                <p:cNvSpPr/>
                <p:nvPr/>
              </p:nvSpPr>
              <p:spPr>
                <a:xfrm rot="263894">
                  <a:off x="5698704" y="3423070"/>
                  <a:ext cx="491931" cy="1126446"/>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1" name="Trapezoid 1630"/>
                <p:cNvSpPr/>
                <p:nvPr/>
              </p:nvSpPr>
              <p:spPr>
                <a:xfrm rot="1375821">
                  <a:off x="5498576" y="2403731"/>
                  <a:ext cx="419392" cy="99989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2" name="Trapezoid 1631"/>
                <p:cNvSpPr/>
                <p:nvPr/>
              </p:nvSpPr>
              <p:spPr>
                <a:xfrm rot="20337671">
                  <a:off x="6400563" y="2423963"/>
                  <a:ext cx="419392" cy="93889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Trapezoid 1632"/>
                <p:cNvSpPr/>
                <p:nvPr/>
              </p:nvSpPr>
              <p:spPr>
                <a:xfrm>
                  <a:off x="5722208" y="2414955"/>
                  <a:ext cx="895024" cy="114095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Oval 1633"/>
                <p:cNvSpPr/>
                <p:nvPr/>
              </p:nvSpPr>
              <p:spPr>
                <a:xfrm>
                  <a:off x="5834650" y="1776635"/>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5" name="Straight Connector 1634"/>
                <p:cNvCxnSpPr>
                  <a:endCxn id="1633" idx="2"/>
                </p:cNvCxnSpPr>
                <p:nvPr/>
              </p:nvCxnSpPr>
              <p:spPr>
                <a:xfrm flipH="1">
                  <a:off x="6169720" y="2667779"/>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36" name="Oval 1635"/>
                <p:cNvSpPr/>
                <p:nvPr/>
              </p:nvSpPr>
              <p:spPr>
                <a:xfrm rot="15873315">
                  <a:off x="6007811" y="3437382"/>
                  <a:ext cx="243623" cy="671069"/>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Rectangle 1636"/>
                <p:cNvSpPr/>
                <p:nvPr/>
              </p:nvSpPr>
              <p:spPr>
                <a:xfrm>
                  <a:off x="5834650" y="2414955"/>
                  <a:ext cx="139224" cy="1140953"/>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 name="Rectangle 1637"/>
                <p:cNvSpPr/>
                <p:nvPr/>
              </p:nvSpPr>
              <p:spPr>
                <a:xfrm>
                  <a:off x="6312442" y="2420055"/>
                  <a:ext cx="142683" cy="1158828"/>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Flowchart: Manual Input 1638"/>
                <p:cNvSpPr/>
                <p:nvPr/>
              </p:nvSpPr>
              <p:spPr>
                <a:xfrm rot="7269359" flipV="1">
                  <a:off x="6144455"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Flowchart: Manual Input 1639"/>
                <p:cNvSpPr/>
                <p:nvPr/>
              </p:nvSpPr>
              <p:spPr>
                <a:xfrm rot="14330641" flipH="1" flipV="1">
                  <a:off x="5771662"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Oval 1640"/>
                <p:cNvSpPr/>
                <p:nvPr/>
              </p:nvSpPr>
              <p:spPr>
                <a:xfrm>
                  <a:off x="5784240" y="1400118"/>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Cloud 1641"/>
                <p:cNvSpPr/>
                <p:nvPr/>
              </p:nvSpPr>
              <p:spPr>
                <a:xfrm>
                  <a:off x="5886537" y="2117389"/>
                  <a:ext cx="532413" cy="631397"/>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3" name="Cloud 1642"/>
                <p:cNvSpPr/>
                <p:nvPr/>
              </p:nvSpPr>
              <p:spPr>
                <a:xfrm rot="14940543">
                  <a:off x="5925115" y="1247793"/>
                  <a:ext cx="489208" cy="54026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3" name="Oval 1622"/>
              <p:cNvSpPr/>
              <p:nvPr/>
            </p:nvSpPr>
            <p:spPr>
              <a:xfrm>
                <a:off x="5281232" y="1953297"/>
                <a:ext cx="330644" cy="1628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4" name="Rounded Rectangle 1643"/>
            <p:cNvSpPr/>
            <p:nvPr/>
          </p:nvSpPr>
          <p:spPr>
            <a:xfrm rot="14749021">
              <a:off x="9116684" y="5021222"/>
              <a:ext cx="1191830" cy="457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Moon 14"/>
          <p:cNvSpPr/>
          <p:nvPr/>
        </p:nvSpPr>
        <p:spPr>
          <a:xfrm>
            <a:off x="549472" y="331030"/>
            <a:ext cx="968774" cy="1394234"/>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1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8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45"/>
                                        </p:tgtEl>
                                        <p:attrNameLst>
                                          <p:attrName>style.visibility</p:attrName>
                                        </p:attrNameLst>
                                      </p:cBhvr>
                                      <p:to>
                                        <p:strVal val="visible"/>
                                      </p:to>
                                    </p:set>
                                    <p:animEffect transition="in" filter="fade">
                                      <p:cBhvr>
                                        <p:cTn id="22" dur="1000"/>
                                        <p:tgtEl>
                                          <p:spTgt spid="1645"/>
                                        </p:tgtEl>
                                      </p:cBhvr>
                                    </p:animEffect>
                                    <p:anim calcmode="lin" valueType="num">
                                      <p:cBhvr>
                                        <p:cTn id="23" dur="1000" fill="hold"/>
                                        <p:tgtEl>
                                          <p:spTgt spid="1645"/>
                                        </p:tgtEl>
                                        <p:attrNameLst>
                                          <p:attrName>ppt_x</p:attrName>
                                        </p:attrNameLst>
                                      </p:cBhvr>
                                      <p:tavLst>
                                        <p:tav tm="0">
                                          <p:val>
                                            <p:strVal val="#ppt_x"/>
                                          </p:val>
                                        </p:tav>
                                        <p:tav tm="100000">
                                          <p:val>
                                            <p:strVal val="#ppt_x"/>
                                          </p:val>
                                        </p:tav>
                                      </p:tavLst>
                                    </p:anim>
                                    <p:anim calcmode="lin" valueType="num">
                                      <p:cBhvr>
                                        <p:cTn id="24" dur="1000" fill="hold"/>
                                        <p:tgtEl>
                                          <p:spTgt spid="1645"/>
                                        </p:tgtEl>
                                        <p:attrNameLst>
                                          <p:attrName>ppt_y</p:attrName>
                                        </p:attrNameLst>
                                      </p:cBhvr>
                                      <p:tavLst>
                                        <p:tav tm="0">
                                          <p:val>
                                            <p:strVal val="#ppt_y+.1"/>
                                          </p:val>
                                        </p:tav>
                                        <p:tav tm="100000">
                                          <p:val>
                                            <p:strVal val="#ppt_y"/>
                                          </p:val>
                                        </p:tav>
                                      </p:tavLst>
                                    </p:anim>
                                  </p:childTnLst>
                                </p:cTn>
                              </p:par>
                              <p:par>
                                <p:cTn id="25" presetID="32" presetClass="emph" presetSubtype="0" fill="hold" nodeType="with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13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1784341" y="1855961"/>
            <a:ext cx="2269094" cy="3316293"/>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12295" y="1213717"/>
              <a:ext cx="2064309" cy="1367963"/>
            </a:xfrm>
            <a:prstGeom prst="rect">
              <a:avLst/>
            </a:prstGeom>
            <a:noFill/>
          </p:spPr>
          <p:txBody>
            <a:bodyPr wrap="square" rtlCol="0">
              <a:spAutoFit/>
            </a:bodyPr>
            <a:lstStyle/>
            <a:p>
              <a:pPr algn="ctr"/>
              <a:r>
                <a:rPr lang="en-US" dirty="0">
                  <a:solidFill>
                    <a:schemeClr val="bg1"/>
                  </a:solidFill>
                </a:rPr>
                <a:t>The Lord rebuked the members for not building and watching over the Church</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101:53-55</a:t>
              </a:r>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3" name="Group 1542"/>
          <p:cNvGrpSpPr/>
          <p:nvPr/>
        </p:nvGrpSpPr>
        <p:grpSpPr>
          <a:xfrm>
            <a:off x="4152641" y="3169206"/>
            <a:ext cx="2899223" cy="2399471"/>
            <a:chOff x="4428089" y="2533119"/>
            <a:chExt cx="4181496" cy="3460713"/>
          </a:xfrm>
        </p:grpSpPr>
        <p:grpSp>
          <p:nvGrpSpPr>
            <p:cNvPr id="1548" name="Group 1547"/>
            <p:cNvGrpSpPr/>
            <p:nvPr/>
          </p:nvGrpSpPr>
          <p:grpSpPr>
            <a:xfrm>
              <a:off x="4531425" y="3405530"/>
              <a:ext cx="1212977" cy="2588302"/>
              <a:chOff x="5895534" y="3587664"/>
              <a:chExt cx="1212977" cy="2588302"/>
            </a:xfrm>
          </p:grpSpPr>
          <p:sp>
            <p:nvSpPr>
              <p:cNvPr id="1770" name="Oval 1769"/>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Trapezoid 1773"/>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Trapezoid 1774"/>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Trapezoid 1775"/>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Isosceles Triangle 1776"/>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Trapezoid 1777"/>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Trapezoid 1778"/>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Rounded Rectangle 1779"/>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Rectangle 1780"/>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Rectangle 1781"/>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Rectangle 1782"/>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Pentagon 1783"/>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Rectangle 1785"/>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9" name="Group 135"/>
            <p:cNvGrpSpPr/>
            <p:nvPr/>
          </p:nvGrpSpPr>
          <p:grpSpPr>
            <a:xfrm>
              <a:off x="4428089" y="3161462"/>
              <a:ext cx="1371600" cy="457200"/>
              <a:chOff x="3733800" y="1066800"/>
              <a:chExt cx="1371600" cy="457200"/>
            </a:xfrm>
          </p:grpSpPr>
          <p:sp>
            <p:nvSpPr>
              <p:cNvPr id="1767" name="Oval 1766"/>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Flowchart: Delay 1767"/>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9" name="Moon 1768"/>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0" name="Group 1549"/>
            <p:cNvGrpSpPr/>
            <p:nvPr/>
          </p:nvGrpSpPr>
          <p:grpSpPr>
            <a:xfrm>
              <a:off x="5758299" y="3163287"/>
              <a:ext cx="1046399" cy="2703018"/>
              <a:chOff x="685800" y="1219200"/>
              <a:chExt cx="1752600" cy="4515440"/>
            </a:xfrm>
          </p:grpSpPr>
          <p:sp>
            <p:nvSpPr>
              <p:cNvPr id="1745" name="Oval 1744"/>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Oval 1745"/>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Teardrop 1746"/>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Cloud 1747"/>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Cloud 1748"/>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Oval 1749"/>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Oval 1750"/>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2" name="Trapezoid 1751"/>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Trapezoid 1752"/>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4" name="Trapezoid 1753"/>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Chord 1754"/>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Chord 1755"/>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7" name="Group 189"/>
              <p:cNvGrpSpPr/>
              <p:nvPr/>
            </p:nvGrpSpPr>
            <p:grpSpPr>
              <a:xfrm>
                <a:off x="908079" y="2995604"/>
                <a:ext cx="1275731" cy="1611841"/>
                <a:chOff x="4561507" y="4365352"/>
                <a:chExt cx="1797526" cy="1425848"/>
              </a:xfrm>
            </p:grpSpPr>
            <p:sp>
              <p:nvSpPr>
                <p:cNvPr id="1761" name="Diagonal Stripe 1760"/>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2" name="Diagonal Stripe 1761"/>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3" name="Moon 1762"/>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4" name="Moon 1763"/>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5" name="Flowchart: Collate 1764"/>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6" name="Rounded Rectangle 1765"/>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8" name="Oval 1757"/>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9" name="Cloud 1758"/>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Moon 1759"/>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8" name="Group 1647"/>
            <p:cNvGrpSpPr/>
            <p:nvPr/>
          </p:nvGrpSpPr>
          <p:grpSpPr>
            <a:xfrm>
              <a:off x="6757163" y="2533119"/>
              <a:ext cx="1387203" cy="3419863"/>
              <a:chOff x="914400" y="1165412"/>
              <a:chExt cx="1524000" cy="3757108"/>
            </a:xfrm>
          </p:grpSpPr>
          <p:sp>
            <p:nvSpPr>
              <p:cNvPr id="1717" name="Rounded Rectangle 1716"/>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Rounded Rectangle 1717"/>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Oval 1719"/>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Oval 1721"/>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Trapezoid 1722"/>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Trapezoid 1723"/>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Trapezoid 1724"/>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Trapezoid 1725"/>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Trapezoid 1726"/>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Trapezoid 1727"/>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Trapezoid 1728"/>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Trapezoid 1729"/>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1" name="Group 290"/>
              <p:cNvGrpSpPr/>
              <p:nvPr/>
            </p:nvGrpSpPr>
            <p:grpSpPr>
              <a:xfrm>
                <a:off x="1371600" y="2590800"/>
                <a:ext cx="641825" cy="533400"/>
                <a:chOff x="3864471" y="1752599"/>
                <a:chExt cx="848344" cy="705031"/>
              </a:xfrm>
            </p:grpSpPr>
            <p:sp>
              <p:nvSpPr>
                <p:cNvPr id="1739" name="Isosceles Triangle 173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Isosceles Triangle 173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Trapezoid 174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Trapezoid 174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Trapezoid 174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Trapezoid 174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2" name="Rounded Rectangle 1731"/>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Rounded Rectangle 1732"/>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ounded Rectangle 1733"/>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Oval 1734"/>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6" name="Group 1735"/>
              <p:cNvGrpSpPr/>
              <p:nvPr/>
            </p:nvGrpSpPr>
            <p:grpSpPr>
              <a:xfrm>
                <a:off x="1268506" y="1165412"/>
                <a:ext cx="838200" cy="838200"/>
                <a:chOff x="2362200" y="2209800"/>
                <a:chExt cx="1828800" cy="1600200"/>
              </a:xfrm>
              <a:solidFill>
                <a:schemeClr val="tx1">
                  <a:lumMod val="65000"/>
                  <a:lumOff val="35000"/>
                </a:schemeClr>
              </a:solidFill>
            </p:grpSpPr>
            <p:sp>
              <p:nvSpPr>
                <p:cNvPr id="1737" name="Oval 1736"/>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Flowchart: Magnetic Disk 1737"/>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9" name="Group 428"/>
            <p:cNvGrpSpPr/>
            <p:nvPr/>
          </p:nvGrpSpPr>
          <p:grpSpPr>
            <a:xfrm>
              <a:off x="7558779" y="3884306"/>
              <a:ext cx="1050806" cy="2057400"/>
              <a:chOff x="3352800" y="304800"/>
              <a:chExt cx="1676400" cy="3282266"/>
            </a:xfrm>
          </p:grpSpPr>
          <p:sp>
            <p:nvSpPr>
              <p:cNvPr id="1650" name="Teardrop 1649"/>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1" name="Group 101"/>
              <p:cNvGrpSpPr/>
              <p:nvPr/>
            </p:nvGrpSpPr>
            <p:grpSpPr>
              <a:xfrm>
                <a:off x="3352800" y="546814"/>
                <a:ext cx="1676400" cy="3040252"/>
                <a:chOff x="3352800" y="546814"/>
                <a:chExt cx="1676400" cy="3040252"/>
              </a:xfrm>
            </p:grpSpPr>
            <p:sp>
              <p:nvSpPr>
                <p:cNvPr id="1652" name="Oval 1651"/>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 name="Oval 1652"/>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4" name="Oval 1653"/>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Oval 1654"/>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Oval 1655"/>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Trapezoid 1656"/>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Trapezoid 1657"/>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Trapezoid 1658"/>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Chord 1659"/>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1" name="Chord 1660"/>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2" name="Group 143"/>
                <p:cNvGrpSpPr/>
                <p:nvPr/>
              </p:nvGrpSpPr>
              <p:grpSpPr>
                <a:xfrm>
                  <a:off x="3899504" y="2888110"/>
                  <a:ext cx="169242" cy="176136"/>
                  <a:chOff x="1524000" y="2401957"/>
                  <a:chExt cx="314739" cy="341243"/>
                </a:xfrm>
              </p:grpSpPr>
              <p:sp>
                <p:nvSpPr>
                  <p:cNvPr id="1713" name="Oval 171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5" name="Oval 171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6" name="Oval 171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3" name="Group 148"/>
                <p:cNvGrpSpPr/>
                <p:nvPr/>
              </p:nvGrpSpPr>
              <p:grpSpPr>
                <a:xfrm>
                  <a:off x="4068745" y="2535838"/>
                  <a:ext cx="169242" cy="176136"/>
                  <a:chOff x="1524000" y="2401957"/>
                  <a:chExt cx="314739" cy="341243"/>
                </a:xfrm>
              </p:grpSpPr>
              <p:sp>
                <p:nvSpPr>
                  <p:cNvPr id="1709" name="Oval 170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Oval 170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1" name="Oval 171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4" name="Group 153"/>
                <p:cNvGrpSpPr/>
                <p:nvPr/>
              </p:nvGrpSpPr>
              <p:grpSpPr>
                <a:xfrm>
                  <a:off x="4237987" y="2976179"/>
                  <a:ext cx="169242" cy="176136"/>
                  <a:chOff x="1524000" y="2401957"/>
                  <a:chExt cx="314739" cy="341243"/>
                </a:xfrm>
              </p:grpSpPr>
              <p:sp>
                <p:nvSpPr>
                  <p:cNvPr id="1705" name="Oval 170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6" name="Oval 170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7" name="Oval 170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8" name="Oval 170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5" name="Group 158"/>
                <p:cNvGrpSpPr/>
                <p:nvPr/>
              </p:nvGrpSpPr>
              <p:grpSpPr>
                <a:xfrm>
                  <a:off x="3645641" y="2271634"/>
                  <a:ext cx="169242" cy="176136"/>
                  <a:chOff x="1524000" y="2401957"/>
                  <a:chExt cx="314739" cy="341243"/>
                </a:xfrm>
              </p:grpSpPr>
              <p:sp>
                <p:nvSpPr>
                  <p:cNvPr id="1701" name="Oval 170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Oval 170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3" name="Oval 170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4" name="Oval 170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6" name="Group 163"/>
                <p:cNvGrpSpPr/>
                <p:nvPr/>
              </p:nvGrpSpPr>
              <p:grpSpPr>
                <a:xfrm>
                  <a:off x="3984125" y="2183566"/>
                  <a:ext cx="169242" cy="176136"/>
                  <a:chOff x="1524000" y="2401957"/>
                  <a:chExt cx="314739" cy="341243"/>
                </a:xfrm>
              </p:grpSpPr>
              <p:sp>
                <p:nvSpPr>
                  <p:cNvPr id="1697" name="Oval 169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 name="Oval 169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val 169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Oval 169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7" name="Group 168"/>
                <p:cNvGrpSpPr/>
                <p:nvPr/>
              </p:nvGrpSpPr>
              <p:grpSpPr>
                <a:xfrm>
                  <a:off x="4491850" y="2271634"/>
                  <a:ext cx="169242" cy="176136"/>
                  <a:chOff x="1524000" y="2401957"/>
                  <a:chExt cx="314739" cy="341243"/>
                </a:xfrm>
              </p:grpSpPr>
              <p:sp>
                <p:nvSpPr>
                  <p:cNvPr id="1693" name="Oval 169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4" name="Oval 169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5" name="Oval 169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Oval 169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8" name="Group 173"/>
                <p:cNvGrpSpPr/>
                <p:nvPr/>
              </p:nvGrpSpPr>
              <p:grpSpPr>
                <a:xfrm>
                  <a:off x="3814883" y="3152315"/>
                  <a:ext cx="169242" cy="176136"/>
                  <a:chOff x="1524000" y="2401957"/>
                  <a:chExt cx="314739" cy="341243"/>
                </a:xfrm>
              </p:grpSpPr>
              <p:sp>
                <p:nvSpPr>
                  <p:cNvPr id="1689" name="Oval 168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0" name="Oval 168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 name="Oval 169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2" name="Oval 169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9" name="Group 189"/>
                <p:cNvGrpSpPr/>
                <p:nvPr/>
              </p:nvGrpSpPr>
              <p:grpSpPr>
                <a:xfrm>
                  <a:off x="3610787" y="1600971"/>
                  <a:ext cx="1122270" cy="1176096"/>
                  <a:chOff x="4479704" y="4365352"/>
                  <a:chExt cx="1940681" cy="1425848"/>
                </a:xfrm>
              </p:grpSpPr>
              <p:sp>
                <p:nvSpPr>
                  <p:cNvPr id="1683"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4" name="Diagonal Stripe 1683"/>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5" name="Moon 1684"/>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6" name="Moon 1685"/>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7" name="Flowchart: Collate 1686"/>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8" name="Rounded Rectangle 1687"/>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0" name="Oval 1669"/>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1" name="Group 87"/>
                <p:cNvGrpSpPr/>
                <p:nvPr/>
              </p:nvGrpSpPr>
              <p:grpSpPr>
                <a:xfrm rot="20234330">
                  <a:off x="4499624" y="942037"/>
                  <a:ext cx="367983" cy="1282433"/>
                  <a:chOff x="1600200" y="4267200"/>
                  <a:chExt cx="1524000" cy="2362200"/>
                </a:xfrm>
              </p:grpSpPr>
              <p:sp>
                <p:nvSpPr>
                  <p:cNvPr id="1680" name="Moon 1679"/>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1" name="Moon 1680"/>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2" name="Oval 1681"/>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2" name="Group 92"/>
                <p:cNvGrpSpPr/>
                <p:nvPr/>
              </p:nvGrpSpPr>
              <p:grpSpPr>
                <a:xfrm rot="1365670" flipH="1">
                  <a:off x="3400285" y="946939"/>
                  <a:ext cx="367983" cy="1282433"/>
                  <a:chOff x="1600200" y="4267200"/>
                  <a:chExt cx="1524000" cy="2362200"/>
                </a:xfrm>
              </p:grpSpPr>
              <p:sp>
                <p:nvSpPr>
                  <p:cNvPr id="1677" name="Moon 1676"/>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8" name="Moon 1677"/>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 name="Oval 1678"/>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3" name="Oval 1672"/>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Oval 1673"/>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Oval 1674"/>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30" name="Group 1329"/>
          <p:cNvGrpSpPr/>
          <p:nvPr/>
        </p:nvGrpSpPr>
        <p:grpSpPr>
          <a:xfrm>
            <a:off x="3302493" y="3789469"/>
            <a:ext cx="1111101" cy="2204762"/>
            <a:chOff x="1447800" y="1166061"/>
            <a:chExt cx="166513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3" name="Group 1812"/>
          <p:cNvGrpSpPr/>
          <p:nvPr/>
        </p:nvGrpSpPr>
        <p:grpSpPr>
          <a:xfrm>
            <a:off x="8589109" y="3250436"/>
            <a:ext cx="1649943" cy="1478328"/>
            <a:chOff x="457200" y="2497304"/>
            <a:chExt cx="4781871" cy="4284496"/>
          </a:xfrm>
        </p:grpSpPr>
        <p:grpSp>
          <p:nvGrpSpPr>
            <p:cNvPr id="1814" name="Group 230"/>
            <p:cNvGrpSpPr/>
            <p:nvPr/>
          </p:nvGrpSpPr>
          <p:grpSpPr>
            <a:xfrm rot="18989829" flipH="1">
              <a:off x="2994882" y="2720848"/>
              <a:ext cx="1586260" cy="1364114"/>
              <a:chOff x="736597" y="733384"/>
              <a:chExt cx="1807860" cy="1807860"/>
            </a:xfrm>
          </p:grpSpPr>
          <p:grpSp>
            <p:nvGrpSpPr>
              <p:cNvPr id="2048" name="Group 15"/>
              <p:cNvGrpSpPr/>
              <p:nvPr/>
            </p:nvGrpSpPr>
            <p:grpSpPr>
              <a:xfrm rot="20238387">
                <a:off x="736597" y="881328"/>
                <a:ext cx="1193804" cy="897916"/>
                <a:chOff x="1111998" y="1862460"/>
                <a:chExt cx="2362200" cy="1921930"/>
              </a:xfrm>
            </p:grpSpPr>
            <p:grpSp>
              <p:nvGrpSpPr>
                <p:cNvPr id="2069" name="Group 6"/>
                <p:cNvGrpSpPr/>
                <p:nvPr/>
              </p:nvGrpSpPr>
              <p:grpSpPr>
                <a:xfrm rot="17802976">
                  <a:off x="1912098" y="1823816"/>
                  <a:ext cx="762000" cy="2362200"/>
                  <a:chOff x="1905000" y="1828800"/>
                  <a:chExt cx="762000" cy="2362200"/>
                </a:xfrm>
              </p:grpSpPr>
              <p:sp>
                <p:nvSpPr>
                  <p:cNvPr id="20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0" name="Group 9"/>
                <p:cNvGrpSpPr/>
                <p:nvPr/>
              </p:nvGrpSpPr>
              <p:grpSpPr>
                <a:xfrm rot="19123498">
                  <a:off x="2501621" y="1862460"/>
                  <a:ext cx="542170" cy="1782007"/>
                  <a:chOff x="1905000" y="1828800"/>
                  <a:chExt cx="762000" cy="2362200"/>
                </a:xfrm>
              </p:grpSpPr>
              <p:sp>
                <p:nvSpPr>
                  <p:cNvPr id="2074"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12"/>
                <p:cNvGrpSpPr/>
                <p:nvPr/>
              </p:nvGrpSpPr>
              <p:grpSpPr>
                <a:xfrm rot="15530705">
                  <a:off x="2284581" y="2639655"/>
                  <a:ext cx="405591" cy="1883879"/>
                  <a:chOff x="1905000" y="1828800"/>
                  <a:chExt cx="762000" cy="2362200"/>
                </a:xfrm>
              </p:grpSpPr>
              <p:sp>
                <p:nvSpPr>
                  <p:cNvPr id="2072"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9" name="Group 21"/>
              <p:cNvGrpSpPr/>
              <p:nvPr/>
            </p:nvGrpSpPr>
            <p:grpSpPr>
              <a:xfrm rot="2927600">
                <a:off x="1498597" y="881328"/>
                <a:ext cx="1193804" cy="897916"/>
                <a:chOff x="1111998" y="1862460"/>
                <a:chExt cx="2362200" cy="1921930"/>
              </a:xfrm>
            </p:grpSpPr>
            <p:grpSp>
              <p:nvGrpSpPr>
                <p:cNvPr id="2060" name="Group 6"/>
                <p:cNvGrpSpPr/>
                <p:nvPr/>
              </p:nvGrpSpPr>
              <p:grpSpPr>
                <a:xfrm rot="17802976">
                  <a:off x="1912098" y="1823816"/>
                  <a:ext cx="762000" cy="2362200"/>
                  <a:chOff x="1905000" y="1828800"/>
                  <a:chExt cx="762000" cy="2362200"/>
                </a:xfrm>
              </p:grpSpPr>
              <p:sp>
                <p:nvSpPr>
                  <p:cNvPr id="20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1" name="Group 9"/>
                <p:cNvGrpSpPr/>
                <p:nvPr/>
              </p:nvGrpSpPr>
              <p:grpSpPr>
                <a:xfrm rot="19123498">
                  <a:off x="2501621" y="1862460"/>
                  <a:ext cx="542170" cy="1782007"/>
                  <a:chOff x="1905000" y="1828800"/>
                  <a:chExt cx="762000" cy="2362200"/>
                </a:xfrm>
              </p:grpSpPr>
              <p:sp>
                <p:nvSpPr>
                  <p:cNvPr id="2065"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2" name="Group 12"/>
                <p:cNvGrpSpPr/>
                <p:nvPr/>
              </p:nvGrpSpPr>
              <p:grpSpPr>
                <a:xfrm rot="15530705">
                  <a:off x="2284581" y="2639655"/>
                  <a:ext cx="405591" cy="1883879"/>
                  <a:chOff x="1905000" y="1828800"/>
                  <a:chExt cx="762000" cy="2362200"/>
                </a:xfrm>
              </p:grpSpPr>
              <p:sp>
                <p:nvSpPr>
                  <p:cNvPr id="2063" name="Oval 20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0" name="Group 31"/>
              <p:cNvGrpSpPr/>
              <p:nvPr/>
            </p:nvGrpSpPr>
            <p:grpSpPr>
              <a:xfrm rot="20238387">
                <a:off x="1346199" y="1643328"/>
                <a:ext cx="1193804" cy="897916"/>
                <a:chOff x="1111998" y="1862460"/>
                <a:chExt cx="2362200" cy="1921930"/>
              </a:xfrm>
            </p:grpSpPr>
            <p:grpSp>
              <p:nvGrpSpPr>
                <p:cNvPr id="2051" name="Group 6"/>
                <p:cNvGrpSpPr/>
                <p:nvPr/>
              </p:nvGrpSpPr>
              <p:grpSpPr>
                <a:xfrm rot="17802976">
                  <a:off x="1912098" y="1823816"/>
                  <a:ext cx="762000" cy="2362200"/>
                  <a:chOff x="1905000" y="1828800"/>
                  <a:chExt cx="762000" cy="2362200"/>
                </a:xfrm>
              </p:grpSpPr>
              <p:sp>
                <p:nvSpPr>
                  <p:cNvPr id="20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2" name="Group 9"/>
                <p:cNvGrpSpPr/>
                <p:nvPr/>
              </p:nvGrpSpPr>
              <p:grpSpPr>
                <a:xfrm rot="19123498">
                  <a:off x="2501621" y="1862460"/>
                  <a:ext cx="542170" cy="1782007"/>
                  <a:chOff x="1905000" y="1828800"/>
                  <a:chExt cx="762000" cy="2362200"/>
                </a:xfrm>
              </p:grpSpPr>
              <p:sp>
                <p:nvSpPr>
                  <p:cNvPr id="2056"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3" name="Group 12"/>
                <p:cNvGrpSpPr/>
                <p:nvPr/>
              </p:nvGrpSpPr>
              <p:grpSpPr>
                <a:xfrm rot="15530705">
                  <a:off x="2284581" y="2639655"/>
                  <a:ext cx="405591" cy="1883879"/>
                  <a:chOff x="1905000" y="1828800"/>
                  <a:chExt cx="762000" cy="2362200"/>
                </a:xfrm>
              </p:grpSpPr>
              <p:sp>
                <p:nvSpPr>
                  <p:cNvPr id="2054"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15" name="Group 199"/>
            <p:cNvGrpSpPr/>
            <p:nvPr/>
          </p:nvGrpSpPr>
          <p:grpSpPr>
            <a:xfrm rot="3068959">
              <a:off x="1334455" y="2628335"/>
              <a:ext cx="1820842" cy="1558779"/>
              <a:chOff x="736597" y="733384"/>
              <a:chExt cx="1807860" cy="1807860"/>
            </a:xfrm>
          </p:grpSpPr>
          <p:grpSp>
            <p:nvGrpSpPr>
              <p:cNvPr id="2018" name="Group 15"/>
              <p:cNvGrpSpPr/>
              <p:nvPr/>
            </p:nvGrpSpPr>
            <p:grpSpPr>
              <a:xfrm rot="20238387">
                <a:off x="736597" y="881328"/>
                <a:ext cx="1193804" cy="897916"/>
                <a:chOff x="1111998" y="1862460"/>
                <a:chExt cx="2362200" cy="1921930"/>
              </a:xfrm>
            </p:grpSpPr>
            <p:grpSp>
              <p:nvGrpSpPr>
                <p:cNvPr id="2039" name="Group 6"/>
                <p:cNvGrpSpPr/>
                <p:nvPr/>
              </p:nvGrpSpPr>
              <p:grpSpPr>
                <a:xfrm rot="17802976">
                  <a:off x="1912098" y="1823816"/>
                  <a:ext cx="762000" cy="2362200"/>
                  <a:chOff x="1905000" y="1828800"/>
                  <a:chExt cx="762000" cy="2362200"/>
                </a:xfrm>
              </p:grpSpPr>
              <p:sp>
                <p:nvSpPr>
                  <p:cNvPr id="20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0" name="Group 9"/>
                <p:cNvGrpSpPr/>
                <p:nvPr/>
              </p:nvGrpSpPr>
              <p:grpSpPr>
                <a:xfrm rot="19123498">
                  <a:off x="2501621" y="1862460"/>
                  <a:ext cx="542170" cy="1782007"/>
                  <a:chOff x="1905000" y="1828800"/>
                  <a:chExt cx="762000" cy="2362200"/>
                </a:xfrm>
              </p:grpSpPr>
              <p:sp>
                <p:nvSpPr>
                  <p:cNvPr id="2044" name="Oval 20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1" name="Group 12"/>
                <p:cNvGrpSpPr/>
                <p:nvPr/>
              </p:nvGrpSpPr>
              <p:grpSpPr>
                <a:xfrm rot="15530705">
                  <a:off x="2284581" y="2639655"/>
                  <a:ext cx="405591" cy="1883879"/>
                  <a:chOff x="1905000" y="1828800"/>
                  <a:chExt cx="762000" cy="2362200"/>
                </a:xfrm>
              </p:grpSpPr>
              <p:sp>
                <p:nvSpPr>
                  <p:cNvPr id="2042" name="Oval 20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9" name="Group 21"/>
              <p:cNvGrpSpPr/>
              <p:nvPr/>
            </p:nvGrpSpPr>
            <p:grpSpPr>
              <a:xfrm rot="2927600">
                <a:off x="1498597" y="881328"/>
                <a:ext cx="1193804" cy="897916"/>
                <a:chOff x="1111998" y="1862460"/>
                <a:chExt cx="2362200" cy="1921930"/>
              </a:xfrm>
            </p:grpSpPr>
            <p:grpSp>
              <p:nvGrpSpPr>
                <p:cNvPr id="2030" name="Group 6"/>
                <p:cNvGrpSpPr/>
                <p:nvPr/>
              </p:nvGrpSpPr>
              <p:grpSpPr>
                <a:xfrm rot="17802976">
                  <a:off x="1912098" y="1823816"/>
                  <a:ext cx="762000" cy="2362200"/>
                  <a:chOff x="1905000" y="1828800"/>
                  <a:chExt cx="762000" cy="2362200"/>
                </a:xfrm>
              </p:grpSpPr>
              <p:sp>
                <p:nvSpPr>
                  <p:cNvPr id="20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1" name="Group 9"/>
                <p:cNvGrpSpPr/>
                <p:nvPr/>
              </p:nvGrpSpPr>
              <p:grpSpPr>
                <a:xfrm rot="19123498">
                  <a:off x="2501621" y="1862460"/>
                  <a:ext cx="542170" cy="1782007"/>
                  <a:chOff x="1905000" y="1828800"/>
                  <a:chExt cx="762000" cy="2362200"/>
                </a:xfrm>
              </p:grpSpPr>
              <p:sp>
                <p:nvSpPr>
                  <p:cNvPr id="2035" name="Oval 20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2" name="Group 12"/>
                <p:cNvGrpSpPr/>
                <p:nvPr/>
              </p:nvGrpSpPr>
              <p:grpSpPr>
                <a:xfrm rot="15530705">
                  <a:off x="2284581" y="2639655"/>
                  <a:ext cx="405591" cy="1883879"/>
                  <a:chOff x="1905000" y="1828800"/>
                  <a:chExt cx="762000" cy="2362200"/>
                </a:xfrm>
              </p:grpSpPr>
              <p:sp>
                <p:nvSpPr>
                  <p:cNvPr id="2033" name="Oval 2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0" name="Group 31"/>
              <p:cNvGrpSpPr/>
              <p:nvPr/>
            </p:nvGrpSpPr>
            <p:grpSpPr>
              <a:xfrm rot="20238387">
                <a:off x="1346199" y="1643328"/>
                <a:ext cx="1193804" cy="897916"/>
                <a:chOff x="1111998" y="1862460"/>
                <a:chExt cx="2362200" cy="1921930"/>
              </a:xfrm>
            </p:grpSpPr>
            <p:grpSp>
              <p:nvGrpSpPr>
                <p:cNvPr id="2021" name="Group 6"/>
                <p:cNvGrpSpPr/>
                <p:nvPr/>
              </p:nvGrpSpPr>
              <p:grpSpPr>
                <a:xfrm rot="17802976">
                  <a:off x="1912098" y="1823816"/>
                  <a:ext cx="762000" cy="2362200"/>
                  <a:chOff x="1905000" y="1828800"/>
                  <a:chExt cx="762000" cy="2362200"/>
                </a:xfrm>
              </p:grpSpPr>
              <p:sp>
                <p:nvSpPr>
                  <p:cNvPr id="20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2" name="Group 9"/>
                <p:cNvGrpSpPr/>
                <p:nvPr/>
              </p:nvGrpSpPr>
              <p:grpSpPr>
                <a:xfrm rot="19123498">
                  <a:off x="2501621" y="1862460"/>
                  <a:ext cx="542170" cy="1782007"/>
                  <a:chOff x="1905000" y="1828800"/>
                  <a:chExt cx="762000" cy="2362200"/>
                </a:xfrm>
              </p:grpSpPr>
              <p:sp>
                <p:nvSpPr>
                  <p:cNvPr id="2026"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3" name="Group 12"/>
                <p:cNvGrpSpPr/>
                <p:nvPr/>
              </p:nvGrpSpPr>
              <p:grpSpPr>
                <a:xfrm rot="15530705">
                  <a:off x="2284581" y="2639655"/>
                  <a:ext cx="405591" cy="1883879"/>
                  <a:chOff x="1905000" y="1828800"/>
                  <a:chExt cx="762000" cy="2362200"/>
                </a:xfrm>
              </p:grpSpPr>
              <p:sp>
                <p:nvSpPr>
                  <p:cNvPr id="2024"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5"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16" name="Double Wave 1815"/>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7" name="Double Wave 1816"/>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Double Wave 1817"/>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9" name="Oval 1818"/>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Oval 1819"/>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1" name="Group 41"/>
            <p:cNvGrpSpPr/>
            <p:nvPr/>
          </p:nvGrpSpPr>
          <p:grpSpPr>
            <a:xfrm>
              <a:off x="457200" y="3352800"/>
              <a:ext cx="1397003" cy="1095416"/>
              <a:chOff x="736597" y="733384"/>
              <a:chExt cx="1807860" cy="1807860"/>
            </a:xfrm>
          </p:grpSpPr>
          <p:grpSp>
            <p:nvGrpSpPr>
              <p:cNvPr id="1988" name="Group 15"/>
              <p:cNvGrpSpPr/>
              <p:nvPr/>
            </p:nvGrpSpPr>
            <p:grpSpPr>
              <a:xfrm rot="20238387">
                <a:off x="736597" y="881328"/>
                <a:ext cx="1193804" cy="897916"/>
                <a:chOff x="1111998" y="1862460"/>
                <a:chExt cx="2362200" cy="1921930"/>
              </a:xfrm>
            </p:grpSpPr>
            <p:grpSp>
              <p:nvGrpSpPr>
                <p:cNvPr id="2009" name="Group 6"/>
                <p:cNvGrpSpPr/>
                <p:nvPr/>
              </p:nvGrpSpPr>
              <p:grpSpPr>
                <a:xfrm rot="17802976">
                  <a:off x="1912098" y="1823816"/>
                  <a:ext cx="762000" cy="2362200"/>
                  <a:chOff x="1905000" y="1828800"/>
                  <a:chExt cx="762000" cy="2362200"/>
                </a:xfrm>
              </p:grpSpPr>
              <p:sp>
                <p:nvSpPr>
                  <p:cNvPr id="20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0" name="Group 9"/>
                <p:cNvGrpSpPr/>
                <p:nvPr/>
              </p:nvGrpSpPr>
              <p:grpSpPr>
                <a:xfrm rot="19123498">
                  <a:off x="2501621" y="1862460"/>
                  <a:ext cx="542170" cy="1782007"/>
                  <a:chOff x="1905000" y="1828800"/>
                  <a:chExt cx="762000" cy="2362200"/>
                </a:xfrm>
              </p:grpSpPr>
              <p:sp>
                <p:nvSpPr>
                  <p:cNvPr id="201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1" name="Group 12"/>
                <p:cNvGrpSpPr/>
                <p:nvPr/>
              </p:nvGrpSpPr>
              <p:grpSpPr>
                <a:xfrm rot="15530705">
                  <a:off x="2284581" y="2639655"/>
                  <a:ext cx="405591" cy="1883879"/>
                  <a:chOff x="1905000" y="1828800"/>
                  <a:chExt cx="762000" cy="2362200"/>
                </a:xfrm>
              </p:grpSpPr>
              <p:sp>
                <p:nvSpPr>
                  <p:cNvPr id="201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9" name="Group 21"/>
              <p:cNvGrpSpPr/>
              <p:nvPr/>
            </p:nvGrpSpPr>
            <p:grpSpPr>
              <a:xfrm rot="2927600">
                <a:off x="1498597" y="881328"/>
                <a:ext cx="1193804" cy="897916"/>
                <a:chOff x="1111998" y="1862460"/>
                <a:chExt cx="2362200" cy="1921930"/>
              </a:xfrm>
            </p:grpSpPr>
            <p:grpSp>
              <p:nvGrpSpPr>
                <p:cNvPr id="2000" name="Group 6"/>
                <p:cNvGrpSpPr/>
                <p:nvPr/>
              </p:nvGrpSpPr>
              <p:grpSpPr>
                <a:xfrm rot="17802976">
                  <a:off x="1912098" y="1823816"/>
                  <a:ext cx="762000" cy="2362200"/>
                  <a:chOff x="1905000" y="1828800"/>
                  <a:chExt cx="762000" cy="2362200"/>
                </a:xfrm>
              </p:grpSpPr>
              <p:sp>
                <p:nvSpPr>
                  <p:cNvPr id="20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1" name="Group 9"/>
                <p:cNvGrpSpPr/>
                <p:nvPr/>
              </p:nvGrpSpPr>
              <p:grpSpPr>
                <a:xfrm rot="19123498">
                  <a:off x="2501621" y="1862460"/>
                  <a:ext cx="542170" cy="1782007"/>
                  <a:chOff x="1905000" y="1828800"/>
                  <a:chExt cx="762000" cy="2362200"/>
                </a:xfrm>
              </p:grpSpPr>
              <p:sp>
                <p:nvSpPr>
                  <p:cNvPr id="2005"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6"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2" name="Group 12"/>
                <p:cNvGrpSpPr/>
                <p:nvPr/>
              </p:nvGrpSpPr>
              <p:grpSpPr>
                <a:xfrm rot="15530705">
                  <a:off x="2284581" y="2639655"/>
                  <a:ext cx="405591" cy="1883879"/>
                  <a:chOff x="1905000" y="1828800"/>
                  <a:chExt cx="762000" cy="2362200"/>
                </a:xfrm>
              </p:grpSpPr>
              <p:sp>
                <p:nvSpPr>
                  <p:cNvPr id="2003"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4"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0" name="Group 31"/>
              <p:cNvGrpSpPr/>
              <p:nvPr/>
            </p:nvGrpSpPr>
            <p:grpSpPr>
              <a:xfrm rot="20238387">
                <a:off x="1346199" y="1643328"/>
                <a:ext cx="1193804" cy="897916"/>
                <a:chOff x="1111998" y="1862460"/>
                <a:chExt cx="2362200" cy="1921930"/>
              </a:xfrm>
            </p:grpSpPr>
            <p:grpSp>
              <p:nvGrpSpPr>
                <p:cNvPr id="1991" name="Group 6"/>
                <p:cNvGrpSpPr/>
                <p:nvPr/>
              </p:nvGrpSpPr>
              <p:grpSpPr>
                <a:xfrm rot="17802976">
                  <a:off x="1912098" y="1823816"/>
                  <a:ext cx="762000" cy="2362200"/>
                  <a:chOff x="1905000" y="1828800"/>
                  <a:chExt cx="762000" cy="2362200"/>
                </a:xfrm>
              </p:grpSpPr>
              <p:sp>
                <p:nvSpPr>
                  <p:cNvPr id="19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9"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2" name="Group 9"/>
                <p:cNvGrpSpPr/>
                <p:nvPr/>
              </p:nvGrpSpPr>
              <p:grpSpPr>
                <a:xfrm rot="19123498">
                  <a:off x="2501621" y="1862460"/>
                  <a:ext cx="542170" cy="1782007"/>
                  <a:chOff x="1905000" y="1828800"/>
                  <a:chExt cx="762000" cy="2362200"/>
                </a:xfrm>
              </p:grpSpPr>
              <p:sp>
                <p:nvSpPr>
                  <p:cNvPr id="1996" name="Oval 19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7"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3" name="Group 12"/>
                <p:cNvGrpSpPr/>
                <p:nvPr/>
              </p:nvGrpSpPr>
              <p:grpSpPr>
                <a:xfrm rot="15530705">
                  <a:off x="2284581" y="2639655"/>
                  <a:ext cx="405591" cy="1883879"/>
                  <a:chOff x="1905000" y="1828800"/>
                  <a:chExt cx="762000" cy="2362200"/>
                </a:xfrm>
              </p:grpSpPr>
              <p:sp>
                <p:nvSpPr>
                  <p:cNvPr id="1994" name="Oval 1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5" name="Oval 1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2" name="Group 42"/>
            <p:cNvGrpSpPr/>
            <p:nvPr/>
          </p:nvGrpSpPr>
          <p:grpSpPr>
            <a:xfrm rot="1956276">
              <a:off x="1167495" y="3842653"/>
              <a:ext cx="1397003" cy="1095416"/>
              <a:chOff x="736597" y="733384"/>
              <a:chExt cx="1807860" cy="1807860"/>
            </a:xfrm>
          </p:grpSpPr>
          <p:grpSp>
            <p:nvGrpSpPr>
              <p:cNvPr id="1958" name="Group 15"/>
              <p:cNvGrpSpPr/>
              <p:nvPr/>
            </p:nvGrpSpPr>
            <p:grpSpPr>
              <a:xfrm rot="20238387">
                <a:off x="736597" y="881328"/>
                <a:ext cx="1193804" cy="897916"/>
                <a:chOff x="1111998" y="1862460"/>
                <a:chExt cx="2362200" cy="1921930"/>
              </a:xfrm>
            </p:grpSpPr>
            <p:grpSp>
              <p:nvGrpSpPr>
                <p:cNvPr id="1979" name="Group 6"/>
                <p:cNvGrpSpPr/>
                <p:nvPr/>
              </p:nvGrpSpPr>
              <p:grpSpPr>
                <a:xfrm rot="17802976">
                  <a:off x="1912098" y="1823816"/>
                  <a:ext cx="762000" cy="2362200"/>
                  <a:chOff x="1905000" y="1828800"/>
                  <a:chExt cx="762000" cy="2362200"/>
                </a:xfrm>
              </p:grpSpPr>
              <p:sp>
                <p:nvSpPr>
                  <p:cNvPr id="19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0" name="Group 9"/>
                <p:cNvGrpSpPr/>
                <p:nvPr/>
              </p:nvGrpSpPr>
              <p:grpSpPr>
                <a:xfrm rot="19123498">
                  <a:off x="2501621" y="1862460"/>
                  <a:ext cx="542170" cy="1782007"/>
                  <a:chOff x="1905000" y="1828800"/>
                  <a:chExt cx="762000" cy="2362200"/>
                </a:xfrm>
              </p:grpSpPr>
              <p:sp>
                <p:nvSpPr>
                  <p:cNvPr id="1984"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5"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1" name="Group 12"/>
                <p:cNvGrpSpPr/>
                <p:nvPr/>
              </p:nvGrpSpPr>
              <p:grpSpPr>
                <a:xfrm rot="15530705">
                  <a:off x="2284581" y="2639655"/>
                  <a:ext cx="405591" cy="1883879"/>
                  <a:chOff x="1905000" y="1828800"/>
                  <a:chExt cx="762000" cy="2362200"/>
                </a:xfrm>
              </p:grpSpPr>
              <p:sp>
                <p:nvSpPr>
                  <p:cNvPr id="1982" name="Oval 19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9" name="Group 21"/>
              <p:cNvGrpSpPr/>
              <p:nvPr/>
            </p:nvGrpSpPr>
            <p:grpSpPr>
              <a:xfrm rot="2927600">
                <a:off x="1498597" y="881328"/>
                <a:ext cx="1193804" cy="897916"/>
                <a:chOff x="1111998" y="1862460"/>
                <a:chExt cx="2362200" cy="1921930"/>
              </a:xfrm>
            </p:grpSpPr>
            <p:grpSp>
              <p:nvGrpSpPr>
                <p:cNvPr id="1970" name="Group 6"/>
                <p:cNvGrpSpPr/>
                <p:nvPr/>
              </p:nvGrpSpPr>
              <p:grpSpPr>
                <a:xfrm rot="17802976">
                  <a:off x="1912098" y="1823816"/>
                  <a:ext cx="762000" cy="2362200"/>
                  <a:chOff x="1905000" y="1828800"/>
                  <a:chExt cx="762000" cy="2362200"/>
                </a:xfrm>
              </p:grpSpPr>
              <p:sp>
                <p:nvSpPr>
                  <p:cNvPr id="19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Oval 19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1" name="Group 9"/>
                <p:cNvGrpSpPr/>
                <p:nvPr/>
              </p:nvGrpSpPr>
              <p:grpSpPr>
                <a:xfrm rot="19123498">
                  <a:off x="2501621" y="1862460"/>
                  <a:ext cx="542170" cy="1782007"/>
                  <a:chOff x="1905000" y="1828800"/>
                  <a:chExt cx="762000" cy="2362200"/>
                </a:xfrm>
              </p:grpSpPr>
              <p:sp>
                <p:nvSpPr>
                  <p:cNvPr id="1975"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2" name="Group 12"/>
                <p:cNvGrpSpPr/>
                <p:nvPr/>
              </p:nvGrpSpPr>
              <p:grpSpPr>
                <a:xfrm rot="15530705">
                  <a:off x="2284581" y="2639655"/>
                  <a:ext cx="405591" cy="1883879"/>
                  <a:chOff x="1905000" y="1828800"/>
                  <a:chExt cx="762000" cy="2362200"/>
                </a:xfrm>
              </p:grpSpPr>
              <p:sp>
                <p:nvSpPr>
                  <p:cNvPr id="1973"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4"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0" name="Group 31"/>
              <p:cNvGrpSpPr/>
              <p:nvPr/>
            </p:nvGrpSpPr>
            <p:grpSpPr>
              <a:xfrm rot="20238387">
                <a:off x="1346199" y="1643328"/>
                <a:ext cx="1193804" cy="897916"/>
                <a:chOff x="1111998" y="1862460"/>
                <a:chExt cx="2362200" cy="1921930"/>
              </a:xfrm>
            </p:grpSpPr>
            <p:grpSp>
              <p:nvGrpSpPr>
                <p:cNvPr id="1961" name="Group 6"/>
                <p:cNvGrpSpPr/>
                <p:nvPr/>
              </p:nvGrpSpPr>
              <p:grpSpPr>
                <a:xfrm rot="17802976">
                  <a:off x="1912098" y="1823816"/>
                  <a:ext cx="762000" cy="2362200"/>
                  <a:chOff x="1905000" y="1828800"/>
                  <a:chExt cx="762000" cy="2362200"/>
                </a:xfrm>
              </p:grpSpPr>
              <p:sp>
                <p:nvSpPr>
                  <p:cNvPr id="19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Oval 19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2" name="Group 9"/>
                <p:cNvGrpSpPr/>
                <p:nvPr/>
              </p:nvGrpSpPr>
              <p:grpSpPr>
                <a:xfrm rot="19123498">
                  <a:off x="2501621" y="1862460"/>
                  <a:ext cx="542170" cy="1782007"/>
                  <a:chOff x="1905000" y="1828800"/>
                  <a:chExt cx="762000" cy="2362200"/>
                </a:xfrm>
              </p:grpSpPr>
              <p:sp>
                <p:nvSpPr>
                  <p:cNvPr id="1966" name="Oval 19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Oval 19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3" name="Group 12"/>
                <p:cNvGrpSpPr/>
                <p:nvPr/>
              </p:nvGrpSpPr>
              <p:grpSpPr>
                <a:xfrm rot="15530705">
                  <a:off x="2284581" y="2639655"/>
                  <a:ext cx="405591" cy="1883879"/>
                  <a:chOff x="1905000" y="1828800"/>
                  <a:chExt cx="762000" cy="2362200"/>
                </a:xfrm>
              </p:grpSpPr>
              <p:sp>
                <p:nvSpPr>
                  <p:cNvPr id="1964"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3" name="Group 73"/>
            <p:cNvGrpSpPr/>
            <p:nvPr/>
          </p:nvGrpSpPr>
          <p:grpSpPr>
            <a:xfrm rot="3068959">
              <a:off x="1791654" y="2628338"/>
              <a:ext cx="1820842" cy="1558779"/>
              <a:chOff x="736597" y="733384"/>
              <a:chExt cx="1807860" cy="1807860"/>
            </a:xfrm>
          </p:grpSpPr>
          <p:grpSp>
            <p:nvGrpSpPr>
              <p:cNvPr id="1928" name="Group 15"/>
              <p:cNvGrpSpPr/>
              <p:nvPr/>
            </p:nvGrpSpPr>
            <p:grpSpPr>
              <a:xfrm rot="20238387">
                <a:off x="736597" y="881328"/>
                <a:ext cx="1193804" cy="897916"/>
                <a:chOff x="1111998" y="1862460"/>
                <a:chExt cx="2362200" cy="1921930"/>
              </a:xfrm>
            </p:grpSpPr>
            <p:grpSp>
              <p:nvGrpSpPr>
                <p:cNvPr id="1949" name="Group 6"/>
                <p:cNvGrpSpPr/>
                <p:nvPr/>
              </p:nvGrpSpPr>
              <p:grpSpPr>
                <a:xfrm rot="17802976">
                  <a:off x="1912098" y="1823816"/>
                  <a:ext cx="762000" cy="2362200"/>
                  <a:chOff x="1905000" y="1828800"/>
                  <a:chExt cx="762000" cy="2362200"/>
                </a:xfrm>
              </p:grpSpPr>
              <p:sp>
                <p:nvSpPr>
                  <p:cNvPr id="19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0" name="Group 9"/>
                <p:cNvGrpSpPr/>
                <p:nvPr/>
              </p:nvGrpSpPr>
              <p:grpSpPr>
                <a:xfrm rot="19123498">
                  <a:off x="2501621" y="1862460"/>
                  <a:ext cx="542170" cy="1782007"/>
                  <a:chOff x="1905000" y="1828800"/>
                  <a:chExt cx="762000" cy="2362200"/>
                </a:xfrm>
              </p:grpSpPr>
              <p:sp>
                <p:nvSpPr>
                  <p:cNvPr id="1954"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 name="Oval 19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1" name="Group 12"/>
                <p:cNvGrpSpPr/>
                <p:nvPr/>
              </p:nvGrpSpPr>
              <p:grpSpPr>
                <a:xfrm rot="15530705">
                  <a:off x="2284581" y="2639655"/>
                  <a:ext cx="405591" cy="1883879"/>
                  <a:chOff x="1905000" y="1828800"/>
                  <a:chExt cx="762000" cy="2362200"/>
                </a:xfrm>
              </p:grpSpPr>
              <p:sp>
                <p:nvSpPr>
                  <p:cNvPr id="1952"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9" name="Group 21"/>
              <p:cNvGrpSpPr/>
              <p:nvPr/>
            </p:nvGrpSpPr>
            <p:grpSpPr>
              <a:xfrm rot="2927600">
                <a:off x="1498597" y="881328"/>
                <a:ext cx="1193804" cy="897916"/>
                <a:chOff x="1111998" y="1862460"/>
                <a:chExt cx="2362200" cy="1921930"/>
              </a:xfrm>
            </p:grpSpPr>
            <p:grpSp>
              <p:nvGrpSpPr>
                <p:cNvPr id="1940" name="Group 6"/>
                <p:cNvGrpSpPr/>
                <p:nvPr/>
              </p:nvGrpSpPr>
              <p:grpSpPr>
                <a:xfrm rot="17802976">
                  <a:off x="1912098" y="1823816"/>
                  <a:ext cx="762000" cy="2362200"/>
                  <a:chOff x="1905000" y="1828800"/>
                  <a:chExt cx="762000" cy="2362200"/>
                </a:xfrm>
              </p:grpSpPr>
              <p:sp>
                <p:nvSpPr>
                  <p:cNvPr id="19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 name="Oval 19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1" name="Group 9"/>
                <p:cNvGrpSpPr/>
                <p:nvPr/>
              </p:nvGrpSpPr>
              <p:grpSpPr>
                <a:xfrm rot="19123498">
                  <a:off x="2501621" y="1862460"/>
                  <a:ext cx="542170" cy="1782007"/>
                  <a:chOff x="1905000" y="1828800"/>
                  <a:chExt cx="762000" cy="2362200"/>
                </a:xfrm>
              </p:grpSpPr>
              <p:sp>
                <p:nvSpPr>
                  <p:cNvPr id="1945"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 name="Oval 19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2" name="Group 12"/>
                <p:cNvGrpSpPr/>
                <p:nvPr/>
              </p:nvGrpSpPr>
              <p:grpSpPr>
                <a:xfrm rot="15530705">
                  <a:off x="2284581" y="2639655"/>
                  <a:ext cx="405591" cy="1883879"/>
                  <a:chOff x="1905000" y="1828800"/>
                  <a:chExt cx="762000" cy="2362200"/>
                </a:xfrm>
              </p:grpSpPr>
              <p:sp>
                <p:nvSpPr>
                  <p:cNvPr id="1943"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4"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0" name="Group 31"/>
              <p:cNvGrpSpPr/>
              <p:nvPr/>
            </p:nvGrpSpPr>
            <p:grpSpPr>
              <a:xfrm rot="20238387">
                <a:off x="1346199" y="1643328"/>
                <a:ext cx="1193804" cy="897916"/>
                <a:chOff x="1111998" y="1862460"/>
                <a:chExt cx="2362200" cy="1921930"/>
              </a:xfrm>
            </p:grpSpPr>
            <p:grpSp>
              <p:nvGrpSpPr>
                <p:cNvPr id="1931" name="Group 6"/>
                <p:cNvGrpSpPr/>
                <p:nvPr/>
              </p:nvGrpSpPr>
              <p:grpSpPr>
                <a:xfrm rot="17802976">
                  <a:off x="1912098" y="1823816"/>
                  <a:ext cx="762000" cy="2362200"/>
                  <a:chOff x="1905000" y="1828800"/>
                  <a:chExt cx="762000" cy="2362200"/>
                </a:xfrm>
              </p:grpSpPr>
              <p:sp>
                <p:nvSpPr>
                  <p:cNvPr id="19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9" name="Oval 19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2" name="Group 9"/>
                <p:cNvGrpSpPr/>
                <p:nvPr/>
              </p:nvGrpSpPr>
              <p:grpSpPr>
                <a:xfrm rot="19123498">
                  <a:off x="2501621" y="1862460"/>
                  <a:ext cx="542170" cy="1782007"/>
                  <a:chOff x="1905000" y="1828800"/>
                  <a:chExt cx="762000" cy="2362200"/>
                </a:xfrm>
              </p:grpSpPr>
              <p:sp>
                <p:nvSpPr>
                  <p:cNvPr id="1936" name="Oval 19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7" name="Oval 19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3" name="Group 12"/>
                <p:cNvGrpSpPr/>
                <p:nvPr/>
              </p:nvGrpSpPr>
              <p:grpSpPr>
                <a:xfrm rot="15530705">
                  <a:off x="2284581" y="2639655"/>
                  <a:ext cx="405591" cy="1883879"/>
                  <a:chOff x="1905000" y="1828800"/>
                  <a:chExt cx="762000" cy="2362200"/>
                </a:xfrm>
              </p:grpSpPr>
              <p:sp>
                <p:nvSpPr>
                  <p:cNvPr id="1934" name="Oval 19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 name="Oval 19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4" name="Group 104"/>
            <p:cNvGrpSpPr/>
            <p:nvPr/>
          </p:nvGrpSpPr>
          <p:grpSpPr>
            <a:xfrm rot="3068959">
              <a:off x="2247659" y="3793897"/>
              <a:ext cx="1143483" cy="840157"/>
              <a:chOff x="736597" y="733384"/>
              <a:chExt cx="1807860" cy="1807860"/>
            </a:xfrm>
          </p:grpSpPr>
          <p:grpSp>
            <p:nvGrpSpPr>
              <p:cNvPr id="1898" name="Group 15"/>
              <p:cNvGrpSpPr/>
              <p:nvPr/>
            </p:nvGrpSpPr>
            <p:grpSpPr>
              <a:xfrm rot="20238387">
                <a:off x="736597" y="881328"/>
                <a:ext cx="1193804" cy="897916"/>
                <a:chOff x="1111998" y="1862460"/>
                <a:chExt cx="2362200" cy="1921930"/>
              </a:xfrm>
            </p:grpSpPr>
            <p:grpSp>
              <p:nvGrpSpPr>
                <p:cNvPr id="1919" name="Group 6"/>
                <p:cNvGrpSpPr/>
                <p:nvPr/>
              </p:nvGrpSpPr>
              <p:grpSpPr>
                <a:xfrm rot="17802976">
                  <a:off x="1912098" y="1823816"/>
                  <a:ext cx="762000" cy="2362200"/>
                  <a:chOff x="1905000" y="1828800"/>
                  <a:chExt cx="762000" cy="2362200"/>
                </a:xfrm>
              </p:grpSpPr>
              <p:sp>
                <p:nvSpPr>
                  <p:cNvPr id="19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0" name="Group 9"/>
                <p:cNvGrpSpPr/>
                <p:nvPr/>
              </p:nvGrpSpPr>
              <p:grpSpPr>
                <a:xfrm rot="19123498">
                  <a:off x="2501621" y="1862460"/>
                  <a:ext cx="542170" cy="1782007"/>
                  <a:chOff x="1905000" y="1828800"/>
                  <a:chExt cx="762000" cy="2362200"/>
                </a:xfrm>
              </p:grpSpPr>
              <p:sp>
                <p:nvSpPr>
                  <p:cNvPr id="1924" name="Oval 19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 name="Oval 19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1" name="Group 12"/>
                <p:cNvGrpSpPr/>
                <p:nvPr/>
              </p:nvGrpSpPr>
              <p:grpSpPr>
                <a:xfrm rot="15530705">
                  <a:off x="2284581" y="2639655"/>
                  <a:ext cx="405591" cy="1883879"/>
                  <a:chOff x="1905000" y="1828800"/>
                  <a:chExt cx="762000" cy="2362200"/>
                </a:xfrm>
              </p:grpSpPr>
              <p:sp>
                <p:nvSpPr>
                  <p:cNvPr id="1922" name="Oval 19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9" name="Group 21"/>
              <p:cNvGrpSpPr/>
              <p:nvPr/>
            </p:nvGrpSpPr>
            <p:grpSpPr>
              <a:xfrm rot="2927600">
                <a:off x="1498597" y="881328"/>
                <a:ext cx="1193804" cy="897916"/>
                <a:chOff x="1111998" y="1862460"/>
                <a:chExt cx="2362200" cy="1921930"/>
              </a:xfrm>
            </p:grpSpPr>
            <p:grpSp>
              <p:nvGrpSpPr>
                <p:cNvPr id="1910" name="Group 6"/>
                <p:cNvGrpSpPr/>
                <p:nvPr/>
              </p:nvGrpSpPr>
              <p:grpSpPr>
                <a:xfrm rot="17802976">
                  <a:off x="1912098" y="1823816"/>
                  <a:ext cx="762000" cy="2362200"/>
                  <a:chOff x="1905000" y="1828800"/>
                  <a:chExt cx="762000" cy="2362200"/>
                </a:xfrm>
              </p:grpSpPr>
              <p:sp>
                <p:nvSpPr>
                  <p:cNvPr id="19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8" name="Oval 19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1" name="Group 9"/>
                <p:cNvGrpSpPr/>
                <p:nvPr/>
              </p:nvGrpSpPr>
              <p:grpSpPr>
                <a:xfrm rot="19123498">
                  <a:off x="2501621" y="1862460"/>
                  <a:ext cx="542170" cy="1782007"/>
                  <a:chOff x="1905000" y="1828800"/>
                  <a:chExt cx="762000" cy="2362200"/>
                </a:xfrm>
              </p:grpSpPr>
              <p:sp>
                <p:nvSpPr>
                  <p:cNvPr id="1915" name="Oval 19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6" name="Oval 19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2" name="Group 12"/>
                <p:cNvGrpSpPr/>
                <p:nvPr/>
              </p:nvGrpSpPr>
              <p:grpSpPr>
                <a:xfrm rot="15530705">
                  <a:off x="2284581" y="2639655"/>
                  <a:ext cx="405591" cy="1883879"/>
                  <a:chOff x="1905000" y="1828800"/>
                  <a:chExt cx="762000" cy="2362200"/>
                </a:xfrm>
              </p:grpSpPr>
              <p:sp>
                <p:nvSpPr>
                  <p:cNvPr id="1913" name="Oval 19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 name="Oval 19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0" name="Group 31"/>
              <p:cNvGrpSpPr/>
              <p:nvPr/>
            </p:nvGrpSpPr>
            <p:grpSpPr>
              <a:xfrm rot="20238387">
                <a:off x="1346199" y="1643328"/>
                <a:ext cx="1193804" cy="897916"/>
                <a:chOff x="1111998" y="1862460"/>
                <a:chExt cx="2362200" cy="1921930"/>
              </a:xfrm>
            </p:grpSpPr>
            <p:grpSp>
              <p:nvGrpSpPr>
                <p:cNvPr id="1901" name="Group 6"/>
                <p:cNvGrpSpPr/>
                <p:nvPr/>
              </p:nvGrpSpPr>
              <p:grpSpPr>
                <a:xfrm rot="17802976">
                  <a:off x="1912098" y="1823816"/>
                  <a:ext cx="762000" cy="2362200"/>
                  <a:chOff x="1905000" y="1828800"/>
                  <a:chExt cx="762000" cy="2362200"/>
                </a:xfrm>
              </p:grpSpPr>
              <p:sp>
                <p:nvSpPr>
                  <p:cNvPr id="19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9" name="Oval 19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2" name="Group 9"/>
                <p:cNvGrpSpPr/>
                <p:nvPr/>
              </p:nvGrpSpPr>
              <p:grpSpPr>
                <a:xfrm rot="19123498">
                  <a:off x="2501621" y="1862460"/>
                  <a:ext cx="542170" cy="1782007"/>
                  <a:chOff x="1905000" y="1828800"/>
                  <a:chExt cx="762000" cy="2362200"/>
                </a:xfrm>
              </p:grpSpPr>
              <p:sp>
                <p:nvSpPr>
                  <p:cNvPr id="1906" name="Oval 19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7" name="Oval 19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3" name="Group 12"/>
                <p:cNvGrpSpPr/>
                <p:nvPr/>
              </p:nvGrpSpPr>
              <p:grpSpPr>
                <a:xfrm rot="15530705">
                  <a:off x="2284581" y="2639655"/>
                  <a:ext cx="405591" cy="1883879"/>
                  <a:chOff x="1905000" y="1828800"/>
                  <a:chExt cx="762000" cy="2362200"/>
                </a:xfrm>
              </p:grpSpPr>
              <p:sp>
                <p:nvSpPr>
                  <p:cNvPr id="1904" name="Oval 19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5" name="Oval 19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5" name="Group 135"/>
            <p:cNvGrpSpPr/>
            <p:nvPr/>
          </p:nvGrpSpPr>
          <p:grpSpPr>
            <a:xfrm rot="5892673">
              <a:off x="3061159" y="3301846"/>
              <a:ext cx="1528325" cy="1350205"/>
              <a:chOff x="736597" y="733384"/>
              <a:chExt cx="1807860" cy="1807860"/>
            </a:xfrm>
          </p:grpSpPr>
          <p:grpSp>
            <p:nvGrpSpPr>
              <p:cNvPr id="1868" name="Group 15"/>
              <p:cNvGrpSpPr/>
              <p:nvPr/>
            </p:nvGrpSpPr>
            <p:grpSpPr>
              <a:xfrm rot="20238387">
                <a:off x="736597" y="881328"/>
                <a:ext cx="1193804" cy="897916"/>
                <a:chOff x="1111998" y="1862460"/>
                <a:chExt cx="2362200" cy="1921930"/>
              </a:xfrm>
            </p:grpSpPr>
            <p:grpSp>
              <p:nvGrpSpPr>
                <p:cNvPr id="1889" name="Group 6"/>
                <p:cNvGrpSpPr/>
                <p:nvPr/>
              </p:nvGrpSpPr>
              <p:grpSpPr>
                <a:xfrm rot="17802976">
                  <a:off x="1912098" y="1823816"/>
                  <a:ext cx="762000" cy="2362200"/>
                  <a:chOff x="1905000" y="1828800"/>
                  <a:chExt cx="762000" cy="2362200"/>
                </a:xfrm>
              </p:grpSpPr>
              <p:sp>
                <p:nvSpPr>
                  <p:cNvPr id="18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0" name="Group 9"/>
                <p:cNvGrpSpPr/>
                <p:nvPr/>
              </p:nvGrpSpPr>
              <p:grpSpPr>
                <a:xfrm rot="19123498">
                  <a:off x="2501621" y="1862460"/>
                  <a:ext cx="542170" cy="1782007"/>
                  <a:chOff x="1905000" y="1828800"/>
                  <a:chExt cx="762000" cy="2362200"/>
                </a:xfrm>
              </p:grpSpPr>
              <p:sp>
                <p:nvSpPr>
                  <p:cNvPr id="1894" name="Oval 18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5" name="Oval 18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1" name="Group 12"/>
                <p:cNvGrpSpPr/>
                <p:nvPr/>
              </p:nvGrpSpPr>
              <p:grpSpPr>
                <a:xfrm rot="15530705">
                  <a:off x="2284581" y="2639655"/>
                  <a:ext cx="405591" cy="1883879"/>
                  <a:chOff x="1905000" y="1828800"/>
                  <a:chExt cx="762000" cy="2362200"/>
                </a:xfrm>
              </p:grpSpPr>
              <p:sp>
                <p:nvSpPr>
                  <p:cNvPr id="1892" name="Oval 18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9" name="Group 21"/>
              <p:cNvGrpSpPr/>
              <p:nvPr/>
            </p:nvGrpSpPr>
            <p:grpSpPr>
              <a:xfrm rot="2927600">
                <a:off x="1498597" y="881328"/>
                <a:ext cx="1193804" cy="897916"/>
                <a:chOff x="1111998" y="1862460"/>
                <a:chExt cx="2362200" cy="1921930"/>
              </a:xfrm>
            </p:grpSpPr>
            <p:grpSp>
              <p:nvGrpSpPr>
                <p:cNvPr id="1880" name="Group 6"/>
                <p:cNvGrpSpPr/>
                <p:nvPr/>
              </p:nvGrpSpPr>
              <p:grpSpPr>
                <a:xfrm rot="17802976">
                  <a:off x="1912098" y="1823816"/>
                  <a:ext cx="762000" cy="2362200"/>
                  <a:chOff x="1905000" y="1828800"/>
                  <a:chExt cx="762000" cy="2362200"/>
                </a:xfrm>
              </p:grpSpPr>
              <p:sp>
                <p:nvSpPr>
                  <p:cNvPr id="18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8" name="Oval 18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1" name="Group 9"/>
                <p:cNvGrpSpPr/>
                <p:nvPr/>
              </p:nvGrpSpPr>
              <p:grpSpPr>
                <a:xfrm rot="19123498">
                  <a:off x="2501621" y="1862460"/>
                  <a:ext cx="542170" cy="1782007"/>
                  <a:chOff x="1905000" y="1828800"/>
                  <a:chExt cx="762000" cy="2362200"/>
                </a:xfrm>
              </p:grpSpPr>
              <p:sp>
                <p:nvSpPr>
                  <p:cNvPr id="1885" name="Oval 18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6" name="Oval 18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2" name="Group 12"/>
                <p:cNvGrpSpPr/>
                <p:nvPr/>
              </p:nvGrpSpPr>
              <p:grpSpPr>
                <a:xfrm rot="15530705">
                  <a:off x="2284581" y="2639655"/>
                  <a:ext cx="405591" cy="1883879"/>
                  <a:chOff x="1905000" y="1828800"/>
                  <a:chExt cx="762000" cy="2362200"/>
                </a:xfrm>
              </p:grpSpPr>
              <p:sp>
                <p:nvSpPr>
                  <p:cNvPr id="1883" name="Oval 18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 name="Oval 18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0" name="Group 31"/>
              <p:cNvGrpSpPr/>
              <p:nvPr/>
            </p:nvGrpSpPr>
            <p:grpSpPr>
              <a:xfrm rot="20238387">
                <a:off x="1346199" y="1643328"/>
                <a:ext cx="1193804" cy="897916"/>
                <a:chOff x="1111998" y="1862460"/>
                <a:chExt cx="2362200" cy="1921930"/>
              </a:xfrm>
            </p:grpSpPr>
            <p:grpSp>
              <p:nvGrpSpPr>
                <p:cNvPr id="1871" name="Group 6"/>
                <p:cNvGrpSpPr/>
                <p:nvPr/>
              </p:nvGrpSpPr>
              <p:grpSpPr>
                <a:xfrm rot="17802976">
                  <a:off x="1912098" y="1823816"/>
                  <a:ext cx="762000" cy="2362200"/>
                  <a:chOff x="1905000" y="1828800"/>
                  <a:chExt cx="762000" cy="2362200"/>
                </a:xfrm>
              </p:grpSpPr>
              <p:sp>
                <p:nvSpPr>
                  <p:cNvPr id="18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9" name="Oval 18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2" name="Group 9"/>
                <p:cNvGrpSpPr/>
                <p:nvPr/>
              </p:nvGrpSpPr>
              <p:grpSpPr>
                <a:xfrm rot="19123498">
                  <a:off x="2501621" y="1862460"/>
                  <a:ext cx="542170" cy="1782007"/>
                  <a:chOff x="1905000" y="1828800"/>
                  <a:chExt cx="762000" cy="2362200"/>
                </a:xfrm>
              </p:grpSpPr>
              <p:sp>
                <p:nvSpPr>
                  <p:cNvPr id="1876" name="Oval 18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7" name="Oval 18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3" name="Group 12"/>
                <p:cNvGrpSpPr/>
                <p:nvPr/>
              </p:nvGrpSpPr>
              <p:grpSpPr>
                <a:xfrm rot="15530705">
                  <a:off x="2284581" y="2639655"/>
                  <a:ext cx="405591" cy="1883879"/>
                  <a:chOff x="1905000" y="1828800"/>
                  <a:chExt cx="762000" cy="2362200"/>
                </a:xfrm>
              </p:grpSpPr>
              <p:sp>
                <p:nvSpPr>
                  <p:cNvPr id="1874" name="Oval 18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5" name="Oval 18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6" name="Group 166"/>
            <p:cNvGrpSpPr/>
            <p:nvPr/>
          </p:nvGrpSpPr>
          <p:grpSpPr>
            <a:xfrm rot="20555714" flipH="1">
              <a:off x="3652811" y="2791157"/>
              <a:ext cx="1586260" cy="1364114"/>
              <a:chOff x="736597" y="733384"/>
              <a:chExt cx="1807860" cy="1807860"/>
            </a:xfrm>
          </p:grpSpPr>
          <p:grpSp>
            <p:nvGrpSpPr>
              <p:cNvPr id="1838" name="Group 15"/>
              <p:cNvGrpSpPr/>
              <p:nvPr/>
            </p:nvGrpSpPr>
            <p:grpSpPr>
              <a:xfrm rot="20238387">
                <a:off x="736597" y="881328"/>
                <a:ext cx="1193804" cy="897916"/>
                <a:chOff x="1111998" y="1862460"/>
                <a:chExt cx="2362200" cy="1921930"/>
              </a:xfrm>
            </p:grpSpPr>
            <p:grpSp>
              <p:nvGrpSpPr>
                <p:cNvPr id="1859" name="Group 6"/>
                <p:cNvGrpSpPr/>
                <p:nvPr/>
              </p:nvGrpSpPr>
              <p:grpSpPr>
                <a:xfrm rot="17802976">
                  <a:off x="1912098" y="1823816"/>
                  <a:ext cx="762000" cy="2362200"/>
                  <a:chOff x="1905000" y="1828800"/>
                  <a:chExt cx="762000" cy="2362200"/>
                </a:xfrm>
              </p:grpSpPr>
              <p:sp>
                <p:nvSpPr>
                  <p:cNvPr id="18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0" name="Group 9"/>
                <p:cNvGrpSpPr/>
                <p:nvPr/>
              </p:nvGrpSpPr>
              <p:grpSpPr>
                <a:xfrm rot="19123498">
                  <a:off x="2501621" y="1862460"/>
                  <a:ext cx="542170" cy="1782007"/>
                  <a:chOff x="1905000" y="1828800"/>
                  <a:chExt cx="762000" cy="2362200"/>
                </a:xfrm>
              </p:grpSpPr>
              <p:sp>
                <p:nvSpPr>
                  <p:cNvPr id="1864" name="Oval 18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5" name="Oval 18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1" name="Group 12"/>
                <p:cNvGrpSpPr/>
                <p:nvPr/>
              </p:nvGrpSpPr>
              <p:grpSpPr>
                <a:xfrm rot="15530705">
                  <a:off x="2284581" y="2639655"/>
                  <a:ext cx="405591" cy="1883879"/>
                  <a:chOff x="1905000" y="1828800"/>
                  <a:chExt cx="762000" cy="2362200"/>
                </a:xfrm>
              </p:grpSpPr>
              <p:sp>
                <p:nvSpPr>
                  <p:cNvPr id="1862" name="Oval 18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9" name="Group 21"/>
              <p:cNvGrpSpPr/>
              <p:nvPr/>
            </p:nvGrpSpPr>
            <p:grpSpPr>
              <a:xfrm rot="2927600">
                <a:off x="1498597" y="881328"/>
                <a:ext cx="1193804" cy="897916"/>
                <a:chOff x="1111998" y="1862460"/>
                <a:chExt cx="2362200" cy="1921930"/>
              </a:xfrm>
            </p:grpSpPr>
            <p:grpSp>
              <p:nvGrpSpPr>
                <p:cNvPr id="1850" name="Group 6"/>
                <p:cNvGrpSpPr/>
                <p:nvPr/>
              </p:nvGrpSpPr>
              <p:grpSpPr>
                <a:xfrm rot="17802976">
                  <a:off x="1912098" y="1823816"/>
                  <a:ext cx="762000" cy="2362200"/>
                  <a:chOff x="1905000" y="1828800"/>
                  <a:chExt cx="762000" cy="2362200"/>
                </a:xfrm>
              </p:grpSpPr>
              <p:sp>
                <p:nvSpPr>
                  <p:cNvPr id="18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Oval 18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1" name="Group 9"/>
                <p:cNvGrpSpPr/>
                <p:nvPr/>
              </p:nvGrpSpPr>
              <p:grpSpPr>
                <a:xfrm rot="19123498">
                  <a:off x="2501621" y="1862460"/>
                  <a:ext cx="542170" cy="1782007"/>
                  <a:chOff x="1905000" y="1828800"/>
                  <a:chExt cx="762000" cy="2362200"/>
                </a:xfrm>
              </p:grpSpPr>
              <p:sp>
                <p:nvSpPr>
                  <p:cNvPr id="1855" name="Oval 18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Oval 18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2" name="Group 12"/>
                <p:cNvGrpSpPr/>
                <p:nvPr/>
              </p:nvGrpSpPr>
              <p:grpSpPr>
                <a:xfrm rot="15530705">
                  <a:off x="2284581" y="2639655"/>
                  <a:ext cx="405591" cy="1883879"/>
                  <a:chOff x="1905000" y="1828800"/>
                  <a:chExt cx="762000" cy="2362200"/>
                </a:xfrm>
              </p:grpSpPr>
              <p:sp>
                <p:nvSpPr>
                  <p:cNvPr id="1853" name="Oval 18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4" name="Oval 18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0" name="Group 31"/>
              <p:cNvGrpSpPr/>
              <p:nvPr/>
            </p:nvGrpSpPr>
            <p:grpSpPr>
              <a:xfrm rot="20238387">
                <a:off x="1346199" y="1643328"/>
                <a:ext cx="1193804" cy="897916"/>
                <a:chOff x="1111998" y="1862460"/>
                <a:chExt cx="2362200" cy="1921930"/>
              </a:xfrm>
            </p:grpSpPr>
            <p:grpSp>
              <p:nvGrpSpPr>
                <p:cNvPr id="1841" name="Group 6"/>
                <p:cNvGrpSpPr/>
                <p:nvPr/>
              </p:nvGrpSpPr>
              <p:grpSpPr>
                <a:xfrm rot="17802976">
                  <a:off x="1912098" y="1823816"/>
                  <a:ext cx="762000" cy="2362200"/>
                  <a:chOff x="1905000" y="1828800"/>
                  <a:chExt cx="762000" cy="2362200"/>
                </a:xfrm>
              </p:grpSpPr>
              <p:sp>
                <p:nvSpPr>
                  <p:cNvPr id="18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9" name="Oval 18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2" name="Group 9"/>
                <p:cNvGrpSpPr/>
                <p:nvPr/>
              </p:nvGrpSpPr>
              <p:grpSpPr>
                <a:xfrm rot="19123498">
                  <a:off x="2501621" y="1862460"/>
                  <a:ext cx="542170" cy="1782007"/>
                  <a:chOff x="1905000" y="1828800"/>
                  <a:chExt cx="762000" cy="2362200"/>
                </a:xfrm>
              </p:grpSpPr>
              <p:sp>
                <p:nvSpPr>
                  <p:cNvPr id="1846" name="Oval 18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7" name="Oval 18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3" name="Group 12"/>
                <p:cNvGrpSpPr/>
                <p:nvPr/>
              </p:nvGrpSpPr>
              <p:grpSpPr>
                <a:xfrm rot="15530705">
                  <a:off x="2284581" y="2639655"/>
                  <a:ext cx="405591" cy="1883879"/>
                  <a:chOff x="1905000" y="1828800"/>
                  <a:chExt cx="762000" cy="2362200"/>
                </a:xfrm>
              </p:grpSpPr>
              <p:sp>
                <p:nvSpPr>
                  <p:cNvPr id="1844" name="Oval 18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 name="Oval 18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27" name="Double Wave 1826"/>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8" name="Double Wave 1827"/>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9" name="Oval 1828"/>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0" name="Oval 1829"/>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1" name="Oval 1830"/>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2" name="Oval 1831"/>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 name="Oval 1832"/>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Oval 1833"/>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5" name="Oval 1834"/>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6" name="Oval 1835"/>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7" name="Oval 1836"/>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866479" y="1139109"/>
            <a:ext cx="2708587" cy="1707194"/>
            <a:chOff x="7866479" y="1139109"/>
            <a:chExt cx="2708587" cy="1707194"/>
          </a:xfrm>
        </p:grpSpPr>
        <p:sp>
          <p:nvSpPr>
            <p:cNvPr id="9" name="Oval Callout 8"/>
            <p:cNvSpPr/>
            <p:nvPr/>
          </p:nvSpPr>
          <p:spPr>
            <a:xfrm flipH="1">
              <a:off x="7866479" y="1139109"/>
              <a:ext cx="2672919" cy="170719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322283" y="1284429"/>
              <a:ext cx="2252783" cy="1477328"/>
            </a:xfrm>
            <a:prstGeom prst="rect">
              <a:avLst/>
            </a:prstGeom>
            <a:noFill/>
          </p:spPr>
          <p:txBody>
            <a:bodyPr wrap="square" rtlCol="0">
              <a:spAutoFit/>
            </a:bodyPr>
            <a:lstStyle/>
            <a:p>
              <a:r>
                <a:rPr lang="en-US" dirty="0"/>
                <a:t>Go to Zion with Joseph Smith—redeem the purchased lands—do not start a war</a:t>
              </a:r>
            </a:p>
          </p:txBody>
        </p:sp>
      </p:grpSp>
      <p:grpSp>
        <p:nvGrpSpPr>
          <p:cNvPr id="2100" name="Group 2099">
            <a:extLst>
              <a:ext uri="{FF2B5EF4-FFF2-40B4-BE49-F238E27FC236}">
                <a16:creationId xmlns:a16="http://schemas.microsoft.com/office/drawing/2014/main" id="{1472E85C-E137-4FF9-A626-890A1FB81060}"/>
              </a:ext>
            </a:extLst>
          </p:cNvPr>
          <p:cNvGrpSpPr/>
          <p:nvPr/>
        </p:nvGrpSpPr>
        <p:grpSpPr>
          <a:xfrm>
            <a:off x="10120427" y="2331007"/>
            <a:ext cx="1511188" cy="3504474"/>
            <a:chOff x="1519855" y="349452"/>
            <a:chExt cx="2655905" cy="6159097"/>
          </a:xfrm>
        </p:grpSpPr>
        <p:sp>
          <p:nvSpPr>
            <p:cNvPr id="2101" name="Freeform: Shape 2100">
              <a:extLst>
                <a:ext uri="{FF2B5EF4-FFF2-40B4-BE49-F238E27FC236}">
                  <a16:creationId xmlns:a16="http://schemas.microsoft.com/office/drawing/2014/main" id="{7A6D7C13-77B8-4B76-A347-05567839399F}"/>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02" name="Oval 2101">
              <a:extLst>
                <a:ext uri="{FF2B5EF4-FFF2-40B4-BE49-F238E27FC236}">
                  <a16:creationId xmlns:a16="http://schemas.microsoft.com/office/drawing/2014/main" id="{894F1CDD-AA41-469E-BA2E-FA45E2B0CE63}"/>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Trapezoid 2102">
              <a:extLst>
                <a:ext uri="{FF2B5EF4-FFF2-40B4-BE49-F238E27FC236}">
                  <a16:creationId xmlns:a16="http://schemas.microsoft.com/office/drawing/2014/main" id="{A6AAB64C-C61D-427F-801F-1834F6E9D81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Trapezoid 2103">
              <a:extLst>
                <a:ext uri="{FF2B5EF4-FFF2-40B4-BE49-F238E27FC236}">
                  <a16:creationId xmlns:a16="http://schemas.microsoft.com/office/drawing/2014/main" id="{DE286EB6-65F6-4A46-9E3C-63954E9AF53B}"/>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a:extLst>
                <a:ext uri="{FF2B5EF4-FFF2-40B4-BE49-F238E27FC236}">
                  <a16:creationId xmlns:a16="http://schemas.microsoft.com/office/drawing/2014/main" id="{F7B6995D-586C-4646-A96E-918F762F772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a:extLst>
                <a:ext uri="{FF2B5EF4-FFF2-40B4-BE49-F238E27FC236}">
                  <a16:creationId xmlns:a16="http://schemas.microsoft.com/office/drawing/2014/main" id="{1D4EE4A8-2887-449C-AED9-A6CD52C758A0}"/>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Trapezoid 2106">
              <a:extLst>
                <a:ext uri="{FF2B5EF4-FFF2-40B4-BE49-F238E27FC236}">
                  <a16:creationId xmlns:a16="http://schemas.microsoft.com/office/drawing/2014/main" id="{FEEE5F2E-B312-4D0A-93CA-8AA00869FB45}"/>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Rectangle 2107">
              <a:extLst>
                <a:ext uri="{FF2B5EF4-FFF2-40B4-BE49-F238E27FC236}">
                  <a16:creationId xmlns:a16="http://schemas.microsoft.com/office/drawing/2014/main" id="{3091E7A0-D1F4-4265-923D-BC863F1E1421}"/>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Rounded Rectangle 10">
              <a:extLst>
                <a:ext uri="{FF2B5EF4-FFF2-40B4-BE49-F238E27FC236}">
                  <a16:creationId xmlns:a16="http://schemas.microsoft.com/office/drawing/2014/main" id="{AD3EA0E7-9DF1-470B-846E-CFEB2A88169F}"/>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Rounded Rectangle 11">
              <a:extLst>
                <a:ext uri="{FF2B5EF4-FFF2-40B4-BE49-F238E27FC236}">
                  <a16:creationId xmlns:a16="http://schemas.microsoft.com/office/drawing/2014/main" id="{6725A65A-2267-4C99-A66E-3FB3AEE7F679}"/>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Rounded Rectangle 12">
              <a:extLst>
                <a:ext uri="{FF2B5EF4-FFF2-40B4-BE49-F238E27FC236}">
                  <a16:creationId xmlns:a16="http://schemas.microsoft.com/office/drawing/2014/main" id="{366DF00F-A972-41C2-B611-75CF5AF240D6}"/>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Oval 2111">
              <a:extLst>
                <a:ext uri="{FF2B5EF4-FFF2-40B4-BE49-F238E27FC236}">
                  <a16:creationId xmlns:a16="http://schemas.microsoft.com/office/drawing/2014/main" id="{704FC7A2-E492-4559-BF9F-25AD29EDA983}"/>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Oval 5">
              <a:extLst>
                <a:ext uri="{FF2B5EF4-FFF2-40B4-BE49-F238E27FC236}">
                  <a16:creationId xmlns:a16="http://schemas.microsoft.com/office/drawing/2014/main" id="{0AA72F00-5930-4E41-B0F6-5A57DFD39DF0}"/>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Trapezoid 2113">
              <a:extLst>
                <a:ext uri="{FF2B5EF4-FFF2-40B4-BE49-F238E27FC236}">
                  <a16:creationId xmlns:a16="http://schemas.microsoft.com/office/drawing/2014/main" id="{C3CFF866-53D6-481A-8A60-1D74FB6081EE}"/>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Oval 2114">
              <a:extLst>
                <a:ext uri="{FF2B5EF4-FFF2-40B4-BE49-F238E27FC236}">
                  <a16:creationId xmlns:a16="http://schemas.microsoft.com/office/drawing/2014/main" id="{9F04D093-41CB-4973-A0A3-AD1F8994C6FD}"/>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2115">
              <a:extLst>
                <a:ext uri="{FF2B5EF4-FFF2-40B4-BE49-F238E27FC236}">
                  <a16:creationId xmlns:a16="http://schemas.microsoft.com/office/drawing/2014/main" id="{54D0FE64-6B65-463C-8FE7-0D2A20C7465C}"/>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7" name="Freeform: Shape 2116">
              <a:extLst>
                <a:ext uri="{FF2B5EF4-FFF2-40B4-BE49-F238E27FC236}">
                  <a16:creationId xmlns:a16="http://schemas.microsoft.com/office/drawing/2014/main" id="{1414315C-A998-4CD8-A145-254D7A36B273}"/>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18" name="Oval 2117">
              <a:extLst>
                <a:ext uri="{FF2B5EF4-FFF2-40B4-BE49-F238E27FC236}">
                  <a16:creationId xmlns:a16="http://schemas.microsoft.com/office/drawing/2014/main" id="{D84525D7-AC2A-446B-B287-0855DE6DCD5A}"/>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Freeform: Shape 2118">
              <a:extLst>
                <a:ext uri="{FF2B5EF4-FFF2-40B4-BE49-F238E27FC236}">
                  <a16:creationId xmlns:a16="http://schemas.microsoft.com/office/drawing/2014/main" id="{8443276D-3180-430B-9B17-4497155DD9F4}"/>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20" name="Oval 2119">
              <a:extLst>
                <a:ext uri="{FF2B5EF4-FFF2-40B4-BE49-F238E27FC236}">
                  <a16:creationId xmlns:a16="http://schemas.microsoft.com/office/drawing/2014/main" id="{F9D8DCC6-2F31-428E-BBE2-C93925597F00}"/>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a:extLst>
                <a:ext uri="{FF2B5EF4-FFF2-40B4-BE49-F238E27FC236}">
                  <a16:creationId xmlns:a16="http://schemas.microsoft.com/office/drawing/2014/main" id="{F4BC5DD5-32CD-4375-BD9E-85C5570FE54D}"/>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2" name="Group 2121">
            <a:extLst>
              <a:ext uri="{FF2B5EF4-FFF2-40B4-BE49-F238E27FC236}">
                <a16:creationId xmlns:a16="http://schemas.microsoft.com/office/drawing/2014/main" id="{F8AEB66D-483C-4072-80B9-E9192D3E8577}"/>
              </a:ext>
            </a:extLst>
          </p:cNvPr>
          <p:cNvGrpSpPr/>
          <p:nvPr/>
        </p:nvGrpSpPr>
        <p:grpSpPr>
          <a:xfrm>
            <a:off x="7269408" y="3191081"/>
            <a:ext cx="1120729" cy="2334088"/>
            <a:chOff x="304800" y="2478759"/>
            <a:chExt cx="1295400" cy="2697867"/>
          </a:xfrm>
        </p:grpSpPr>
        <p:sp>
          <p:nvSpPr>
            <p:cNvPr id="2123" name="Oval 2122">
              <a:extLst>
                <a:ext uri="{FF2B5EF4-FFF2-40B4-BE49-F238E27FC236}">
                  <a16:creationId xmlns:a16="http://schemas.microsoft.com/office/drawing/2014/main" id="{C92DB7B9-70A8-4CA0-8683-D944E3A1C158}"/>
                </a:ext>
              </a:extLst>
            </p:cNvPr>
            <p:cNvSpPr/>
            <p:nvPr/>
          </p:nvSpPr>
          <p:spPr>
            <a:xfrm rot="19338880">
              <a:off x="1383803" y="38985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a:extLst>
                <a:ext uri="{FF2B5EF4-FFF2-40B4-BE49-F238E27FC236}">
                  <a16:creationId xmlns:a16="http://schemas.microsoft.com/office/drawing/2014/main" id="{44B76366-EB6B-47B9-9629-562E1CDE7B3D}"/>
                </a:ext>
              </a:extLst>
            </p:cNvPr>
            <p:cNvSpPr/>
            <p:nvPr/>
          </p:nvSpPr>
          <p:spPr>
            <a:xfrm rot="1933618">
              <a:off x="346215" y="38995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Trapezoid 2124">
              <a:extLst>
                <a:ext uri="{FF2B5EF4-FFF2-40B4-BE49-F238E27FC236}">
                  <a16:creationId xmlns:a16="http://schemas.microsoft.com/office/drawing/2014/main" id="{2A1780E4-FE89-4277-B786-881EA888B082}"/>
                </a:ext>
              </a:extLst>
            </p:cNvPr>
            <p:cNvSpPr/>
            <p:nvPr/>
          </p:nvSpPr>
          <p:spPr>
            <a:xfrm rot="1297750" flipH="1">
              <a:off x="304800" y="379280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Trapezoid 2125">
              <a:extLst>
                <a:ext uri="{FF2B5EF4-FFF2-40B4-BE49-F238E27FC236}">
                  <a16:creationId xmlns:a16="http://schemas.microsoft.com/office/drawing/2014/main" id="{FCF37C2D-D772-4592-BFD0-17A30BCC4E99}"/>
                </a:ext>
              </a:extLst>
            </p:cNvPr>
            <p:cNvSpPr/>
            <p:nvPr/>
          </p:nvSpPr>
          <p:spPr>
            <a:xfrm rot="20302250">
              <a:off x="1258968" y="38032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7" name="Oval 2126">
              <a:extLst>
                <a:ext uri="{FF2B5EF4-FFF2-40B4-BE49-F238E27FC236}">
                  <a16:creationId xmlns:a16="http://schemas.microsoft.com/office/drawing/2014/main" id="{832112B0-6185-4608-9EFE-B25F40B211C7}"/>
                </a:ext>
              </a:extLst>
            </p:cNvPr>
            <p:cNvSpPr/>
            <p:nvPr/>
          </p:nvSpPr>
          <p:spPr>
            <a:xfrm rot="4886474">
              <a:off x="1020914" y="4905455"/>
              <a:ext cx="170956" cy="36258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Oval 2127">
              <a:extLst>
                <a:ext uri="{FF2B5EF4-FFF2-40B4-BE49-F238E27FC236}">
                  <a16:creationId xmlns:a16="http://schemas.microsoft.com/office/drawing/2014/main" id="{DDA08BC3-82A8-4B49-BF64-4139C1750CC1}"/>
                </a:ext>
              </a:extLst>
            </p:cNvPr>
            <p:cNvSpPr/>
            <p:nvPr/>
          </p:nvSpPr>
          <p:spPr>
            <a:xfrm rot="4886474">
              <a:off x="665090" y="4876205"/>
              <a:ext cx="179761" cy="4210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Trapezoid 2128">
              <a:extLst>
                <a:ext uri="{FF2B5EF4-FFF2-40B4-BE49-F238E27FC236}">
                  <a16:creationId xmlns:a16="http://schemas.microsoft.com/office/drawing/2014/main" id="{02386493-EE6D-4693-BF76-5A1912F0CC65}"/>
                </a:ext>
              </a:extLst>
            </p:cNvPr>
            <p:cNvSpPr/>
            <p:nvPr/>
          </p:nvSpPr>
          <p:spPr>
            <a:xfrm>
              <a:off x="868868" y="4150830"/>
              <a:ext cx="426388" cy="90590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Trapezoid 2129">
              <a:extLst>
                <a:ext uri="{FF2B5EF4-FFF2-40B4-BE49-F238E27FC236}">
                  <a16:creationId xmlns:a16="http://schemas.microsoft.com/office/drawing/2014/main" id="{130FE507-8E7C-4757-BFA8-FC1C58BDE7BC}"/>
                </a:ext>
              </a:extLst>
            </p:cNvPr>
            <p:cNvSpPr/>
            <p:nvPr/>
          </p:nvSpPr>
          <p:spPr>
            <a:xfrm rot="263894">
              <a:off x="591482" y="4111814"/>
              <a:ext cx="383075" cy="961239"/>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Trapezoid 2130">
              <a:extLst>
                <a:ext uri="{FF2B5EF4-FFF2-40B4-BE49-F238E27FC236}">
                  <a16:creationId xmlns:a16="http://schemas.microsoft.com/office/drawing/2014/main" id="{8F227D82-3104-4E79-B8DC-4A9947C51E27}"/>
                </a:ext>
              </a:extLst>
            </p:cNvPr>
            <p:cNvSpPr/>
            <p:nvPr/>
          </p:nvSpPr>
          <p:spPr>
            <a:xfrm rot="1375821">
              <a:off x="450548" y="32452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Trapezoid 2131">
              <a:extLst>
                <a:ext uri="{FF2B5EF4-FFF2-40B4-BE49-F238E27FC236}">
                  <a16:creationId xmlns:a16="http://schemas.microsoft.com/office/drawing/2014/main" id="{EFDC36F3-1E90-4734-8BED-88F28E5E9667}"/>
                </a:ext>
              </a:extLst>
            </p:cNvPr>
            <p:cNvSpPr/>
            <p:nvPr/>
          </p:nvSpPr>
          <p:spPr>
            <a:xfrm rot="20337671">
              <a:off x="1129541" y="3260965"/>
              <a:ext cx="326588" cy="7493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Trapezoid 2132">
              <a:extLst>
                <a:ext uri="{FF2B5EF4-FFF2-40B4-BE49-F238E27FC236}">
                  <a16:creationId xmlns:a16="http://schemas.microsoft.com/office/drawing/2014/main" id="{E3F4E4AC-31C0-4C20-B582-ADB4D449CABB}"/>
                </a:ext>
              </a:extLst>
            </p:cNvPr>
            <p:cNvSpPr/>
            <p:nvPr/>
          </p:nvSpPr>
          <p:spPr>
            <a:xfrm>
              <a:off x="581005" y="3251550"/>
              <a:ext cx="725750" cy="97361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a:extLst>
                <a:ext uri="{FF2B5EF4-FFF2-40B4-BE49-F238E27FC236}">
                  <a16:creationId xmlns:a16="http://schemas.microsoft.com/office/drawing/2014/main" id="{FA7558F6-CB6A-4CE6-8C22-5FAC2256337A}"/>
                </a:ext>
              </a:extLst>
            </p:cNvPr>
            <p:cNvSpPr/>
            <p:nvPr/>
          </p:nvSpPr>
          <p:spPr>
            <a:xfrm>
              <a:off x="653581" y="27068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Flowchart: Manual Input 2134">
              <a:extLst>
                <a:ext uri="{FF2B5EF4-FFF2-40B4-BE49-F238E27FC236}">
                  <a16:creationId xmlns:a16="http://schemas.microsoft.com/office/drawing/2014/main" id="{1332A5DF-4C52-47B1-B150-5552B27F57D9}"/>
                </a:ext>
              </a:extLst>
            </p:cNvPr>
            <p:cNvSpPr/>
            <p:nvPr/>
          </p:nvSpPr>
          <p:spPr>
            <a:xfrm rot="7269359" flipV="1">
              <a:off x="9233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Flowchart: Manual Input 2135">
              <a:extLst>
                <a:ext uri="{FF2B5EF4-FFF2-40B4-BE49-F238E27FC236}">
                  <a16:creationId xmlns:a16="http://schemas.microsoft.com/office/drawing/2014/main" id="{31A40749-C140-44F8-8A53-F91635B757D2}"/>
                </a:ext>
              </a:extLst>
            </p:cNvPr>
            <p:cNvSpPr/>
            <p:nvPr/>
          </p:nvSpPr>
          <p:spPr>
            <a:xfrm rot="14330641" flipH="1" flipV="1">
              <a:off x="6330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a:extLst>
                <a:ext uri="{FF2B5EF4-FFF2-40B4-BE49-F238E27FC236}">
                  <a16:creationId xmlns:a16="http://schemas.microsoft.com/office/drawing/2014/main" id="{09E1F369-48AE-49D9-8910-FC5F104999FE}"/>
                </a:ext>
              </a:extLst>
            </p:cNvPr>
            <p:cNvSpPr/>
            <p:nvPr/>
          </p:nvSpPr>
          <p:spPr>
            <a:xfrm>
              <a:off x="617293" y="26107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8" name="Straight Connector 2137">
              <a:extLst>
                <a:ext uri="{FF2B5EF4-FFF2-40B4-BE49-F238E27FC236}">
                  <a16:creationId xmlns:a16="http://schemas.microsoft.com/office/drawing/2014/main" id="{4FEF0AA0-999D-4AA6-8CB1-5E079E7F67DF}"/>
                </a:ext>
              </a:extLst>
            </p:cNvPr>
            <p:cNvCxnSpPr>
              <a:endCxn id="2133" idx="2"/>
            </p:cNvCxnSpPr>
            <p:nvPr/>
          </p:nvCxnSpPr>
          <p:spPr>
            <a:xfrm flipH="1">
              <a:off x="943880" y="34672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39" name="Trapezoid 2138">
              <a:extLst>
                <a:ext uri="{FF2B5EF4-FFF2-40B4-BE49-F238E27FC236}">
                  <a16:creationId xmlns:a16="http://schemas.microsoft.com/office/drawing/2014/main" id="{17E57A67-8E2A-4070-8DE0-FC66B9FB9A4D}"/>
                </a:ext>
              </a:extLst>
            </p:cNvPr>
            <p:cNvSpPr/>
            <p:nvPr/>
          </p:nvSpPr>
          <p:spPr>
            <a:xfrm>
              <a:off x="557729" y="4134956"/>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Frame 2139">
              <a:extLst>
                <a:ext uri="{FF2B5EF4-FFF2-40B4-BE49-F238E27FC236}">
                  <a16:creationId xmlns:a16="http://schemas.microsoft.com/office/drawing/2014/main" id="{C0401742-AE6C-4F99-B2E6-CC36CC4409DB}"/>
                </a:ext>
              </a:extLst>
            </p:cNvPr>
            <p:cNvSpPr/>
            <p:nvPr/>
          </p:nvSpPr>
          <p:spPr>
            <a:xfrm>
              <a:off x="913648" y="41071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1" name="Freeform: Shape 2140">
              <a:extLst>
                <a:ext uri="{FF2B5EF4-FFF2-40B4-BE49-F238E27FC236}">
                  <a16:creationId xmlns:a16="http://schemas.microsoft.com/office/drawing/2014/main" id="{C554A3D5-6E8B-4722-8894-D1A6A0E2B5FF}"/>
                </a:ext>
              </a:extLst>
            </p:cNvPr>
            <p:cNvSpPr/>
            <p:nvPr/>
          </p:nvSpPr>
          <p:spPr>
            <a:xfrm rot="711584">
              <a:off x="570198" y="24787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3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5" y="2275"/>
                    <a:pt x="641804" y="156845"/>
                    <a:pt x="753475" y="0"/>
                  </a:cubicBezTo>
                  <a:lnTo>
                    <a:pt x="678251" y="277433"/>
                  </a:lnTo>
                  <a:cubicBezTo>
                    <a:pt x="575170" y="422213"/>
                    <a:pt x="416366" y="301646"/>
                    <a:pt x="285424" y="313752"/>
                  </a:cubicBezTo>
                  <a:lnTo>
                    <a:pt x="254012" y="319643"/>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42" name="Oval 2141">
              <a:extLst>
                <a:ext uri="{FF2B5EF4-FFF2-40B4-BE49-F238E27FC236}">
                  <a16:creationId xmlns:a16="http://schemas.microsoft.com/office/drawing/2014/main" id="{3E7E008A-7CCB-417A-A5C2-E4D100D06BFD}"/>
                </a:ext>
              </a:extLst>
            </p:cNvPr>
            <p:cNvSpPr/>
            <p:nvPr/>
          </p:nvSpPr>
          <p:spPr>
            <a:xfrm rot="15873315">
              <a:off x="823100" y="41490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79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5"/>
                                        </p:tgtEl>
                                        <p:attrNameLst>
                                          <p:attrName>style.visibility</p:attrName>
                                        </p:attrNameLst>
                                      </p:cBhvr>
                                      <p:to>
                                        <p:strVal val="visible"/>
                                      </p:to>
                                    </p:set>
                                    <p:animEffect transition="in" filter="fade">
                                      <p:cBhvr>
                                        <p:cTn id="7" dur="1000"/>
                                        <p:tgtEl>
                                          <p:spTgt spid="1645"/>
                                        </p:tgtEl>
                                      </p:cBhvr>
                                    </p:animEffect>
                                    <p:anim calcmode="lin" valueType="num">
                                      <p:cBhvr>
                                        <p:cTn id="8" dur="1000" fill="hold"/>
                                        <p:tgtEl>
                                          <p:spTgt spid="1645"/>
                                        </p:tgtEl>
                                        <p:attrNameLst>
                                          <p:attrName>ppt_x</p:attrName>
                                        </p:attrNameLst>
                                      </p:cBhvr>
                                      <p:tavLst>
                                        <p:tav tm="0">
                                          <p:val>
                                            <p:strVal val="#ppt_x"/>
                                          </p:val>
                                        </p:tav>
                                        <p:tav tm="100000">
                                          <p:val>
                                            <p:strVal val="#ppt_x"/>
                                          </p:val>
                                        </p:tav>
                                      </p:tavLst>
                                    </p:anim>
                                    <p:anim calcmode="lin" valueType="num">
                                      <p:cBhvr>
                                        <p:cTn id="9" dur="1000" fill="hold"/>
                                        <p:tgtEl>
                                          <p:spTgt spid="16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out)">
                                      <p:cBhvr>
                                        <p:cTn id="14" dur="20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13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3"/>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100"/>
                                        </p:tgtEl>
                                        <p:attrNameLst>
                                          <p:attrName>style.visibility</p:attrName>
                                        </p:attrNameLst>
                                      </p:cBhvr>
                                      <p:to>
                                        <p:strVal val="visible"/>
                                      </p:to>
                                    </p:set>
                                    <p:anim calcmode="lin" valueType="num">
                                      <p:cBhvr additive="base">
                                        <p:cTn id="23" dur="1000" fill="hold"/>
                                        <p:tgtEl>
                                          <p:spTgt spid="2100"/>
                                        </p:tgtEl>
                                        <p:attrNameLst>
                                          <p:attrName>ppt_x</p:attrName>
                                        </p:attrNameLst>
                                      </p:cBhvr>
                                      <p:tavLst>
                                        <p:tav tm="0">
                                          <p:val>
                                            <p:strVal val="1+#ppt_w/2"/>
                                          </p:val>
                                        </p:tav>
                                        <p:tav tm="100000">
                                          <p:val>
                                            <p:strVal val="#ppt_x"/>
                                          </p:val>
                                        </p:tav>
                                      </p:tavLst>
                                    </p:anim>
                                    <p:anim calcmode="lin" valueType="num">
                                      <p:cBhvr additive="base">
                                        <p:cTn id="24" dur="1000" fill="hold"/>
                                        <p:tgtEl>
                                          <p:spTgt spid="2100"/>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Rectangle 2352"/>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3558603" y="1781046"/>
            <a:ext cx="2269094" cy="4777458"/>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20816" y="1086113"/>
              <a:ext cx="2064309" cy="1624454"/>
            </a:xfrm>
            <a:prstGeom prst="rect">
              <a:avLst/>
            </a:prstGeom>
            <a:noFill/>
          </p:spPr>
          <p:txBody>
            <a:bodyPr wrap="square" rtlCol="0">
              <a:spAutoFit/>
            </a:bodyPr>
            <a:lstStyle/>
            <a:p>
              <a:pPr algn="ctr"/>
              <a:r>
                <a:rPr lang="en-US" dirty="0">
                  <a:solidFill>
                    <a:schemeClr val="bg1"/>
                  </a:solidFill>
                </a:rPr>
                <a:t>Zion’s Camp—Joseph Smith gathered up men as directed by the revelation from the Lord </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101:57-62</a:t>
              </a:r>
            </a:p>
          </p:txBody>
        </p:sp>
      </p:grpSp>
      <p:grpSp>
        <p:nvGrpSpPr>
          <p:cNvPr id="2100" name="Group 2099"/>
          <p:cNvGrpSpPr/>
          <p:nvPr/>
        </p:nvGrpSpPr>
        <p:grpSpPr>
          <a:xfrm>
            <a:off x="9523184" y="3915393"/>
            <a:ext cx="2083359" cy="1215995"/>
            <a:chOff x="1728849" y="650174"/>
            <a:chExt cx="2690751" cy="1570512"/>
          </a:xfrm>
        </p:grpSpPr>
        <p:sp>
          <p:nvSpPr>
            <p:cNvPr id="2101" name="Isosceles Triangle 2100"/>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Parallelogram 2101"/>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Isosceles Triangle 2102"/>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6" name="Group 2115"/>
          <p:cNvGrpSpPr/>
          <p:nvPr/>
        </p:nvGrpSpPr>
        <p:grpSpPr>
          <a:xfrm flipV="1">
            <a:off x="5837704" y="6274558"/>
            <a:ext cx="3206420" cy="345514"/>
            <a:chOff x="4495800" y="926777"/>
            <a:chExt cx="3810000" cy="978223"/>
          </a:xfrm>
        </p:grpSpPr>
        <p:sp>
          <p:nvSpPr>
            <p:cNvPr id="2117" name="Flowchart: Direct Access Storage 2116"/>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Flowchart: Direct Access Storage 2117"/>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Freeform 2118"/>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0" name="Group 2119"/>
          <p:cNvGrpSpPr/>
          <p:nvPr/>
        </p:nvGrpSpPr>
        <p:grpSpPr>
          <a:xfrm>
            <a:off x="196665" y="6064111"/>
            <a:ext cx="2444000" cy="627950"/>
            <a:chOff x="5867400" y="2362200"/>
            <a:chExt cx="2444000" cy="627950"/>
          </a:xfrm>
        </p:grpSpPr>
        <p:sp>
          <p:nvSpPr>
            <p:cNvPr id="2121" name="Freeform 2120"/>
            <p:cNvSpPr/>
            <p:nvPr/>
          </p:nvSpPr>
          <p:spPr>
            <a:xfrm>
              <a:off x="5867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Freeform 2121"/>
            <p:cNvSpPr/>
            <p:nvPr/>
          </p:nvSpPr>
          <p:spPr>
            <a:xfrm>
              <a:off x="6629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Freeform 2122"/>
            <p:cNvSpPr/>
            <p:nvPr/>
          </p:nvSpPr>
          <p:spPr>
            <a:xfrm>
              <a:off x="7391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Freeform 2123"/>
            <p:cNvSpPr/>
            <p:nvPr/>
          </p:nvSpPr>
          <p:spPr>
            <a:xfrm>
              <a:off x="5867400" y="2590800"/>
              <a:ext cx="4572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Freeform 2124"/>
            <p:cNvSpPr/>
            <p:nvPr/>
          </p:nvSpPr>
          <p:spPr>
            <a:xfrm>
              <a:off x="63246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Freeform 2125"/>
            <p:cNvSpPr/>
            <p:nvPr/>
          </p:nvSpPr>
          <p:spPr>
            <a:xfrm>
              <a:off x="71628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7" name="Group 2126"/>
          <p:cNvGrpSpPr/>
          <p:nvPr/>
        </p:nvGrpSpPr>
        <p:grpSpPr>
          <a:xfrm>
            <a:off x="6106422" y="3209847"/>
            <a:ext cx="1813212" cy="1482365"/>
            <a:chOff x="1447800" y="4572000"/>
            <a:chExt cx="4194313" cy="3429000"/>
          </a:xfrm>
        </p:grpSpPr>
        <p:grpSp>
          <p:nvGrpSpPr>
            <p:cNvPr id="2128" name="Group 69"/>
            <p:cNvGrpSpPr/>
            <p:nvPr/>
          </p:nvGrpSpPr>
          <p:grpSpPr>
            <a:xfrm>
              <a:off x="4267200" y="6477000"/>
              <a:ext cx="1374913" cy="1381539"/>
              <a:chOff x="609600" y="4953000"/>
              <a:chExt cx="1676400" cy="1676400"/>
            </a:xfrm>
          </p:grpSpPr>
          <p:sp>
            <p:nvSpPr>
              <p:cNvPr id="2163" name="Rectangle 2162"/>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Rectangle 2163"/>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Rectangle 2164"/>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Rectangle 2165"/>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68" name="Group 9"/>
              <p:cNvGrpSpPr/>
              <p:nvPr/>
            </p:nvGrpSpPr>
            <p:grpSpPr>
              <a:xfrm>
                <a:off x="1219200" y="5562600"/>
                <a:ext cx="453081" cy="453081"/>
                <a:chOff x="1371600" y="1600200"/>
                <a:chExt cx="762000" cy="762000"/>
              </a:xfrm>
            </p:grpSpPr>
            <p:sp>
              <p:nvSpPr>
                <p:cNvPr id="2169" name="Donut 216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0"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9" name="Group 60"/>
            <p:cNvGrpSpPr/>
            <p:nvPr/>
          </p:nvGrpSpPr>
          <p:grpSpPr>
            <a:xfrm>
              <a:off x="2057400" y="6477000"/>
              <a:ext cx="1374913" cy="1381539"/>
              <a:chOff x="609600" y="4953000"/>
              <a:chExt cx="1676400" cy="1676400"/>
            </a:xfrm>
          </p:grpSpPr>
          <p:sp>
            <p:nvSpPr>
              <p:cNvPr id="2155" name="Rectangle 2154"/>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Rectangle 2155"/>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Rectangle 2156"/>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Rectangle 2157"/>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60" name="Group 9"/>
              <p:cNvGrpSpPr/>
              <p:nvPr/>
            </p:nvGrpSpPr>
            <p:grpSpPr>
              <a:xfrm>
                <a:off x="1219200" y="5562600"/>
                <a:ext cx="453081" cy="453081"/>
                <a:chOff x="1371600" y="1600200"/>
                <a:chExt cx="762000" cy="762000"/>
              </a:xfrm>
            </p:grpSpPr>
            <p:sp>
              <p:nvSpPr>
                <p:cNvPr id="2161" name="Donut 2160"/>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2"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0" name="Rounded Rectangle 2129"/>
            <p:cNvSpPr/>
            <p:nvPr/>
          </p:nvSpPr>
          <p:spPr>
            <a:xfrm>
              <a:off x="1905000" y="4572000"/>
              <a:ext cx="3581400" cy="1905000"/>
            </a:xfrm>
            <a:prstGeom prst="roundRect">
              <a:avLst>
                <a:gd name="adj" fmla="val 250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Moon 2130"/>
            <p:cNvSpPr/>
            <p:nvPr/>
          </p:nvSpPr>
          <p:spPr>
            <a:xfrm rot="10800000">
              <a:off x="47244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Rectangle 2131"/>
            <p:cNvSpPr/>
            <p:nvPr/>
          </p:nvSpPr>
          <p:spPr>
            <a:xfrm>
              <a:off x="1447800" y="6400800"/>
              <a:ext cx="304800" cy="304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Moon 2132"/>
            <p:cNvSpPr/>
            <p:nvPr/>
          </p:nvSpPr>
          <p:spPr>
            <a:xfrm rot="10800000">
              <a:off x="2667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Moon 2133"/>
            <p:cNvSpPr/>
            <p:nvPr/>
          </p:nvSpPr>
          <p:spPr>
            <a:xfrm rot="10800000">
              <a:off x="3429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Moon 2134"/>
            <p:cNvSpPr/>
            <p:nvPr/>
          </p:nvSpPr>
          <p:spPr>
            <a:xfrm rot="10800000">
              <a:off x="41148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Rectangle 2135"/>
            <p:cNvSpPr/>
            <p:nvPr/>
          </p:nvSpPr>
          <p:spPr>
            <a:xfrm>
              <a:off x="1676400" y="6172200"/>
              <a:ext cx="38862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7" name="Group 32"/>
            <p:cNvGrpSpPr/>
            <p:nvPr/>
          </p:nvGrpSpPr>
          <p:grpSpPr>
            <a:xfrm>
              <a:off x="1600200" y="6324600"/>
              <a:ext cx="1676400" cy="1676400"/>
              <a:chOff x="609600" y="4953000"/>
              <a:chExt cx="1676400" cy="1676400"/>
            </a:xfrm>
          </p:grpSpPr>
          <p:sp>
            <p:nvSpPr>
              <p:cNvPr id="2147" name="Rectangle 2146"/>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Rectangle 18"/>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Rectangle 214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Rectangle 214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52" name="Group 9"/>
              <p:cNvGrpSpPr/>
              <p:nvPr/>
            </p:nvGrpSpPr>
            <p:grpSpPr>
              <a:xfrm>
                <a:off x="1219200" y="5562600"/>
                <a:ext cx="453081" cy="453081"/>
                <a:chOff x="1371600" y="1600200"/>
                <a:chExt cx="762000" cy="762000"/>
              </a:xfrm>
            </p:grpSpPr>
            <p:sp>
              <p:nvSpPr>
                <p:cNvPr id="2153" name="Donut 215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4"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8" name="Group 50"/>
            <p:cNvGrpSpPr/>
            <p:nvPr/>
          </p:nvGrpSpPr>
          <p:grpSpPr>
            <a:xfrm>
              <a:off x="3886200" y="6324600"/>
              <a:ext cx="1676400" cy="1676400"/>
              <a:chOff x="609600" y="4953000"/>
              <a:chExt cx="1676400" cy="1676400"/>
            </a:xfrm>
          </p:grpSpPr>
          <p:sp>
            <p:nvSpPr>
              <p:cNvPr id="2139" name="Rectangle 2138"/>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Rectangle 2139"/>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Rectangle 2140"/>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Rectangle 2141"/>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44" name="Group 9"/>
              <p:cNvGrpSpPr/>
              <p:nvPr/>
            </p:nvGrpSpPr>
            <p:grpSpPr>
              <a:xfrm>
                <a:off x="1219200" y="5562600"/>
                <a:ext cx="453081" cy="453081"/>
                <a:chOff x="1371600" y="1600200"/>
                <a:chExt cx="762000" cy="762000"/>
              </a:xfrm>
            </p:grpSpPr>
            <p:sp>
              <p:nvSpPr>
                <p:cNvPr id="2145" name="Donut 2144"/>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6"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48" name="Group 1547"/>
          <p:cNvGrpSpPr/>
          <p:nvPr/>
        </p:nvGrpSpPr>
        <p:grpSpPr>
          <a:xfrm>
            <a:off x="4043178" y="3785754"/>
            <a:ext cx="841013" cy="1794588"/>
            <a:chOff x="5895534" y="3587664"/>
            <a:chExt cx="1212977" cy="2588302"/>
          </a:xfrm>
        </p:grpSpPr>
        <p:sp>
          <p:nvSpPr>
            <p:cNvPr id="1770" name="Oval 1769"/>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Trapezoid 1773"/>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Trapezoid 1774"/>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Trapezoid 1775"/>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Isosceles Triangle 1776"/>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Trapezoid 1777"/>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Trapezoid 1778"/>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Rounded Rectangle 1779"/>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Rectangle 1780"/>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Rectangle 1781"/>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Rectangle 1782"/>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Pentagon 1783"/>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Rectangle 1785"/>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9" name="Group 135"/>
          <p:cNvGrpSpPr/>
          <p:nvPr/>
        </p:nvGrpSpPr>
        <p:grpSpPr>
          <a:xfrm>
            <a:off x="3971530" y="3616530"/>
            <a:ext cx="950993" cy="316998"/>
            <a:chOff x="3733800" y="1066800"/>
            <a:chExt cx="1371600" cy="457200"/>
          </a:xfrm>
        </p:grpSpPr>
        <p:sp>
          <p:nvSpPr>
            <p:cNvPr id="1767" name="Oval 1766"/>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Flowchart: Delay 1767"/>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9" name="Moon 1768"/>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8" name="Group 1647"/>
          <p:cNvGrpSpPr/>
          <p:nvPr/>
        </p:nvGrpSpPr>
        <p:grpSpPr>
          <a:xfrm>
            <a:off x="5586384" y="3180871"/>
            <a:ext cx="961811" cy="2371148"/>
            <a:chOff x="914400" y="1165412"/>
            <a:chExt cx="1524000" cy="3757108"/>
          </a:xfrm>
        </p:grpSpPr>
        <p:sp>
          <p:nvSpPr>
            <p:cNvPr id="1717" name="Rounded Rectangle 1716"/>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Rounded Rectangle 1717"/>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Oval 1719"/>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Oval 1721"/>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Trapezoid 1722"/>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Trapezoid 1723"/>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Trapezoid 1724"/>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Trapezoid 1725"/>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Trapezoid 1726"/>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Trapezoid 1727"/>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Trapezoid 1728"/>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Trapezoid 1729"/>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1" name="Group 290"/>
            <p:cNvGrpSpPr/>
            <p:nvPr/>
          </p:nvGrpSpPr>
          <p:grpSpPr>
            <a:xfrm>
              <a:off x="1371600" y="2590800"/>
              <a:ext cx="641825" cy="533400"/>
              <a:chOff x="3864471" y="1752599"/>
              <a:chExt cx="848344" cy="705031"/>
            </a:xfrm>
          </p:grpSpPr>
          <p:sp>
            <p:nvSpPr>
              <p:cNvPr id="1739" name="Isosceles Triangle 173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Isosceles Triangle 173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Trapezoid 174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Trapezoid 174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Trapezoid 174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Trapezoid 174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2" name="Rounded Rectangle 1731"/>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Rounded Rectangle 1732"/>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ounded Rectangle 1733"/>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Oval 1734"/>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6" name="Group 1735"/>
            <p:cNvGrpSpPr/>
            <p:nvPr/>
          </p:nvGrpSpPr>
          <p:grpSpPr>
            <a:xfrm>
              <a:off x="1268506" y="1165412"/>
              <a:ext cx="838200" cy="838200"/>
              <a:chOff x="2362200" y="2209800"/>
              <a:chExt cx="1828800" cy="1600200"/>
            </a:xfrm>
            <a:solidFill>
              <a:schemeClr val="tx1">
                <a:lumMod val="65000"/>
                <a:lumOff val="35000"/>
              </a:schemeClr>
            </a:solidFill>
          </p:grpSpPr>
          <p:sp>
            <p:nvSpPr>
              <p:cNvPr id="1737" name="Oval 1736"/>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Flowchart: Magnetic Disk 1737"/>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1" name="Group 2170"/>
          <p:cNvGrpSpPr/>
          <p:nvPr/>
        </p:nvGrpSpPr>
        <p:grpSpPr>
          <a:xfrm flipH="1">
            <a:off x="521504" y="2974179"/>
            <a:ext cx="2384161" cy="1949136"/>
            <a:chOff x="1447800" y="4572000"/>
            <a:chExt cx="4194313" cy="3429000"/>
          </a:xfrm>
        </p:grpSpPr>
        <p:grpSp>
          <p:nvGrpSpPr>
            <p:cNvPr id="2172" name="Group 69"/>
            <p:cNvGrpSpPr/>
            <p:nvPr/>
          </p:nvGrpSpPr>
          <p:grpSpPr>
            <a:xfrm>
              <a:off x="4267200" y="6477000"/>
              <a:ext cx="1374913" cy="1381539"/>
              <a:chOff x="609600" y="4953000"/>
              <a:chExt cx="1676400" cy="1676400"/>
            </a:xfrm>
          </p:grpSpPr>
          <p:sp>
            <p:nvSpPr>
              <p:cNvPr id="2207" name="Rectangle 2206"/>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Rectangle 2207"/>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Rectangle 220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Rectangle 220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12" name="Group 9"/>
              <p:cNvGrpSpPr/>
              <p:nvPr/>
            </p:nvGrpSpPr>
            <p:grpSpPr>
              <a:xfrm>
                <a:off x="1219200" y="5562600"/>
                <a:ext cx="453081" cy="453081"/>
                <a:chOff x="1371600" y="1600200"/>
                <a:chExt cx="762000" cy="762000"/>
              </a:xfrm>
            </p:grpSpPr>
            <p:sp>
              <p:nvSpPr>
                <p:cNvPr id="2213" name="Donut 221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4"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3" name="Group 60"/>
            <p:cNvGrpSpPr/>
            <p:nvPr/>
          </p:nvGrpSpPr>
          <p:grpSpPr>
            <a:xfrm>
              <a:off x="2057400" y="6477000"/>
              <a:ext cx="1374913" cy="1381539"/>
              <a:chOff x="609600" y="4953000"/>
              <a:chExt cx="1676400" cy="1676400"/>
            </a:xfrm>
          </p:grpSpPr>
          <p:sp>
            <p:nvSpPr>
              <p:cNvPr id="2199" name="Rectangle 2198"/>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Rectangle 2199"/>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Rectangle 2200"/>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2" name="Rectangle 2201"/>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04" name="Group 9"/>
              <p:cNvGrpSpPr/>
              <p:nvPr/>
            </p:nvGrpSpPr>
            <p:grpSpPr>
              <a:xfrm>
                <a:off x="1219200" y="5562600"/>
                <a:ext cx="453081" cy="453081"/>
                <a:chOff x="1371600" y="1600200"/>
                <a:chExt cx="762000" cy="762000"/>
              </a:xfrm>
            </p:grpSpPr>
            <p:sp>
              <p:nvSpPr>
                <p:cNvPr id="2205" name="Donut 2204"/>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6"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74" name="Rounded Rectangle 2173"/>
            <p:cNvSpPr/>
            <p:nvPr/>
          </p:nvSpPr>
          <p:spPr>
            <a:xfrm>
              <a:off x="1905000" y="4572000"/>
              <a:ext cx="3581400" cy="1905000"/>
            </a:xfrm>
            <a:prstGeom prst="roundRect">
              <a:avLst>
                <a:gd name="adj" fmla="val 250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5" name="Moon 2174"/>
            <p:cNvSpPr/>
            <p:nvPr/>
          </p:nvSpPr>
          <p:spPr>
            <a:xfrm rot="10800000">
              <a:off x="47244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Rectangle 2175"/>
            <p:cNvSpPr/>
            <p:nvPr/>
          </p:nvSpPr>
          <p:spPr>
            <a:xfrm>
              <a:off x="1447800" y="6400800"/>
              <a:ext cx="304800" cy="304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Moon 2176"/>
            <p:cNvSpPr/>
            <p:nvPr/>
          </p:nvSpPr>
          <p:spPr>
            <a:xfrm rot="10800000">
              <a:off x="2667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Moon 2177"/>
            <p:cNvSpPr/>
            <p:nvPr/>
          </p:nvSpPr>
          <p:spPr>
            <a:xfrm rot="10800000">
              <a:off x="3429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Moon 2178"/>
            <p:cNvSpPr/>
            <p:nvPr/>
          </p:nvSpPr>
          <p:spPr>
            <a:xfrm rot="10800000">
              <a:off x="41148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Rectangle 2179"/>
            <p:cNvSpPr/>
            <p:nvPr/>
          </p:nvSpPr>
          <p:spPr>
            <a:xfrm>
              <a:off x="1676400" y="6172200"/>
              <a:ext cx="38862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1" name="Group 32"/>
            <p:cNvGrpSpPr/>
            <p:nvPr/>
          </p:nvGrpSpPr>
          <p:grpSpPr>
            <a:xfrm>
              <a:off x="1600200" y="6324600"/>
              <a:ext cx="1676400" cy="1676400"/>
              <a:chOff x="609600" y="4953000"/>
              <a:chExt cx="1676400" cy="1676400"/>
            </a:xfrm>
          </p:grpSpPr>
          <p:sp>
            <p:nvSpPr>
              <p:cNvPr id="2191" name="Rectangle 2190"/>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Rectangle 18"/>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Rectangle 2192"/>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Rectangle 2193"/>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96" name="Group 9"/>
              <p:cNvGrpSpPr/>
              <p:nvPr/>
            </p:nvGrpSpPr>
            <p:grpSpPr>
              <a:xfrm>
                <a:off x="1219200" y="5562600"/>
                <a:ext cx="453081" cy="453081"/>
                <a:chOff x="1371600" y="1600200"/>
                <a:chExt cx="762000" cy="762000"/>
              </a:xfrm>
            </p:grpSpPr>
            <p:sp>
              <p:nvSpPr>
                <p:cNvPr id="2197" name="Donut 219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8"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2" name="Group 50"/>
            <p:cNvGrpSpPr/>
            <p:nvPr/>
          </p:nvGrpSpPr>
          <p:grpSpPr>
            <a:xfrm>
              <a:off x="3886200" y="6324600"/>
              <a:ext cx="1676400" cy="1676400"/>
              <a:chOff x="609600" y="4953000"/>
              <a:chExt cx="1676400" cy="1676400"/>
            </a:xfrm>
          </p:grpSpPr>
          <p:sp>
            <p:nvSpPr>
              <p:cNvPr id="2183" name="Rectangle 2182"/>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Rectangle 2183"/>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Rectangle 2184"/>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Rectangle 2185"/>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88" name="Group 9"/>
              <p:cNvGrpSpPr/>
              <p:nvPr/>
            </p:nvGrpSpPr>
            <p:grpSpPr>
              <a:xfrm>
                <a:off x="1219200" y="5562600"/>
                <a:ext cx="453081" cy="453081"/>
                <a:chOff x="1371600" y="1600200"/>
                <a:chExt cx="762000" cy="762000"/>
              </a:xfrm>
            </p:grpSpPr>
            <p:sp>
              <p:nvSpPr>
                <p:cNvPr id="2189" name="Donut 218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0"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5" name="Group 2214"/>
          <p:cNvGrpSpPr/>
          <p:nvPr/>
        </p:nvGrpSpPr>
        <p:grpSpPr>
          <a:xfrm rot="19860961">
            <a:off x="6071477" y="6132980"/>
            <a:ext cx="1273943" cy="306044"/>
            <a:chOff x="4495800" y="926777"/>
            <a:chExt cx="3810000" cy="978223"/>
          </a:xfrm>
        </p:grpSpPr>
        <p:sp>
          <p:nvSpPr>
            <p:cNvPr id="2216" name="Flowchart: Direct Access Storage 2215"/>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Flowchart: Direct Access Storage 2216"/>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Freeform 2217"/>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9" name="Group 2218"/>
          <p:cNvGrpSpPr/>
          <p:nvPr/>
        </p:nvGrpSpPr>
        <p:grpSpPr>
          <a:xfrm>
            <a:off x="6974108" y="5178181"/>
            <a:ext cx="786056" cy="1175625"/>
            <a:chOff x="2693577" y="332956"/>
            <a:chExt cx="3369457" cy="5039361"/>
          </a:xfrm>
        </p:grpSpPr>
        <p:sp>
          <p:nvSpPr>
            <p:cNvPr id="2220" name="Freeform 2219"/>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1" name="Group 238"/>
            <p:cNvGrpSpPr/>
            <p:nvPr/>
          </p:nvGrpSpPr>
          <p:grpSpPr>
            <a:xfrm rot="20759234">
              <a:off x="2693577" y="332956"/>
              <a:ext cx="3369457" cy="5039361"/>
              <a:chOff x="6477000" y="2667000"/>
              <a:chExt cx="2057400" cy="3011575"/>
            </a:xfrm>
          </p:grpSpPr>
          <p:sp>
            <p:nvSpPr>
              <p:cNvPr id="2223" name="Wave 2222"/>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Wave 2224"/>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Wave 2225"/>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Wave 2226"/>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8" name="Wave 2227"/>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Wave 2228"/>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Wave 2229"/>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Wave 2230"/>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Wave 2232"/>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Wave 2233"/>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6" name="Group 2235"/>
          <p:cNvGrpSpPr/>
          <p:nvPr/>
        </p:nvGrpSpPr>
        <p:grpSpPr>
          <a:xfrm rot="1555976">
            <a:off x="7366933" y="6295800"/>
            <a:ext cx="840306" cy="201870"/>
            <a:chOff x="4495800" y="926777"/>
            <a:chExt cx="3810000" cy="978223"/>
          </a:xfrm>
        </p:grpSpPr>
        <p:sp>
          <p:nvSpPr>
            <p:cNvPr id="2237" name="Flowchart: Direct Access Storage 2236"/>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Flowchart: Direct Access Storage 2237"/>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Freeform 2238"/>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0" name="Group 2239"/>
          <p:cNvGrpSpPr/>
          <p:nvPr/>
        </p:nvGrpSpPr>
        <p:grpSpPr>
          <a:xfrm rot="953226">
            <a:off x="7483225" y="6113497"/>
            <a:ext cx="840306" cy="201870"/>
            <a:chOff x="4495800" y="926777"/>
            <a:chExt cx="3810000" cy="978223"/>
          </a:xfrm>
        </p:grpSpPr>
        <p:sp>
          <p:nvSpPr>
            <p:cNvPr id="2241" name="Flowchart: Direct Access Storage 2240"/>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Flowchart: Direct Access Storage 2241"/>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Freeform 2242"/>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2" name="Group 71"/>
          <p:cNvGrpSpPr/>
          <p:nvPr/>
        </p:nvGrpSpPr>
        <p:grpSpPr>
          <a:xfrm>
            <a:off x="4598618" y="3711432"/>
            <a:ext cx="1002454" cy="2769311"/>
            <a:chOff x="2926530" y="2590800"/>
            <a:chExt cx="1409190" cy="3892932"/>
          </a:xfrm>
        </p:grpSpPr>
        <p:sp>
          <p:nvSpPr>
            <p:cNvPr id="2303" name="Oval 2302"/>
            <p:cNvSpPr/>
            <p:nvPr/>
          </p:nvSpPr>
          <p:spPr>
            <a:xfrm rot="19338880">
              <a:off x="4081136" y="4447835"/>
              <a:ext cx="254584" cy="475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rot="1933618">
              <a:off x="2926530" y="4450867"/>
              <a:ext cx="254584" cy="475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Trapezoid 2304"/>
            <p:cNvSpPr/>
            <p:nvPr/>
          </p:nvSpPr>
          <p:spPr>
            <a:xfrm rot="1762537">
              <a:off x="3062051" y="3624465"/>
              <a:ext cx="489411" cy="114521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Trapezoid 2305"/>
            <p:cNvSpPr/>
            <p:nvPr/>
          </p:nvSpPr>
          <p:spPr>
            <a:xfrm rot="20084270">
              <a:off x="3703468" y="3659374"/>
              <a:ext cx="553735" cy="111540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Trapezoid 2306"/>
            <p:cNvSpPr/>
            <p:nvPr/>
          </p:nvSpPr>
          <p:spPr>
            <a:xfrm>
              <a:off x="3220547" y="3611543"/>
              <a:ext cx="853824" cy="144922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Isosceles Triangle 2307"/>
            <p:cNvSpPr/>
            <p:nvPr/>
          </p:nvSpPr>
          <p:spPr>
            <a:xfrm rot="10800000">
              <a:off x="3429000" y="3581400"/>
              <a:ext cx="4572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Oval 2308"/>
            <p:cNvSpPr/>
            <p:nvPr/>
          </p:nvSpPr>
          <p:spPr>
            <a:xfrm rot="4886474">
              <a:off x="3724111" y="6140861"/>
              <a:ext cx="254467" cy="400886"/>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p:nvPr/>
          </p:nvSpPr>
          <p:spPr>
            <a:xfrm rot="4886474">
              <a:off x="3246692" y="6147489"/>
              <a:ext cx="267572" cy="404914"/>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Trapezoid 2310"/>
            <p:cNvSpPr/>
            <p:nvPr/>
          </p:nvSpPr>
          <p:spPr>
            <a:xfrm>
              <a:off x="3559209" y="4950113"/>
              <a:ext cx="501633" cy="1348427"/>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rapezoid 2311"/>
            <p:cNvSpPr/>
            <p:nvPr/>
          </p:nvSpPr>
          <p:spPr>
            <a:xfrm rot="263894">
              <a:off x="3232873" y="4892037"/>
              <a:ext cx="450677" cy="1430795"/>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Flowchart: Manual Input 2312"/>
            <p:cNvSpPr/>
            <p:nvPr/>
          </p:nvSpPr>
          <p:spPr>
            <a:xfrm rot="2091275" flipV="1">
              <a:off x="3742551" y="3615578"/>
              <a:ext cx="179945" cy="542017"/>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4" name="Straight Connector 2313"/>
            <p:cNvCxnSpPr>
              <a:endCxn id="2307" idx="2"/>
            </p:cNvCxnSpPr>
            <p:nvPr/>
          </p:nvCxnSpPr>
          <p:spPr>
            <a:xfrm flipH="1">
              <a:off x="3647459" y="4087906"/>
              <a:ext cx="10141" cy="9728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15" name="Trapezoid 2314"/>
            <p:cNvSpPr/>
            <p:nvPr/>
          </p:nvSpPr>
          <p:spPr>
            <a:xfrm>
              <a:off x="3200400" y="4876800"/>
              <a:ext cx="893915" cy="197149"/>
            </a:xfrm>
            <a:prstGeom prst="trapezoid">
              <a:avLst>
                <a:gd name="adj" fmla="val 875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Frame 2315"/>
            <p:cNvSpPr/>
            <p:nvPr/>
          </p:nvSpPr>
          <p:spPr>
            <a:xfrm>
              <a:off x="3611891" y="4885167"/>
              <a:ext cx="121909" cy="14403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7" name="Oval 2316"/>
            <p:cNvSpPr/>
            <p:nvPr/>
          </p:nvSpPr>
          <p:spPr>
            <a:xfrm rot="15873315">
              <a:off x="3537445" y="4878426"/>
              <a:ext cx="151712" cy="61479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p:nvPr/>
          </p:nvSpPr>
          <p:spPr>
            <a:xfrm>
              <a:off x="3263239" y="2657680"/>
              <a:ext cx="811133" cy="109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Flowchart: Manual Input 2318"/>
            <p:cNvSpPr/>
            <p:nvPr/>
          </p:nvSpPr>
          <p:spPr>
            <a:xfrm rot="19508725" flipH="1" flipV="1">
              <a:off x="3401110" y="3672032"/>
              <a:ext cx="207755" cy="500948"/>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Round Diagonal Corner Rectangle 2319"/>
            <p:cNvSpPr/>
            <p:nvPr/>
          </p:nvSpPr>
          <p:spPr>
            <a:xfrm rot="17002930">
              <a:off x="3112894" y="2697027"/>
              <a:ext cx="532132" cy="397145"/>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Round Diagonal Corner Rectangle 2320"/>
            <p:cNvSpPr/>
            <p:nvPr/>
          </p:nvSpPr>
          <p:spPr>
            <a:xfrm>
              <a:off x="3581400" y="2590800"/>
              <a:ext cx="532132" cy="397145"/>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3505200" y="2667000"/>
              <a:ext cx="228600" cy="152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8" name="Group 2337"/>
          <p:cNvGrpSpPr/>
          <p:nvPr/>
        </p:nvGrpSpPr>
        <p:grpSpPr>
          <a:xfrm rot="16621383">
            <a:off x="5561004" y="4366188"/>
            <a:ext cx="1731957" cy="228829"/>
            <a:chOff x="1956293" y="4846593"/>
            <a:chExt cx="6959107" cy="1485154"/>
          </a:xfrm>
        </p:grpSpPr>
        <p:sp>
          <p:nvSpPr>
            <p:cNvPr id="2339" name="Moon 2338"/>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Donut 2339"/>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1" name="Rounded Rectangle 2340"/>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Trapezoid 2341"/>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Trapezoid 2342"/>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Oval 2343"/>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Rounded Rectangle 2345"/>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Rounded Rectangle 2346"/>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Rounded Rectangle 2347"/>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Rounded Rectangle 2348"/>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Rounded Rectangle 2349"/>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Rounded Rectangle 2350"/>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Rounded Rectangle 2351"/>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4" name="Group 2353"/>
          <p:cNvGrpSpPr/>
          <p:nvPr/>
        </p:nvGrpSpPr>
        <p:grpSpPr>
          <a:xfrm>
            <a:off x="8012519" y="3599939"/>
            <a:ext cx="1396190" cy="814915"/>
            <a:chOff x="1728849" y="650174"/>
            <a:chExt cx="2690751" cy="1570512"/>
          </a:xfrm>
        </p:grpSpPr>
        <p:sp>
          <p:nvSpPr>
            <p:cNvPr id="2355" name="Isosceles Triangle 2354"/>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Parallelogram 2355"/>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Isosceles Triangle 2356"/>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7" name="Group 2366"/>
          <p:cNvGrpSpPr/>
          <p:nvPr/>
        </p:nvGrpSpPr>
        <p:grpSpPr>
          <a:xfrm>
            <a:off x="9485353" y="4882370"/>
            <a:ext cx="2604661" cy="1520264"/>
            <a:chOff x="1728849" y="650174"/>
            <a:chExt cx="2690751" cy="1570512"/>
          </a:xfrm>
        </p:grpSpPr>
        <p:sp>
          <p:nvSpPr>
            <p:cNvPr id="2368" name="Isosceles Triangle 2367"/>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Parallelogram 2368"/>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Isosceles Triangle 2369"/>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4" name="Group 79"/>
          <p:cNvGrpSpPr/>
          <p:nvPr/>
        </p:nvGrpSpPr>
        <p:grpSpPr>
          <a:xfrm>
            <a:off x="8925003" y="3812980"/>
            <a:ext cx="798018" cy="1460401"/>
            <a:chOff x="5257800" y="720222"/>
            <a:chExt cx="1905000" cy="3969319"/>
          </a:xfrm>
        </p:grpSpPr>
        <p:sp>
          <p:nvSpPr>
            <p:cNvPr id="2245" name="Oval 2244"/>
            <p:cNvSpPr/>
            <p:nvPr/>
          </p:nvSpPr>
          <p:spPr>
            <a:xfrm rot="19338880">
              <a:off x="6844570" y="2804990"/>
              <a:ext cx="318230" cy="4714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p:nvPr/>
          </p:nvSpPr>
          <p:spPr>
            <a:xfrm rot="1933618">
              <a:off x="5318704" y="2806426"/>
              <a:ext cx="318230" cy="4714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Trapezoid 2246"/>
            <p:cNvSpPr/>
            <p:nvPr/>
          </p:nvSpPr>
          <p:spPr>
            <a:xfrm rot="1297750" flipH="1">
              <a:off x="5257800" y="2648875"/>
              <a:ext cx="480277" cy="468901"/>
            </a:xfrm>
            <a:prstGeom prst="trapezoid">
              <a:avLst>
                <a:gd name="adj" fmla="val 2001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Trapezoid 2247"/>
            <p:cNvSpPr/>
            <p:nvPr/>
          </p:nvSpPr>
          <p:spPr>
            <a:xfrm rot="20302250">
              <a:off x="6660988" y="2664241"/>
              <a:ext cx="480277" cy="468901"/>
            </a:xfrm>
            <a:prstGeom prst="trapezoid">
              <a:avLst>
                <a:gd name="adj" fmla="val 112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48"/>
            <p:cNvSpPr/>
            <p:nvPr/>
          </p:nvSpPr>
          <p:spPr>
            <a:xfrm rot="4886474">
              <a:off x="6250147" y="4240517"/>
              <a:ext cx="314751" cy="58269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p:nvPr/>
          </p:nvSpPr>
          <p:spPr>
            <a:xfrm rot="4886474">
              <a:off x="5794424" y="4255646"/>
              <a:ext cx="278335" cy="5894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Trapezoid 2250"/>
            <p:cNvSpPr/>
            <p:nvPr/>
          </p:nvSpPr>
          <p:spPr>
            <a:xfrm>
              <a:off x="6087311" y="3177388"/>
              <a:ext cx="627041" cy="1337285"/>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Trapezoid 2251"/>
            <p:cNvSpPr/>
            <p:nvPr/>
          </p:nvSpPr>
          <p:spPr>
            <a:xfrm rot="263894">
              <a:off x="5679392" y="3119792"/>
              <a:ext cx="563346" cy="1418973"/>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Trapezoid 2252"/>
            <p:cNvSpPr/>
            <p:nvPr/>
          </p:nvSpPr>
          <p:spPr>
            <a:xfrm rot="1375821">
              <a:off x="5472135" y="1840634"/>
              <a:ext cx="480277" cy="11357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Trapezoid 2253"/>
            <p:cNvSpPr/>
            <p:nvPr/>
          </p:nvSpPr>
          <p:spPr>
            <a:xfrm rot="20337671">
              <a:off x="6470654" y="1863778"/>
              <a:ext cx="480277" cy="1106189"/>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Trapezoid 2254"/>
            <p:cNvSpPr/>
            <p:nvPr/>
          </p:nvSpPr>
          <p:spPr>
            <a:xfrm>
              <a:off x="5715000" y="1849879"/>
              <a:ext cx="1016264" cy="143724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p:nvPr/>
          </p:nvSpPr>
          <p:spPr>
            <a:xfrm>
              <a:off x="5943600" y="914400"/>
              <a:ext cx="5334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7" name="Straight Connector 2256"/>
            <p:cNvCxnSpPr>
              <a:endCxn id="2255" idx="2"/>
            </p:cNvCxnSpPr>
            <p:nvPr/>
          </p:nvCxnSpPr>
          <p:spPr>
            <a:xfrm flipH="1">
              <a:off x="6223132" y="2168360"/>
              <a:ext cx="6516" cy="11187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8" name="Teardrop 2257"/>
            <p:cNvSpPr/>
            <p:nvPr/>
          </p:nvSpPr>
          <p:spPr>
            <a:xfrm rot="711584">
              <a:off x="5626659" y="869517"/>
              <a:ext cx="373548" cy="662187"/>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p:nvPr/>
          </p:nvSpPr>
          <p:spPr>
            <a:xfrm rot="15873315">
              <a:off x="6019423" y="3176244"/>
              <a:ext cx="306890" cy="76849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Teardrop 2259"/>
            <p:cNvSpPr/>
            <p:nvPr/>
          </p:nvSpPr>
          <p:spPr>
            <a:xfrm rot="20888416" flipH="1">
              <a:off x="6464858" y="945716"/>
              <a:ext cx="373548" cy="662187"/>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Wave 2260"/>
            <p:cNvSpPr/>
            <p:nvPr/>
          </p:nvSpPr>
          <p:spPr>
            <a:xfrm rot="858469">
              <a:off x="5764393" y="720222"/>
              <a:ext cx="960552" cy="520290"/>
            </a:xfrm>
            <a:prstGeom prst="wave">
              <a:avLst>
                <a:gd name="adj1" fmla="val 13676"/>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p:nvPr/>
          </p:nvSpPr>
          <p:spPr>
            <a:xfrm>
              <a:off x="5715000" y="914400"/>
              <a:ext cx="3048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p:nvPr/>
          </p:nvSpPr>
          <p:spPr>
            <a:xfrm>
              <a:off x="6477000" y="990600"/>
              <a:ext cx="3048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Rectangle 2263"/>
            <p:cNvSpPr/>
            <p:nvPr/>
          </p:nvSpPr>
          <p:spPr>
            <a:xfrm>
              <a:off x="6418729" y="2066364"/>
              <a:ext cx="76200" cy="1143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Rectangle 2264"/>
            <p:cNvSpPr/>
            <p:nvPr/>
          </p:nvSpPr>
          <p:spPr>
            <a:xfrm>
              <a:off x="5943600" y="2057400"/>
              <a:ext cx="76200" cy="1143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Trapezoid 2265"/>
            <p:cNvSpPr/>
            <p:nvPr/>
          </p:nvSpPr>
          <p:spPr>
            <a:xfrm>
              <a:off x="5715000" y="3153955"/>
              <a:ext cx="1032148" cy="12264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Flowchart: Manual Input 2266"/>
            <p:cNvSpPr/>
            <p:nvPr/>
          </p:nvSpPr>
          <p:spPr>
            <a:xfrm rot="7269359" flipV="1">
              <a:off x="6166528" y="1879650"/>
              <a:ext cx="513161" cy="176953"/>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Flowchart: Manual Input 2267"/>
            <p:cNvSpPr/>
            <p:nvPr/>
          </p:nvSpPr>
          <p:spPr>
            <a:xfrm rot="14330641" flipH="1" flipV="1">
              <a:off x="5739615" y="1879650"/>
              <a:ext cx="513161" cy="176953"/>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Oval 2268"/>
            <p:cNvSpPr/>
            <p:nvPr/>
          </p:nvSpPr>
          <p:spPr>
            <a:xfrm>
              <a:off x="5791200" y="914400"/>
              <a:ext cx="762000" cy="108787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Frame 2269"/>
            <p:cNvSpPr/>
            <p:nvPr/>
          </p:nvSpPr>
          <p:spPr>
            <a:xfrm>
              <a:off x="6172200" y="3124200"/>
              <a:ext cx="160092" cy="236495"/>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1" name="Frame 2270"/>
            <p:cNvSpPr/>
            <p:nvPr/>
          </p:nvSpPr>
          <p:spPr>
            <a:xfrm>
              <a:off x="6400800" y="2743200"/>
              <a:ext cx="152400" cy="7620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2" name="Frame 2271"/>
            <p:cNvSpPr/>
            <p:nvPr/>
          </p:nvSpPr>
          <p:spPr>
            <a:xfrm>
              <a:off x="5894294" y="2752165"/>
              <a:ext cx="152400" cy="7620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73" name="Group 2272"/>
          <p:cNvGrpSpPr/>
          <p:nvPr/>
        </p:nvGrpSpPr>
        <p:grpSpPr>
          <a:xfrm>
            <a:off x="8129193" y="4282632"/>
            <a:ext cx="957492" cy="2444025"/>
            <a:chOff x="2743200" y="2667000"/>
            <a:chExt cx="1462785" cy="3733800"/>
          </a:xfrm>
        </p:grpSpPr>
        <p:grpSp>
          <p:nvGrpSpPr>
            <p:cNvPr id="2274" name="Group 127"/>
            <p:cNvGrpSpPr/>
            <p:nvPr/>
          </p:nvGrpSpPr>
          <p:grpSpPr>
            <a:xfrm>
              <a:off x="2743200" y="2895599"/>
              <a:ext cx="1462785" cy="3505201"/>
              <a:chOff x="2971800" y="1828799"/>
              <a:chExt cx="1942590" cy="4654933"/>
            </a:xfrm>
          </p:grpSpPr>
          <p:sp>
            <p:nvSpPr>
              <p:cNvPr id="2279" name="Oval 2278"/>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Trapezoid 2280"/>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Trapezoid 2281"/>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Trapezoid 2282"/>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Oval 2283"/>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Trapezoid 2285"/>
              <p:cNvSpPr/>
              <p:nvPr/>
            </p:nvSpPr>
            <p:spPr>
              <a:xfrm>
                <a:off x="3843958" y="4649923"/>
                <a:ext cx="691509" cy="1612367"/>
              </a:xfrm>
              <a:prstGeom prst="trapezoid">
                <a:avLst>
                  <a:gd name="adj" fmla="val 915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Trapezoid 2286"/>
              <p:cNvSpPr/>
              <p:nvPr/>
            </p:nvSpPr>
            <p:spPr>
              <a:xfrm rot="263894">
                <a:off x="3355162" y="4646795"/>
                <a:ext cx="657656" cy="1643048"/>
              </a:xfrm>
              <a:prstGeom prst="trapezoid">
                <a:avLst>
                  <a:gd name="adj" fmla="val 815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Oval 2287"/>
              <p:cNvSpPr/>
              <p:nvPr/>
            </p:nvSpPr>
            <p:spPr>
              <a:xfrm rot="15873315">
                <a:off x="3827820" y="4508020"/>
                <a:ext cx="181408" cy="847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Round Diagonal Corner Rectangle 2288"/>
              <p:cNvSpPr/>
              <p:nvPr/>
            </p:nvSpPr>
            <p:spPr>
              <a:xfrm rot="15994925">
                <a:off x="3111464" y="2168367"/>
                <a:ext cx="1148283"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Round Diagonal Corner Rectangle 2289"/>
              <p:cNvSpPr/>
              <p:nvPr/>
            </p:nvSpPr>
            <p:spPr>
              <a:xfrm>
                <a:off x="3874548" y="1828799"/>
                <a:ext cx="621251" cy="1168547"/>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Rectangle 2290"/>
              <p:cNvSpPr/>
              <p:nvPr/>
            </p:nvSpPr>
            <p:spPr>
              <a:xfrm>
                <a:off x="35814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Rectangle 2291"/>
              <p:cNvSpPr/>
              <p:nvPr/>
            </p:nvSpPr>
            <p:spPr>
              <a:xfrm rot="5400000">
                <a:off x="3848100" y="4152900"/>
                <a:ext cx="228600" cy="1066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Rectangle 2292"/>
              <p:cNvSpPr/>
              <p:nvPr/>
            </p:nvSpPr>
            <p:spPr>
              <a:xfrm>
                <a:off x="41148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Flowchart: Manual Input 2293"/>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Flowchart: Manual Input 2294"/>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Rectangle 2295"/>
              <p:cNvSpPr/>
              <p:nvPr/>
            </p:nvSpPr>
            <p:spPr>
              <a:xfrm>
                <a:off x="3581400" y="3810000"/>
                <a:ext cx="7620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Pentagon 2296"/>
              <p:cNvSpPr/>
              <p:nvPr/>
            </p:nvSpPr>
            <p:spPr>
              <a:xfrm rot="5400000">
                <a:off x="3695700" y="3924300"/>
                <a:ext cx="533400" cy="60960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Isosceles Triangle 2297"/>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Oval 2298"/>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Round Diagonal Corner Rectangle 2299"/>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5" name="Group 135"/>
            <p:cNvGrpSpPr/>
            <p:nvPr/>
          </p:nvGrpSpPr>
          <p:grpSpPr>
            <a:xfrm>
              <a:off x="2819400" y="2667000"/>
              <a:ext cx="1371600" cy="457200"/>
              <a:chOff x="3733800" y="1066800"/>
              <a:chExt cx="1371600" cy="457200"/>
            </a:xfrm>
          </p:grpSpPr>
          <p:sp>
            <p:nvSpPr>
              <p:cNvPr id="2276" name="Oval 2275"/>
              <p:cNvSpPr/>
              <p:nvPr/>
            </p:nvSpPr>
            <p:spPr>
              <a:xfrm>
                <a:off x="3733800" y="1295400"/>
                <a:ext cx="1371600" cy="228600"/>
              </a:xfrm>
              <a:prstGeom prst="ellipse">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Flowchart: Delay 2276"/>
              <p:cNvSpPr/>
              <p:nvPr/>
            </p:nvSpPr>
            <p:spPr>
              <a:xfrm rot="16200000">
                <a:off x="4296612" y="845990"/>
                <a:ext cx="266251" cy="707871"/>
              </a:xfrm>
              <a:prstGeom prst="flowChartDelay">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Moon 2277"/>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3" name="Group 2322"/>
          <p:cNvGrpSpPr/>
          <p:nvPr/>
        </p:nvGrpSpPr>
        <p:grpSpPr>
          <a:xfrm rot="16621383">
            <a:off x="8166938" y="5455100"/>
            <a:ext cx="1731957" cy="228829"/>
            <a:chOff x="1956293" y="4846593"/>
            <a:chExt cx="6959107" cy="1485154"/>
          </a:xfrm>
        </p:grpSpPr>
        <p:sp>
          <p:nvSpPr>
            <p:cNvPr id="2324" name="Moon 2323"/>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Donut 2324"/>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6" name="Rounded Rectangle 2325"/>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Trapezoid 2326"/>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Trapezoid 2327"/>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9" name="Oval 2328"/>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0" name="Oval 2329"/>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Rounded Rectangle 2330"/>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Rounded Rectangle 2331"/>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Rounded Rectangle 2332"/>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Rounded Rectangle 2333"/>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Rounded Rectangle 2334"/>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Rounded Rectangle 2335"/>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Rounded Rectangle 2336"/>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940662" y="370009"/>
            <a:ext cx="3431407" cy="2336578"/>
            <a:chOff x="7541392" y="697117"/>
            <a:chExt cx="3431407" cy="2336578"/>
          </a:xfrm>
        </p:grpSpPr>
        <p:sp>
          <p:nvSpPr>
            <p:cNvPr id="3" name="Cloud 2"/>
            <p:cNvSpPr/>
            <p:nvPr/>
          </p:nvSpPr>
          <p:spPr>
            <a:xfrm>
              <a:off x="7541392" y="697117"/>
              <a:ext cx="3431407" cy="233657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12519" y="1186004"/>
              <a:ext cx="2516661" cy="1200329"/>
            </a:xfrm>
            <a:prstGeom prst="rect">
              <a:avLst/>
            </a:prstGeom>
            <a:noFill/>
          </p:spPr>
          <p:txBody>
            <a:bodyPr wrap="square" rtlCol="0">
              <a:spAutoFit/>
            </a:bodyPr>
            <a:lstStyle/>
            <a:p>
              <a:pPr algn="ctr"/>
              <a:r>
                <a:rPr lang="en-US" dirty="0"/>
                <a:t>There were 204 men, 10 women, and 7 children who participated in Zion’s Camp</a:t>
              </a:r>
            </a:p>
          </p:txBody>
        </p:sp>
      </p:grpSp>
      <p:grpSp>
        <p:nvGrpSpPr>
          <p:cNvPr id="338" name="Group 337">
            <a:extLst>
              <a:ext uri="{FF2B5EF4-FFF2-40B4-BE49-F238E27FC236}">
                <a16:creationId xmlns:a16="http://schemas.microsoft.com/office/drawing/2014/main" id="{6103EA83-98C8-4B8B-A10C-791D0168BE76}"/>
              </a:ext>
            </a:extLst>
          </p:cNvPr>
          <p:cNvGrpSpPr/>
          <p:nvPr/>
        </p:nvGrpSpPr>
        <p:grpSpPr>
          <a:xfrm>
            <a:off x="2494230" y="3207174"/>
            <a:ext cx="1130605" cy="2354657"/>
            <a:chOff x="304800" y="2478759"/>
            <a:chExt cx="1295400" cy="2697867"/>
          </a:xfrm>
        </p:grpSpPr>
        <p:sp>
          <p:nvSpPr>
            <p:cNvPr id="339" name="Oval 338">
              <a:extLst>
                <a:ext uri="{FF2B5EF4-FFF2-40B4-BE49-F238E27FC236}">
                  <a16:creationId xmlns:a16="http://schemas.microsoft.com/office/drawing/2014/main" id="{03C69CCF-43E0-43EC-A09E-379022E37672}"/>
                </a:ext>
              </a:extLst>
            </p:cNvPr>
            <p:cNvSpPr/>
            <p:nvPr/>
          </p:nvSpPr>
          <p:spPr>
            <a:xfrm rot="19338880">
              <a:off x="1383803" y="38985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1A0C75E0-E590-48BB-8EBA-7AB7685A8961}"/>
                </a:ext>
              </a:extLst>
            </p:cNvPr>
            <p:cNvSpPr/>
            <p:nvPr/>
          </p:nvSpPr>
          <p:spPr>
            <a:xfrm rot="1933618">
              <a:off x="346215" y="38995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a:extLst>
                <a:ext uri="{FF2B5EF4-FFF2-40B4-BE49-F238E27FC236}">
                  <a16:creationId xmlns:a16="http://schemas.microsoft.com/office/drawing/2014/main" id="{CFFD0415-7B5C-4F64-A151-252AFE2B6EBE}"/>
                </a:ext>
              </a:extLst>
            </p:cNvPr>
            <p:cNvSpPr/>
            <p:nvPr/>
          </p:nvSpPr>
          <p:spPr>
            <a:xfrm rot="1297750" flipH="1">
              <a:off x="304800" y="379280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a:extLst>
                <a:ext uri="{FF2B5EF4-FFF2-40B4-BE49-F238E27FC236}">
                  <a16:creationId xmlns:a16="http://schemas.microsoft.com/office/drawing/2014/main" id="{A2B0697D-2A86-4586-A39B-EA7BC251A883}"/>
                </a:ext>
              </a:extLst>
            </p:cNvPr>
            <p:cNvSpPr/>
            <p:nvPr/>
          </p:nvSpPr>
          <p:spPr>
            <a:xfrm rot="20302250">
              <a:off x="1258968" y="38032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38B250B1-143E-45AC-A1CD-9E962CF4C6C5}"/>
                </a:ext>
              </a:extLst>
            </p:cNvPr>
            <p:cNvSpPr/>
            <p:nvPr/>
          </p:nvSpPr>
          <p:spPr>
            <a:xfrm rot="4886474">
              <a:off x="1020914" y="4905455"/>
              <a:ext cx="170956" cy="36258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94135D72-720E-4081-AE6E-D5AD1F0CAA3F}"/>
                </a:ext>
              </a:extLst>
            </p:cNvPr>
            <p:cNvSpPr/>
            <p:nvPr/>
          </p:nvSpPr>
          <p:spPr>
            <a:xfrm rot="4886474">
              <a:off x="665090" y="4876205"/>
              <a:ext cx="179761" cy="4210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a:extLst>
                <a:ext uri="{FF2B5EF4-FFF2-40B4-BE49-F238E27FC236}">
                  <a16:creationId xmlns:a16="http://schemas.microsoft.com/office/drawing/2014/main" id="{5C30C948-86E6-4262-83C0-79A421ABF827}"/>
                </a:ext>
              </a:extLst>
            </p:cNvPr>
            <p:cNvSpPr/>
            <p:nvPr/>
          </p:nvSpPr>
          <p:spPr>
            <a:xfrm>
              <a:off x="868868" y="4150830"/>
              <a:ext cx="426388" cy="90590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a:extLst>
                <a:ext uri="{FF2B5EF4-FFF2-40B4-BE49-F238E27FC236}">
                  <a16:creationId xmlns:a16="http://schemas.microsoft.com/office/drawing/2014/main" id="{785F5E23-B46F-4C23-A950-936404DC09B8}"/>
                </a:ext>
              </a:extLst>
            </p:cNvPr>
            <p:cNvSpPr/>
            <p:nvPr/>
          </p:nvSpPr>
          <p:spPr>
            <a:xfrm rot="263894">
              <a:off x="591482" y="4111814"/>
              <a:ext cx="383075" cy="961239"/>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a:extLst>
                <a:ext uri="{FF2B5EF4-FFF2-40B4-BE49-F238E27FC236}">
                  <a16:creationId xmlns:a16="http://schemas.microsoft.com/office/drawing/2014/main" id="{D77464B7-83E1-465E-8EC2-BFB93AFCF187}"/>
                </a:ext>
              </a:extLst>
            </p:cNvPr>
            <p:cNvSpPr/>
            <p:nvPr/>
          </p:nvSpPr>
          <p:spPr>
            <a:xfrm rot="1375821">
              <a:off x="450548" y="32452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rapezoid 347">
              <a:extLst>
                <a:ext uri="{FF2B5EF4-FFF2-40B4-BE49-F238E27FC236}">
                  <a16:creationId xmlns:a16="http://schemas.microsoft.com/office/drawing/2014/main" id="{E7610378-2DE0-4D16-8077-C8889ECB656F}"/>
                </a:ext>
              </a:extLst>
            </p:cNvPr>
            <p:cNvSpPr/>
            <p:nvPr/>
          </p:nvSpPr>
          <p:spPr>
            <a:xfrm rot="20337671">
              <a:off x="1129541" y="3260965"/>
              <a:ext cx="326588" cy="7493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a:extLst>
                <a:ext uri="{FF2B5EF4-FFF2-40B4-BE49-F238E27FC236}">
                  <a16:creationId xmlns:a16="http://schemas.microsoft.com/office/drawing/2014/main" id="{E9F3C813-B075-49CA-9A75-6587BC78ACC6}"/>
                </a:ext>
              </a:extLst>
            </p:cNvPr>
            <p:cNvSpPr/>
            <p:nvPr/>
          </p:nvSpPr>
          <p:spPr>
            <a:xfrm>
              <a:off x="581005" y="3251550"/>
              <a:ext cx="725750" cy="97361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078CB90E-DE15-4CE9-83DA-301E906D2AB3}"/>
                </a:ext>
              </a:extLst>
            </p:cNvPr>
            <p:cNvSpPr/>
            <p:nvPr/>
          </p:nvSpPr>
          <p:spPr>
            <a:xfrm>
              <a:off x="653581" y="27068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anual Input 350">
              <a:extLst>
                <a:ext uri="{FF2B5EF4-FFF2-40B4-BE49-F238E27FC236}">
                  <a16:creationId xmlns:a16="http://schemas.microsoft.com/office/drawing/2014/main" id="{7B4E7B7E-B86B-4B79-A1FC-BF55BFBF2D59}"/>
                </a:ext>
              </a:extLst>
            </p:cNvPr>
            <p:cNvSpPr/>
            <p:nvPr/>
          </p:nvSpPr>
          <p:spPr>
            <a:xfrm rot="7269359" flipV="1">
              <a:off x="9233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Manual Input 351">
              <a:extLst>
                <a:ext uri="{FF2B5EF4-FFF2-40B4-BE49-F238E27FC236}">
                  <a16:creationId xmlns:a16="http://schemas.microsoft.com/office/drawing/2014/main" id="{FAB9F8A4-5D86-443B-A3A4-CEB23CF71058}"/>
                </a:ext>
              </a:extLst>
            </p:cNvPr>
            <p:cNvSpPr/>
            <p:nvPr/>
          </p:nvSpPr>
          <p:spPr>
            <a:xfrm rot="14330641" flipH="1" flipV="1">
              <a:off x="6330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A531E38A-86F9-4702-A224-51AEE3D63EB3}"/>
                </a:ext>
              </a:extLst>
            </p:cNvPr>
            <p:cNvSpPr/>
            <p:nvPr/>
          </p:nvSpPr>
          <p:spPr>
            <a:xfrm>
              <a:off x="617293" y="26107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D3C3524F-414B-4AB4-85B4-676C4AAF66ED}"/>
                </a:ext>
              </a:extLst>
            </p:cNvPr>
            <p:cNvCxnSpPr>
              <a:endCxn id="349" idx="2"/>
            </p:cNvCxnSpPr>
            <p:nvPr/>
          </p:nvCxnSpPr>
          <p:spPr>
            <a:xfrm flipH="1">
              <a:off x="943880" y="34672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rapezoid 354">
              <a:extLst>
                <a:ext uri="{FF2B5EF4-FFF2-40B4-BE49-F238E27FC236}">
                  <a16:creationId xmlns:a16="http://schemas.microsoft.com/office/drawing/2014/main" id="{73E7B524-EDAD-45DB-AE3D-18D13090EC43}"/>
                </a:ext>
              </a:extLst>
            </p:cNvPr>
            <p:cNvSpPr/>
            <p:nvPr/>
          </p:nvSpPr>
          <p:spPr>
            <a:xfrm>
              <a:off x="557729" y="4134956"/>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ame 355">
              <a:extLst>
                <a:ext uri="{FF2B5EF4-FFF2-40B4-BE49-F238E27FC236}">
                  <a16:creationId xmlns:a16="http://schemas.microsoft.com/office/drawing/2014/main" id="{A1956A5E-81EE-4B97-8C19-BDCFAB246BB4}"/>
                </a:ext>
              </a:extLst>
            </p:cNvPr>
            <p:cNvSpPr/>
            <p:nvPr/>
          </p:nvSpPr>
          <p:spPr>
            <a:xfrm>
              <a:off x="913648" y="41071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Freeform: Shape 356">
              <a:extLst>
                <a:ext uri="{FF2B5EF4-FFF2-40B4-BE49-F238E27FC236}">
                  <a16:creationId xmlns:a16="http://schemas.microsoft.com/office/drawing/2014/main" id="{835933C9-4B5B-4AC3-AF27-1C29D11DBCE9}"/>
                </a:ext>
              </a:extLst>
            </p:cNvPr>
            <p:cNvSpPr/>
            <p:nvPr/>
          </p:nvSpPr>
          <p:spPr>
            <a:xfrm rot="711584">
              <a:off x="570198" y="24787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3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5" y="2275"/>
                    <a:pt x="641804" y="156845"/>
                    <a:pt x="753475" y="0"/>
                  </a:cubicBezTo>
                  <a:lnTo>
                    <a:pt x="678251" y="277433"/>
                  </a:lnTo>
                  <a:cubicBezTo>
                    <a:pt x="575170" y="422213"/>
                    <a:pt x="416366" y="301646"/>
                    <a:pt x="285424" y="313752"/>
                  </a:cubicBezTo>
                  <a:lnTo>
                    <a:pt x="254012" y="319643"/>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 name="Oval 357">
              <a:extLst>
                <a:ext uri="{FF2B5EF4-FFF2-40B4-BE49-F238E27FC236}">
                  <a16:creationId xmlns:a16="http://schemas.microsoft.com/office/drawing/2014/main" id="{F302720D-EE5E-49E0-959D-CE737A9BBADA}"/>
                </a:ext>
              </a:extLst>
            </p:cNvPr>
            <p:cNvSpPr/>
            <p:nvPr/>
          </p:nvSpPr>
          <p:spPr>
            <a:xfrm rot="15873315">
              <a:off x="823100" y="41490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27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5"/>
                                        </p:tgtEl>
                                        <p:attrNameLst>
                                          <p:attrName>style.visibility</p:attrName>
                                        </p:attrNameLst>
                                      </p:cBhvr>
                                      <p:to>
                                        <p:strVal val="visible"/>
                                      </p:to>
                                    </p:set>
                                    <p:animEffect transition="in" filter="fade">
                                      <p:cBhvr>
                                        <p:cTn id="7" dur="1000"/>
                                        <p:tgtEl>
                                          <p:spTgt spid="1645"/>
                                        </p:tgtEl>
                                      </p:cBhvr>
                                    </p:animEffect>
                                    <p:anim calcmode="lin" valueType="num">
                                      <p:cBhvr>
                                        <p:cTn id="8" dur="1000" fill="hold"/>
                                        <p:tgtEl>
                                          <p:spTgt spid="1645"/>
                                        </p:tgtEl>
                                        <p:attrNameLst>
                                          <p:attrName>ppt_x</p:attrName>
                                        </p:attrNameLst>
                                      </p:cBhvr>
                                      <p:tavLst>
                                        <p:tav tm="0">
                                          <p:val>
                                            <p:strVal val="#ppt_x"/>
                                          </p:val>
                                        </p:tav>
                                        <p:tav tm="100000">
                                          <p:val>
                                            <p:strVal val="#ppt_x"/>
                                          </p:val>
                                        </p:tav>
                                      </p:tavLst>
                                    </p:anim>
                                    <p:anim calcmode="lin" valueType="num">
                                      <p:cBhvr>
                                        <p:cTn id="9" dur="1000" fill="hold"/>
                                        <p:tgtEl>
                                          <p:spTgt spid="16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1968</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Californian FB</vt:lpstr>
      <vt:lpstr>Calibri Light</vt:lpstr>
      <vt:lpstr>Calibri</vt:lpstr>
      <vt:lpstr>David</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2015-01-06T17:35:54Z</dcterms:created>
  <dcterms:modified xsi:type="dcterms:W3CDTF">2020-10-02T15:01:46Z</dcterms:modified>
</cp:coreProperties>
</file>