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58" r:id="rId5"/>
    <p:sldId id="260" r:id="rId6"/>
    <p:sldId id="259" r:id="rId7"/>
    <p:sldId id="269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1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6751-5C23-4793-B7EC-93807D4E834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0F78-8838-420E-B4EB-D9AA752035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93"/>
          <p:cNvGrpSpPr/>
          <p:nvPr/>
        </p:nvGrpSpPr>
        <p:grpSpPr>
          <a:xfrm>
            <a:off x="533400" y="304800"/>
            <a:ext cx="8153400" cy="5638800"/>
            <a:chOff x="533400" y="540327"/>
            <a:chExt cx="7924800" cy="5936673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4000500" y="1409700"/>
              <a:ext cx="113676" cy="4946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 rot="5400000">
              <a:off x="4000500" y="1028700"/>
              <a:ext cx="113676" cy="4946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17561" y="900545"/>
              <a:ext cx="85182" cy="108065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947886" y="540327"/>
              <a:ext cx="181429" cy="14408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274457" y="900545"/>
              <a:ext cx="72691" cy="108065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971800" y="3276600"/>
              <a:ext cx="5410200" cy="1828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loud 200"/>
            <p:cNvSpPr/>
            <p:nvPr/>
          </p:nvSpPr>
          <p:spPr>
            <a:xfrm>
              <a:off x="3124200" y="4648200"/>
              <a:ext cx="1524000" cy="1066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Double Wave 201"/>
            <p:cNvSpPr/>
            <p:nvPr/>
          </p:nvSpPr>
          <p:spPr>
            <a:xfrm rot="16200000">
              <a:off x="4305300" y="5067300"/>
              <a:ext cx="1600200" cy="1219200"/>
            </a:xfrm>
            <a:prstGeom prst="doubleWav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>
              <a:off x="2895600" y="2895600"/>
              <a:ext cx="5562600" cy="3810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38200" y="2971800"/>
              <a:ext cx="2286000" cy="2514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3"/>
            <p:cNvGrpSpPr/>
            <p:nvPr/>
          </p:nvGrpSpPr>
          <p:grpSpPr>
            <a:xfrm>
              <a:off x="4572000" y="3962400"/>
              <a:ext cx="1143000" cy="1169232"/>
              <a:chOff x="3657601" y="3962401"/>
              <a:chExt cx="1143000" cy="1169232"/>
            </a:xfrm>
          </p:grpSpPr>
          <p:sp>
            <p:nvSpPr>
              <p:cNvPr id="243" name="Rectangle 3"/>
              <p:cNvSpPr/>
              <p:nvPr/>
            </p:nvSpPr>
            <p:spPr>
              <a:xfrm>
                <a:off x="3657601" y="3962401"/>
                <a:ext cx="1143000" cy="116923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4"/>
              <p:cNvSpPr/>
              <p:nvPr/>
            </p:nvSpPr>
            <p:spPr>
              <a:xfrm>
                <a:off x="3733800" y="4038600"/>
                <a:ext cx="437213" cy="109303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5"/>
              <p:cNvSpPr/>
              <p:nvPr/>
            </p:nvSpPr>
            <p:spPr>
              <a:xfrm>
                <a:off x="4267200" y="4038600"/>
                <a:ext cx="437213" cy="109303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9906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5240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0574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5908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Trapezoid 12"/>
            <p:cNvSpPr/>
            <p:nvPr/>
          </p:nvSpPr>
          <p:spPr>
            <a:xfrm>
              <a:off x="533400" y="2667000"/>
              <a:ext cx="2895600" cy="3810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10"/>
            <p:cNvGrpSpPr/>
            <p:nvPr/>
          </p:nvGrpSpPr>
          <p:grpSpPr>
            <a:xfrm>
              <a:off x="3581400" y="1905000"/>
              <a:ext cx="849443" cy="3733800"/>
              <a:chOff x="5838669" y="228600"/>
              <a:chExt cx="1476531" cy="5486400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5867400" y="228600"/>
                <a:ext cx="1447800" cy="5486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867400" y="5257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6629400" y="5257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6248400" y="4800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5867400" y="4343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6629400" y="4343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6248400" y="38862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5867400" y="3429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629400" y="3429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248400" y="2971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867401" y="2514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629400" y="2514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6248400" y="2057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5838669" y="1583961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6629400" y="16002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6279630" y="1143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5839919" y="70079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600670" y="685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6279630" y="228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Rectangle 211"/>
            <p:cNvSpPr/>
            <p:nvPr/>
          </p:nvSpPr>
          <p:spPr>
            <a:xfrm>
              <a:off x="5943600" y="3886200"/>
              <a:ext cx="685800" cy="609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010400" y="3886200"/>
              <a:ext cx="685800" cy="609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19800" y="3962400"/>
              <a:ext cx="529652" cy="503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086600" y="3962400"/>
              <a:ext cx="529652" cy="503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7239000" y="4648200"/>
              <a:ext cx="10668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loud 216"/>
            <p:cNvSpPr/>
            <p:nvPr/>
          </p:nvSpPr>
          <p:spPr>
            <a:xfrm>
              <a:off x="3962400" y="5181600"/>
              <a:ext cx="6096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loud 217"/>
            <p:cNvSpPr/>
            <p:nvPr/>
          </p:nvSpPr>
          <p:spPr>
            <a:xfrm>
              <a:off x="3124200" y="52578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loud 218"/>
            <p:cNvSpPr/>
            <p:nvPr/>
          </p:nvSpPr>
          <p:spPr>
            <a:xfrm>
              <a:off x="6858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loud 219"/>
            <p:cNvSpPr/>
            <p:nvPr/>
          </p:nvSpPr>
          <p:spPr>
            <a:xfrm>
              <a:off x="16002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loud 220"/>
            <p:cNvSpPr/>
            <p:nvPr/>
          </p:nvSpPr>
          <p:spPr>
            <a:xfrm>
              <a:off x="24384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loud 221"/>
            <p:cNvSpPr/>
            <p:nvPr/>
          </p:nvSpPr>
          <p:spPr>
            <a:xfrm>
              <a:off x="6477000" y="4724400"/>
              <a:ext cx="10668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loud 222"/>
            <p:cNvSpPr/>
            <p:nvPr/>
          </p:nvSpPr>
          <p:spPr>
            <a:xfrm>
              <a:off x="5715000" y="4724400"/>
              <a:ext cx="9144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70"/>
          <p:cNvGrpSpPr/>
          <p:nvPr/>
        </p:nvGrpSpPr>
        <p:grpSpPr>
          <a:xfrm>
            <a:off x="762000" y="3352800"/>
            <a:ext cx="1295400" cy="3130800"/>
            <a:chOff x="4419600" y="247840"/>
            <a:chExt cx="2133600" cy="5156610"/>
          </a:xfrm>
        </p:grpSpPr>
        <p:sp>
          <p:nvSpPr>
            <p:cNvPr id="72" name="Oval 71"/>
            <p:cNvSpPr/>
            <p:nvPr/>
          </p:nvSpPr>
          <p:spPr>
            <a:xfrm>
              <a:off x="55626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1054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791200" y="34290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800600" y="33528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4419600" y="1752600"/>
              <a:ext cx="2133600" cy="1371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lowchart: Manual Operation 76"/>
            <p:cNvSpPr/>
            <p:nvPr/>
          </p:nvSpPr>
          <p:spPr>
            <a:xfrm rot="9898055">
              <a:off x="5515558" y="2348508"/>
              <a:ext cx="661712" cy="121924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1701945" flipH="1">
              <a:off x="4872986" y="2388478"/>
              <a:ext cx="555424" cy="11159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10800000">
              <a:off x="4876799" y="3601525"/>
              <a:ext cx="1219199" cy="165627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Extract 79"/>
            <p:cNvSpPr/>
            <p:nvPr/>
          </p:nvSpPr>
          <p:spPr>
            <a:xfrm>
              <a:off x="4987453" y="1956752"/>
              <a:ext cx="996412" cy="209334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 rot="10800000">
              <a:off x="5334000" y="2514600"/>
              <a:ext cx="304800" cy="152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53000" y="685800"/>
              <a:ext cx="1086954" cy="186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 rot="17299812">
              <a:off x="3533631" y="1195425"/>
              <a:ext cx="2577793" cy="7488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5151226">
              <a:off x="4951064" y="1248730"/>
              <a:ext cx="2403974" cy="6555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>
              <a:off x="4739592" y="247840"/>
              <a:ext cx="1460272" cy="83300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724400" y="609600"/>
              <a:ext cx="533400" cy="609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791200" y="533400"/>
              <a:ext cx="457200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943600" y="20574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1815186">
              <a:off x="4572000" y="21336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2"/>
            <p:cNvGrpSpPr/>
            <p:nvPr/>
          </p:nvGrpSpPr>
          <p:grpSpPr>
            <a:xfrm>
              <a:off x="5019532" y="3657600"/>
              <a:ext cx="933736" cy="397565"/>
              <a:chOff x="5257800" y="1905000"/>
              <a:chExt cx="2892972" cy="1143000"/>
            </a:xfrm>
            <a:solidFill>
              <a:srgbClr val="92D050"/>
            </a:solidFill>
          </p:grpSpPr>
          <p:sp>
            <p:nvSpPr>
              <p:cNvPr id="95" name="Quad Arrow Callout 94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Quad Arrow Callout 9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Quad Arrow Callout 96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72"/>
            <p:cNvGrpSpPr/>
            <p:nvPr/>
          </p:nvGrpSpPr>
          <p:grpSpPr>
            <a:xfrm rot="18648317">
              <a:off x="4766803" y="498671"/>
              <a:ext cx="436724" cy="714639"/>
              <a:chOff x="7543800" y="1981200"/>
              <a:chExt cx="838200" cy="1371600"/>
            </a:xfrm>
          </p:grpSpPr>
          <p:sp>
            <p:nvSpPr>
              <p:cNvPr id="92" name="Heart 91"/>
              <p:cNvSpPr/>
              <p:nvPr/>
            </p:nvSpPr>
            <p:spPr>
              <a:xfrm>
                <a:off x="7543800" y="19812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Heart 92"/>
              <p:cNvSpPr/>
              <p:nvPr/>
            </p:nvSpPr>
            <p:spPr>
              <a:xfrm rot="10800000">
                <a:off x="7543800" y="25908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772400" y="2514600"/>
                <a:ext cx="381000" cy="381000"/>
              </a:xfrm>
              <a:prstGeom prst="roundRect">
                <a:avLst>
                  <a:gd name="adj" fmla="val 32883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97"/>
          <p:cNvGrpSpPr/>
          <p:nvPr/>
        </p:nvGrpSpPr>
        <p:grpSpPr>
          <a:xfrm>
            <a:off x="2362200" y="3352800"/>
            <a:ext cx="1359569" cy="3154900"/>
            <a:chOff x="6324600" y="3429000"/>
            <a:chExt cx="1359569" cy="3154900"/>
          </a:xfrm>
        </p:grpSpPr>
        <p:sp>
          <p:nvSpPr>
            <p:cNvPr id="99" name="Oval 98"/>
            <p:cNvSpPr/>
            <p:nvPr/>
          </p:nvSpPr>
          <p:spPr>
            <a:xfrm>
              <a:off x="70866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5532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324600" y="5010768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239000" y="5104033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nual Operation 49"/>
            <p:cNvSpPr/>
            <p:nvPr/>
          </p:nvSpPr>
          <p:spPr>
            <a:xfrm rot="10800000">
              <a:off x="6964693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nual Operation 103"/>
            <p:cNvSpPr/>
            <p:nvPr/>
          </p:nvSpPr>
          <p:spPr>
            <a:xfrm rot="10800000">
              <a:off x="6519525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104"/>
            <p:cNvSpPr/>
            <p:nvPr/>
          </p:nvSpPr>
          <p:spPr>
            <a:xfrm rot="12900971" flipH="1">
              <a:off x="6523329" y="4133840"/>
              <a:ext cx="470335" cy="114092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Manual Operation 105"/>
            <p:cNvSpPr/>
            <p:nvPr/>
          </p:nvSpPr>
          <p:spPr>
            <a:xfrm rot="9295021">
              <a:off x="7065851" y="4147101"/>
              <a:ext cx="470335" cy="119390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Extract 106"/>
            <p:cNvSpPr/>
            <p:nvPr/>
          </p:nvSpPr>
          <p:spPr>
            <a:xfrm>
              <a:off x="6553200" y="3889631"/>
              <a:ext cx="928854" cy="1630626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10800000">
              <a:off x="6858000" y="4264647"/>
              <a:ext cx="381000" cy="37306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112" idx="1"/>
              <a:endCxn id="107" idx="2"/>
            </p:cNvCxnSpPr>
            <p:nvPr/>
          </p:nvCxnSpPr>
          <p:spPr>
            <a:xfrm flipH="1">
              <a:off x="7017627" y="4650283"/>
              <a:ext cx="6018" cy="8699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858000" y="5562600"/>
              <a:ext cx="3810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90"/>
            <p:cNvGrpSpPr/>
            <p:nvPr/>
          </p:nvGrpSpPr>
          <p:grpSpPr>
            <a:xfrm>
              <a:off x="6934200" y="4572000"/>
              <a:ext cx="193589" cy="764059"/>
              <a:chOff x="7924800" y="4191000"/>
              <a:chExt cx="663146" cy="2155194"/>
            </a:xfrm>
          </p:grpSpPr>
          <p:sp>
            <p:nvSpPr>
              <p:cNvPr id="120" name="Pentagon 119"/>
              <p:cNvSpPr/>
              <p:nvPr/>
            </p:nvSpPr>
            <p:spPr>
              <a:xfrm rot="5400000">
                <a:off x="7413555" y="5320085"/>
                <a:ext cx="1697991" cy="354228"/>
              </a:xfrm>
              <a:prstGeom prst="homePlate">
                <a:avLst>
                  <a:gd name="adj" fmla="val 8311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800000">
                <a:off x="7924800" y="4191000"/>
                <a:ext cx="663146" cy="52310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Diagonal Stripe 111"/>
            <p:cNvSpPr/>
            <p:nvPr/>
          </p:nvSpPr>
          <p:spPr>
            <a:xfrm rot="494931" flipH="1">
              <a:off x="67368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Diagonal Stripe 112"/>
            <p:cNvSpPr/>
            <p:nvPr/>
          </p:nvSpPr>
          <p:spPr>
            <a:xfrm rot="21105069">
              <a:off x="70416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705600" y="3505200"/>
              <a:ext cx="685800" cy="896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162"/>
            <p:cNvGrpSpPr/>
            <p:nvPr/>
          </p:nvGrpSpPr>
          <p:grpSpPr>
            <a:xfrm>
              <a:off x="6629400" y="3429000"/>
              <a:ext cx="904103" cy="556054"/>
              <a:chOff x="7772400" y="213994"/>
              <a:chExt cx="935721" cy="62729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ardrop 116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ardrop 117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001000" y="228600"/>
                <a:ext cx="381000" cy="373061"/>
              </a:xfrm>
              <a:prstGeom prst="ellipse">
                <a:avLst/>
              </a:prstGeom>
              <a:solidFill>
                <a:srgbClr val="F6F3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1" name="TextBox 110"/>
          <p:cNvSpPr txBox="1"/>
          <p:nvPr/>
        </p:nvSpPr>
        <p:spPr>
          <a:xfrm>
            <a:off x="0" y="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Primary 1 </a:t>
            </a:r>
            <a:r>
              <a:rPr lang="en-US" dirty="0"/>
              <a:t>Lesson 42 “I Belong to the Church of Jesus Christ of Latter-day Saints”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B11F8-4569-42A9-8ECA-258F94B33069}"/>
              </a:ext>
            </a:extLst>
          </p:cNvPr>
          <p:cNvSpPr/>
          <p:nvPr/>
        </p:nvSpPr>
        <p:spPr>
          <a:xfrm rot="20879580">
            <a:off x="3362694" y="1510869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SAMPLE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0"/>
          <p:cNvGrpSpPr/>
          <p:nvPr/>
        </p:nvGrpSpPr>
        <p:grpSpPr>
          <a:xfrm>
            <a:off x="762000" y="3352800"/>
            <a:ext cx="1295400" cy="3130800"/>
            <a:chOff x="4419600" y="247840"/>
            <a:chExt cx="2133600" cy="5156610"/>
          </a:xfrm>
          <a:solidFill>
            <a:schemeClr val="bg1"/>
          </a:solidFill>
        </p:grpSpPr>
        <p:sp>
          <p:nvSpPr>
            <p:cNvPr id="72" name="Oval 71"/>
            <p:cNvSpPr/>
            <p:nvPr/>
          </p:nvSpPr>
          <p:spPr>
            <a:xfrm>
              <a:off x="5562600" y="5105400"/>
              <a:ext cx="427034" cy="299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105400" y="5105400"/>
              <a:ext cx="427034" cy="299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791200" y="3429000"/>
              <a:ext cx="427034" cy="299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800600" y="3352800"/>
              <a:ext cx="427034" cy="299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4419600" y="1752600"/>
              <a:ext cx="2133600" cy="13716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lowchart: Manual Operation 76"/>
            <p:cNvSpPr/>
            <p:nvPr/>
          </p:nvSpPr>
          <p:spPr>
            <a:xfrm rot="9898055">
              <a:off x="5515558" y="2348508"/>
              <a:ext cx="661712" cy="1219245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1701945" flipH="1">
              <a:off x="4872986" y="2388478"/>
              <a:ext cx="555424" cy="1115937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10800000">
              <a:off x="4876799" y="3601525"/>
              <a:ext cx="1219199" cy="1656274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Extract 79"/>
            <p:cNvSpPr/>
            <p:nvPr/>
          </p:nvSpPr>
          <p:spPr>
            <a:xfrm>
              <a:off x="4987453" y="1956752"/>
              <a:ext cx="996412" cy="2093348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 rot="10800000">
              <a:off x="5334000" y="2514600"/>
              <a:ext cx="304800" cy="1524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53000" y="685800"/>
              <a:ext cx="1086954" cy="18647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 rot="17299812">
              <a:off x="3533631" y="1195425"/>
              <a:ext cx="2577793" cy="74886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5151226">
              <a:off x="4951064" y="1248730"/>
              <a:ext cx="2403974" cy="65550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>
              <a:off x="4739592" y="247840"/>
              <a:ext cx="1460272" cy="83300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724400" y="609600"/>
              <a:ext cx="533400" cy="609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791200" y="533400"/>
              <a:ext cx="457200" cy="533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943600" y="2057400"/>
              <a:ext cx="457200" cy="685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1815186">
              <a:off x="4572000" y="2133600"/>
              <a:ext cx="457200" cy="685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2"/>
            <p:cNvGrpSpPr/>
            <p:nvPr/>
          </p:nvGrpSpPr>
          <p:grpSpPr>
            <a:xfrm>
              <a:off x="5019532" y="3657600"/>
              <a:ext cx="933736" cy="397565"/>
              <a:chOff x="5257800" y="1905000"/>
              <a:chExt cx="2892972" cy="1143000"/>
            </a:xfrm>
            <a:grpFill/>
          </p:grpSpPr>
          <p:sp>
            <p:nvSpPr>
              <p:cNvPr id="95" name="Quad Arrow Callout 94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Quad Arrow Callout 9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Quad Arrow Callout 96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72"/>
            <p:cNvGrpSpPr/>
            <p:nvPr/>
          </p:nvGrpSpPr>
          <p:grpSpPr>
            <a:xfrm rot="18648317">
              <a:off x="4766803" y="498671"/>
              <a:ext cx="436724" cy="714639"/>
              <a:chOff x="7543800" y="1981200"/>
              <a:chExt cx="838200" cy="1371600"/>
            </a:xfrm>
            <a:grpFill/>
          </p:grpSpPr>
          <p:sp>
            <p:nvSpPr>
              <p:cNvPr id="92" name="Heart 91"/>
              <p:cNvSpPr/>
              <p:nvPr/>
            </p:nvSpPr>
            <p:spPr>
              <a:xfrm>
                <a:off x="7543800" y="1981200"/>
                <a:ext cx="838200" cy="762000"/>
              </a:xfrm>
              <a:prstGeom prst="hear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Heart 92"/>
              <p:cNvSpPr/>
              <p:nvPr/>
            </p:nvSpPr>
            <p:spPr>
              <a:xfrm rot="10800000">
                <a:off x="7543800" y="2590800"/>
                <a:ext cx="838200" cy="762000"/>
              </a:xfrm>
              <a:prstGeom prst="hear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772400" y="2514600"/>
                <a:ext cx="381000" cy="381000"/>
              </a:xfrm>
              <a:prstGeom prst="roundRect">
                <a:avLst>
                  <a:gd name="adj" fmla="val 3288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97"/>
          <p:cNvGrpSpPr/>
          <p:nvPr/>
        </p:nvGrpSpPr>
        <p:grpSpPr>
          <a:xfrm>
            <a:off x="2362200" y="3352800"/>
            <a:ext cx="1359569" cy="3154900"/>
            <a:chOff x="6324600" y="3429000"/>
            <a:chExt cx="1359569" cy="3154900"/>
          </a:xfrm>
          <a:solidFill>
            <a:schemeClr val="bg1"/>
          </a:solidFill>
        </p:grpSpPr>
        <p:sp>
          <p:nvSpPr>
            <p:cNvPr id="99" name="Oval 98"/>
            <p:cNvSpPr/>
            <p:nvPr/>
          </p:nvSpPr>
          <p:spPr>
            <a:xfrm>
              <a:off x="7086600" y="6324600"/>
              <a:ext cx="445169" cy="2593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553200" y="6324600"/>
              <a:ext cx="445169" cy="2593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324600" y="5010768"/>
              <a:ext cx="445169" cy="2593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239000" y="5104033"/>
              <a:ext cx="445169" cy="2593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nual Operation 49"/>
            <p:cNvSpPr/>
            <p:nvPr/>
          </p:nvSpPr>
          <p:spPr>
            <a:xfrm rot="10800000">
              <a:off x="6964693" y="5344278"/>
              <a:ext cx="593559" cy="113272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nual Operation 103"/>
            <p:cNvSpPr/>
            <p:nvPr/>
          </p:nvSpPr>
          <p:spPr>
            <a:xfrm rot="10800000">
              <a:off x="6519525" y="5344278"/>
              <a:ext cx="593559" cy="113272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104"/>
            <p:cNvSpPr/>
            <p:nvPr/>
          </p:nvSpPr>
          <p:spPr>
            <a:xfrm rot="12900971" flipH="1">
              <a:off x="6523329" y="4133840"/>
              <a:ext cx="470335" cy="1140924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Manual Operation 105"/>
            <p:cNvSpPr/>
            <p:nvPr/>
          </p:nvSpPr>
          <p:spPr>
            <a:xfrm rot="9295021">
              <a:off x="7065851" y="4147101"/>
              <a:ext cx="470335" cy="1193907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Extract 106"/>
            <p:cNvSpPr/>
            <p:nvPr/>
          </p:nvSpPr>
          <p:spPr>
            <a:xfrm>
              <a:off x="6553200" y="3889631"/>
              <a:ext cx="928854" cy="163062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10800000">
              <a:off x="6858000" y="4264647"/>
              <a:ext cx="381000" cy="37306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112" idx="1"/>
              <a:endCxn id="107" idx="2"/>
            </p:cNvCxnSpPr>
            <p:nvPr/>
          </p:nvCxnSpPr>
          <p:spPr>
            <a:xfrm flipH="1">
              <a:off x="7017627" y="4650283"/>
              <a:ext cx="6018" cy="869974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858000" y="5562600"/>
              <a:ext cx="381000" cy="304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90"/>
            <p:cNvGrpSpPr/>
            <p:nvPr/>
          </p:nvGrpSpPr>
          <p:grpSpPr>
            <a:xfrm>
              <a:off x="6934200" y="4572000"/>
              <a:ext cx="193589" cy="764059"/>
              <a:chOff x="7924800" y="4191000"/>
              <a:chExt cx="663146" cy="2155194"/>
            </a:xfrm>
            <a:grpFill/>
          </p:grpSpPr>
          <p:sp>
            <p:nvSpPr>
              <p:cNvPr id="120" name="Pentagon 119"/>
              <p:cNvSpPr/>
              <p:nvPr/>
            </p:nvSpPr>
            <p:spPr>
              <a:xfrm rot="5400000">
                <a:off x="7413555" y="5320085"/>
                <a:ext cx="1697991" cy="354228"/>
              </a:xfrm>
              <a:prstGeom prst="homePlate">
                <a:avLst>
                  <a:gd name="adj" fmla="val 8311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800000">
                <a:off x="7924800" y="4191000"/>
                <a:ext cx="663146" cy="52310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Diagonal Stripe 111"/>
            <p:cNvSpPr/>
            <p:nvPr/>
          </p:nvSpPr>
          <p:spPr>
            <a:xfrm rot="494931" flipH="1">
              <a:off x="6736821" y="4286700"/>
              <a:ext cx="304800" cy="457200"/>
            </a:xfrm>
            <a:prstGeom prst="diagStrip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Diagonal Stripe 112"/>
            <p:cNvSpPr/>
            <p:nvPr/>
          </p:nvSpPr>
          <p:spPr>
            <a:xfrm rot="21105069">
              <a:off x="7041621" y="4286700"/>
              <a:ext cx="304800" cy="457200"/>
            </a:xfrm>
            <a:prstGeom prst="diagStrip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705600" y="3505200"/>
              <a:ext cx="685800" cy="89684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162"/>
            <p:cNvGrpSpPr/>
            <p:nvPr/>
          </p:nvGrpSpPr>
          <p:grpSpPr>
            <a:xfrm>
              <a:off x="6629400" y="3429000"/>
              <a:ext cx="904103" cy="556054"/>
              <a:chOff x="7772400" y="213994"/>
              <a:chExt cx="935721" cy="627290"/>
            </a:xfrm>
            <a:grpFill/>
          </p:grpSpPr>
          <p:sp>
            <p:nvSpPr>
              <p:cNvPr id="116" name="Oval 115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ardrop 116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ardrop 117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001000" y="228600"/>
                <a:ext cx="381000" cy="37306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3"/>
          <p:cNvGrpSpPr/>
          <p:nvPr/>
        </p:nvGrpSpPr>
        <p:grpSpPr>
          <a:xfrm>
            <a:off x="533400" y="304800"/>
            <a:ext cx="8153400" cy="5638800"/>
            <a:chOff x="533400" y="540327"/>
            <a:chExt cx="7924800" cy="5936673"/>
          </a:xfrm>
          <a:solidFill>
            <a:schemeClr val="bg1"/>
          </a:solidFill>
        </p:grpSpPr>
        <p:sp>
          <p:nvSpPr>
            <p:cNvPr id="195" name="Rectangle 194"/>
            <p:cNvSpPr/>
            <p:nvPr/>
          </p:nvSpPr>
          <p:spPr>
            <a:xfrm rot="5400000">
              <a:off x="4000500" y="1409700"/>
              <a:ext cx="113676" cy="49467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 rot="5400000">
              <a:off x="4000500" y="1028700"/>
              <a:ext cx="113676" cy="49467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17561" y="900545"/>
              <a:ext cx="85182" cy="108065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947886" y="540327"/>
              <a:ext cx="181429" cy="14408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274457" y="900545"/>
              <a:ext cx="72691" cy="108065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971800" y="3276600"/>
              <a:ext cx="5410200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loud 200"/>
            <p:cNvSpPr/>
            <p:nvPr/>
          </p:nvSpPr>
          <p:spPr>
            <a:xfrm>
              <a:off x="3124200" y="4648200"/>
              <a:ext cx="1524000" cy="1066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Double Wave 201"/>
            <p:cNvSpPr/>
            <p:nvPr/>
          </p:nvSpPr>
          <p:spPr>
            <a:xfrm rot="16200000">
              <a:off x="4305300" y="5067300"/>
              <a:ext cx="1600200" cy="1219200"/>
            </a:xfrm>
            <a:prstGeom prst="doubleWav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>
              <a:off x="2895600" y="2895600"/>
              <a:ext cx="55626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38200" y="2971800"/>
              <a:ext cx="2286000" cy="2514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3"/>
            <p:cNvGrpSpPr/>
            <p:nvPr/>
          </p:nvGrpSpPr>
          <p:grpSpPr>
            <a:xfrm>
              <a:off x="4572000" y="3962400"/>
              <a:ext cx="1143000" cy="1169232"/>
              <a:chOff x="3657601" y="3962401"/>
              <a:chExt cx="1143000" cy="1169232"/>
            </a:xfrm>
            <a:grpFill/>
          </p:grpSpPr>
          <p:sp>
            <p:nvSpPr>
              <p:cNvPr id="243" name="Rectangle 3"/>
              <p:cNvSpPr/>
              <p:nvPr/>
            </p:nvSpPr>
            <p:spPr>
              <a:xfrm>
                <a:off x="3657601" y="3962401"/>
                <a:ext cx="1143000" cy="11692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4"/>
              <p:cNvSpPr/>
              <p:nvPr/>
            </p:nvSpPr>
            <p:spPr>
              <a:xfrm>
                <a:off x="3733800" y="4038600"/>
                <a:ext cx="437213" cy="109303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5"/>
              <p:cNvSpPr/>
              <p:nvPr/>
            </p:nvSpPr>
            <p:spPr>
              <a:xfrm>
                <a:off x="4267200" y="4038600"/>
                <a:ext cx="437213" cy="109303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990600" y="2971800"/>
              <a:ext cx="304800" cy="2514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524000" y="2971800"/>
              <a:ext cx="304800" cy="2514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057400" y="2971800"/>
              <a:ext cx="304800" cy="2514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590800" y="2971800"/>
              <a:ext cx="304800" cy="2514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Trapezoid 12"/>
            <p:cNvSpPr/>
            <p:nvPr/>
          </p:nvSpPr>
          <p:spPr>
            <a:xfrm>
              <a:off x="533400" y="2667000"/>
              <a:ext cx="28956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10"/>
            <p:cNvGrpSpPr/>
            <p:nvPr/>
          </p:nvGrpSpPr>
          <p:grpSpPr>
            <a:xfrm>
              <a:off x="3581400" y="1905000"/>
              <a:ext cx="849443" cy="3733800"/>
              <a:chOff x="5838669" y="228600"/>
              <a:chExt cx="1476531" cy="5486400"/>
            </a:xfrm>
            <a:grpFill/>
          </p:grpSpPr>
          <p:sp>
            <p:nvSpPr>
              <p:cNvPr id="224" name="Rectangle 223"/>
              <p:cNvSpPr/>
              <p:nvPr/>
            </p:nvSpPr>
            <p:spPr>
              <a:xfrm>
                <a:off x="5867400" y="228600"/>
                <a:ext cx="1447800" cy="5486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867400" y="52578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6629400" y="52578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6248400" y="48006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5867400" y="43434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6629400" y="43434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6248400" y="38862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5867400" y="34290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629400" y="34290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248400" y="29718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867401" y="25146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629400" y="25146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6248400" y="20574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5838669" y="1583961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6629400" y="16002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6279630" y="11430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5839919" y="70079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600670" y="6858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6279630" y="228600"/>
                <a:ext cx="6858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Rectangle 211"/>
            <p:cNvSpPr/>
            <p:nvPr/>
          </p:nvSpPr>
          <p:spPr>
            <a:xfrm>
              <a:off x="5943600" y="3886200"/>
              <a:ext cx="6858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010400" y="3886200"/>
              <a:ext cx="6858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19800" y="3962400"/>
              <a:ext cx="529652" cy="5034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086600" y="3962400"/>
              <a:ext cx="529652" cy="5034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7239000" y="4648200"/>
              <a:ext cx="1066800" cy="7620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loud 216"/>
            <p:cNvSpPr/>
            <p:nvPr/>
          </p:nvSpPr>
          <p:spPr>
            <a:xfrm>
              <a:off x="3962400" y="5181600"/>
              <a:ext cx="609600" cy="685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loud 217"/>
            <p:cNvSpPr/>
            <p:nvPr/>
          </p:nvSpPr>
          <p:spPr>
            <a:xfrm>
              <a:off x="3124200" y="5257800"/>
              <a:ext cx="762000" cy="685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loud 218"/>
            <p:cNvSpPr/>
            <p:nvPr/>
          </p:nvSpPr>
          <p:spPr>
            <a:xfrm>
              <a:off x="685800" y="4953000"/>
              <a:ext cx="762000" cy="685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loud 219"/>
            <p:cNvSpPr/>
            <p:nvPr/>
          </p:nvSpPr>
          <p:spPr>
            <a:xfrm>
              <a:off x="1600200" y="4953000"/>
              <a:ext cx="762000" cy="685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loud 220"/>
            <p:cNvSpPr/>
            <p:nvPr/>
          </p:nvSpPr>
          <p:spPr>
            <a:xfrm>
              <a:off x="2438400" y="4953000"/>
              <a:ext cx="762000" cy="685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loud 221"/>
            <p:cNvSpPr/>
            <p:nvPr/>
          </p:nvSpPr>
          <p:spPr>
            <a:xfrm>
              <a:off x="6477000" y="4724400"/>
              <a:ext cx="1066800" cy="7620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loud 222"/>
            <p:cNvSpPr/>
            <p:nvPr/>
          </p:nvSpPr>
          <p:spPr>
            <a:xfrm>
              <a:off x="5715000" y="4724400"/>
              <a:ext cx="914400" cy="7620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09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Instructions:</a:t>
            </a:r>
          </a:p>
          <a:p>
            <a:r>
              <a:rPr lang="en-US" dirty="0"/>
              <a:t>Primary manual 1 Lesson 42 “I Belong to the Church of Jesus Christ of Latter-day Saints</a:t>
            </a:r>
          </a:p>
          <a:p>
            <a:endParaRPr lang="en-US" dirty="0"/>
          </a:p>
          <a:p>
            <a:r>
              <a:rPr lang="en-US" dirty="0"/>
              <a:t>Page 2: Handout . You can copy and cut, then your children could place them where they belong</a:t>
            </a:r>
          </a:p>
          <a:p>
            <a:r>
              <a:rPr lang="en-US" dirty="0"/>
              <a:t>Page 3: Handout to color</a:t>
            </a:r>
          </a:p>
          <a:p>
            <a:r>
              <a:rPr lang="en-US" dirty="0"/>
              <a:t>Page 4-7: Copy and use for your lesson “where do these belong”</a:t>
            </a:r>
          </a:p>
          <a:p>
            <a:r>
              <a:rPr lang="en-US" dirty="0"/>
              <a:t>Page 8-11 Black and White</a:t>
            </a:r>
          </a:p>
          <a:p>
            <a:endParaRPr lang="en-US" dirty="0"/>
          </a:p>
          <a:p>
            <a:r>
              <a:rPr lang="en-US" dirty="0"/>
              <a:t>See Also:</a:t>
            </a:r>
          </a:p>
          <a:p>
            <a:r>
              <a:rPr lang="en-US" dirty="0"/>
              <a:t>Lesson 21 Primary Manual 2 B  “We Receive Great Blessings as Members of Jesus Christ’s Church…”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57200" y="914400"/>
            <a:ext cx="1219200" cy="1503860"/>
            <a:chOff x="1400346" y="1810677"/>
            <a:chExt cx="2300419" cy="2837523"/>
          </a:xfrm>
        </p:grpSpPr>
        <p:sp>
          <p:nvSpPr>
            <p:cNvPr id="7" name="Oval 6"/>
            <p:cNvSpPr/>
            <p:nvPr/>
          </p:nvSpPr>
          <p:spPr>
            <a:xfrm>
              <a:off x="2819400" y="3505200"/>
              <a:ext cx="685800" cy="838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524000" y="3581400"/>
              <a:ext cx="685800" cy="838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752600" y="2895600"/>
              <a:ext cx="1600200" cy="1600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2600" y="1905000"/>
              <a:ext cx="1600200" cy="1600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05000" y="4114800"/>
              <a:ext cx="685800" cy="5334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4114800"/>
              <a:ext cx="685800" cy="5334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art 12"/>
            <p:cNvSpPr/>
            <p:nvPr/>
          </p:nvSpPr>
          <p:spPr>
            <a:xfrm rot="10800000">
              <a:off x="1981200" y="2514600"/>
              <a:ext cx="1066800" cy="1066800"/>
            </a:xfrm>
            <a:prstGeom prst="hear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ie 13"/>
            <p:cNvSpPr/>
            <p:nvPr/>
          </p:nvSpPr>
          <p:spPr>
            <a:xfrm rot="13582693">
              <a:off x="2028117" y="2648484"/>
              <a:ext cx="999772" cy="978949"/>
            </a:xfrm>
            <a:prstGeom prst="pie">
              <a:avLst>
                <a:gd name="adj1" fmla="val 0"/>
                <a:gd name="adj2" fmla="val 446112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981200" y="2209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90800" y="2209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57400" y="23622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90800" y="23622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ardrop 18"/>
            <p:cNvSpPr/>
            <p:nvPr/>
          </p:nvSpPr>
          <p:spPr>
            <a:xfrm rot="1792944">
              <a:off x="1400346" y="1810677"/>
              <a:ext cx="547819" cy="1179245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ardrop 19"/>
            <p:cNvSpPr/>
            <p:nvPr/>
          </p:nvSpPr>
          <p:spPr>
            <a:xfrm rot="19807056" flipH="1">
              <a:off x="3152946" y="1810677"/>
              <a:ext cx="547819" cy="1179245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62000" y="3352800"/>
            <a:ext cx="1295400" cy="3130800"/>
            <a:chOff x="4419600" y="247840"/>
            <a:chExt cx="2133600" cy="5156610"/>
          </a:xfrm>
        </p:grpSpPr>
        <p:sp>
          <p:nvSpPr>
            <p:cNvPr id="72" name="Oval 71"/>
            <p:cNvSpPr/>
            <p:nvPr/>
          </p:nvSpPr>
          <p:spPr>
            <a:xfrm>
              <a:off x="55626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1054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791200" y="34290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800600" y="33528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4419600" y="1752600"/>
              <a:ext cx="2133600" cy="1371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lowchart: Manual Operation 76"/>
            <p:cNvSpPr/>
            <p:nvPr/>
          </p:nvSpPr>
          <p:spPr>
            <a:xfrm rot="9898055">
              <a:off x="5515558" y="2348508"/>
              <a:ext cx="661712" cy="121924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1701945" flipH="1">
              <a:off x="4872986" y="2388478"/>
              <a:ext cx="555424" cy="11159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10800000">
              <a:off x="4876799" y="3601525"/>
              <a:ext cx="1219199" cy="165627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Extract 79"/>
            <p:cNvSpPr/>
            <p:nvPr/>
          </p:nvSpPr>
          <p:spPr>
            <a:xfrm>
              <a:off x="4987453" y="1956752"/>
              <a:ext cx="996412" cy="209334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 rot="10800000">
              <a:off x="5334000" y="2514600"/>
              <a:ext cx="304800" cy="152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53000" y="685800"/>
              <a:ext cx="1086954" cy="186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 rot="17299812">
              <a:off x="3533631" y="1195425"/>
              <a:ext cx="2577793" cy="7488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5151226">
              <a:off x="4951064" y="1248730"/>
              <a:ext cx="2403974" cy="6555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>
              <a:off x="4739592" y="247840"/>
              <a:ext cx="1460272" cy="83300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724400" y="609600"/>
              <a:ext cx="533400" cy="609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791200" y="533400"/>
              <a:ext cx="457200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943600" y="20574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1815186">
              <a:off x="4572000" y="21336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62"/>
            <p:cNvGrpSpPr/>
            <p:nvPr/>
          </p:nvGrpSpPr>
          <p:grpSpPr>
            <a:xfrm>
              <a:off x="5019532" y="3657600"/>
              <a:ext cx="933736" cy="397565"/>
              <a:chOff x="5257800" y="1905000"/>
              <a:chExt cx="2892972" cy="1143000"/>
            </a:xfrm>
            <a:solidFill>
              <a:srgbClr val="92D050"/>
            </a:solidFill>
          </p:grpSpPr>
          <p:sp>
            <p:nvSpPr>
              <p:cNvPr id="95" name="Quad Arrow Callout 94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Quad Arrow Callout 9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Quad Arrow Callout 96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72"/>
            <p:cNvGrpSpPr/>
            <p:nvPr/>
          </p:nvGrpSpPr>
          <p:grpSpPr>
            <a:xfrm rot="18648317">
              <a:off x="4766803" y="498671"/>
              <a:ext cx="436724" cy="714639"/>
              <a:chOff x="7543800" y="1981200"/>
              <a:chExt cx="838200" cy="1371600"/>
            </a:xfrm>
          </p:grpSpPr>
          <p:sp>
            <p:nvSpPr>
              <p:cNvPr id="92" name="Heart 91"/>
              <p:cNvSpPr/>
              <p:nvPr/>
            </p:nvSpPr>
            <p:spPr>
              <a:xfrm>
                <a:off x="7543800" y="19812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Heart 92"/>
              <p:cNvSpPr/>
              <p:nvPr/>
            </p:nvSpPr>
            <p:spPr>
              <a:xfrm rot="10800000">
                <a:off x="7543800" y="25908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772400" y="2514600"/>
                <a:ext cx="381000" cy="381000"/>
              </a:xfrm>
              <a:prstGeom prst="roundRect">
                <a:avLst>
                  <a:gd name="adj" fmla="val 32883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2362200" y="3352800"/>
            <a:ext cx="1359569" cy="3154900"/>
            <a:chOff x="6324600" y="3429000"/>
            <a:chExt cx="1359569" cy="3154900"/>
          </a:xfrm>
        </p:grpSpPr>
        <p:sp>
          <p:nvSpPr>
            <p:cNvPr id="99" name="Oval 98"/>
            <p:cNvSpPr/>
            <p:nvPr/>
          </p:nvSpPr>
          <p:spPr>
            <a:xfrm>
              <a:off x="70866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5532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324600" y="5010768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239000" y="5104033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nual Operation 49"/>
            <p:cNvSpPr/>
            <p:nvPr/>
          </p:nvSpPr>
          <p:spPr>
            <a:xfrm rot="10800000">
              <a:off x="6964693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nual Operation 103"/>
            <p:cNvSpPr/>
            <p:nvPr/>
          </p:nvSpPr>
          <p:spPr>
            <a:xfrm rot="10800000">
              <a:off x="6519525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104"/>
            <p:cNvSpPr/>
            <p:nvPr/>
          </p:nvSpPr>
          <p:spPr>
            <a:xfrm rot="12900971" flipH="1">
              <a:off x="6523329" y="4133840"/>
              <a:ext cx="470335" cy="114092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Manual Operation 105"/>
            <p:cNvSpPr/>
            <p:nvPr/>
          </p:nvSpPr>
          <p:spPr>
            <a:xfrm rot="9295021">
              <a:off x="7065851" y="4147101"/>
              <a:ext cx="470335" cy="119390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Extract 106"/>
            <p:cNvSpPr/>
            <p:nvPr/>
          </p:nvSpPr>
          <p:spPr>
            <a:xfrm>
              <a:off x="6553200" y="3889631"/>
              <a:ext cx="928854" cy="1630626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10800000">
              <a:off x="6858000" y="4264647"/>
              <a:ext cx="381000" cy="37306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112" idx="1"/>
              <a:endCxn id="107" idx="2"/>
            </p:cNvCxnSpPr>
            <p:nvPr/>
          </p:nvCxnSpPr>
          <p:spPr>
            <a:xfrm flipH="1">
              <a:off x="7017627" y="4650283"/>
              <a:ext cx="6018" cy="8699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858000" y="5562600"/>
              <a:ext cx="3810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90"/>
            <p:cNvGrpSpPr/>
            <p:nvPr/>
          </p:nvGrpSpPr>
          <p:grpSpPr>
            <a:xfrm>
              <a:off x="6934200" y="4572000"/>
              <a:ext cx="193589" cy="764059"/>
              <a:chOff x="7924800" y="4191000"/>
              <a:chExt cx="663146" cy="2155194"/>
            </a:xfrm>
          </p:grpSpPr>
          <p:sp>
            <p:nvSpPr>
              <p:cNvPr id="120" name="Pentagon 119"/>
              <p:cNvSpPr/>
              <p:nvPr/>
            </p:nvSpPr>
            <p:spPr>
              <a:xfrm rot="5400000">
                <a:off x="7413555" y="5320085"/>
                <a:ext cx="1697991" cy="354228"/>
              </a:xfrm>
              <a:prstGeom prst="homePlate">
                <a:avLst>
                  <a:gd name="adj" fmla="val 8311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800000">
                <a:off x="7924800" y="4191000"/>
                <a:ext cx="663146" cy="52310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Diagonal Stripe 111"/>
            <p:cNvSpPr/>
            <p:nvPr/>
          </p:nvSpPr>
          <p:spPr>
            <a:xfrm rot="494931" flipH="1">
              <a:off x="67368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Diagonal Stripe 112"/>
            <p:cNvSpPr/>
            <p:nvPr/>
          </p:nvSpPr>
          <p:spPr>
            <a:xfrm rot="21105069">
              <a:off x="70416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705600" y="3505200"/>
              <a:ext cx="685800" cy="896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62"/>
            <p:cNvGrpSpPr/>
            <p:nvPr/>
          </p:nvGrpSpPr>
          <p:grpSpPr>
            <a:xfrm>
              <a:off x="6629400" y="3429000"/>
              <a:ext cx="904103" cy="556054"/>
              <a:chOff x="7772400" y="213994"/>
              <a:chExt cx="935721" cy="62729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ardrop 116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ardrop 117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001000" y="228600"/>
                <a:ext cx="381000" cy="373061"/>
              </a:xfrm>
              <a:prstGeom prst="ellipse">
                <a:avLst/>
              </a:prstGeom>
              <a:solidFill>
                <a:srgbClr val="F6F3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2209800" y="1066800"/>
            <a:ext cx="1828800" cy="1186249"/>
            <a:chOff x="1371600" y="533400"/>
            <a:chExt cx="2819400" cy="1828800"/>
          </a:xfrm>
        </p:grpSpPr>
        <p:sp>
          <p:nvSpPr>
            <p:cNvPr id="123" name="Isosceles Triangle 122"/>
            <p:cNvSpPr/>
            <p:nvPr/>
          </p:nvSpPr>
          <p:spPr>
            <a:xfrm rot="16200000">
              <a:off x="2476500" y="647700"/>
              <a:ext cx="1828800" cy="1600200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371600" y="762000"/>
              <a:ext cx="2057400" cy="1447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Heart 124"/>
            <p:cNvSpPr/>
            <p:nvPr/>
          </p:nvSpPr>
          <p:spPr>
            <a:xfrm rot="5815131">
              <a:off x="2071324" y="1075857"/>
              <a:ext cx="914400" cy="838200"/>
            </a:xfrm>
            <a:prstGeom prst="heart">
              <a:avLst/>
            </a:pr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60"/>
            <p:cNvGrpSpPr/>
            <p:nvPr/>
          </p:nvGrpSpPr>
          <p:grpSpPr>
            <a:xfrm>
              <a:off x="1524000" y="1066800"/>
              <a:ext cx="381000" cy="393967"/>
              <a:chOff x="5029200" y="1905000"/>
              <a:chExt cx="1752600" cy="1828800"/>
            </a:xfrm>
          </p:grpSpPr>
          <p:sp>
            <p:nvSpPr>
              <p:cNvPr id="127" name="Oval 5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4648200" y="685800"/>
            <a:ext cx="2133600" cy="2207172"/>
            <a:chOff x="3886200" y="1752600"/>
            <a:chExt cx="4419600" cy="4572000"/>
          </a:xfrm>
        </p:grpSpPr>
        <p:sp>
          <p:nvSpPr>
            <p:cNvPr id="130" name="Isosceles Triangle 129"/>
            <p:cNvSpPr/>
            <p:nvPr/>
          </p:nvSpPr>
          <p:spPr>
            <a:xfrm>
              <a:off x="3886200" y="1752600"/>
              <a:ext cx="4419600" cy="1143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50"/>
            <p:cNvGrpSpPr/>
            <p:nvPr/>
          </p:nvGrpSpPr>
          <p:grpSpPr>
            <a:xfrm>
              <a:off x="4114800" y="2895600"/>
              <a:ext cx="3962400" cy="3429000"/>
              <a:chOff x="2590800" y="2895600"/>
              <a:chExt cx="3962400" cy="34290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2590800" y="2895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590800" y="3276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590800" y="3657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590800" y="4038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590800" y="4419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590800" y="4800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590800" y="5181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90800" y="5562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2590800" y="5943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lowchart: Delay 140"/>
              <p:cNvSpPr/>
              <p:nvPr/>
            </p:nvSpPr>
            <p:spPr>
              <a:xfrm rot="16200000">
                <a:off x="3276600" y="3733800"/>
                <a:ext cx="2667000" cy="2514600"/>
              </a:xfrm>
              <a:prstGeom prst="flowChartDelay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3" name="Group 192"/>
          <p:cNvGrpSpPr/>
          <p:nvPr/>
        </p:nvGrpSpPr>
        <p:grpSpPr>
          <a:xfrm>
            <a:off x="6858000" y="914400"/>
            <a:ext cx="2057400" cy="2107274"/>
            <a:chOff x="5638800" y="4191000"/>
            <a:chExt cx="2362200" cy="2239614"/>
          </a:xfrm>
        </p:grpSpPr>
        <p:sp>
          <p:nvSpPr>
            <p:cNvPr id="144" name="Oval 143"/>
            <p:cNvSpPr/>
            <p:nvPr/>
          </p:nvSpPr>
          <p:spPr>
            <a:xfrm>
              <a:off x="5638800" y="4267200"/>
              <a:ext cx="2362200" cy="2133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rapezoid 145"/>
            <p:cNvSpPr/>
            <p:nvPr/>
          </p:nvSpPr>
          <p:spPr>
            <a:xfrm rot="10800000">
              <a:off x="5715000" y="4191000"/>
              <a:ext cx="2209803" cy="304794"/>
            </a:xfrm>
            <a:prstGeom prst="trapezoid">
              <a:avLst>
                <a:gd name="adj" fmla="val 1060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Double Wave 146"/>
            <p:cNvSpPr/>
            <p:nvPr/>
          </p:nvSpPr>
          <p:spPr>
            <a:xfrm rot="16002373">
              <a:off x="6503460" y="5498443"/>
              <a:ext cx="1075149" cy="3048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ouble Wave 147"/>
            <p:cNvSpPr/>
            <p:nvPr/>
          </p:nvSpPr>
          <p:spPr>
            <a:xfrm rot="17278622">
              <a:off x="6707499" y="5511366"/>
              <a:ext cx="1075149" cy="3048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6248400" y="5029200"/>
              <a:ext cx="533400" cy="1181100"/>
              <a:chOff x="7162800" y="990600"/>
              <a:chExt cx="1219200" cy="1828800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7162800" y="2590800"/>
                <a:ext cx="1219200" cy="228600"/>
                <a:chOff x="7162800" y="2590800"/>
                <a:chExt cx="1219200" cy="22860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71628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80772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>
                <a:off x="7162800" y="2362200"/>
                <a:ext cx="1219200" cy="228600"/>
                <a:chOff x="7010400" y="2590800"/>
                <a:chExt cx="1219200" cy="228600"/>
              </a:xfrm>
            </p:grpSpPr>
            <p:sp>
              <p:nvSpPr>
                <p:cNvPr id="155" name="Rounded Rectangle 154"/>
                <p:cNvSpPr/>
                <p:nvPr/>
              </p:nvSpPr>
              <p:spPr>
                <a:xfrm>
                  <a:off x="7010400" y="2590800"/>
                  <a:ext cx="4572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ounded Rectangle 155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ounded Rectangle 156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ounded Rectangle 157"/>
                <p:cNvSpPr/>
                <p:nvPr/>
              </p:nvSpPr>
              <p:spPr>
                <a:xfrm>
                  <a:off x="8077200" y="2590800"/>
                  <a:ext cx="1524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7162800" y="2133600"/>
                <a:ext cx="1219200" cy="228600"/>
                <a:chOff x="7086600" y="2590800"/>
                <a:chExt cx="1219200" cy="228600"/>
              </a:xfrm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7086600" y="2590800"/>
                  <a:ext cx="3810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ounded Rectangle 160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ounded Rectangle 161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8077200" y="2590800"/>
                  <a:ext cx="2286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7162800" y="1905000"/>
                <a:ext cx="1219200" cy="228600"/>
                <a:chOff x="7010400" y="2590800"/>
                <a:chExt cx="1219200" cy="228600"/>
              </a:xfrm>
            </p:grpSpPr>
            <p:sp>
              <p:nvSpPr>
                <p:cNvPr id="165" name="Rounded Rectangle 164"/>
                <p:cNvSpPr/>
                <p:nvPr/>
              </p:nvSpPr>
              <p:spPr>
                <a:xfrm>
                  <a:off x="7010400" y="2590800"/>
                  <a:ext cx="4572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ounded Rectangle 166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ounded Rectangle 167"/>
                <p:cNvSpPr/>
                <p:nvPr/>
              </p:nvSpPr>
              <p:spPr>
                <a:xfrm>
                  <a:off x="8077200" y="2590800"/>
                  <a:ext cx="1524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7162800" y="1676400"/>
                <a:ext cx="914400" cy="228600"/>
                <a:chOff x="7467600" y="2590800"/>
                <a:chExt cx="914400" cy="228600"/>
              </a:xfrm>
            </p:grpSpPr>
            <p:sp>
              <p:nvSpPr>
                <p:cNvPr id="171" name="Rounded Rectangle 170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ounded Rectangle 171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80772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5" name="Rounded Rectangle 174"/>
              <p:cNvSpPr/>
              <p:nvPr/>
            </p:nvSpPr>
            <p:spPr>
              <a:xfrm>
                <a:off x="8077200" y="1676400"/>
                <a:ext cx="304800" cy="2286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8" name="Group 177"/>
              <p:cNvGrpSpPr/>
              <p:nvPr/>
            </p:nvGrpSpPr>
            <p:grpSpPr>
              <a:xfrm>
                <a:off x="7315200" y="1447800"/>
                <a:ext cx="914400" cy="228600"/>
                <a:chOff x="7467600" y="2590800"/>
                <a:chExt cx="914400" cy="228600"/>
              </a:xfrm>
            </p:grpSpPr>
            <p:sp>
              <p:nvSpPr>
                <p:cNvPr id="179" name="Rounded Rectangle 178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ed Rectangle 180"/>
                <p:cNvSpPr/>
                <p:nvPr/>
              </p:nvSpPr>
              <p:spPr>
                <a:xfrm>
                  <a:off x="80772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>
                <a:off x="7467600" y="1219200"/>
                <a:ext cx="609600" cy="228600"/>
                <a:chOff x="7467600" y="2590800"/>
                <a:chExt cx="609600" cy="228600"/>
              </a:xfrm>
            </p:grpSpPr>
            <p:sp>
              <p:nvSpPr>
                <p:cNvPr id="183" name="Rounded Rectangle 182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7" name="Rounded Rectangle 186"/>
              <p:cNvSpPr/>
              <p:nvPr/>
            </p:nvSpPr>
            <p:spPr>
              <a:xfrm>
                <a:off x="7620000" y="990600"/>
                <a:ext cx="304800" cy="2286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Flowchart: Delay 189"/>
              <p:cNvSpPr/>
              <p:nvPr/>
            </p:nvSpPr>
            <p:spPr>
              <a:xfrm rot="16200000">
                <a:off x="7239003" y="2024742"/>
                <a:ext cx="1066800" cy="522514"/>
              </a:xfrm>
              <a:prstGeom prst="flowChartDelay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Double Wave 191"/>
            <p:cNvSpPr/>
            <p:nvPr/>
          </p:nvSpPr>
          <p:spPr>
            <a:xfrm rot="304002">
              <a:off x="6255981" y="6147155"/>
              <a:ext cx="1168327" cy="22338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E7CD9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75664" y="6283587"/>
              <a:ext cx="1334904" cy="147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724400" y="3200400"/>
            <a:ext cx="4038600" cy="3025420"/>
            <a:chOff x="533400" y="540327"/>
            <a:chExt cx="7924800" cy="5936673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4000500" y="1409700"/>
              <a:ext cx="113676" cy="4946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 rot="5400000">
              <a:off x="4000500" y="1028700"/>
              <a:ext cx="113676" cy="4946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17561" y="900545"/>
              <a:ext cx="85182" cy="108065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947886" y="540327"/>
              <a:ext cx="181429" cy="14408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274457" y="900545"/>
              <a:ext cx="72691" cy="108065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971800" y="3276600"/>
              <a:ext cx="5410200" cy="1828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loud 200"/>
            <p:cNvSpPr/>
            <p:nvPr/>
          </p:nvSpPr>
          <p:spPr>
            <a:xfrm>
              <a:off x="3124200" y="4648200"/>
              <a:ext cx="1524000" cy="1066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Double Wave 201"/>
            <p:cNvSpPr/>
            <p:nvPr/>
          </p:nvSpPr>
          <p:spPr>
            <a:xfrm rot="16200000">
              <a:off x="4305300" y="5067300"/>
              <a:ext cx="1600200" cy="1219200"/>
            </a:xfrm>
            <a:prstGeom prst="doubleWav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>
              <a:off x="2895600" y="2895600"/>
              <a:ext cx="5562600" cy="3810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38200" y="2971800"/>
              <a:ext cx="2286000" cy="2514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43"/>
            <p:cNvGrpSpPr/>
            <p:nvPr/>
          </p:nvGrpSpPr>
          <p:grpSpPr>
            <a:xfrm>
              <a:off x="4572000" y="3962400"/>
              <a:ext cx="1143000" cy="1169232"/>
              <a:chOff x="3657601" y="3962401"/>
              <a:chExt cx="1143000" cy="1169232"/>
            </a:xfrm>
          </p:grpSpPr>
          <p:sp>
            <p:nvSpPr>
              <p:cNvPr id="243" name="Rectangle 3"/>
              <p:cNvSpPr/>
              <p:nvPr/>
            </p:nvSpPr>
            <p:spPr>
              <a:xfrm>
                <a:off x="3657601" y="3962401"/>
                <a:ext cx="1143000" cy="116923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4"/>
              <p:cNvSpPr/>
              <p:nvPr/>
            </p:nvSpPr>
            <p:spPr>
              <a:xfrm>
                <a:off x="3733800" y="4038600"/>
                <a:ext cx="437213" cy="109303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5"/>
              <p:cNvSpPr/>
              <p:nvPr/>
            </p:nvSpPr>
            <p:spPr>
              <a:xfrm>
                <a:off x="4267200" y="4038600"/>
                <a:ext cx="437213" cy="109303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9906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5240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0574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5908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Trapezoid 12"/>
            <p:cNvSpPr/>
            <p:nvPr/>
          </p:nvSpPr>
          <p:spPr>
            <a:xfrm>
              <a:off x="533400" y="2667000"/>
              <a:ext cx="2895600" cy="3810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3581400" y="1905000"/>
              <a:ext cx="849443" cy="3733800"/>
              <a:chOff x="5838669" y="228600"/>
              <a:chExt cx="1476531" cy="5486400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5867400" y="228600"/>
                <a:ext cx="1447800" cy="5486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867400" y="5257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6629400" y="5257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6248400" y="4800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5867400" y="4343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6629400" y="4343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6248400" y="38862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5867400" y="3429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629400" y="3429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248400" y="2971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867401" y="2514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629400" y="2514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6248400" y="2057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5838669" y="1583961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6629400" y="16002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6279630" y="1143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5839919" y="70079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600670" y="685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6279630" y="228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Rectangle 211"/>
            <p:cNvSpPr/>
            <p:nvPr/>
          </p:nvSpPr>
          <p:spPr>
            <a:xfrm>
              <a:off x="5943600" y="3886200"/>
              <a:ext cx="685800" cy="609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010400" y="3886200"/>
              <a:ext cx="685800" cy="609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19800" y="3962400"/>
              <a:ext cx="529652" cy="503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086600" y="3962400"/>
              <a:ext cx="529652" cy="503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7239000" y="4648200"/>
              <a:ext cx="10668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loud 216"/>
            <p:cNvSpPr/>
            <p:nvPr/>
          </p:nvSpPr>
          <p:spPr>
            <a:xfrm>
              <a:off x="3962400" y="5181600"/>
              <a:ext cx="6096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loud 217"/>
            <p:cNvSpPr/>
            <p:nvPr/>
          </p:nvSpPr>
          <p:spPr>
            <a:xfrm>
              <a:off x="3124200" y="52578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loud 218"/>
            <p:cNvSpPr/>
            <p:nvPr/>
          </p:nvSpPr>
          <p:spPr>
            <a:xfrm>
              <a:off x="6858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loud 219"/>
            <p:cNvSpPr/>
            <p:nvPr/>
          </p:nvSpPr>
          <p:spPr>
            <a:xfrm>
              <a:off x="16002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loud 220"/>
            <p:cNvSpPr/>
            <p:nvPr/>
          </p:nvSpPr>
          <p:spPr>
            <a:xfrm>
              <a:off x="24384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loud 221"/>
            <p:cNvSpPr/>
            <p:nvPr/>
          </p:nvSpPr>
          <p:spPr>
            <a:xfrm>
              <a:off x="6477000" y="4724400"/>
              <a:ext cx="10668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loud 222"/>
            <p:cNvSpPr/>
            <p:nvPr/>
          </p:nvSpPr>
          <p:spPr>
            <a:xfrm>
              <a:off x="5715000" y="4724400"/>
              <a:ext cx="9144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FE5DD2D-3C42-4B61-A386-259F7D8AF4E5}"/>
              </a:ext>
            </a:extLst>
          </p:cNvPr>
          <p:cNvSpPr txBox="1"/>
          <p:nvPr/>
        </p:nvSpPr>
        <p:spPr>
          <a:xfrm>
            <a:off x="4572000" y="0"/>
            <a:ext cx="4572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“I Belong to the Church of Jesus Christ of Latter-day Saints”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457200" y="0"/>
            <a:ext cx="8686800" cy="6858000"/>
            <a:chOff x="457200" y="0"/>
            <a:chExt cx="8686800" cy="6858000"/>
          </a:xfrm>
          <a:solidFill>
            <a:schemeClr val="bg1"/>
          </a:solidFill>
        </p:grpSpPr>
        <p:sp>
          <p:nvSpPr>
            <p:cNvPr id="4" name="TextBox 3"/>
            <p:cNvSpPr txBox="1"/>
            <p:nvPr/>
          </p:nvSpPr>
          <p:spPr>
            <a:xfrm>
              <a:off x="4572000" y="0"/>
              <a:ext cx="45720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“I Belong to the Church of Jesus Christ of Latter-day Saints”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5"/>
            <p:cNvGrpSpPr/>
            <p:nvPr/>
          </p:nvGrpSpPr>
          <p:grpSpPr>
            <a:xfrm>
              <a:off x="457200" y="914400"/>
              <a:ext cx="1219200" cy="1503860"/>
              <a:chOff x="1400346" y="1810677"/>
              <a:chExt cx="2300419" cy="2837523"/>
            </a:xfrm>
            <a:grpFill/>
          </p:grpSpPr>
          <p:sp>
            <p:nvSpPr>
              <p:cNvPr id="7" name="Oval 6"/>
              <p:cNvSpPr/>
              <p:nvPr/>
            </p:nvSpPr>
            <p:spPr>
              <a:xfrm>
                <a:off x="2819400" y="3505200"/>
                <a:ext cx="6858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524000" y="3581400"/>
                <a:ext cx="6858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752600" y="2895600"/>
                <a:ext cx="1600200" cy="1600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752600" y="1905000"/>
                <a:ext cx="1600200" cy="1600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9050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146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Heart 12"/>
              <p:cNvSpPr/>
              <p:nvPr/>
            </p:nvSpPr>
            <p:spPr>
              <a:xfrm rot="10800000">
                <a:off x="1981200" y="2514600"/>
                <a:ext cx="1066800" cy="1066800"/>
              </a:xfrm>
              <a:prstGeom prst="hear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ie 13"/>
              <p:cNvSpPr/>
              <p:nvPr/>
            </p:nvSpPr>
            <p:spPr>
              <a:xfrm rot="13582693">
                <a:off x="2028117" y="2648484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2209800"/>
                <a:ext cx="4572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590800" y="2209800"/>
                <a:ext cx="4572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57400" y="23622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90800" y="23622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ardrop 18"/>
              <p:cNvSpPr/>
              <p:nvPr/>
            </p:nvSpPr>
            <p:spPr>
              <a:xfrm rot="1792944">
                <a:off x="1400346" y="1810677"/>
                <a:ext cx="547819" cy="117924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ardrop 19"/>
              <p:cNvSpPr/>
              <p:nvPr/>
            </p:nvSpPr>
            <p:spPr>
              <a:xfrm rot="19807056" flipH="1">
                <a:off x="3152946" y="1810677"/>
                <a:ext cx="547819" cy="117924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70"/>
            <p:cNvGrpSpPr/>
            <p:nvPr/>
          </p:nvGrpSpPr>
          <p:grpSpPr>
            <a:xfrm>
              <a:off x="762000" y="3352800"/>
              <a:ext cx="1295400" cy="3130800"/>
              <a:chOff x="4419600" y="247840"/>
              <a:chExt cx="2133600" cy="5156610"/>
            </a:xfrm>
            <a:grpFill/>
          </p:grpSpPr>
          <p:sp>
            <p:nvSpPr>
              <p:cNvPr id="72" name="Oval 71"/>
              <p:cNvSpPr/>
              <p:nvPr/>
            </p:nvSpPr>
            <p:spPr>
              <a:xfrm>
                <a:off x="5562600" y="5105400"/>
                <a:ext cx="427034" cy="2990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105400" y="5105400"/>
                <a:ext cx="427034" cy="2990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791200" y="3429000"/>
                <a:ext cx="427034" cy="2990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800600" y="3352800"/>
                <a:ext cx="427034" cy="2990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loud 75"/>
              <p:cNvSpPr/>
              <p:nvPr/>
            </p:nvSpPr>
            <p:spPr>
              <a:xfrm>
                <a:off x="4419600" y="1752600"/>
                <a:ext cx="2133600" cy="13716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lowchart: Manual Operation 76"/>
              <p:cNvSpPr/>
              <p:nvPr/>
            </p:nvSpPr>
            <p:spPr>
              <a:xfrm rot="9898055">
                <a:off x="5515558" y="2348508"/>
                <a:ext cx="661712" cy="1219245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Manual Operation 77"/>
              <p:cNvSpPr/>
              <p:nvPr/>
            </p:nvSpPr>
            <p:spPr>
              <a:xfrm rot="11701945" flipH="1">
                <a:off x="4872986" y="2388478"/>
                <a:ext cx="555424" cy="1115937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Manual Operation 78"/>
              <p:cNvSpPr/>
              <p:nvPr/>
            </p:nvSpPr>
            <p:spPr>
              <a:xfrm rot="10800000">
                <a:off x="4876799" y="3601525"/>
                <a:ext cx="1219199" cy="1656274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Extract 79"/>
              <p:cNvSpPr/>
              <p:nvPr/>
            </p:nvSpPr>
            <p:spPr>
              <a:xfrm>
                <a:off x="4987453" y="1956752"/>
                <a:ext cx="996412" cy="2093348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 rot="10800000">
                <a:off x="5334000" y="2514600"/>
                <a:ext cx="304800" cy="152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953000" y="685800"/>
                <a:ext cx="1086954" cy="18647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loud 82"/>
              <p:cNvSpPr/>
              <p:nvPr/>
            </p:nvSpPr>
            <p:spPr>
              <a:xfrm rot="17299812">
                <a:off x="3533631" y="1195425"/>
                <a:ext cx="2577793" cy="74886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Cloud 83"/>
              <p:cNvSpPr/>
              <p:nvPr/>
            </p:nvSpPr>
            <p:spPr>
              <a:xfrm rot="5151226">
                <a:off x="4951064" y="1248730"/>
                <a:ext cx="2403974" cy="65550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Cloud 84"/>
              <p:cNvSpPr/>
              <p:nvPr/>
            </p:nvSpPr>
            <p:spPr>
              <a:xfrm>
                <a:off x="4739592" y="247840"/>
                <a:ext cx="1460272" cy="83300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724400" y="609600"/>
                <a:ext cx="533400" cy="609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791200" y="533400"/>
                <a:ext cx="457200" cy="533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943600" y="2057400"/>
                <a:ext cx="457200" cy="685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1815186">
                <a:off x="4572000" y="2133600"/>
                <a:ext cx="457200" cy="685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62"/>
              <p:cNvGrpSpPr/>
              <p:nvPr/>
            </p:nvGrpSpPr>
            <p:grpSpPr>
              <a:xfrm>
                <a:off x="5019532" y="3657600"/>
                <a:ext cx="933736" cy="397565"/>
                <a:chOff x="5257800" y="1905000"/>
                <a:chExt cx="2892972" cy="1143000"/>
              </a:xfrm>
              <a:grpFill/>
            </p:grpSpPr>
            <p:sp>
              <p:nvSpPr>
                <p:cNvPr id="95" name="Quad Arrow Callout 94"/>
                <p:cNvSpPr/>
                <p:nvPr/>
              </p:nvSpPr>
              <p:spPr>
                <a:xfrm>
                  <a:off x="52578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Quad Arrow Callout 95"/>
                <p:cNvSpPr/>
                <p:nvPr/>
              </p:nvSpPr>
              <p:spPr>
                <a:xfrm>
                  <a:off x="61722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Quad Arrow Callout 96"/>
                <p:cNvSpPr/>
                <p:nvPr/>
              </p:nvSpPr>
              <p:spPr>
                <a:xfrm>
                  <a:off x="7086600" y="1905000"/>
                  <a:ext cx="1064172" cy="1143000"/>
                </a:xfrm>
                <a:prstGeom prst="quadArrowCallout">
                  <a:avLst>
                    <a:gd name="adj1" fmla="val 37030"/>
                    <a:gd name="adj2" fmla="val 18515"/>
                    <a:gd name="adj3" fmla="val 18515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72"/>
              <p:cNvGrpSpPr/>
              <p:nvPr/>
            </p:nvGrpSpPr>
            <p:grpSpPr>
              <a:xfrm rot="18648317">
                <a:off x="4766803" y="498671"/>
                <a:ext cx="436724" cy="714639"/>
                <a:chOff x="7543800" y="1981200"/>
                <a:chExt cx="838200" cy="1371600"/>
              </a:xfrm>
              <a:grpFill/>
            </p:grpSpPr>
            <p:sp>
              <p:nvSpPr>
                <p:cNvPr id="92" name="Heart 91"/>
                <p:cNvSpPr/>
                <p:nvPr/>
              </p:nvSpPr>
              <p:spPr>
                <a:xfrm>
                  <a:off x="7543800" y="1981200"/>
                  <a:ext cx="838200" cy="7620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Heart 92"/>
                <p:cNvSpPr/>
                <p:nvPr/>
              </p:nvSpPr>
              <p:spPr>
                <a:xfrm rot="10800000">
                  <a:off x="7543800" y="2590800"/>
                  <a:ext cx="838200" cy="7620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ed Rectangle 93"/>
                <p:cNvSpPr/>
                <p:nvPr/>
              </p:nvSpPr>
              <p:spPr>
                <a:xfrm>
                  <a:off x="7772400" y="2514600"/>
                  <a:ext cx="381000" cy="381000"/>
                </a:xfrm>
                <a:prstGeom prst="roundRect">
                  <a:avLst>
                    <a:gd name="adj" fmla="val 3288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" name="Group 97"/>
            <p:cNvGrpSpPr/>
            <p:nvPr/>
          </p:nvGrpSpPr>
          <p:grpSpPr>
            <a:xfrm>
              <a:off x="2362200" y="3352800"/>
              <a:ext cx="1359569" cy="3154900"/>
              <a:chOff x="6324600" y="3429000"/>
              <a:chExt cx="1359569" cy="3154900"/>
            </a:xfrm>
            <a:grpFill/>
          </p:grpSpPr>
          <p:sp>
            <p:nvSpPr>
              <p:cNvPr id="99" name="Oval 98"/>
              <p:cNvSpPr/>
              <p:nvPr/>
            </p:nvSpPr>
            <p:spPr>
              <a:xfrm>
                <a:off x="7086600" y="6324600"/>
                <a:ext cx="445169" cy="2593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553200" y="6324600"/>
                <a:ext cx="445169" cy="2593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24600" y="5010768"/>
                <a:ext cx="445169" cy="2593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239000" y="5104033"/>
                <a:ext cx="445169" cy="2593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lowchart: Manual Operation 49"/>
              <p:cNvSpPr/>
              <p:nvPr/>
            </p:nvSpPr>
            <p:spPr>
              <a:xfrm rot="10800000">
                <a:off x="6964693" y="5344278"/>
                <a:ext cx="593559" cy="1132722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lowchart: Manual Operation 103"/>
              <p:cNvSpPr/>
              <p:nvPr/>
            </p:nvSpPr>
            <p:spPr>
              <a:xfrm rot="10800000">
                <a:off x="6519525" y="5344278"/>
                <a:ext cx="593559" cy="1132722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Manual Operation 104"/>
              <p:cNvSpPr/>
              <p:nvPr/>
            </p:nvSpPr>
            <p:spPr>
              <a:xfrm rot="12900971" flipH="1">
                <a:off x="6523329" y="4133840"/>
                <a:ext cx="470335" cy="1140924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lowchart: Manual Operation 105"/>
              <p:cNvSpPr/>
              <p:nvPr/>
            </p:nvSpPr>
            <p:spPr>
              <a:xfrm rot="9295021">
                <a:off x="7065851" y="4147101"/>
                <a:ext cx="470335" cy="1193907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Extract 106"/>
              <p:cNvSpPr/>
              <p:nvPr/>
            </p:nvSpPr>
            <p:spPr>
              <a:xfrm>
                <a:off x="6553200" y="3889631"/>
                <a:ext cx="928854" cy="1630626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 rot="10800000">
                <a:off x="6858000" y="4264647"/>
                <a:ext cx="381000" cy="373061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8"/>
              <p:cNvCxnSpPr>
                <a:stCxn id="112" idx="1"/>
                <a:endCxn id="107" idx="2"/>
              </p:cNvCxnSpPr>
              <p:nvPr/>
            </p:nvCxnSpPr>
            <p:spPr>
              <a:xfrm flipH="1">
                <a:off x="7017627" y="4650283"/>
                <a:ext cx="6018" cy="8699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Rectangle 109"/>
              <p:cNvSpPr/>
              <p:nvPr/>
            </p:nvSpPr>
            <p:spPr>
              <a:xfrm>
                <a:off x="6858000" y="5562600"/>
                <a:ext cx="381000" cy="304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190"/>
              <p:cNvGrpSpPr/>
              <p:nvPr/>
            </p:nvGrpSpPr>
            <p:grpSpPr>
              <a:xfrm>
                <a:off x="6934200" y="4572000"/>
                <a:ext cx="193589" cy="764059"/>
                <a:chOff x="7924800" y="4191000"/>
                <a:chExt cx="663146" cy="2155194"/>
              </a:xfrm>
              <a:grpFill/>
            </p:grpSpPr>
            <p:sp>
              <p:nvSpPr>
                <p:cNvPr id="120" name="Pentagon 119"/>
                <p:cNvSpPr/>
                <p:nvPr/>
              </p:nvSpPr>
              <p:spPr>
                <a:xfrm rot="5400000">
                  <a:off x="7413555" y="5320085"/>
                  <a:ext cx="1697991" cy="354228"/>
                </a:xfrm>
                <a:prstGeom prst="homePlate">
                  <a:avLst>
                    <a:gd name="adj" fmla="val 8311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Trapezoid 120"/>
                <p:cNvSpPr/>
                <p:nvPr/>
              </p:nvSpPr>
              <p:spPr>
                <a:xfrm rot="10800000">
                  <a:off x="7924800" y="4191000"/>
                  <a:ext cx="663146" cy="52310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Diagonal Stripe 111"/>
              <p:cNvSpPr/>
              <p:nvPr/>
            </p:nvSpPr>
            <p:spPr>
              <a:xfrm rot="494931" flipH="1">
                <a:off x="6736821" y="4286700"/>
                <a:ext cx="304800" cy="4572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Diagonal Stripe 112"/>
              <p:cNvSpPr/>
              <p:nvPr/>
            </p:nvSpPr>
            <p:spPr>
              <a:xfrm rot="21105069">
                <a:off x="7041621" y="4286700"/>
                <a:ext cx="304800" cy="4572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705600" y="3505200"/>
                <a:ext cx="685800" cy="89684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162"/>
              <p:cNvGrpSpPr/>
              <p:nvPr/>
            </p:nvGrpSpPr>
            <p:grpSpPr>
              <a:xfrm>
                <a:off x="6629400" y="3429000"/>
                <a:ext cx="904103" cy="556054"/>
                <a:chOff x="7772400" y="213994"/>
                <a:chExt cx="935721" cy="627290"/>
              </a:xfrm>
              <a:grpFill/>
            </p:grpSpPr>
            <p:sp>
              <p:nvSpPr>
                <p:cNvPr id="116" name="Oval 115"/>
                <p:cNvSpPr/>
                <p:nvPr/>
              </p:nvSpPr>
              <p:spPr>
                <a:xfrm>
                  <a:off x="8011485" y="218774"/>
                  <a:ext cx="475216" cy="29938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Teardrop 116"/>
                <p:cNvSpPr/>
                <p:nvPr/>
              </p:nvSpPr>
              <p:spPr>
                <a:xfrm>
                  <a:off x="7772400" y="228600"/>
                  <a:ext cx="554569" cy="474595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eardrop 117"/>
                <p:cNvSpPr/>
                <p:nvPr/>
              </p:nvSpPr>
              <p:spPr>
                <a:xfrm rot="14501571">
                  <a:off x="8185489" y="318652"/>
                  <a:ext cx="627290" cy="417974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8001000" y="228600"/>
                  <a:ext cx="381000" cy="37306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121"/>
            <p:cNvGrpSpPr/>
            <p:nvPr/>
          </p:nvGrpSpPr>
          <p:grpSpPr>
            <a:xfrm>
              <a:off x="2209800" y="1066800"/>
              <a:ext cx="1828800" cy="1186249"/>
              <a:chOff x="1371600" y="533400"/>
              <a:chExt cx="2819400" cy="1828800"/>
            </a:xfrm>
            <a:grpFill/>
          </p:grpSpPr>
          <p:sp>
            <p:nvSpPr>
              <p:cNvPr id="123" name="Isosceles Triangle 122"/>
              <p:cNvSpPr/>
              <p:nvPr/>
            </p:nvSpPr>
            <p:spPr>
              <a:xfrm rot="16200000">
                <a:off x="2476500" y="647700"/>
                <a:ext cx="1828800" cy="16002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371600" y="762000"/>
                <a:ext cx="20574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Heart 124"/>
              <p:cNvSpPr/>
              <p:nvPr/>
            </p:nvSpPr>
            <p:spPr>
              <a:xfrm rot="5815131">
                <a:off x="2071324" y="1075857"/>
                <a:ext cx="914400" cy="838200"/>
              </a:xfrm>
              <a:prstGeom prst="hear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60"/>
              <p:cNvGrpSpPr/>
              <p:nvPr/>
            </p:nvGrpSpPr>
            <p:grpSpPr>
              <a:xfrm>
                <a:off x="1524000" y="1066800"/>
                <a:ext cx="381000" cy="393967"/>
                <a:chOff x="5029200" y="1905000"/>
                <a:chExt cx="1752600" cy="1828800"/>
              </a:xfrm>
              <a:grpFill/>
            </p:grpSpPr>
            <p:sp>
              <p:nvSpPr>
                <p:cNvPr id="127" name="Oval 5"/>
                <p:cNvSpPr/>
                <p:nvPr/>
              </p:nvSpPr>
              <p:spPr>
                <a:xfrm>
                  <a:off x="5029200" y="1905000"/>
                  <a:ext cx="1752600" cy="1828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5342744" y="2340964"/>
                  <a:ext cx="1174230" cy="136035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5638800" y="2667000"/>
                  <a:ext cx="304800" cy="304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142"/>
            <p:cNvGrpSpPr/>
            <p:nvPr/>
          </p:nvGrpSpPr>
          <p:grpSpPr>
            <a:xfrm>
              <a:off x="4648200" y="685800"/>
              <a:ext cx="2133600" cy="2207172"/>
              <a:chOff x="3886200" y="1752600"/>
              <a:chExt cx="4419600" cy="4572000"/>
            </a:xfrm>
            <a:grpFill/>
          </p:grpSpPr>
          <p:sp>
            <p:nvSpPr>
              <p:cNvPr id="130" name="Isosceles Triangle 129"/>
              <p:cNvSpPr/>
              <p:nvPr/>
            </p:nvSpPr>
            <p:spPr>
              <a:xfrm>
                <a:off x="3886200" y="1752600"/>
                <a:ext cx="4419600" cy="1143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50"/>
              <p:cNvGrpSpPr/>
              <p:nvPr/>
            </p:nvGrpSpPr>
            <p:grpSpPr>
              <a:xfrm>
                <a:off x="4114800" y="2895600"/>
                <a:ext cx="3962400" cy="3429000"/>
                <a:chOff x="2590800" y="2895600"/>
                <a:chExt cx="3962400" cy="3429000"/>
              </a:xfrm>
              <a:grpFill/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2590800" y="2895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2590800" y="3276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590800" y="3657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2590800" y="4038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2590800" y="4419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590800" y="4800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590800" y="5181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590800" y="5562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2590800" y="5943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lowchart: Delay 140"/>
                <p:cNvSpPr/>
                <p:nvPr/>
              </p:nvSpPr>
              <p:spPr>
                <a:xfrm rot="16200000">
                  <a:off x="3276600" y="3733800"/>
                  <a:ext cx="2667000" cy="25146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" name="Group 192"/>
            <p:cNvGrpSpPr/>
            <p:nvPr/>
          </p:nvGrpSpPr>
          <p:grpSpPr>
            <a:xfrm>
              <a:off x="6858000" y="914400"/>
              <a:ext cx="2057400" cy="2107274"/>
              <a:chOff x="5638800" y="4191000"/>
              <a:chExt cx="2362200" cy="2239614"/>
            </a:xfrm>
            <a:grpFill/>
          </p:grpSpPr>
          <p:sp>
            <p:nvSpPr>
              <p:cNvPr id="144" name="Oval 143"/>
              <p:cNvSpPr/>
              <p:nvPr/>
            </p:nvSpPr>
            <p:spPr>
              <a:xfrm>
                <a:off x="5638800" y="4267200"/>
                <a:ext cx="2362200" cy="2133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rapezoid 145"/>
              <p:cNvSpPr/>
              <p:nvPr/>
            </p:nvSpPr>
            <p:spPr>
              <a:xfrm rot="10800000">
                <a:off x="5715000" y="4191000"/>
                <a:ext cx="2209803" cy="304794"/>
              </a:xfrm>
              <a:prstGeom prst="trapezoid">
                <a:avLst>
                  <a:gd name="adj" fmla="val 10608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Double Wave 146"/>
              <p:cNvSpPr/>
              <p:nvPr/>
            </p:nvSpPr>
            <p:spPr>
              <a:xfrm rot="16002373">
                <a:off x="6503460" y="5498443"/>
                <a:ext cx="1075149" cy="3048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Double Wave 147"/>
              <p:cNvSpPr/>
              <p:nvPr/>
            </p:nvSpPr>
            <p:spPr>
              <a:xfrm rot="17278622">
                <a:off x="6707499" y="5511366"/>
                <a:ext cx="1075149" cy="3048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190"/>
              <p:cNvGrpSpPr/>
              <p:nvPr/>
            </p:nvGrpSpPr>
            <p:grpSpPr>
              <a:xfrm>
                <a:off x="6248400" y="5029200"/>
                <a:ext cx="533400" cy="1181100"/>
                <a:chOff x="7162800" y="990600"/>
                <a:chExt cx="1219200" cy="1828800"/>
              </a:xfrm>
              <a:grpFill/>
            </p:grpSpPr>
            <p:grpSp>
              <p:nvGrpSpPr>
                <p:cNvPr id="31" name="Group 152"/>
                <p:cNvGrpSpPr/>
                <p:nvPr/>
              </p:nvGrpSpPr>
              <p:grpSpPr>
                <a:xfrm>
                  <a:off x="7162800" y="2590800"/>
                  <a:ext cx="1219200" cy="228600"/>
                  <a:chOff x="7162800" y="2590800"/>
                  <a:chExt cx="1219200" cy="228600"/>
                </a:xfrm>
                <a:grpFill/>
              </p:grpSpPr>
              <p:sp>
                <p:nvSpPr>
                  <p:cNvPr id="149" name="Rounded Rectangle 148"/>
                  <p:cNvSpPr/>
                  <p:nvPr/>
                </p:nvSpPr>
                <p:spPr>
                  <a:xfrm>
                    <a:off x="71628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Rounded Rectangle 150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Rounded Rectangle 151"/>
                  <p:cNvSpPr/>
                  <p:nvPr/>
                </p:nvSpPr>
                <p:spPr>
                  <a:xfrm>
                    <a:off x="80772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6" name="Group 153"/>
                <p:cNvGrpSpPr/>
                <p:nvPr/>
              </p:nvGrpSpPr>
              <p:grpSpPr>
                <a:xfrm>
                  <a:off x="7162800" y="2362200"/>
                  <a:ext cx="1219200" cy="228600"/>
                  <a:chOff x="7010400" y="2590800"/>
                  <a:chExt cx="1219200" cy="228600"/>
                </a:xfrm>
                <a:grpFill/>
              </p:grpSpPr>
              <p:sp>
                <p:nvSpPr>
                  <p:cNvPr id="155" name="Rounded Rectangle 154"/>
                  <p:cNvSpPr/>
                  <p:nvPr/>
                </p:nvSpPr>
                <p:spPr>
                  <a:xfrm>
                    <a:off x="7010400" y="2590800"/>
                    <a:ext cx="4572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Rounded Rectangle 155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Rounded Rectangle 156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8077200" y="2590800"/>
                    <a:ext cx="1524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7" name="Group 158"/>
                <p:cNvGrpSpPr/>
                <p:nvPr/>
              </p:nvGrpSpPr>
              <p:grpSpPr>
                <a:xfrm>
                  <a:off x="7162800" y="2133600"/>
                  <a:ext cx="1219200" cy="228600"/>
                  <a:chOff x="7086600" y="2590800"/>
                  <a:chExt cx="1219200" cy="228600"/>
                </a:xfrm>
                <a:grpFill/>
              </p:grpSpPr>
              <p:sp>
                <p:nvSpPr>
                  <p:cNvPr id="160" name="Rounded Rectangle 159"/>
                  <p:cNvSpPr/>
                  <p:nvPr/>
                </p:nvSpPr>
                <p:spPr>
                  <a:xfrm>
                    <a:off x="7086600" y="2590800"/>
                    <a:ext cx="3810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ounded Rectangle 160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ounded Rectangle 161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ounded Rectangle 162"/>
                  <p:cNvSpPr/>
                  <p:nvPr/>
                </p:nvSpPr>
                <p:spPr>
                  <a:xfrm>
                    <a:off x="8077200" y="2590800"/>
                    <a:ext cx="2286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8" name="Group 163"/>
                <p:cNvGrpSpPr/>
                <p:nvPr/>
              </p:nvGrpSpPr>
              <p:grpSpPr>
                <a:xfrm>
                  <a:off x="7162800" y="1905000"/>
                  <a:ext cx="1219200" cy="228600"/>
                  <a:chOff x="7010400" y="2590800"/>
                  <a:chExt cx="1219200" cy="228600"/>
                </a:xfrm>
                <a:grpFill/>
              </p:grpSpPr>
              <p:sp>
                <p:nvSpPr>
                  <p:cNvPr id="165" name="Rounded Rectangle 164"/>
                  <p:cNvSpPr/>
                  <p:nvPr/>
                </p:nvSpPr>
                <p:spPr>
                  <a:xfrm>
                    <a:off x="7010400" y="2590800"/>
                    <a:ext cx="4572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ounded Rectangle 165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ounded Rectangle 166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ounded Rectangle 167"/>
                  <p:cNvSpPr/>
                  <p:nvPr/>
                </p:nvSpPr>
                <p:spPr>
                  <a:xfrm>
                    <a:off x="8077200" y="2590800"/>
                    <a:ext cx="1524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9" name="Group 168"/>
                <p:cNvGrpSpPr/>
                <p:nvPr/>
              </p:nvGrpSpPr>
              <p:grpSpPr>
                <a:xfrm>
                  <a:off x="7162800" y="1676400"/>
                  <a:ext cx="914400" cy="228600"/>
                  <a:chOff x="7467600" y="2590800"/>
                  <a:chExt cx="914400" cy="228600"/>
                </a:xfrm>
                <a:grpFill/>
              </p:grpSpPr>
              <p:sp>
                <p:nvSpPr>
                  <p:cNvPr id="171" name="Rounded Rectangle 170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ounded Rectangle 171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ounded Rectangle 172"/>
                  <p:cNvSpPr/>
                  <p:nvPr/>
                </p:nvSpPr>
                <p:spPr>
                  <a:xfrm>
                    <a:off x="80772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5" name="Rounded Rectangle 174"/>
                <p:cNvSpPr/>
                <p:nvPr/>
              </p:nvSpPr>
              <p:spPr>
                <a:xfrm>
                  <a:off x="8077200" y="1676400"/>
                  <a:ext cx="3048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0" name="Group 177"/>
                <p:cNvGrpSpPr/>
                <p:nvPr/>
              </p:nvGrpSpPr>
              <p:grpSpPr>
                <a:xfrm>
                  <a:off x="7315200" y="1447800"/>
                  <a:ext cx="914400" cy="228600"/>
                  <a:chOff x="7467600" y="2590800"/>
                  <a:chExt cx="914400" cy="228600"/>
                </a:xfrm>
                <a:grpFill/>
              </p:grpSpPr>
              <p:sp>
                <p:nvSpPr>
                  <p:cNvPr id="179" name="Rounded Rectangle 178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Rounded Rectangle 179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ounded Rectangle 180"/>
                  <p:cNvSpPr/>
                  <p:nvPr/>
                </p:nvSpPr>
                <p:spPr>
                  <a:xfrm>
                    <a:off x="80772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1" name="Group 181"/>
                <p:cNvGrpSpPr/>
                <p:nvPr/>
              </p:nvGrpSpPr>
              <p:grpSpPr>
                <a:xfrm>
                  <a:off x="7467600" y="1219200"/>
                  <a:ext cx="609600" cy="228600"/>
                  <a:chOff x="7467600" y="2590800"/>
                  <a:chExt cx="609600" cy="228600"/>
                </a:xfrm>
                <a:grpFill/>
              </p:grpSpPr>
              <p:sp>
                <p:nvSpPr>
                  <p:cNvPr id="183" name="Rounded Rectangle 182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Rounded Rectangle 183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7" name="Rounded Rectangle 186"/>
                <p:cNvSpPr/>
                <p:nvPr/>
              </p:nvSpPr>
              <p:spPr>
                <a:xfrm>
                  <a:off x="7620000" y="990600"/>
                  <a:ext cx="3048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lowchart: Delay 189"/>
                <p:cNvSpPr/>
                <p:nvPr/>
              </p:nvSpPr>
              <p:spPr>
                <a:xfrm rot="16200000">
                  <a:off x="7239003" y="2024742"/>
                  <a:ext cx="1066800" cy="522514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Double Wave 191"/>
              <p:cNvSpPr/>
              <p:nvPr/>
            </p:nvSpPr>
            <p:spPr>
              <a:xfrm rot="304002">
                <a:off x="6255981" y="6147155"/>
                <a:ext cx="1168327" cy="22338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175664" y="6283587"/>
                <a:ext cx="1334904" cy="14702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2" name="Group 193"/>
            <p:cNvGrpSpPr/>
            <p:nvPr/>
          </p:nvGrpSpPr>
          <p:grpSpPr>
            <a:xfrm>
              <a:off x="4724400" y="3200400"/>
              <a:ext cx="4038600" cy="3025420"/>
              <a:chOff x="533400" y="540327"/>
              <a:chExt cx="7924800" cy="5936673"/>
            </a:xfrm>
            <a:grpFill/>
          </p:grpSpPr>
          <p:sp>
            <p:nvSpPr>
              <p:cNvPr id="195" name="Rectangle 194"/>
              <p:cNvSpPr/>
              <p:nvPr/>
            </p:nvSpPr>
            <p:spPr>
              <a:xfrm rot="5400000">
                <a:off x="4000500" y="1409700"/>
                <a:ext cx="113676" cy="49467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 rot="5400000">
                <a:off x="4000500" y="1028700"/>
                <a:ext cx="113676" cy="49467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717561" y="900545"/>
                <a:ext cx="85182" cy="108065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947886" y="540327"/>
                <a:ext cx="181429" cy="14408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274457" y="900545"/>
                <a:ext cx="72691" cy="108065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2971800" y="3276600"/>
                <a:ext cx="54102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Cloud 200"/>
              <p:cNvSpPr/>
              <p:nvPr/>
            </p:nvSpPr>
            <p:spPr>
              <a:xfrm>
                <a:off x="3124200" y="4648200"/>
                <a:ext cx="1524000" cy="1066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Double Wave 201"/>
              <p:cNvSpPr/>
              <p:nvPr/>
            </p:nvSpPr>
            <p:spPr>
              <a:xfrm rot="16200000">
                <a:off x="4305300" y="5067300"/>
                <a:ext cx="1600200" cy="121920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rapezoid 202"/>
              <p:cNvSpPr/>
              <p:nvPr/>
            </p:nvSpPr>
            <p:spPr>
              <a:xfrm>
                <a:off x="2895600" y="2895600"/>
                <a:ext cx="5562600" cy="381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838200" y="2971800"/>
                <a:ext cx="2286000" cy="2514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3" name="Group 43"/>
              <p:cNvGrpSpPr/>
              <p:nvPr/>
            </p:nvGrpSpPr>
            <p:grpSpPr>
              <a:xfrm>
                <a:off x="4572000" y="3962400"/>
                <a:ext cx="1143000" cy="1169232"/>
                <a:chOff x="3657601" y="3962401"/>
                <a:chExt cx="1143000" cy="1169232"/>
              </a:xfrm>
              <a:grpFill/>
            </p:grpSpPr>
            <p:sp>
              <p:nvSpPr>
                <p:cNvPr id="243" name="Rectangle 3"/>
                <p:cNvSpPr/>
                <p:nvPr/>
              </p:nvSpPr>
              <p:spPr>
                <a:xfrm>
                  <a:off x="3657601" y="3962401"/>
                  <a:ext cx="1143000" cy="116923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Rectangle 4"/>
                <p:cNvSpPr/>
                <p:nvPr/>
              </p:nvSpPr>
              <p:spPr>
                <a:xfrm>
                  <a:off x="3733800" y="4038600"/>
                  <a:ext cx="437213" cy="109303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Rectangle 5"/>
                <p:cNvSpPr/>
                <p:nvPr/>
              </p:nvSpPr>
              <p:spPr>
                <a:xfrm>
                  <a:off x="4267200" y="4038600"/>
                  <a:ext cx="437213" cy="109303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6" name="Rectangle 205"/>
              <p:cNvSpPr/>
              <p:nvPr/>
            </p:nvSpPr>
            <p:spPr>
              <a:xfrm>
                <a:off x="990600" y="2971800"/>
                <a:ext cx="304800" cy="2514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524000" y="2971800"/>
                <a:ext cx="304800" cy="2514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057400" y="2971800"/>
                <a:ext cx="304800" cy="2514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590800" y="2971800"/>
                <a:ext cx="304800" cy="2514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Trapezoid 12"/>
              <p:cNvSpPr/>
              <p:nvPr/>
            </p:nvSpPr>
            <p:spPr>
              <a:xfrm>
                <a:off x="533400" y="2667000"/>
                <a:ext cx="2895600" cy="381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10"/>
              <p:cNvGrpSpPr/>
              <p:nvPr/>
            </p:nvGrpSpPr>
            <p:grpSpPr>
              <a:xfrm>
                <a:off x="3581400" y="1905000"/>
                <a:ext cx="849443" cy="3733800"/>
                <a:chOff x="5838669" y="228600"/>
                <a:chExt cx="1476531" cy="5486400"/>
              </a:xfrm>
              <a:grpFill/>
            </p:grpSpPr>
            <p:sp>
              <p:nvSpPr>
                <p:cNvPr id="224" name="Rectangle 223"/>
                <p:cNvSpPr/>
                <p:nvPr/>
              </p:nvSpPr>
              <p:spPr>
                <a:xfrm>
                  <a:off x="5867400" y="228600"/>
                  <a:ext cx="1447800" cy="5486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5867400" y="52578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6629400" y="52578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6248400" y="48006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5867400" y="43434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6629400" y="43434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6248400" y="38862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>
                  <a:off x="5867400" y="34290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6629400" y="34290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6248400" y="29718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5867401" y="25146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6629400" y="25146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6248400" y="20574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5838669" y="1583961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6629400" y="16002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6279630" y="11430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5839919" y="70079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6600670" y="6858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6279630" y="228600"/>
                  <a:ext cx="6858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2" name="Rectangle 211"/>
              <p:cNvSpPr/>
              <p:nvPr/>
            </p:nvSpPr>
            <p:spPr>
              <a:xfrm>
                <a:off x="5943600" y="3886200"/>
                <a:ext cx="685800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010400" y="3886200"/>
                <a:ext cx="685800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6019800" y="3962400"/>
                <a:ext cx="529652" cy="5034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086600" y="3962400"/>
                <a:ext cx="529652" cy="5034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Cloud 215"/>
              <p:cNvSpPr/>
              <p:nvPr/>
            </p:nvSpPr>
            <p:spPr>
              <a:xfrm>
                <a:off x="7239000" y="4648200"/>
                <a:ext cx="1066800" cy="762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Cloud 216"/>
              <p:cNvSpPr/>
              <p:nvPr/>
            </p:nvSpPr>
            <p:spPr>
              <a:xfrm>
                <a:off x="3962400" y="5181600"/>
                <a:ext cx="609600" cy="685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Cloud 217"/>
              <p:cNvSpPr/>
              <p:nvPr/>
            </p:nvSpPr>
            <p:spPr>
              <a:xfrm>
                <a:off x="3124200" y="5257800"/>
                <a:ext cx="762000" cy="685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Cloud 218"/>
              <p:cNvSpPr/>
              <p:nvPr/>
            </p:nvSpPr>
            <p:spPr>
              <a:xfrm>
                <a:off x="685800" y="4953000"/>
                <a:ext cx="762000" cy="685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Cloud 219"/>
              <p:cNvSpPr/>
              <p:nvPr/>
            </p:nvSpPr>
            <p:spPr>
              <a:xfrm>
                <a:off x="1600200" y="4953000"/>
                <a:ext cx="762000" cy="685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Cloud 220"/>
              <p:cNvSpPr/>
              <p:nvPr/>
            </p:nvSpPr>
            <p:spPr>
              <a:xfrm>
                <a:off x="2438400" y="4953000"/>
                <a:ext cx="762000" cy="685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Cloud 221"/>
              <p:cNvSpPr/>
              <p:nvPr/>
            </p:nvSpPr>
            <p:spPr>
              <a:xfrm>
                <a:off x="6477000" y="4724400"/>
                <a:ext cx="1066800" cy="762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Cloud 222"/>
              <p:cNvSpPr/>
              <p:nvPr/>
            </p:nvSpPr>
            <p:spPr>
              <a:xfrm>
                <a:off x="5715000" y="4724400"/>
                <a:ext cx="914400" cy="762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 and cut</a:t>
            </a:r>
          </a:p>
        </p:txBody>
      </p:sp>
      <p:grpSp>
        <p:nvGrpSpPr>
          <p:cNvPr id="27" name="Group 142"/>
          <p:cNvGrpSpPr/>
          <p:nvPr/>
        </p:nvGrpSpPr>
        <p:grpSpPr>
          <a:xfrm>
            <a:off x="0" y="533400"/>
            <a:ext cx="6314303" cy="5422557"/>
            <a:chOff x="3886200" y="1752600"/>
            <a:chExt cx="4419600" cy="4572000"/>
          </a:xfrm>
        </p:grpSpPr>
        <p:sp>
          <p:nvSpPr>
            <p:cNvPr id="130" name="Isosceles Triangle 129"/>
            <p:cNvSpPr/>
            <p:nvPr/>
          </p:nvSpPr>
          <p:spPr>
            <a:xfrm>
              <a:off x="3886200" y="1752600"/>
              <a:ext cx="4419600" cy="1143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50"/>
            <p:cNvGrpSpPr/>
            <p:nvPr/>
          </p:nvGrpSpPr>
          <p:grpSpPr>
            <a:xfrm>
              <a:off x="4114800" y="2895600"/>
              <a:ext cx="3962400" cy="3429000"/>
              <a:chOff x="2590800" y="2895600"/>
              <a:chExt cx="3962400" cy="34290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2590800" y="2895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590800" y="3276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590800" y="3657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590800" y="4038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590800" y="4419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590800" y="4800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590800" y="5181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90800" y="5562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2590800" y="5943600"/>
                <a:ext cx="3962400" cy="381000"/>
              </a:xfrm>
              <a:prstGeom prst="rect">
                <a:avLst/>
              </a:prstGeom>
              <a:solidFill>
                <a:srgbClr val="C7924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lowchart: Delay 140"/>
              <p:cNvSpPr/>
              <p:nvPr/>
            </p:nvSpPr>
            <p:spPr>
              <a:xfrm rot="16200000">
                <a:off x="3276600" y="3733800"/>
                <a:ext cx="2667000" cy="2514600"/>
              </a:xfrm>
              <a:prstGeom prst="flowChartDelay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" name="Group 5"/>
          <p:cNvGrpSpPr/>
          <p:nvPr/>
        </p:nvGrpSpPr>
        <p:grpSpPr>
          <a:xfrm>
            <a:off x="6172200" y="2362200"/>
            <a:ext cx="2743200" cy="3117273"/>
            <a:chOff x="1400346" y="1810677"/>
            <a:chExt cx="2300419" cy="2837523"/>
          </a:xfrm>
        </p:grpSpPr>
        <p:sp>
          <p:nvSpPr>
            <p:cNvPr id="7" name="Oval 6"/>
            <p:cNvSpPr/>
            <p:nvPr/>
          </p:nvSpPr>
          <p:spPr>
            <a:xfrm>
              <a:off x="2819400" y="3505200"/>
              <a:ext cx="685800" cy="838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524000" y="3581400"/>
              <a:ext cx="685800" cy="838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752600" y="2895600"/>
              <a:ext cx="1600200" cy="1600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2600" y="1905000"/>
              <a:ext cx="1600200" cy="16002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05000" y="4114800"/>
              <a:ext cx="685800" cy="5334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4114800"/>
              <a:ext cx="685800" cy="533400"/>
            </a:xfrm>
            <a:prstGeom prst="ellipse">
              <a:avLst/>
            </a:prstGeom>
            <a:solidFill>
              <a:srgbClr val="DCAB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art 12"/>
            <p:cNvSpPr/>
            <p:nvPr/>
          </p:nvSpPr>
          <p:spPr>
            <a:xfrm rot="10800000">
              <a:off x="1981200" y="2514600"/>
              <a:ext cx="1066799" cy="1066800"/>
            </a:xfrm>
            <a:prstGeom prst="hear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ie 13"/>
            <p:cNvSpPr/>
            <p:nvPr/>
          </p:nvSpPr>
          <p:spPr>
            <a:xfrm rot="13582693">
              <a:off x="2028117" y="2648484"/>
              <a:ext cx="999772" cy="978949"/>
            </a:xfrm>
            <a:prstGeom prst="pie">
              <a:avLst>
                <a:gd name="adj1" fmla="val 0"/>
                <a:gd name="adj2" fmla="val 446112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981200" y="2209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90800" y="2209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57400" y="23622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90800" y="23622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ardrop 18"/>
            <p:cNvSpPr/>
            <p:nvPr/>
          </p:nvSpPr>
          <p:spPr>
            <a:xfrm rot="1792944">
              <a:off x="1400346" y="1810677"/>
              <a:ext cx="547819" cy="1179245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ardrop 19"/>
            <p:cNvSpPr/>
            <p:nvPr/>
          </p:nvSpPr>
          <p:spPr>
            <a:xfrm rot="19807056" flipH="1">
              <a:off x="3152946" y="1810677"/>
              <a:ext cx="547819" cy="1179245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1"/>
          <p:cNvGrpSpPr/>
          <p:nvPr/>
        </p:nvGrpSpPr>
        <p:grpSpPr>
          <a:xfrm>
            <a:off x="6400800" y="2362200"/>
            <a:ext cx="1828800" cy="1186249"/>
            <a:chOff x="1371600" y="533400"/>
            <a:chExt cx="2819400" cy="1828800"/>
          </a:xfrm>
        </p:grpSpPr>
        <p:sp>
          <p:nvSpPr>
            <p:cNvPr id="123" name="Isosceles Triangle 122"/>
            <p:cNvSpPr/>
            <p:nvPr/>
          </p:nvSpPr>
          <p:spPr>
            <a:xfrm rot="16200000">
              <a:off x="2476500" y="647700"/>
              <a:ext cx="1828800" cy="1600200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1371600" y="762000"/>
              <a:ext cx="2057400" cy="1447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Heart 124"/>
            <p:cNvSpPr/>
            <p:nvPr/>
          </p:nvSpPr>
          <p:spPr>
            <a:xfrm rot="5815131">
              <a:off x="2071324" y="1075857"/>
              <a:ext cx="914400" cy="838200"/>
            </a:xfrm>
            <a:prstGeom prst="heart">
              <a:avLst/>
            </a:pr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60"/>
            <p:cNvGrpSpPr/>
            <p:nvPr/>
          </p:nvGrpSpPr>
          <p:grpSpPr>
            <a:xfrm>
              <a:off x="1524000" y="1066800"/>
              <a:ext cx="381000" cy="393967"/>
              <a:chOff x="5029200" y="1905000"/>
              <a:chExt cx="1752600" cy="1828800"/>
            </a:xfrm>
          </p:grpSpPr>
          <p:sp>
            <p:nvSpPr>
              <p:cNvPr id="127" name="Oval 5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" name="Group 192"/>
          <p:cNvGrpSpPr/>
          <p:nvPr/>
        </p:nvGrpSpPr>
        <p:grpSpPr>
          <a:xfrm>
            <a:off x="228600" y="914400"/>
            <a:ext cx="5257800" cy="5181600"/>
            <a:chOff x="5638800" y="4191000"/>
            <a:chExt cx="2362200" cy="2239614"/>
          </a:xfrm>
        </p:grpSpPr>
        <p:sp>
          <p:nvSpPr>
            <p:cNvPr id="144" name="Oval 143"/>
            <p:cNvSpPr/>
            <p:nvPr/>
          </p:nvSpPr>
          <p:spPr>
            <a:xfrm>
              <a:off x="5638800" y="4267200"/>
              <a:ext cx="2362200" cy="2133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rapezoid 145"/>
            <p:cNvSpPr/>
            <p:nvPr/>
          </p:nvSpPr>
          <p:spPr>
            <a:xfrm rot="10800000">
              <a:off x="5715000" y="4191000"/>
              <a:ext cx="2209803" cy="304794"/>
            </a:xfrm>
            <a:prstGeom prst="trapezoid">
              <a:avLst>
                <a:gd name="adj" fmla="val 1060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Double Wave 146"/>
            <p:cNvSpPr/>
            <p:nvPr/>
          </p:nvSpPr>
          <p:spPr>
            <a:xfrm rot="16002373">
              <a:off x="6503460" y="5498443"/>
              <a:ext cx="1075149" cy="3048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ouble Wave 147"/>
            <p:cNvSpPr/>
            <p:nvPr/>
          </p:nvSpPr>
          <p:spPr>
            <a:xfrm rot="17278622">
              <a:off x="6707499" y="5511366"/>
              <a:ext cx="1075149" cy="3048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90"/>
            <p:cNvGrpSpPr/>
            <p:nvPr/>
          </p:nvGrpSpPr>
          <p:grpSpPr>
            <a:xfrm>
              <a:off x="6248400" y="5029200"/>
              <a:ext cx="533400" cy="1181100"/>
              <a:chOff x="7162800" y="990600"/>
              <a:chExt cx="1219200" cy="1828800"/>
            </a:xfrm>
          </p:grpSpPr>
          <p:grpSp>
            <p:nvGrpSpPr>
              <p:cNvPr id="23" name="Group 152"/>
              <p:cNvGrpSpPr/>
              <p:nvPr/>
            </p:nvGrpSpPr>
            <p:grpSpPr>
              <a:xfrm>
                <a:off x="7162800" y="2590800"/>
                <a:ext cx="1219200" cy="228600"/>
                <a:chOff x="7162800" y="2590800"/>
                <a:chExt cx="1219200" cy="228600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71628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80772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53"/>
              <p:cNvGrpSpPr/>
              <p:nvPr/>
            </p:nvGrpSpPr>
            <p:grpSpPr>
              <a:xfrm>
                <a:off x="7162800" y="2362200"/>
                <a:ext cx="1219200" cy="228600"/>
                <a:chOff x="7010400" y="2590800"/>
                <a:chExt cx="1219200" cy="228600"/>
              </a:xfrm>
            </p:grpSpPr>
            <p:sp>
              <p:nvSpPr>
                <p:cNvPr id="155" name="Rounded Rectangle 154"/>
                <p:cNvSpPr/>
                <p:nvPr/>
              </p:nvSpPr>
              <p:spPr>
                <a:xfrm>
                  <a:off x="7010400" y="2590800"/>
                  <a:ext cx="4572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ounded Rectangle 155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ounded Rectangle 156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ounded Rectangle 157"/>
                <p:cNvSpPr/>
                <p:nvPr/>
              </p:nvSpPr>
              <p:spPr>
                <a:xfrm>
                  <a:off x="8077200" y="2590800"/>
                  <a:ext cx="1524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58"/>
              <p:cNvGrpSpPr/>
              <p:nvPr/>
            </p:nvGrpSpPr>
            <p:grpSpPr>
              <a:xfrm>
                <a:off x="7162800" y="2133600"/>
                <a:ext cx="1219200" cy="228600"/>
                <a:chOff x="7086600" y="2590800"/>
                <a:chExt cx="1219200" cy="228600"/>
              </a:xfrm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7086600" y="2590800"/>
                  <a:ext cx="3810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ounded Rectangle 160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ounded Rectangle 161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8077200" y="2590800"/>
                  <a:ext cx="2286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63"/>
              <p:cNvGrpSpPr/>
              <p:nvPr/>
            </p:nvGrpSpPr>
            <p:grpSpPr>
              <a:xfrm>
                <a:off x="7162800" y="1905000"/>
                <a:ext cx="1219200" cy="228600"/>
                <a:chOff x="7010400" y="2590800"/>
                <a:chExt cx="1219200" cy="228600"/>
              </a:xfrm>
            </p:grpSpPr>
            <p:sp>
              <p:nvSpPr>
                <p:cNvPr id="165" name="Rounded Rectangle 164"/>
                <p:cNvSpPr/>
                <p:nvPr/>
              </p:nvSpPr>
              <p:spPr>
                <a:xfrm>
                  <a:off x="7010400" y="2590800"/>
                  <a:ext cx="4572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ounded Rectangle 166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ounded Rectangle 167"/>
                <p:cNvSpPr/>
                <p:nvPr/>
              </p:nvSpPr>
              <p:spPr>
                <a:xfrm>
                  <a:off x="8077200" y="2590800"/>
                  <a:ext cx="1524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68"/>
              <p:cNvGrpSpPr/>
              <p:nvPr/>
            </p:nvGrpSpPr>
            <p:grpSpPr>
              <a:xfrm>
                <a:off x="7162800" y="1676400"/>
                <a:ext cx="914400" cy="228600"/>
                <a:chOff x="7467600" y="2590800"/>
                <a:chExt cx="914400" cy="228600"/>
              </a:xfrm>
            </p:grpSpPr>
            <p:sp>
              <p:nvSpPr>
                <p:cNvPr id="171" name="Rounded Rectangle 170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ounded Rectangle 171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80772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5" name="Rounded Rectangle 174"/>
              <p:cNvSpPr/>
              <p:nvPr/>
            </p:nvSpPr>
            <p:spPr>
              <a:xfrm>
                <a:off x="8077200" y="1676400"/>
                <a:ext cx="304800" cy="2286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77"/>
              <p:cNvGrpSpPr/>
              <p:nvPr/>
            </p:nvGrpSpPr>
            <p:grpSpPr>
              <a:xfrm>
                <a:off x="7315200" y="1447800"/>
                <a:ext cx="914400" cy="228600"/>
                <a:chOff x="7467600" y="2590800"/>
                <a:chExt cx="914400" cy="228600"/>
              </a:xfrm>
            </p:grpSpPr>
            <p:sp>
              <p:nvSpPr>
                <p:cNvPr id="179" name="Rounded Rectangle 178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ed Rectangle 180"/>
                <p:cNvSpPr/>
                <p:nvPr/>
              </p:nvSpPr>
              <p:spPr>
                <a:xfrm>
                  <a:off x="80772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81"/>
              <p:cNvGrpSpPr/>
              <p:nvPr/>
            </p:nvGrpSpPr>
            <p:grpSpPr>
              <a:xfrm>
                <a:off x="7467600" y="1219200"/>
                <a:ext cx="609600" cy="228600"/>
                <a:chOff x="7467600" y="2590800"/>
                <a:chExt cx="609600" cy="228600"/>
              </a:xfrm>
            </p:grpSpPr>
            <p:sp>
              <p:nvSpPr>
                <p:cNvPr id="183" name="Rounded Rectangle 182"/>
                <p:cNvSpPr/>
                <p:nvPr/>
              </p:nvSpPr>
              <p:spPr>
                <a:xfrm>
                  <a:off x="74676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>
                  <a:off x="7772400" y="259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7" name="Rounded Rectangle 186"/>
              <p:cNvSpPr/>
              <p:nvPr/>
            </p:nvSpPr>
            <p:spPr>
              <a:xfrm>
                <a:off x="7620000" y="990600"/>
                <a:ext cx="304800" cy="2286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Flowchart: Delay 189"/>
              <p:cNvSpPr/>
              <p:nvPr/>
            </p:nvSpPr>
            <p:spPr>
              <a:xfrm rot="16200000">
                <a:off x="7239003" y="2024742"/>
                <a:ext cx="1066800" cy="522514"/>
              </a:xfrm>
              <a:prstGeom prst="flowChartDelay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2" name="Double Wave 191"/>
            <p:cNvSpPr/>
            <p:nvPr/>
          </p:nvSpPr>
          <p:spPr>
            <a:xfrm rot="304002">
              <a:off x="6255981" y="6147155"/>
              <a:ext cx="1168327" cy="22338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E7CD9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75664" y="6283587"/>
              <a:ext cx="1334904" cy="147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0"/>
          <p:cNvGrpSpPr/>
          <p:nvPr/>
        </p:nvGrpSpPr>
        <p:grpSpPr>
          <a:xfrm>
            <a:off x="762000" y="3352800"/>
            <a:ext cx="1295400" cy="3130800"/>
            <a:chOff x="4419600" y="247840"/>
            <a:chExt cx="2133600" cy="5156610"/>
          </a:xfrm>
        </p:grpSpPr>
        <p:sp>
          <p:nvSpPr>
            <p:cNvPr id="72" name="Oval 71"/>
            <p:cNvSpPr/>
            <p:nvPr/>
          </p:nvSpPr>
          <p:spPr>
            <a:xfrm>
              <a:off x="55626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105400" y="5105400"/>
              <a:ext cx="427034" cy="29905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791200" y="34290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800600" y="3352800"/>
              <a:ext cx="427034" cy="2990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4419600" y="1752600"/>
              <a:ext cx="2133600" cy="13716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lowchart: Manual Operation 76"/>
            <p:cNvSpPr/>
            <p:nvPr/>
          </p:nvSpPr>
          <p:spPr>
            <a:xfrm rot="9898055">
              <a:off x="5515558" y="2348508"/>
              <a:ext cx="661712" cy="1219245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nual Operation 77"/>
            <p:cNvSpPr/>
            <p:nvPr/>
          </p:nvSpPr>
          <p:spPr>
            <a:xfrm rot="11701945" flipH="1">
              <a:off x="4872986" y="2388478"/>
              <a:ext cx="555424" cy="1115937"/>
            </a:xfrm>
            <a:prstGeom prst="flowChartManualOperation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nual Operation 78"/>
            <p:cNvSpPr/>
            <p:nvPr/>
          </p:nvSpPr>
          <p:spPr>
            <a:xfrm rot="10800000">
              <a:off x="4876799" y="3601525"/>
              <a:ext cx="1219199" cy="1656274"/>
            </a:xfrm>
            <a:prstGeom prst="flowChartManualOperation">
              <a:avLst/>
            </a:prstGeom>
            <a:solidFill>
              <a:srgbClr val="FF66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Extract 79"/>
            <p:cNvSpPr/>
            <p:nvPr/>
          </p:nvSpPr>
          <p:spPr>
            <a:xfrm>
              <a:off x="4987453" y="1956752"/>
              <a:ext cx="996412" cy="2093348"/>
            </a:xfrm>
            <a:prstGeom prst="flowChartExtra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 rot="10800000">
              <a:off x="5334000" y="2514600"/>
              <a:ext cx="304800" cy="152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53000" y="685800"/>
              <a:ext cx="1086954" cy="186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 rot="17299812">
              <a:off x="3533631" y="1195425"/>
              <a:ext cx="2577793" cy="74886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5151226">
              <a:off x="4951064" y="1248730"/>
              <a:ext cx="2403974" cy="6555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>
              <a:off x="4739592" y="247840"/>
              <a:ext cx="1460272" cy="833008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724400" y="609600"/>
              <a:ext cx="533400" cy="609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791200" y="533400"/>
              <a:ext cx="457200" cy="533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943600" y="20574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1815186">
              <a:off x="4572000" y="2133600"/>
              <a:ext cx="457200" cy="6858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2"/>
            <p:cNvGrpSpPr/>
            <p:nvPr/>
          </p:nvGrpSpPr>
          <p:grpSpPr>
            <a:xfrm>
              <a:off x="5019532" y="3657600"/>
              <a:ext cx="933736" cy="397565"/>
              <a:chOff x="5257800" y="1905000"/>
              <a:chExt cx="2892972" cy="1143000"/>
            </a:xfrm>
            <a:solidFill>
              <a:srgbClr val="92D050"/>
            </a:solidFill>
          </p:grpSpPr>
          <p:sp>
            <p:nvSpPr>
              <p:cNvPr id="95" name="Quad Arrow Callout 94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Quad Arrow Callout 9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Quad Arrow Callout 96"/>
              <p:cNvSpPr/>
              <p:nvPr/>
            </p:nvSpPr>
            <p:spPr>
              <a:xfrm>
                <a:off x="70866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72"/>
            <p:cNvGrpSpPr/>
            <p:nvPr/>
          </p:nvGrpSpPr>
          <p:grpSpPr>
            <a:xfrm rot="18648317">
              <a:off x="4766803" y="498671"/>
              <a:ext cx="436724" cy="714639"/>
              <a:chOff x="7543800" y="1981200"/>
              <a:chExt cx="838200" cy="1371600"/>
            </a:xfrm>
          </p:grpSpPr>
          <p:sp>
            <p:nvSpPr>
              <p:cNvPr id="92" name="Heart 91"/>
              <p:cNvSpPr/>
              <p:nvPr/>
            </p:nvSpPr>
            <p:spPr>
              <a:xfrm>
                <a:off x="7543800" y="19812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Heart 92"/>
              <p:cNvSpPr/>
              <p:nvPr/>
            </p:nvSpPr>
            <p:spPr>
              <a:xfrm rot="10800000">
                <a:off x="7543800" y="2590800"/>
                <a:ext cx="838200" cy="762000"/>
              </a:xfrm>
              <a:prstGeom prst="hear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772400" y="2514600"/>
                <a:ext cx="381000" cy="381000"/>
              </a:xfrm>
              <a:prstGeom prst="roundRect">
                <a:avLst>
                  <a:gd name="adj" fmla="val 32883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97"/>
          <p:cNvGrpSpPr/>
          <p:nvPr/>
        </p:nvGrpSpPr>
        <p:grpSpPr>
          <a:xfrm>
            <a:off x="2362200" y="3352800"/>
            <a:ext cx="1359569" cy="3154900"/>
            <a:chOff x="6324600" y="3429000"/>
            <a:chExt cx="1359569" cy="3154900"/>
          </a:xfrm>
        </p:grpSpPr>
        <p:sp>
          <p:nvSpPr>
            <p:cNvPr id="99" name="Oval 98"/>
            <p:cNvSpPr/>
            <p:nvPr/>
          </p:nvSpPr>
          <p:spPr>
            <a:xfrm>
              <a:off x="70866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553200" y="6324600"/>
              <a:ext cx="445169" cy="2593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324600" y="5010768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239000" y="5104033"/>
              <a:ext cx="445169" cy="259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anual Operation 49"/>
            <p:cNvSpPr/>
            <p:nvPr/>
          </p:nvSpPr>
          <p:spPr>
            <a:xfrm rot="10800000">
              <a:off x="6964693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nual Operation 103"/>
            <p:cNvSpPr/>
            <p:nvPr/>
          </p:nvSpPr>
          <p:spPr>
            <a:xfrm rot="10800000">
              <a:off x="6519525" y="5344278"/>
              <a:ext cx="593559" cy="1132722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Operation 104"/>
            <p:cNvSpPr/>
            <p:nvPr/>
          </p:nvSpPr>
          <p:spPr>
            <a:xfrm rot="12900971" flipH="1">
              <a:off x="6523329" y="4133840"/>
              <a:ext cx="470335" cy="114092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Manual Operation 105"/>
            <p:cNvSpPr/>
            <p:nvPr/>
          </p:nvSpPr>
          <p:spPr>
            <a:xfrm rot="9295021">
              <a:off x="7065851" y="4147101"/>
              <a:ext cx="470335" cy="1193907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Extract 106"/>
            <p:cNvSpPr/>
            <p:nvPr/>
          </p:nvSpPr>
          <p:spPr>
            <a:xfrm>
              <a:off x="6553200" y="3889631"/>
              <a:ext cx="928854" cy="1630626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10800000">
              <a:off x="6858000" y="4264647"/>
              <a:ext cx="381000" cy="37306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112" idx="1"/>
              <a:endCxn id="107" idx="2"/>
            </p:cNvCxnSpPr>
            <p:nvPr/>
          </p:nvCxnSpPr>
          <p:spPr>
            <a:xfrm flipH="1">
              <a:off x="7017627" y="4650283"/>
              <a:ext cx="6018" cy="8699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858000" y="5562600"/>
              <a:ext cx="3810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90"/>
            <p:cNvGrpSpPr/>
            <p:nvPr/>
          </p:nvGrpSpPr>
          <p:grpSpPr>
            <a:xfrm>
              <a:off x="6934200" y="4572000"/>
              <a:ext cx="193589" cy="764059"/>
              <a:chOff x="7924800" y="4191000"/>
              <a:chExt cx="663146" cy="2155194"/>
            </a:xfrm>
          </p:grpSpPr>
          <p:sp>
            <p:nvSpPr>
              <p:cNvPr id="120" name="Pentagon 119"/>
              <p:cNvSpPr/>
              <p:nvPr/>
            </p:nvSpPr>
            <p:spPr>
              <a:xfrm rot="5400000">
                <a:off x="7413555" y="5320085"/>
                <a:ext cx="1697991" cy="354228"/>
              </a:xfrm>
              <a:prstGeom prst="homePlate">
                <a:avLst>
                  <a:gd name="adj" fmla="val 8311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800000">
                <a:off x="7924800" y="4191000"/>
                <a:ext cx="663146" cy="52310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Diagonal Stripe 111"/>
            <p:cNvSpPr/>
            <p:nvPr/>
          </p:nvSpPr>
          <p:spPr>
            <a:xfrm rot="494931" flipH="1">
              <a:off x="67368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Diagonal Stripe 112"/>
            <p:cNvSpPr/>
            <p:nvPr/>
          </p:nvSpPr>
          <p:spPr>
            <a:xfrm rot="21105069">
              <a:off x="7041621" y="4286700"/>
              <a:ext cx="304800" cy="457200"/>
            </a:xfrm>
            <a:prstGeom prst="diagStri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705600" y="3505200"/>
              <a:ext cx="685800" cy="896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162"/>
            <p:cNvGrpSpPr/>
            <p:nvPr/>
          </p:nvGrpSpPr>
          <p:grpSpPr>
            <a:xfrm>
              <a:off x="6629400" y="3429000"/>
              <a:ext cx="904103" cy="556054"/>
              <a:chOff x="7772400" y="213994"/>
              <a:chExt cx="935721" cy="62729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011485" y="218774"/>
                <a:ext cx="475216" cy="299387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ardrop 116"/>
              <p:cNvSpPr/>
              <p:nvPr/>
            </p:nvSpPr>
            <p:spPr>
              <a:xfrm>
                <a:off x="7772400" y="228600"/>
                <a:ext cx="554569" cy="474595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ardrop 117"/>
              <p:cNvSpPr/>
              <p:nvPr/>
            </p:nvSpPr>
            <p:spPr>
              <a:xfrm rot="14501571">
                <a:off x="8185489" y="318652"/>
                <a:ext cx="627290" cy="417974"/>
              </a:xfrm>
              <a:prstGeom prst="teardrop">
                <a:avLst/>
              </a:prstGeom>
              <a:solidFill>
                <a:srgbClr val="F6F3B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001000" y="228600"/>
                <a:ext cx="381000" cy="373061"/>
              </a:xfrm>
              <a:prstGeom prst="ellipse">
                <a:avLst/>
              </a:prstGeom>
              <a:solidFill>
                <a:srgbClr val="F6F3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roup 193"/>
          <p:cNvGrpSpPr/>
          <p:nvPr/>
        </p:nvGrpSpPr>
        <p:grpSpPr>
          <a:xfrm>
            <a:off x="533400" y="304800"/>
            <a:ext cx="8153400" cy="5638800"/>
            <a:chOff x="533400" y="540327"/>
            <a:chExt cx="7924800" cy="5936673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4000500" y="1409700"/>
              <a:ext cx="113676" cy="4946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 rot="5400000">
              <a:off x="4000500" y="1028700"/>
              <a:ext cx="113676" cy="4946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17561" y="900545"/>
              <a:ext cx="85182" cy="108065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947886" y="540327"/>
              <a:ext cx="181429" cy="14408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274457" y="900545"/>
              <a:ext cx="72691" cy="108065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971800" y="3276600"/>
              <a:ext cx="5410200" cy="1828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loud 200"/>
            <p:cNvSpPr/>
            <p:nvPr/>
          </p:nvSpPr>
          <p:spPr>
            <a:xfrm>
              <a:off x="3124200" y="4648200"/>
              <a:ext cx="1524000" cy="1066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Double Wave 201"/>
            <p:cNvSpPr/>
            <p:nvPr/>
          </p:nvSpPr>
          <p:spPr>
            <a:xfrm rot="16200000">
              <a:off x="4305300" y="5067300"/>
              <a:ext cx="1600200" cy="1219200"/>
            </a:xfrm>
            <a:prstGeom prst="doubleWav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rapezoid 202"/>
            <p:cNvSpPr/>
            <p:nvPr/>
          </p:nvSpPr>
          <p:spPr>
            <a:xfrm>
              <a:off x="2895600" y="2895600"/>
              <a:ext cx="5562600" cy="3810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38200" y="2971800"/>
              <a:ext cx="2286000" cy="2514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3" name="Group 43"/>
            <p:cNvGrpSpPr/>
            <p:nvPr/>
          </p:nvGrpSpPr>
          <p:grpSpPr>
            <a:xfrm>
              <a:off x="4572000" y="3962400"/>
              <a:ext cx="1143000" cy="1169232"/>
              <a:chOff x="3657601" y="3962401"/>
              <a:chExt cx="1143000" cy="1169232"/>
            </a:xfrm>
          </p:grpSpPr>
          <p:sp>
            <p:nvSpPr>
              <p:cNvPr id="243" name="Rectangle 3"/>
              <p:cNvSpPr/>
              <p:nvPr/>
            </p:nvSpPr>
            <p:spPr>
              <a:xfrm>
                <a:off x="3657601" y="3962401"/>
                <a:ext cx="1143000" cy="116923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4"/>
              <p:cNvSpPr/>
              <p:nvPr/>
            </p:nvSpPr>
            <p:spPr>
              <a:xfrm>
                <a:off x="3733800" y="4038600"/>
                <a:ext cx="437213" cy="109303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5"/>
              <p:cNvSpPr/>
              <p:nvPr/>
            </p:nvSpPr>
            <p:spPr>
              <a:xfrm>
                <a:off x="4267200" y="4038600"/>
                <a:ext cx="437213" cy="109303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9906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5240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0574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590800" y="2971800"/>
              <a:ext cx="304800" cy="2514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Trapezoid 12"/>
            <p:cNvSpPr/>
            <p:nvPr/>
          </p:nvSpPr>
          <p:spPr>
            <a:xfrm>
              <a:off x="533400" y="2667000"/>
              <a:ext cx="2895600" cy="3810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4" name="Group 210"/>
            <p:cNvGrpSpPr/>
            <p:nvPr/>
          </p:nvGrpSpPr>
          <p:grpSpPr>
            <a:xfrm>
              <a:off x="3581400" y="1905000"/>
              <a:ext cx="849443" cy="3733800"/>
              <a:chOff x="5838669" y="228600"/>
              <a:chExt cx="1476531" cy="5486400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5867400" y="228600"/>
                <a:ext cx="1447800" cy="5486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867400" y="5257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6629400" y="5257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6248400" y="4800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5867400" y="4343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6629400" y="4343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6248400" y="38862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5867400" y="3429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629400" y="3429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248400" y="2971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867401" y="2514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629400" y="2514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6248400" y="20574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5838669" y="1583961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6629400" y="16002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6279630" y="11430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5839919" y="70079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600670" y="6858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6279630" y="228600"/>
                <a:ext cx="685800" cy="457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Rectangle 211"/>
            <p:cNvSpPr/>
            <p:nvPr/>
          </p:nvSpPr>
          <p:spPr>
            <a:xfrm>
              <a:off x="5943600" y="3886200"/>
              <a:ext cx="685800" cy="609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010400" y="3886200"/>
              <a:ext cx="685800" cy="6096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19800" y="3962400"/>
              <a:ext cx="529652" cy="503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086600" y="3962400"/>
              <a:ext cx="529652" cy="503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/>
            <p:cNvSpPr/>
            <p:nvPr/>
          </p:nvSpPr>
          <p:spPr>
            <a:xfrm>
              <a:off x="7239000" y="4648200"/>
              <a:ext cx="10668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loud 216"/>
            <p:cNvSpPr/>
            <p:nvPr/>
          </p:nvSpPr>
          <p:spPr>
            <a:xfrm>
              <a:off x="3962400" y="5181600"/>
              <a:ext cx="6096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loud 217"/>
            <p:cNvSpPr/>
            <p:nvPr/>
          </p:nvSpPr>
          <p:spPr>
            <a:xfrm>
              <a:off x="3124200" y="52578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loud 218"/>
            <p:cNvSpPr/>
            <p:nvPr/>
          </p:nvSpPr>
          <p:spPr>
            <a:xfrm>
              <a:off x="6858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loud 219"/>
            <p:cNvSpPr/>
            <p:nvPr/>
          </p:nvSpPr>
          <p:spPr>
            <a:xfrm>
              <a:off x="16002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loud 220"/>
            <p:cNvSpPr/>
            <p:nvPr/>
          </p:nvSpPr>
          <p:spPr>
            <a:xfrm>
              <a:off x="2438400" y="4953000"/>
              <a:ext cx="762000" cy="6858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loud 221"/>
            <p:cNvSpPr/>
            <p:nvPr/>
          </p:nvSpPr>
          <p:spPr>
            <a:xfrm>
              <a:off x="6477000" y="4724400"/>
              <a:ext cx="10668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loud 222"/>
            <p:cNvSpPr/>
            <p:nvPr/>
          </p:nvSpPr>
          <p:spPr>
            <a:xfrm>
              <a:off x="5715000" y="4724400"/>
              <a:ext cx="914400" cy="762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80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0" y="152400"/>
            <a:ext cx="8915400" cy="5803557"/>
            <a:chOff x="0" y="152400"/>
            <a:chExt cx="8915400" cy="5803557"/>
          </a:xfrm>
          <a:solidFill>
            <a:schemeClr val="bg1"/>
          </a:solidFill>
        </p:grpSpPr>
        <p:sp>
          <p:nvSpPr>
            <p:cNvPr id="4" name="TextBox 3"/>
            <p:cNvSpPr txBox="1"/>
            <p:nvPr/>
          </p:nvSpPr>
          <p:spPr>
            <a:xfrm>
              <a:off x="0" y="152400"/>
              <a:ext cx="88392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Copy and cut</a:t>
              </a:r>
            </a:p>
          </p:txBody>
        </p:sp>
        <p:grpSp>
          <p:nvGrpSpPr>
            <p:cNvPr id="2" name="Group 142"/>
            <p:cNvGrpSpPr/>
            <p:nvPr/>
          </p:nvGrpSpPr>
          <p:grpSpPr>
            <a:xfrm>
              <a:off x="0" y="533400"/>
              <a:ext cx="6314303" cy="5422557"/>
              <a:chOff x="3886200" y="1752600"/>
              <a:chExt cx="4419600" cy="4572000"/>
            </a:xfrm>
            <a:grpFill/>
          </p:grpSpPr>
          <p:sp>
            <p:nvSpPr>
              <p:cNvPr id="130" name="Isosceles Triangle 129"/>
              <p:cNvSpPr/>
              <p:nvPr/>
            </p:nvSpPr>
            <p:spPr>
              <a:xfrm>
                <a:off x="3886200" y="1752600"/>
                <a:ext cx="4419600" cy="1143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50"/>
              <p:cNvGrpSpPr/>
              <p:nvPr/>
            </p:nvGrpSpPr>
            <p:grpSpPr>
              <a:xfrm>
                <a:off x="4114800" y="2895600"/>
                <a:ext cx="3962400" cy="3429000"/>
                <a:chOff x="2590800" y="2895600"/>
                <a:chExt cx="3962400" cy="3429000"/>
              </a:xfrm>
              <a:grpFill/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2590800" y="2895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2590800" y="3276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590800" y="3657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2590800" y="4038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2590800" y="4419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590800" y="4800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590800" y="5181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590800" y="5562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2590800" y="5943600"/>
                  <a:ext cx="3962400" cy="381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lowchart: Delay 140"/>
                <p:cNvSpPr/>
                <p:nvPr/>
              </p:nvSpPr>
              <p:spPr>
                <a:xfrm rot="16200000">
                  <a:off x="3276600" y="3733800"/>
                  <a:ext cx="2667000" cy="25146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"/>
            <p:cNvGrpSpPr/>
            <p:nvPr/>
          </p:nvGrpSpPr>
          <p:grpSpPr>
            <a:xfrm>
              <a:off x="6172200" y="2362200"/>
              <a:ext cx="2743200" cy="3117273"/>
              <a:chOff x="1400346" y="1810677"/>
              <a:chExt cx="2300419" cy="2837523"/>
            </a:xfrm>
            <a:grpFill/>
          </p:grpSpPr>
          <p:sp>
            <p:nvSpPr>
              <p:cNvPr id="7" name="Oval 6"/>
              <p:cNvSpPr/>
              <p:nvPr/>
            </p:nvSpPr>
            <p:spPr>
              <a:xfrm>
                <a:off x="2819400" y="3505200"/>
                <a:ext cx="6858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524000" y="3581400"/>
                <a:ext cx="6858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752600" y="2895600"/>
                <a:ext cx="1600200" cy="1600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752600" y="1905000"/>
                <a:ext cx="1600200" cy="1600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9050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146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Heart 12"/>
              <p:cNvSpPr/>
              <p:nvPr/>
            </p:nvSpPr>
            <p:spPr>
              <a:xfrm rot="10800000">
                <a:off x="1981200" y="2514600"/>
                <a:ext cx="1066799" cy="1066800"/>
              </a:xfrm>
              <a:prstGeom prst="hear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ie 13"/>
              <p:cNvSpPr/>
              <p:nvPr/>
            </p:nvSpPr>
            <p:spPr>
              <a:xfrm rot="13582693">
                <a:off x="2028117" y="2648484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2209800"/>
                <a:ext cx="4572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590800" y="2209800"/>
                <a:ext cx="4572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57400" y="23622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90800" y="23622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ardrop 18"/>
              <p:cNvSpPr/>
              <p:nvPr/>
            </p:nvSpPr>
            <p:spPr>
              <a:xfrm rot="1792944">
                <a:off x="1400346" y="1810677"/>
                <a:ext cx="547819" cy="117924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ardrop 19"/>
              <p:cNvSpPr/>
              <p:nvPr/>
            </p:nvSpPr>
            <p:spPr>
              <a:xfrm rot="19807056" flipH="1">
                <a:off x="3152946" y="1810677"/>
                <a:ext cx="547819" cy="117924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228600" y="914400"/>
            <a:ext cx="8001000" cy="5181600"/>
            <a:chOff x="228600" y="914400"/>
            <a:chExt cx="8001000" cy="5181600"/>
          </a:xfrm>
          <a:solidFill>
            <a:schemeClr val="bg1"/>
          </a:solidFill>
        </p:grpSpPr>
        <p:grpSp>
          <p:nvGrpSpPr>
            <p:cNvPr id="2" name="Group 121"/>
            <p:cNvGrpSpPr/>
            <p:nvPr/>
          </p:nvGrpSpPr>
          <p:grpSpPr>
            <a:xfrm>
              <a:off x="6400800" y="2362200"/>
              <a:ext cx="1828800" cy="1186249"/>
              <a:chOff x="1371600" y="533400"/>
              <a:chExt cx="2819400" cy="1828800"/>
            </a:xfrm>
            <a:grpFill/>
          </p:grpSpPr>
          <p:sp>
            <p:nvSpPr>
              <p:cNvPr id="123" name="Isosceles Triangle 122"/>
              <p:cNvSpPr/>
              <p:nvPr/>
            </p:nvSpPr>
            <p:spPr>
              <a:xfrm rot="16200000">
                <a:off x="2476500" y="647700"/>
                <a:ext cx="1828800" cy="16002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371600" y="762000"/>
                <a:ext cx="2057400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Heart 124"/>
              <p:cNvSpPr/>
              <p:nvPr/>
            </p:nvSpPr>
            <p:spPr>
              <a:xfrm rot="5815131">
                <a:off x="2071324" y="1075857"/>
                <a:ext cx="914400" cy="838200"/>
              </a:xfrm>
              <a:prstGeom prst="hear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60"/>
              <p:cNvGrpSpPr/>
              <p:nvPr/>
            </p:nvGrpSpPr>
            <p:grpSpPr>
              <a:xfrm>
                <a:off x="1524000" y="1066800"/>
                <a:ext cx="381000" cy="393967"/>
                <a:chOff x="5029200" y="1905000"/>
                <a:chExt cx="1752600" cy="1828800"/>
              </a:xfrm>
              <a:grpFill/>
            </p:grpSpPr>
            <p:sp>
              <p:nvSpPr>
                <p:cNvPr id="127" name="Oval 5"/>
                <p:cNvSpPr/>
                <p:nvPr/>
              </p:nvSpPr>
              <p:spPr>
                <a:xfrm>
                  <a:off x="5029200" y="1905000"/>
                  <a:ext cx="1752600" cy="1828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5342744" y="2340964"/>
                  <a:ext cx="1174230" cy="136035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5638800" y="2667000"/>
                  <a:ext cx="304800" cy="304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192"/>
            <p:cNvGrpSpPr/>
            <p:nvPr/>
          </p:nvGrpSpPr>
          <p:grpSpPr>
            <a:xfrm>
              <a:off x="228600" y="914400"/>
              <a:ext cx="5257800" cy="5181600"/>
              <a:chOff x="5638800" y="4191000"/>
              <a:chExt cx="2362200" cy="2239614"/>
            </a:xfrm>
            <a:grpFill/>
          </p:grpSpPr>
          <p:sp>
            <p:nvSpPr>
              <p:cNvPr id="144" name="Oval 143"/>
              <p:cNvSpPr/>
              <p:nvPr/>
            </p:nvSpPr>
            <p:spPr>
              <a:xfrm>
                <a:off x="5638800" y="4267200"/>
                <a:ext cx="2362200" cy="2133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rapezoid 145"/>
              <p:cNvSpPr/>
              <p:nvPr/>
            </p:nvSpPr>
            <p:spPr>
              <a:xfrm rot="10800000">
                <a:off x="5715000" y="4191000"/>
                <a:ext cx="2209803" cy="304794"/>
              </a:xfrm>
              <a:prstGeom prst="trapezoid">
                <a:avLst>
                  <a:gd name="adj" fmla="val 10608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Double Wave 146"/>
              <p:cNvSpPr/>
              <p:nvPr/>
            </p:nvSpPr>
            <p:spPr>
              <a:xfrm rot="16002373">
                <a:off x="6503460" y="5498443"/>
                <a:ext cx="1075149" cy="3048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Double Wave 147"/>
              <p:cNvSpPr/>
              <p:nvPr/>
            </p:nvSpPr>
            <p:spPr>
              <a:xfrm rot="17278622">
                <a:off x="6707499" y="5511366"/>
                <a:ext cx="1075149" cy="3048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190"/>
              <p:cNvGrpSpPr/>
              <p:nvPr/>
            </p:nvGrpSpPr>
            <p:grpSpPr>
              <a:xfrm>
                <a:off x="6248400" y="5029200"/>
                <a:ext cx="533400" cy="1181100"/>
                <a:chOff x="7162800" y="990600"/>
                <a:chExt cx="1219200" cy="1828800"/>
              </a:xfrm>
              <a:grpFill/>
            </p:grpSpPr>
            <p:grpSp>
              <p:nvGrpSpPr>
                <p:cNvPr id="7" name="Group 152"/>
                <p:cNvGrpSpPr/>
                <p:nvPr/>
              </p:nvGrpSpPr>
              <p:grpSpPr>
                <a:xfrm>
                  <a:off x="7162800" y="2590800"/>
                  <a:ext cx="1219200" cy="228600"/>
                  <a:chOff x="7162800" y="2590800"/>
                  <a:chExt cx="1219200" cy="228600"/>
                </a:xfrm>
                <a:grpFill/>
              </p:grpSpPr>
              <p:sp>
                <p:nvSpPr>
                  <p:cNvPr id="149" name="Rounded Rectangle 148"/>
                  <p:cNvSpPr/>
                  <p:nvPr/>
                </p:nvSpPr>
                <p:spPr>
                  <a:xfrm>
                    <a:off x="71628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Rounded Rectangle 150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Rounded Rectangle 151"/>
                  <p:cNvSpPr/>
                  <p:nvPr/>
                </p:nvSpPr>
                <p:spPr>
                  <a:xfrm>
                    <a:off x="80772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" name="Group 153"/>
                <p:cNvGrpSpPr/>
                <p:nvPr/>
              </p:nvGrpSpPr>
              <p:grpSpPr>
                <a:xfrm>
                  <a:off x="7162800" y="2362200"/>
                  <a:ext cx="1219200" cy="228600"/>
                  <a:chOff x="7010400" y="2590800"/>
                  <a:chExt cx="1219200" cy="228600"/>
                </a:xfrm>
                <a:grpFill/>
              </p:grpSpPr>
              <p:sp>
                <p:nvSpPr>
                  <p:cNvPr id="155" name="Rounded Rectangle 154"/>
                  <p:cNvSpPr/>
                  <p:nvPr/>
                </p:nvSpPr>
                <p:spPr>
                  <a:xfrm>
                    <a:off x="7010400" y="2590800"/>
                    <a:ext cx="4572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Rounded Rectangle 155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Rounded Rectangle 156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8077200" y="2590800"/>
                    <a:ext cx="1524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158"/>
                <p:cNvGrpSpPr/>
                <p:nvPr/>
              </p:nvGrpSpPr>
              <p:grpSpPr>
                <a:xfrm>
                  <a:off x="7162800" y="2133600"/>
                  <a:ext cx="1219200" cy="228600"/>
                  <a:chOff x="7086600" y="2590800"/>
                  <a:chExt cx="1219200" cy="228600"/>
                </a:xfrm>
                <a:grpFill/>
              </p:grpSpPr>
              <p:sp>
                <p:nvSpPr>
                  <p:cNvPr id="160" name="Rounded Rectangle 159"/>
                  <p:cNvSpPr/>
                  <p:nvPr/>
                </p:nvSpPr>
                <p:spPr>
                  <a:xfrm>
                    <a:off x="7086600" y="2590800"/>
                    <a:ext cx="3810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ounded Rectangle 160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ounded Rectangle 161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ounded Rectangle 162"/>
                  <p:cNvSpPr/>
                  <p:nvPr/>
                </p:nvSpPr>
                <p:spPr>
                  <a:xfrm>
                    <a:off x="8077200" y="2590800"/>
                    <a:ext cx="2286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Group 163"/>
                <p:cNvGrpSpPr/>
                <p:nvPr/>
              </p:nvGrpSpPr>
              <p:grpSpPr>
                <a:xfrm>
                  <a:off x="7162800" y="1905000"/>
                  <a:ext cx="1219200" cy="228600"/>
                  <a:chOff x="7010400" y="2590800"/>
                  <a:chExt cx="1219200" cy="228600"/>
                </a:xfrm>
                <a:grpFill/>
              </p:grpSpPr>
              <p:sp>
                <p:nvSpPr>
                  <p:cNvPr id="165" name="Rounded Rectangle 164"/>
                  <p:cNvSpPr/>
                  <p:nvPr/>
                </p:nvSpPr>
                <p:spPr>
                  <a:xfrm>
                    <a:off x="7010400" y="2590800"/>
                    <a:ext cx="4572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ounded Rectangle 165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ounded Rectangle 166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ounded Rectangle 167"/>
                  <p:cNvSpPr/>
                  <p:nvPr/>
                </p:nvSpPr>
                <p:spPr>
                  <a:xfrm>
                    <a:off x="8077200" y="2590800"/>
                    <a:ext cx="1524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" name="Group 168"/>
                <p:cNvGrpSpPr/>
                <p:nvPr/>
              </p:nvGrpSpPr>
              <p:grpSpPr>
                <a:xfrm>
                  <a:off x="7162800" y="1676400"/>
                  <a:ext cx="914400" cy="228600"/>
                  <a:chOff x="7467600" y="2590800"/>
                  <a:chExt cx="914400" cy="228600"/>
                </a:xfrm>
                <a:grpFill/>
              </p:grpSpPr>
              <p:sp>
                <p:nvSpPr>
                  <p:cNvPr id="171" name="Rounded Rectangle 170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ounded Rectangle 171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ounded Rectangle 172"/>
                  <p:cNvSpPr/>
                  <p:nvPr/>
                </p:nvSpPr>
                <p:spPr>
                  <a:xfrm>
                    <a:off x="80772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5" name="Rounded Rectangle 174"/>
                <p:cNvSpPr/>
                <p:nvPr/>
              </p:nvSpPr>
              <p:spPr>
                <a:xfrm>
                  <a:off x="8077200" y="1676400"/>
                  <a:ext cx="3048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77"/>
                <p:cNvGrpSpPr/>
                <p:nvPr/>
              </p:nvGrpSpPr>
              <p:grpSpPr>
                <a:xfrm>
                  <a:off x="7315200" y="1447800"/>
                  <a:ext cx="914400" cy="228600"/>
                  <a:chOff x="7467600" y="2590800"/>
                  <a:chExt cx="914400" cy="228600"/>
                </a:xfrm>
                <a:grpFill/>
              </p:grpSpPr>
              <p:sp>
                <p:nvSpPr>
                  <p:cNvPr id="179" name="Rounded Rectangle 178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Rounded Rectangle 179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ounded Rectangle 180"/>
                  <p:cNvSpPr/>
                  <p:nvPr/>
                </p:nvSpPr>
                <p:spPr>
                  <a:xfrm>
                    <a:off x="80772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81"/>
                <p:cNvGrpSpPr/>
                <p:nvPr/>
              </p:nvGrpSpPr>
              <p:grpSpPr>
                <a:xfrm>
                  <a:off x="7467600" y="1219200"/>
                  <a:ext cx="609600" cy="228600"/>
                  <a:chOff x="7467600" y="2590800"/>
                  <a:chExt cx="609600" cy="228600"/>
                </a:xfrm>
                <a:grpFill/>
              </p:grpSpPr>
              <p:sp>
                <p:nvSpPr>
                  <p:cNvPr id="183" name="Rounded Rectangle 182"/>
                  <p:cNvSpPr/>
                  <p:nvPr/>
                </p:nvSpPr>
                <p:spPr>
                  <a:xfrm>
                    <a:off x="74676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Rounded Rectangle 183"/>
                  <p:cNvSpPr/>
                  <p:nvPr/>
                </p:nvSpPr>
                <p:spPr>
                  <a:xfrm>
                    <a:off x="7772400" y="2590800"/>
                    <a:ext cx="304800" cy="2286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7" name="Rounded Rectangle 186"/>
                <p:cNvSpPr/>
                <p:nvPr/>
              </p:nvSpPr>
              <p:spPr>
                <a:xfrm>
                  <a:off x="7620000" y="990600"/>
                  <a:ext cx="3048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lowchart: Delay 189"/>
                <p:cNvSpPr/>
                <p:nvPr/>
              </p:nvSpPr>
              <p:spPr>
                <a:xfrm rot="16200000">
                  <a:off x="7239003" y="2024742"/>
                  <a:ext cx="1066800" cy="522514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Double Wave 191"/>
              <p:cNvSpPr/>
              <p:nvPr/>
            </p:nvSpPr>
            <p:spPr>
              <a:xfrm rot="304002">
                <a:off x="6255981" y="6147155"/>
                <a:ext cx="1168327" cy="22338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175664" y="6283587"/>
                <a:ext cx="1334904" cy="14702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136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7</cp:revision>
  <dcterms:created xsi:type="dcterms:W3CDTF">2012-10-02T23:16:52Z</dcterms:created>
  <dcterms:modified xsi:type="dcterms:W3CDTF">2020-10-05T00:19:08Z</dcterms:modified>
</cp:coreProperties>
</file>