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  <p:sldId id="264" r:id="rId3"/>
    <p:sldId id="259" r:id="rId4"/>
    <p:sldId id="263" r:id="rId5"/>
    <p:sldId id="265" r:id="rId6"/>
    <p:sldId id="266" r:id="rId7"/>
    <p:sldId id="267" r:id="rId8"/>
    <p:sldId id="262" r:id="rId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Comic Sans MS" panose="030F0702030302020204" pitchFamily="66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1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B3B-01ED-4980-8647-FDB09A05E30E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2A79-FD8C-4C7D-9BFE-9D2C1DF1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B3B-01ED-4980-8647-FDB09A05E30E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2A79-FD8C-4C7D-9BFE-9D2C1DF1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B3B-01ED-4980-8647-FDB09A05E30E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2A79-FD8C-4C7D-9BFE-9D2C1DF1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B3B-01ED-4980-8647-FDB09A05E30E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2A79-FD8C-4C7D-9BFE-9D2C1DF1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B3B-01ED-4980-8647-FDB09A05E30E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2A79-FD8C-4C7D-9BFE-9D2C1DF1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B3B-01ED-4980-8647-FDB09A05E30E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2A79-FD8C-4C7D-9BFE-9D2C1DF1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B3B-01ED-4980-8647-FDB09A05E30E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2A79-FD8C-4C7D-9BFE-9D2C1DF1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B3B-01ED-4980-8647-FDB09A05E30E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2A79-FD8C-4C7D-9BFE-9D2C1DF1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B3B-01ED-4980-8647-FDB09A05E30E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2A79-FD8C-4C7D-9BFE-9D2C1DF1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B3B-01ED-4980-8647-FDB09A05E30E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2A79-FD8C-4C7D-9BFE-9D2C1DF1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B3B-01ED-4980-8647-FDB09A05E30E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52A79-FD8C-4C7D-9BFE-9D2C1DF15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11B3B-01ED-4980-8647-FDB09A05E30E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52A79-FD8C-4C7D-9BFE-9D2C1DF152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Wave 194"/>
          <p:cNvSpPr/>
          <p:nvPr/>
        </p:nvSpPr>
        <p:spPr>
          <a:xfrm>
            <a:off x="5715000" y="5791200"/>
            <a:ext cx="2057400" cy="457200"/>
          </a:xfrm>
          <a:prstGeom prst="wav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90600" y="4191000"/>
            <a:ext cx="2743200" cy="2514600"/>
            <a:chOff x="1219200" y="1816444"/>
            <a:chExt cx="4572000" cy="3943867"/>
          </a:xfrm>
        </p:grpSpPr>
        <p:sp>
          <p:nvSpPr>
            <p:cNvPr id="7" name="Rectangle 6"/>
            <p:cNvSpPr/>
            <p:nvPr/>
          </p:nvSpPr>
          <p:spPr>
            <a:xfrm>
              <a:off x="1398373" y="3375454"/>
              <a:ext cx="4267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71600" y="2590800"/>
              <a:ext cx="4267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5"/>
            <p:cNvGrpSpPr/>
            <p:nvPr/>
          </p:nvGrpSpPr>
          <p:grpSpPr>
            <a:xfrm>
              <a:off x="1371600" y="2362200"/>
              <a:ext cx="4077731" cy="1888524"/>
              <a:chOff x="1371600" y="2362200"/>
              <a:chExt cx="4077731" cy="1888524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371600" y="2362200"/>
                <a:ext cx="533400" cy="1600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548714" y="2450757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"/>
              <p:cNvSpPr/>
              <p:nvPr/>
            </p:nvSpPr>
            <p:spPr>
              <a:xfrm>
                <a:off x="5296931" y="4098324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981200" y="2209800"/>
              <a:ext cx="533400" cy="1828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170671" y="230865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172730" y="3803822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88741" y="2133599"/>
              <a:ext cx="533400" cy="198120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809102" y="224481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800866" y="383883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08638" y="2057401"/>
              <a:ext cx="533400" cy="21336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406347" y="392533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385752" y="217478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34714" y="1981200"/>
              <a:ext cx="533400" cy="228600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013887" y="2123302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024184" y="398711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69027" y="1905000"/>
              <a:ext cx="533400" cy="243840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666735" y="2049162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662617" y="406537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05399" y="1816444"/>
              <a:ext cx="533400" cy="260727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259860" y="19482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577546" y="3667898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288692" y="413951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219200" y="2362200"/>
              <a:ext cx="152400" cy="1600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38800" y="1828800"/>
              <a:ext cx="152400" cy="25908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53"/>
            <p:cNvGrpSpPr/>
            <p:nvPr/>
          </p:nvGrpSpPr>
          <p:grpSpPr>
            <a:xfrm rot="1992423">
              <a:off x="1747468" y="4379762"/>
              <a:ext cx="2763598" cy="533400"/>
              <a:chOff x="2438401" y="1066800"/>
              <a:chExt cx="2763598" cy="533400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2915999" y="1239571"/>
                <a:ext cx="2286000" cy="228600"/>
              </a:xfrm>
              <a:prstGeom prst="roundRect">
                <a:avLst>
                  <a:gd name="adj" fmla="val 30567"/>
                </a:avLst>
              </a:prstGeom>
              <a:solidFill>
                <a:srgbClr val="D7C47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514600" y="1066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Chord 37"/>
              <p:cNvSpPr/>
              <p:nvPr/>
            </p:nvSpPr>
            <p:spPr>
              <a:xfrm rot="16200000">
                <a:off x="2464480" y="1040721"/>
                <a:ext cx="481244" cy="533401"/>
              </a:xfrm>
              <a:prstGeom prst="chord">
                <a:avLst>
                  <a:gd name="adj1" fmla="val 4951917"/>
                  <a:gd name="adj2" fmla="val 1183780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54"/>
            <p:cNvGrpSpPr/>
            <p:nvPr/>
          </p:nvGrpSpPr>
          <p:grpSpPr>
            <a:xfrm rot="5956014">
              <a:off x="1999537" y="4111812"/>
              <a:ext cx="2763598" cy="533400"/>
              <a:chOff x="2438401" y="1066800"/>
              <a:chExt cx="2763598" cy="533400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2915999" y="1239571"/>
                <a:ext cx="2286000" cy="228600"/>
              </a:xfrm>
              <a:prstGeom prst="roundRect">
                <a:avLst>
                  <a:gd name="adj" fmla="val 30567"/>
                </a:avLst>
              </a:prstGeom>
              <a:solidFill>
                <a:srgbClr val="D7C47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514600" y="1066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hord 34"/>
              <p:cNvSpPr/>
              <p:nvPr/>
            </p:nvSpPr>
            <p:spPr>
              <a:xfrm rot="16200000">
                <a:off x="2464480" y="1040721"/>
                <a:ext cx="481244" cy="533401"/>
              </a:xfrm>
              <a:prstGeom prst="chord">
                <a:avLst>
                  <a:gd name="adj1" fmla="val 4951917"/>
                  <a:gd name="adj2" fmla="val 1183780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0" y="3581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And the music, the melody so sweet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48200" y="152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I am thankful I can hear raindrops watering the flowers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6477000" y="762000"/>
            <a:ext cx="2366818" cy="1690073"/>
            <a:chOff x="838200" y="762000"/>
            <a:chExt cx="3657600" cy="2514600"/>
          </a:xfrm>
        </p:grpSpPr>
        <p:grpSp>
          <p:nvGrpSpPr>
            <p:cNvPr id="45" name="Group 12"/>
            <p:cNvGrpSpPr/>
            <p:nvPr/>
          </p:nvGrpSpPr>
          <p:grpSpPr>
            <a:xfrm>
              <a:off x="838200" y="1905000"/>
              <a:ext cx="1295400" cy="1143000"/>
              <a:chOff x="304800" y="533400"/>
              <a:chExt cx="4800600" cy="4648200"/>
            </a:xfrm>
          </p:grpSpPr>
          <p:sp>
            <p:nvSpPr>
              <p:cNvPr id="79" name="Teardrop 2"/>
              <p:cNvSpPr/>
              <p:nvPr/>
            </p:nvSpPr>
            <p:spPr>
              <a:xfrm>
                <a:off x="3048000" y="1447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ardrop 3"/>
              <p:cNvSpPr/>
              <p:nvPr/>
            </p:nvSpPr>
            <p:spPr>
              <a:xfrm>
                <a:off x="4267200" y="1066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ardrop 4"/>
              <p:cNvSpPr/>
              <p:nvPr/>
            </p:nvSpPr>
            <p:spPr>
              <a:xfrm>
                <a:off x="27432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eardrop 5"/>
              <p:cNvSpPr/>
              <p:nvPr/>
            </p:nvSpPr>
            <p:spPr>
              <a:xfrm>
                <a:off x="2209800" y="2819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ardrop 6"/>
              <p:cNvSpPr/>
              <p:nvPr/>
            </p:nvSpPr>
            <p:spPr>
              <a:xfrm>
                <a:off x="3505200" y="27432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ardrop 7"/>
              <p:cNvSpPr/>
              <p:nvPr/>
            </p:nvSpPr>
            <p:spPr>
              <a:xfrm>
                <a:off x="3352800" y="434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ardrop 8"/>
              <p:cNvSpPr/>
              <p:nvPr/>
            </p:nvSpPr>
            <p:spPr>
              <a:xfrm>
                <a:off x="1600200" y="1676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ardrop 9"/>
              <p:cNvSpPr/>
              <p:nvPr/>
            </p:nvSpPr>
            <p:spPr>
              <a:xfrm>
                <a:off x="1219200" y="3733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ardrop 10"/>
              <p:cNvSpPr/>
              <p:nvPr/>
            </p:nvSpPr>
            <p:spPr>
              <a:xfrm>
                <a:off x="304800" y="26670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Teardrop 11"/>
              <p:cNvSpPr/>
              <p:nvPr/>
            </p:nvSpPr>
            <p:spPr>
              <a:xfrm>
                <a:off x="6096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13"/>
            <p:cNvGrpSpPr/>
            <p:nvPr/>
          </p:nvGrpSpPr>
          <p:grpSpPr>
            <a:xfrm>
              <a:off x="1752600" y="914400"/>
              <a:ext cx="1295400" cy="1143000"/>
              <a:chOff x="304800" y="533400"/>
              <a:chExt cx="4800600" cy="4648200"/>
            </a:xfrm>
          </p:grpSpPr>
          <p:sp>
            <p:nvSpPr>
              <p:cNvPr id="69" name="Teardrop 68"/>
              <p:cNvSpPr/>
              <p:nvPr/>
            </p:nvSpPr>
            <p:spPr>
              <a:xfrm>
                <a:off x="3048000" y="1447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ardrop 69"/>
              <p:cNvSpPr/>
              <p:nvPr/>
            </p:nvSpPr>
            <p:spPr>
              <a:xfrm>
                <a:off x="4267200" y="1066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ardrop 70"/>
              <p:cNvSpPr/>
              <p:nvPr/>
            </p:nvSpPr>
            <p:spPr>
              <a:xfrm>
                <a:off x="27432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ardrop 71"/>
              <p:cNvSpPr/>
              <p:nvPr/>
            </p:nvSpPr>
            <p:spPr>
              <a:xfrm>
                <a:off x="2209800" y="2819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ardrop 72"/>
              <p:cNvSpPr/>
              <p:nvPr/>
            </p:nvSpPr>
            <p:spPr>
              <a:xfrm>
                <a:off x="3505200" y="27432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ardrop 73"/>
              <p:cNvSpPr/>
              <p:nvPr/>
            </p:nvSpPr>
            <p:spPr>
              <a:xfrm>
                <a:off x="3352800" y="434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ardrop 74"/>
              <p:cNvSpPr/>
              <p:nvPr/>
            </p:nvSpPr>
            <p:spPr>
              <a:xfrm>
                <a:off x="1600200" y="1676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ardrop 75"/>
              <p:cNvSpPr/>
              <p:nvPr/>
            </p:nvSpPr>
            <p:spPr>
              <a:xfrm>
                <a:off x="1219200" y="3733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ardrop 76"/>
              <p:cNvSpPr/>
              <p:nvPr/>
            </p:nvSpPr>
            <p:spPr>
              <a:xfrm>
                <a:off x="304800" y="26670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ardrop 77"/>
              <p:cNvSpPr/>
              <p:nvPr/>
            </p:nvSpPr>
            <p:spPr>
              <a:xfrm>
                <a:off x="6096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24"/>
            <p:cNvGrpSpPr/>
            <p:nvPr/>
          </p:nvGrpSpPr>
          <p:grpSpPr>
            <a:xfrm>
              <a:off x="3200400" y="762000"/>
              <a:ext cx="1295400" cy="1143000"/>
              <a:chOff x="304800" y="533400"/>
              <a:chExt cx="4800600" cy="4648200"/>
            </a:xfrm>
          </p:grpSpPr>
          <p:sp>
            <p:nvSpPr>
              <p:cNvPr id="59" name="Teardrop 58"/>
              <p:cNvSpPr/>
              <p:nvPr/>
            </p:nvSpPr>
            <p:spPr>
              <a:xfrm>
                <a:off x="3048000" y="1447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ardrop 59"/>
              <p:cNvSpPr/>
              <p:nvPr/>
            </p:nvSpPr>
            <p:spPr>
              <a:xfrm>
                <a:off x="4267200" y="1066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ardrop 60"/>
              <p:cNvSpPr/>
              <p:nvPr/>
            </p:nvSpPr>
            <p:spPr>
              <a:xfrm>
                <a:off x="27432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ardrop 61"/>
              <p:cNvSpPr/>
              <p:nvPr/>
            </p:nvSpPr>
            <p:spPr>
              <a:xfrm>
                <a:off x="2209800" y="2819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ardrop 62"/>
              <p:cNvSpPr/>
              <p:nvPr/>
            </p:nvSpPr>
            <p:spPr>
              <a:xfrm>
                <a:off x="3505200" y="27432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ardrop 63"/>
              <p:cNvSpPr/>
              <p:nvPr/>
            </p:nvSpPr>
            <p:spPr>
              <a:xfrm>
                <a:off x="3352800" y="434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ardrop 64"/>
              <p:cNvSpPr/>
              <p:nvPr/>
            </p:nvSpPr>
            <p:spPr>
              <a:xfrm>
                <a:off x="1600200" y="1676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ardrop 65"/>
              <p:cNvSpPr/>
              <p:nvPr/>
            </p:nvSpPr>
            <p:spPr>
              <a:xfrm>
                <a:off x="1219200" y="3733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ardrop 66"/>
              <p:cNvSpPr/>
              <p:nvPr/>
            </p:nvSpPr>
            <p:spPr>
              <a:xfrm>
                <a:off x="304800" y="26670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ardrop 67"/>
              <p:cNvSpPr/>
              <p:nvPr/>
            </p:nvSpPr>
            <p:spPr>
              <a:xfrm>
                <a:off x="6096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35"/>
            <p:cNvGrpSpPr/>
            <p:nvPr/>
          </p:nvGrpSpPr>
          <p:grpSpPr>
            <a:xfrm>
              <a:off x="2438400" y="2133600"/>
              <a:ext cx="1295400" cy="1143000"/>
              <a:chOff x="304800" y="533400"/>
              <a:chExt cx="4800600" cy="4648200"/>
            </a:xfrm>
          </p:grpSpPr>
          <p:sp>
            <p:nvSpPr>
              <p:cNvPr id="49" name="Teardrop 48"/>
              <p:cNvSpPr/>
              <p:nvPr/>
            </p:nvSpPr>
            <p:spPr>
              <a:xfrm>
                <a:off x="3048000" y="1447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ardrop 49"/>
              <p:cNvSpPr/>
              <p:nvPr/>
            </p:nvSpPr>
            <p:spPr>
              <a:xfrm>
                <a:off x="4267200" y="1066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ardrop 50"/>
              <p:cNvSpPr/>
              <p:nvPr/>
            </p:nvSpPr>
            <p:spPr>
              <a:xfrm>
                <a:off x="27432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ardrop 51"/>
              <p:cNvSpPr/>
              <p:nvPr/>
            </p:nvSpPr>
            <p:spPr>
              <a:xfrm>
                <a:off x="2209800" y="2819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ardrop 52"/>
              <p:cNvSpPr/>
              <p:nvPr/>
            </p:nvSpPr>
            <p:spPr>
              <a:xfrm>
                <a:off x="3505200" y="27432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ardrop 53"/>
              <p:cNvSpPr/>
              <p:nvPr/>
            </p:nvSpPr>
            <p:spPr>
              <a:xfrm>
                <a:off x="3352800" y="434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ardrop 54"/>
              <p:cNvSpPr/>
              <p:nvPr/>
            </p:nvSpPr>
            <p:spPr>
              <a:xfrm>
                <a:off x="1600200" y="1676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ardrop 55"/>
              <p:cNvSpPr/>
              <p:nvPr/>
            </p:nvSpPr>
            <p:spPr>
              <a:xfrm>
                <a:off x="1219200" y="3733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ardrop 56"/>
              <p:cNvSpPr/>
              <p:nvPr/>
            </p:nvSpPr>
            <p:spPr>
              <a:xfrm>
                <a:off x="304800" y="26670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ardrop 57"/>
              <p:cNvSpPr/>
              <p:nvPr/>
            </p:nvSpPr>
            <p:spPr>
              <a:xfrm>
                <a:off x="6096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5029200" y="1905000"/>
            <a:ext cx="1524000" cy="1250462"/>
            <a:chOff x="5257800" y="990600"/>
            <a:chExt cx="2971800" cy="2438400"/>
          </a:xfrm>
        </p:grpSpPr>
        <p:sp>
          <p:nvSpPr>
            <p:cNvPr id="90" name="Cloud 89"/>
            <p:cNvSpPr/>
            <p:nvPr/>
          </p:nvSpPr>
          <p:spPr>
            <a:xfrm>
              <a:off x="5257800" y="2057400"/>
              <a:ext cx="2971800" cy="1371600"/>
            </a:xfrm>
            <a:prstGeom prst="cloud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152"/>
            <p:cNvGrpSpPr/>
            <p:nvPr/>
          </p:nvGrpSpPr>
          <p:grpSpPr>
            <a:xfrm>
              <a:off x="5334000" y="1600200"/>
              <a:ext cx="1240564" cy="1371600"/>
              <a:chOff x="4352333" y="1239342"/>
              <a:chExt cx="2535964" cy="2518341"/>
            </a:xfrm>
          </p:grpSpPr>
          <p:sp>
            <p:nvSpPr>
              <p:cNvPr id="119" name="Heart 118"/>
              <p:cNvSpPr/>
              <p:nvPr/>
            </p:nvSpPr>
            <p:spPr>
              <a:xfrm rot="3297309">
                <a:off x="5402397" y="1353642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Heart 119"/>
              <p:cNvSpPr/>
              <p:nvPr/>
            </p:nvSpPr>
            <p:spPr>
              <a:xfrm rot="9942521">
                <a:off x="5021330" y="2386083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Heart 120"/>
              <p:cNvSpPr/>
              <p:nvPr/>
            </p:nvSpPr>
            <p:spPr>
              <a:xfrm rot="16974101">
                <a:off x="4238033" y="1618826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5-Point Star 121"/>
              <p:cNvSpPr/>
              <p:nvPr/>
            </p:nvSpPr>
            <p:spPr>
              <a:xfrm>
                <a:off x="5181600" y="1905000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5-Point Star 122"/>
              <p:cNvSpPr/>
              <p:nvPr/>
            </p:nvSpPr>
            <p:spPr>
              <a:xfrm rot="1844900">
                <a:off x="5221570" y="1969804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5410200" y="2209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159"/>
            <p:cNvGrpSpPr/>
            <p:nvPr/>
          </p:nvGrpSpPr>
          <p:grpSpPr>
            <a:xfrm>
              <a:off x="6553200" y="990600"/>
              <a:ext cx="1143000" cy="1143000"/>
              <a:chOff x="4352333" y="1239342"/>
              <a:chExt cx="2535964" cy="2518341"/>
            </a:xfrm>
          </p:grpSpPr>
          <p:sp>
            <p:nvSpPr>
              <p:cNvPr id="113" name="Heart 112"/>
              <p:cNvSpPr/>
              <p:nvPr/>
            </p:nvSpPr>
            <p:spPr>
              <a:xfrm rot="3297309">
                <a:off x="5402397" y="1353642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Heart 113"/>
              <p:cNvSpPr/>
              <p:nvPr/>
            </p:nvSpPr>
            <p:spPr>
              <a:xfrm rot="9942521">
                <a:off x="5021330" y="2386083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Heart 114"/>
              <p:cNvSpPr/>
              <p:nvPr/>
            </p:nvSpPr>
            <p:spPr>
              <a:xfrm rot="16974101">
                <a:off x="4238033" y="1618826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5-Point Star 115"/>
              <p:cNvSpPr/>
              <p:nvPr/>
            </p:nvSpPr>
            <p:spPr>
              <a:xfrm>
                <a:off x="5181600" y="1905000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5-Point Star 116"/>
              <p:cNvSpPr/>
              <p:nvPr/>
            </p:nvSpPr>
            <p:spPr>
              <a:xfrm rot="1844900">
                <a:off x="5221570" y="1969804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5410200" y="2209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166"/>
            <p:cNvGrpSpPr/>
            <p:nvPr/>
          </p:nvGrpSpPr>
          <p:grpSpPr>
            <a:xfrm>
              <a:off x="7086600" y="2209800"/>
              <a:ext cx="1066800" cy="1219200"/>
              <a:chOff x="4352333" y="1239342"/>
              <a:chExt cx="2535964" cy="2518341"/>
            </a:xfrm>
          </p:grpSpPr>
          <p:sp>
            <p:nvSpPr>
              <p:cNvPr id="107" name="Heart 106"/>
              <p:cNvSpPr/>
              <p:nvPr/>
            </p:nvSpPr>
            <p:spPr>
              <a:xfrm rot="3297309">
                <a:off x="5402397" y="1353642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Heart 107"/>
              <p:cNvSpPr/>
              <p:nvPr/>
            </p:nvSpPr>
            <p:spPr>
              <a:xfrm rot="9942521">
                <a:off x="5021330" y="2386083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Heart 108"/>
              <p:cNvSpPr/>
              <p:nvPr/>
            </p:nvSpPr>
            <p:spPr>
              <a:xfrm rot="16974101">
                <a:off x="4238033" y="1618826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5-Point Star 109"/>
              <p:cNvSpPr/>
              <p:nvPr/>
            </p:nvSpPr>
            <p:spPr>
              <a:xfrm>
                <a:off x="5181600" y="1905000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5-Point Star 110"/>
              <p:cNvSpPr/>
              <p:nvPr/>
            </p:nvSpPr>
            <p:spPr>
              <a:xfrm rot="1844900">
                <a:off x="5221570" y="1969804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5410200" y="2209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139"/>
            <p:cNvGrpSpPr/>
            <p:nvPr/>
          </p:nvGrpSpPr>
          <p:grpSpPr>
            <a:xfrm>
              <a:off x="5943600" y="1447800"/>
              <a:ext cx="1718244" cy="1676400"/>
              <a:chOff x="3361480" y="4267200"/>
              <a:chExt cx="2327844" cy="2476500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6797650">
                <a:off x="4419600" y="58674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19195667">
                <a:off x="4114800" y="42672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3121598">
                <a:off x="3399580" y="4878888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ound Diagonal Corner Rectangle 97"/>
              <p:cNvSpPr/>
              <p:nvPr/>
            </p:nvSpPr>
            <p:spPr>
              <a:xfrm>
                <a:off x="3505200" y="5562600"/>
                <a:ext cx="914400" cy="9906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ound Diagonal Corner Rectangle 98"/>
              <p:cNvSpPr/>
              <p:nvPr/>
            </p:nvSpPr>
            <p:spPr>
              <a:xfrm rot="4264963">
                <a:off x="4813024" y="519929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 Diagonal Corner Rectangle 99"/>
              <p:cNvSpPr/>
              <p:nvPr/>
            </p:nvSpPr>
            <p:spPr>
              <a:xfrm rot="5400000">
                <a:off x="3657600" y="44958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 Diagonal Corner Rectangle 100"/>
              <p:cNvSpPr/>
              <p:nvPr/>
            </p:nvSpPr>
            <p:spPr>
              <a:xfrm>
                <a:off x="4572000" y="46482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rot="3444609">
                <a:off x="4611448" y="509517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 Diagonal Corner Rectangle 102"/>
              <p:cNvSpPr/>
              <p:nvPr/>
            </p:nvSpPr>
            <p:spPr>
              <a:xfrm rot="18662885">
                <a:off x="4163320" y="5645507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 Diagonal Corner Rectangle 103"/>
              <p:cNvSpPr/>
              <p:nvPr/>
            </p:nvSpPr>
            <p:spPr>
              <a:xfrm rot="18744061">
                <a:off x="4087322" y="4656378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 Diagonal Corner Rectangle 104"/>
              <p:cNvSpPr/>
              <p:nvPr/>
            </p:nvSpPr>
            <p:spPr>
              <a:xfrm rot="1965791">
                <a:off x="3762150" y="518327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10-Point Star 105"/>
              <p:cNvSpPr/>
              <p:nvPr/>
            </p:nvSpPr>
            <p:spPr>
              <a:xfrm rot="20935062">
                <a:off x="4192555" y="5104712"/>
                <a:ext cx="872380" cy="893657"/>
              </a:xfrm>
              <a:prstGeom prst="star10">
                <a:avLst>
                  <a:gd name="adj" fmla="val 23740"/>
                  <a:gd name="hf" fmla="val 105146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5" name="TextBox 124"/>
          <p:cNvSpPr txBox="1"/>
          <p:nvPr/>
        </p:nvSpPr>
        <p:spPr>
          <a:xfrm>
            <a:off x="4648200" y="3581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I am thankful I can hear the blue birds  that sing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0" y="6858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I am Thankful to Hear</a:t>
            </a:r>
          </a:p>
          <a:p>
            <a:pPr algn="ctr"/>
            <a:r>
              <a:rPr lang="en-US" sz="1400" dirty="0">
                <a:latin typeface="Comic Sans MS" pitchFamily="66" charset="0"/>
              </a:rPr>
              <a:t>By Lynda Blau</a:t>
            </a:r>
          </a:p>
        </p:txBody>
      </p:sp>
      <p:grpSp>
        <p:nvGrpSpPr>
          <p:cNvPr id="127" name="Group 126"/>
          <p:cNvGrpSpPr/>
          <p:nvPr/>
        </p:nvGrpSpPr>
        <p:grpSpPr>
          <a:xfrm>
            <a:off x="2819400" y="1371600"/>
            <a:ext cx="859191" cy="1592071"/>
            <a:chOff x="5077717" y="2819399"/>
            <a:chExt cx="859191" cy="1592071"/>
          </a:xfrm>
        </p:grpSpPr>
        <p:grpSp>
          <p:nvGrpSpPr>
            <p:cNvPr id="128" name="Group 185"/>
            <p:cNvGrpSpPr/>
            <p:nvPr/>
          </p:nvGrpSpPr>
          <p:grpSpPr>
            <a:xfrm>
              <a:off x="5105400" y="2819399"/>
              <a:ext cx="831508" cy="1592071"/>
              <a:chOff x="5006449" y="3103392"/>
              <a:chExt cx="983908" cy="1367552"/>
            </a:xfrm>
          </p:grpSpPr>
          <p:sp>
            <p:nvSpPr>
              <p:cNvPr id="135" name="Teardrop 134"/>
              <p:cNvSpPr/>
              <p:nvPr/>
            </p:nvSpPr>
            <p:spPr>
              <a:xfrm rot="8237029">
                <a:off x="5006449" y="3103392"/>
                <a:ext cx="981201" cy="990600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ardrop 135"/>
              <p:cNvSpPr/>
              <p:nvPr/>
            </p:nvSpPr>
            <p:spPr>
              <a:xfrm rot="19073774">
                <a:off x="5236979" y="3863557"/>
                <a:ext cx="753378" cy="607387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Teardrop 136"/>
              <p:cNvSpPr/>
              <p:nvPr/>
            </p:nvSpPr>
            <p:spPr>
              <a:xfrm rot="8237029">
                <a:off x="5020824" y="3291167"/>
                <a:ext cx="768483" cy="706345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334000" y="3733800"/>
                <a:ext cx="381000" cy="67867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5722268" y="3759174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86"/>
            <p:cNvGrpSpPr/>
            <p:nvPr/>
          </p:nvGrpSpPr>
          <p:grpSpPr>
            <a:xfrm rot="20329288" flipH="1">
              <a:off x="5390982" y="3224077"/>
              <a:ext cx="293511" cy="868888"/>
              <a:chOff x="5005204" y="3100204"/>
              <a:chExt cx="990600" cy="1418193"/>
            </a:xfrm>
            <a:solidFill>
              <a:srgbClr val="FAAB7A"/>
            </a:solidFill>
          </p:grpSpPr>
          <p:sp>
            <p:nvSpPr>
              <p:cNvPr id="131" name="Teardrop 130"/>
              <p:cNvSpPr/>
              <p:nvPr/>
            </p:nvSpPr>
            <p:spPr>
              <a:xfrm rot="8237029">
                <a:off x="5005204" y="3100204"/>
                <a:ext cx="990600" cy="990600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ardrop 131"/>
              <p:cNvSpPr/>
              <p:nvPr/>
            </p:nvSpPr>
            <p:spPr>
              <a:xfrm rot="19073774">
                <a:off x="5221318" y="3911010"/>
                <a:ext cx="679679" cy="607387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5334000" y="3733800"/>
                <a:ext cx="381000" cy="76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5562600" y="3733800"/>
                <a:ext cx="228600" cy="4572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0" name="Oval 129"/>
            <p:cNvSpPr/>
            <p:nvPr/>
          </p:nvSpPr>
          <p:spPr>
            <a:xfrm rot="20355363">
              <a:off x="5077717" y="3143097"/>
              <a:ext cx="228600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 flipH="1">
            <a:off x="1219200" y="1371600"/>
            <a:ext cx="859191" cy="1592071"/>
            <a:chOff x="5077717" y="2819399"/>
            <a:chExt cx="859191" cy="1592071"/>
          </a:xfrm>
        </p:grpSpPr>
        <p:grpSp>
          <p:nvGrpSpPr>
            <p:cNvPr id="141" name="Group 185"/>
            <p:cNvGrpSpPr/>
            <p:nvPr/>
          </p:nvGrpSpPr>
          <p:grpSpPr>
            <a:xfrm>
              <a:off x="5105400" y="2819399"/>
              <a:ext cx="831508" cy="1592071"/>
              <a:chOff x="5006449" y="3103392"/>
              <a:chExt cx="983908" cy="1367552"/>
            </a:xfrm>
          </p:grpSpPr>
          <p:sp>
            <p:nvSpPr>
              <p:cNvPr id="148" name="Teardrop 147"/>
              <p:cNvSpPr/>
              <p:nvPr/>
            </p:nvSpPr>
            <p:spPr>
              <a:xfrm rot="8237029">
                <a:off x="5006449" y="3103392"/>
                <a:ext cx="981201" cy="990600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eardrop 148"/>
              <p:cNvSpPr/>
              <p:nvPr/>
            </p:nvSpPr>
            <p:spPr>
              <a:xfrm rot="19073774">
                <a:off x="5236979" y="3863557"/>
                <a:ext cx="753378" cy="607387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Teardrop 149"/>
              <p:cNvSpPr/>
              <p:nvPr/>
            </p:nvSpPr>
            <p:spPr>
              <a:xfrm rot="8237029">
                <a:off x="5020824" y="3291167"/>
                <a:ext cx="768483" cy="706345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5334000" y="3733800"/>
                <a:ext cx="381000" cy="67867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5722268" y="3759174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86"/>
            <p:cNvGrpSpPr/>
            <p:nvPr/>
          </p:nvGrpSpPr>
          <p:grpSpPr>
            <a:xfrm rot="20329288" flipH="1">
              <a:off x="5390982" y="3224077"/>
              <a:ext cx="293511" cy="868888"/>
              <a:chOff x="5005204" y="3100204"/>
              <a:chExt cx="990600" cy="1418193"/>
            </a:xfrm>
            <a:solidFill>
              <a:srgbClr val="FAAB7A"/>
            </a:solidFill>
          </p:grpSpPr>
          <p:sp>
            <p:nvSpPr>
              <p:cNvPr id="144" name="Teardrop 143"/>
              <p:cNvSpPr/>
              <p:nvPr/>
            </p:nvSpPr>
            <p:spPr>
              <a:xfrm rot="8237029">
                <a:off x="5005204" y="3100204"/>
                <a:ext cx="990600" cy="990600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ardrop 144"/>
              <p:cNvSpPr/>
              <p:nvPr/>
            </p:nvSpPr>
            <p:spPr>
              <a:xfrm rot="19073774">
                <a:off x="5221318" y="3911010"/>
                <a:ext cx="679679" cy="607387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5334000" y="3733800"/>
                <a:ext cx="381000" cy="76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5562600" y="3733800"/>
                <a:ext cx="228600" cy="4572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3" name="Oval 142"/>
            <p:cNvSpPr/>
            <p:nvPr/>
          </p:nvSpPr>
          <p:spPr>
            <a:xfrm rot="20355363">
              <a:off x="5077717" y="3143097"/>
              <a:ext cx="228600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26"/>
          <p:cNvGrpSpPr/>
          <p:nvPr/>
        </p:nvGrpSpPr>
        <p:grpSpPr>
          <a:xfrm>
            <a:off x="5334000" y="4572000"/>
            <a:ext cx="2057400" cy="1489842"/>
            <a:chOff x="2694751" y="6436977"/>
            <a:chExt cx="2880370" cy="2097423"/>
          </a:xfrm>
        </p:grpSpPr>
        <p:sp>
          <p:nvSpPr>
            <p:cNvPr id="154" name="Bent-Up Arrow 153"/>
            <p:cNvSpPr/>
            <p:nvPr/>
          </p:nvSpPr>
          <p:spPr>
            <a:xfrm rot="8658149">
              <a:off x="4192355" y="7702232"/>
              <a:ext cx="503787" cy="689223"/>
            </a:xfrm>
            <a:prstGeom prst="bentUpArrow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Isosceles Triangle 154"/>
            <p:cNvSpPr/>
            <p:nvPr/>
          </p:nvSpPr>
          <p:spPr>
            <a:xfrm rot="6670451">
              <a:off x="5016245" y="6981304"/>
              <a:ext cx="462699" cy="655052"/>
            </a:xfrm>
            <a:prstGeom prst="triangle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hord 155"/>
            <p:cNvSpPr/>
            <p:nvPr/>
          </p:nvSpPr>
          <p:spPr>
            <a:xfrm rot="19722594">
              <a:off x="3667814" y="6436977"/>
              <a:ext cx="838200" cy="1447800"/>
            </a:xfrm>
            <a:prstGeom prst="chord">
              <a:avLst>
                <a:gd name="adj1" fmla="val 2700000"/>
                <a:gd name="adj2" fmla="val 16873168"/>
              </a:avLst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hord 156"/>
            <p:cNvSpPr/>
            <p:nvPr/>
          </p:nvSpPr>
          <p:spPr>
            <a:xfrm rot="18520689">
              <a:off x="3350982" y="6476530"/>
              <a:ext cx="1079546" cy="1856586"/>
            </a:xfrm>
            <a:prstGeom prst="chord">
              <a:avLst>
                <a:gd name="adj1" fmla="val 2700000"/>
                <a:gd name="adj2" fmla="val 16873168"/>
              </a:avLst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hord 157"/>
            <p:cNvSpPr/>
            <p:nvPr/>
          </p:nvSpPr>
          <p:spPr>
            <a:xfrm rot="15886568">
              <a:off x="2945256" y="6811494"/>
              <a:ext cx="662687" cy="1163698"/>
            </a:xfrm>
            <a:prstGeom prst="chord">
              <a:avLst>
                <a:gd name="adj1" fmla="val 2700000"/>
                <a:gd name="adj2" fmla="val 16873168"/>
              </a:avLst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4114800" y="6705600"/>
              <a:ext cx="1066800" cy="1066800"/>
            </a:xfrm>
            <a:prstGeom prst="ellips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Isosceles Triangle 159"/>
            <p:cNvSpPr/>
            <p:nvPr/>
          </p:nvSpPr>
          <p:spPr>
            <a:xfrm rot="6171429">
              <a:off x="5016244" y="6917844"/>
              <a:ext cx="462699" cy="655052"/>
            </a:xfrm>
            <a:prstGeom prst="triangle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Bent-Up Arrow 160"/>
            <p:cNvSpPr/>
            <p:nvPr/>
          </p:nvSpPr>
          <p:spPr>
            <a:xfrm rot="7963615">
              <a:off x="3905968" y="7770449"/>
              <a:ext cx="503787" cy="689223"/>
            </a:xfrm>
            <a:prstGeom prst="bentUpArrow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6-Point Star 161"/>
            <p:cNvSpPr/>
            <p:nvPr/>
          </p:nvSpPr>
          <p:spPr>
            <a:xfrm>
              <a:off x="4038600" y="8229600"/>
              <a:ext cx="304800" cy="304800"/>
            </a:xfrm>
            <a:prstGeom prst="star6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6-Point Star 162"/>
            <p:cNvSpPr/>
            <p:nvPr/>
          </p:nvSpPr>
          <p:spPr>
            <a:xfrm>
              <a:off x="4343400" y="8153400"/>
              <a:ext cx="304800" cy="304800"/>
            </a:xfrm>
            <a:prstGeom prst="star6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4" name="Group 25"/>
            <p:cNvGrpSpPr/>
            <p:nvPr/>
          </p:nvGrpSpPr>
          <p:grpSpPr>
            <a:xfrm>
              <a:off x="4876800" y="6705600"/>
              <a:ext cx="381000" cy="381000"/>
              <a:chOff x="4876800" y="6705600"/>
              <a:chExt cx="381000" cy="381000"/>
            </a:xfrm>
          </p:grpSpPr>
          <p:sp>
            <p:nvSpPr>
              <p:cNvPr id="168" name="Oval 23"/>
              <p:cNvSpPr/>
              <p:nvPr/>
            </p:nvSpPr>
            <p:spPr>
              <a:xfrm>
                <a:off x="4876800" y="67056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5029200" y="6858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5" name="Group 26"/>
            <p:cNvGrpSpPr/>
            <p:nvPr/>
          </p:nvGrpSpPr>
          <p:grpSpPr>
            <a:xfrm>
              <a:off x="4648200" y="6781800"/>
              <a:ext cx="381000" cy="381000"/>
              <a:chOff x="4876800" y="6705600"/>
              <a:chExt cx="381000" cy="381000"/>
            </a:xfrm>
          </p:grpSpPr>
          <p:sp>
            <p:nvSpPr>
              <p:cNvPr id="166" name="Oval 165"/>
              <p:cNvSpPr/>
              <p:nvPr/>
            </p:nvSpPr>
            <p:spPr>
              <a:xfrm>
                <a:off x="4876800" y="67056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5029200" y="6858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6" name="Round Diagonal Corner Rectangle 195"/>
          <p:cNvSpPr/>
          <p:nvPr/>
        </p:nvSpPr>
        <p:spPr>
          <a:xfrm rot="20495387">
            <a:off x="7467600" y="5486400"/>
            <a:ext cx="533400" cy="5334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ound Diagonal Corner Rectangle 196"/>
          <p:cNvSpPr/>
          <p:nvPr/>
        </p:nvSpPr>
        <p:spPr>
          <a:xfrm rot="17146000">
            <a:off x="7682433" y="5853634"/>
            <a:ext cx="533400" cy="5334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49840" y="55249"/>
            <a:ext cx="39624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Primary 1 Lesson 18 “I am Thankful for </a:t>
            </a:r>
          </a:p>
          <a:p>
            <a:pPr algn="ctr"/>
            <a:r>
              <a:rPr lang="en-US" dirty="0"/>
              <a:t>my Ears” Booklet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65AC30A2-B53F-4086-9542-0DE4517A3057}"/>
              </a:ext>
            </a:extLst>
          </p:cNvPr>
          <p:cNvSpPr/>
          <p:nvPr/>
        </p:nvSpPr>
        <p:spPr>
          <a:xfrm rot="20455690">
            <a:off x="3307295" y="2967335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SAMPLE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Wave 194"/>
          <p:cNvSpPr/>
          <p:nvPr/>
        </p:nvSpPr>
        <p:spPr>
          <a:xfrm>
            <a:off x="5715000" y="5791200"/>
            <a:ext cx="2057400" cy="457200"/>
          </a:xfrm>
          <a:prstGeom prst="wav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90600" y="4191000"/>
            <a:ext cx="2743200" cy="2514600"/>
            <a:chOff x="1219200" y="1816444"/>
            <a:chExt cx="4572000" cy="3943867"/>
          </a:xfrm>
        </p:grpSpPr>
        <p:sp>
          <p:nvSpPr>
            <p:cNvPr id="7" name="Rectangle 6"/>
            <p:cNvSpPr/>
            <p:nvPr/>
          </p:nvSpPr>
          <p:spPr>
            <a:xfrm>
              <a:off x="1398373" y="3375454"/>
              <a:ext cx="4267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71600" y="2590800"/>
              <a:ext cx="42672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5"/>
            <p:cNvGrpSpPr/>
            <p:nvPr/>
          </p:nvGrpSpPr>
          <p:grpSpPr>
            <a:xfrm>
              <a:off x="1371600" y="2362200"/>
              <a:ext cx="4077731" cy="1888524"/>
              <a:chOff x="1371600" y="2362200"/>
              <a:chExt cx="4077731" cy="1888524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371600" y="2362200"/>
                <a:ext cx="533400" cy="1600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548714" y="2450757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"/>
              <p:cNvSpPr/>
              <p:nvPr/>
            </p:nvSpPr>
            <p:spPr>
              <a:xfrm>
                <a:off x="5296931" y="4098324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1981200" y="2209800"/>
              <a:ext cx="533400" cy="18288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170671" y="230865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172730" y="3803822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88741" y="2133599"/>
              <a:ext cx="533400" cy="198120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809102" y="224481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800866" y="383883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08638" y="2057401"/>
              <a:ext cx="533400" cy="21336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406347" y="392533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385752" y="217478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34714" y="1981200"/>
              <a:ext cx="533400" cy="228600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013887" y="2123302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024184" y="398711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469027" y="1905000"/>
              <a:ext cx="533400" cy="243840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4666735" y="2049162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662617" y="406537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05399" y="1816444"/>
              <a:ext cx="533400" cy="2607276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259860" y="194824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577546" y="3667898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288692" y="413951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219200" y="2362200"/>
              <a:ext cx="152400" cy="1600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38800" y="1828800"/>
              <a:ext cx="152400" cy="25908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53"/>
            <p:cNvGrpSpPr/>
            <p:nvPr/>
          </p:nvGrpSpPr>
          <p:grpSpPr>
            <a:xfrm rot="1992423">
              <a:off x="1747468" y="4379762"/>
              <a:ext cx="2763598" cy="533400"/>
              <a:chOff x="2438401" y="1066800"/>
              <a:chExt cx="2763598" cy="533400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2915999" y="1239571"/>
                <a:ext cx="2286000" cy="228600"/>
              </a:xfrm>
              <a:prstGeom prst="roundRect">
                <a:avLst>
                  <a:gd name="adj" fmla="val 30567"/>
                </a:avLst>
              </a:prstGeom>
              <a:solidFill>
                <a:srgbClr val="D7C47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514600" y="1066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Chord 37"/>
              <p:cNvSpPr/>
              <p:nvPr/>
            </p:nvSpPr>
            <p:spPr>
              <a:xfrm rot="16200000">
                <a:off x="2464480" y="1040721"/>
                <a:ext cx="481244" cy="533401"/>
              </a:xfrm>
              <a:prstGeom prst="chord">
                <a:avLst>
                  <a:gd name="adj1" fmla="val 4951917"/>
                  <a:gd name="adj2" fmla="val 1183780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54"/>
            <p:cNvGrpSpPr/>
            <p:nvPr/>
          </p:nvGrpSpPr>
          <p:grpSpPr>
            <a:xfrm rot="5956014">
              <a:off x="1999537" y="4111812"/>
              <a:ext cx="2763598" cy="533400"/>
              <a:chOff x="2438401" y="1066800"/>
              <a:chExt cx="2763598" cy="533400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2915999" y="1239571"/>
                <a:ext cx="2286000" cy="228600"/>
              </a:xfrm>
              <a:prstGeom prst="roundRect">
                <a:avLst>
                  <a:gd name="adj" fmla="val 30567"/>
                </a:avLst>
              </a:prstGeom>
              <a:solidFill>
                <a:srgbClr val="D7C47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514600" y="1066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Chord 34"/>
              <p:cNvSpPr/>
              <p:nvPr/>
            </p:nvSpPr>
            <p:spPr>
              <a:xfrm rot="16200000">
                <a:off x="2464480" y="1040721"/>
                <a:ext cx="481244" cy="533401"/>
              </a:xfrm>
              <a:prstGeom prst="chord">
                <a:avLst>
                  <a:gd name="adj1" fmla="val 4951917"/>
                  <a:gd name="adj2" fmla="val 1183780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0" y="3581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And the music, a melody so sweet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48200" y="152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I am thankful I can hear raindrops watering the flowers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6477000" y="762000"/>
            <a:ext cx="2366818" cy="1690073"/>
            <a:chOff x="838200" y="762000"/>
            <a:chExt cx="3657600" cy="2514600"/>
          </a:xfrm>
        </p:grpSpPr>
        <p:grpSp>
          <p:nvGrpSpPr>
            <p:cNvPr id="45" name="Group 12"/>
            <p:cNvGrpSpPr/>
            <p:nvPr/>
          </p:nvGrpSpPr>
          <p:grpSpPr>
            <a:xfrm>
              <a:off x="838200" y="1905000"/>
              <a:ext cx="1295400" cy="1143000"/>
              <a:chOff x="304800" y="533400"/>
              <a:chExt cx="4800600" cy="4648200"/>
            </a:xfrm>
          </p:grpSpPr>
          <p:sp>
            <p:nvSpPr>
              <p:cNvPr id="79" name="Teardrop 2"/>
              <p:cNvSpPr/>
              <p:nvPr/>
            </p:nvSpPr>
            <p:spPr>
              <a:xfrm>
                <a:off x="3048000" y="1447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ardrop 3"/>
              <p:cNvSpPr/>
              <p:nvPr/>
            </p:nvSpPr>
            <p:spPr>
              <a:xfrm>
                <a:off x="4267200" y="1066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ardrop 4"/>
              <p:cNvSpPr/>
              <p:nvPr/>
            </p:nvSpPr>
            <p:spPr>
              <a:xfrm>
                <a:off x="27432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eardrop 5"/>
              <p:cNvSpPr/>
              <p:nvPr/>
            </p:nvSpPr>
            <p:spPr>
              <a:xfrm>
                <a:off x="2209800" y="2819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ardrop 6"/>
              <p:cNvSpPr/>
              <p:nvPr/>
            </p:nvSpPr>
            <p:spPr>
              <a:xfrm>
                <a:off x="3505200" y="27432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ardrop 7"/>
              <p:cNvSpPr/>
              <p:nvPr/>
            </p:nvSpPr>
            <p:spPr>
              <a:xfrm>
                <a:off x="3352800" y="434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ardrop 8"/>
              <p:cNvSpPr/>
              <p:nvPr/>
            </p:nvSpPr>
            <p:spPr>
              <a:xfrm>
                <a:off x="1600200" y="1676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ardrop 9"/>
              <p:cNvSpPr/>
              <p:nvPr/>
            </p:nvSpPr>
            <p:spPr>
              <a:xfrm>
                <a:off x="1219200" y="3733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ardrop 10"/>
              <p:cNvSpPr/>
              <p:nvPr/>
            </p:nvSpPr>
            <p:spPr>
              <a:xfrm>
                <a:off x="304800" y="26670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Teardrop 11"/>
              <p:cNvSpPr/>
              <p:nvPr/>
            </p:nvSpPr>
            <p:spPr>
              <a:xfrm>
                <a:off x="6096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13"/>
            <p:cNvGrpSpPr/>
            <p:nvPr/>
          </p:nvGrpSpPr>
          <p:grpSpPr>
            <a:xfrm>
              <a:off x="1752600" y="914400"/>
              <a:ext cx="1295400" cy="1143000"/>
              <a:chOff x="304800" y="533400"/>
              <a:chExt cx="4800600" cy="4648200"/>
            </a:xfrm>
          </p:grpSpPr>
          <p:sp>
            <p:nvSpPr>
              <p:cNvPr id="69" name="Teardrop 68"/>
              <p:cNvSpPr/>
              <p:nvPr/>
            </p:nvSpPr>
            <p:spPr>
              <a:xfrm>
                <a:off x="3048000" y="1447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ardrop 69"/>
              <p:cNvSpPr/>
              <p:nvPr/>
            </p:nvSpPr>
            <p:spPr>
              <a:xfrm>
                <a:off x="4267200" y="1066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ardrop 70"/>
              <p:cNvSpPr/>
              <p:nvPr/>
            </p:nvSpPr>
            <p:spPr>
              <a:xfrm>
                <a:off x="27432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ardrop 71"/>
              <p:cNvSpPr/>
              <p:nvPr/>
            </p:nvSpPr>
            <p:spPr>
              <a:xfrm>
                <a:off x="2209800" y="2819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ardrop 72"/>
              <p:cNvSpPr/>
              <p:nvPr/>
            </p:nvSpPr>
            <p:spPr>
              <a:xfrm>
                <a:off x="3505200" y="27432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ardrop 73"/>
              <p:cNvSpPr/>
              <p:nvPr/>
            </p:nvSpPr>
            <p:spPr>
              <a:xfrm>
                <a:off x="3352800" y="434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ardrop 74"/>
              <p:cNvSpPr/>
              <p:nvPr/>
            </p:nvSpPr>
            <p:spPr>
              <a:xfrm>
                <a:off x="1600200" y="1676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ardrop 75"/>
              <p:cNvSpPr/>
              <p:nvPr/>
            </p:nvSpPr>
            <p:spPr>
              <a:xfrm>
                <a:off x="1219200" y="3733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ardrop 76"/>
              <p:cNvSpPr/>
              <p:nvPr/>
            </p:nvSpPr>
            <p:spPr>
              <a:xfrm>
                <a:off x="304800" y="26670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ardrop 77"/>
              <p:cNvSpPr/>
              <p:nvPr/>
            </p:nvSpPr>
            <p:spPr>
              <a:xfrm>
                <a:off x="6096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24"/>
            <p:cNvGrpSpPr/>
            <p:nvPr/>
          </p:nvGrpSpPr>
          <p:grpSpPr>
            <a:xfrm>
              <a:off x="3200400" y="762000"/>
              <a:ext cx="1295400" cy="1143000"/>
              <a:chOff x="304800" y="533400"/>
              <a:chExt cx="4800600" cy="4648200"/>
            </a:xfrm>
          </p:grpSpPr>
          <p:sp>
            <p:nvSpPr>
              <p:cNvPr id="59" name="Teardrop 58"/>
              <p:cNvSpPr/>
              <p:nvPr/>
            </p:nvSpPr>
            <p:spPr>
              <a:xfrm>
                <a:off x="3048000" y="1447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ardrop 59"/>
              <p:cNvSpPr/>
              <p:nvPr/>
            </p:nvSpPr>
            <p:spPr>
              <a:xfrm>
                <a:off x="4267200" y="1066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ardrop 60"/>
              <p:cNvSpPr/>
              <p:nvPr/>
            </p:nvSpPr>
            <p:spPr>
              <a:xfrm>
                <a:off x="27432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ardrop 61"/>
              <p:cNvSpPr/>
              <p:nvPr/>
            </p:nvSpPr>
            <p:spPr>
              <a:xfrm>
                <a:off x="2209800" y="2819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Teardrop 62"/>
              <p:cNvSpPr/>
              <p:nvPr/>
            </p:nvSpPr>
            <p:spPr>
              <a:xfrm>
                <a:off x="3505200" y="27432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ardrop 63"/>
              <p:cNvSpPr/>
              <p:nvPr/>
            </p:nvSpPr>
            <p:spPr>
              <a:xfrm>
                <a:off x="3352800" y="434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ardrop 64"/>
              <p:cNvSpPr/>
              <p:nvPr/>
            </p:nvSpPr>
            <p:spPr>
              <a:xfrm>
                <a:off x="1600200" y="1676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ardrop 65"/>
              <p:cNvSpPr/>
              <p:nvPr/>
            </p:nvSpPr>
            <p:spPr>
              <a:xfrm>
                <a:off x="1219200" y="3733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ardrop 66"/>
              <p:cNvSpPr/>
              <p:nvPr/>
            </p:nvSpPr>
            <p:spPr>
              <a:xfrm>
                <a:off x="304800" y="26670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ardrop 67"/>
              <p:cNvSpPr/>
              <p:nvPr/>
            </p:nvSpPr>
            <p:spPr>
              <a:xfrm>
                <a:off x="6096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35"/>
            <p:cNvGrpSpPr/>
            <p:nvPr/>
          </p:nvGrpSpPr>
          <p:grpSpPr>
            <a:xfrm>
              <a:off x="2438400" y="2133600"/>
              <a:ext cx="1295400" cy="1143000"/>
              <a:chOff x="304800" y="533400"/>
              <a:chExt cx="4800600" cy="4648200"/>
            </a:xfrm>
          </p:grpSpPr>
          <p:sp>
            <p:nvSpPr>
              <p:cNvPr id="49" name="Teardrop 48"/>
              <p:cNvSpPr/>
              <p:nvPr/>
            </p:nvSpPr>
            <p:spPr>
              <a:xfrm>
                <a:off x="3048000" y="1447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ardrop 49"/>
              <p:cNvSpPr/>
              <p:nvPr/>
            </p:nvSpPr>
            <p:spPr>
              <a:xfrm>
                <a:off x="4267200" y="1066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ardrop 50"/>
              <p:cNvSpPr/>
              <p:nvPr/>
            </p:nvSpPr>
            <p:spPr>
              <a:xfrm>
                <a:off x="27432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ardrop 51"/>
              <p:cNvSpPr/>
              <p:nvPr/>
            </p:nvSpPr>
            <p:spPr>
              <a:xfrm>
                <a:off x="2209800" y="2819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ardrop 52"/>
              <p:cNvSpPr/>
              <p:nvPr/>
            </p:nvSpPr>
            <p:spPr>
              <a:xfrm>
                <a:off x="3505200" y="27432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ardrop 53"/>
              <p:cNvSpPr/>
              <p:nvPr/>
            </p:nvSpPr>
            <p:spPr>
              <a:xfrm>
                <a:off x="3352800" y="434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ardrop 54"/>
              <p:cNvSpPr/>
              <p:nvPr/>
            </p:nvSpPr>
            <p:spPr>
              <a:xfrm>
                <a:off x="1600200" y="1676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ardrop 55"/>
              <p:cNvSpPr/>
              <p:nvPr/>
            </p:nvSpPr>
            <p:spPr>
              <a:xfrm>
                <a:off x="1219200" y="37338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ardrop 56"/>
              <p:cNvSpPr/>
              <p:nvPr/>
            </p:nvSpPr>
            <p:spPr>
              <a:xfrm>
                <a:off x="304800" y="26670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ardrop 57"/>
              <p:cNvSpPr/>
              <p:nvPr/>
            </p:nvSpPr>
            <p:spPr>
              <a:xfrm>
                <a:off x="609600" y="533400"/>
                <a:ext cx="838200" cy="838200"/>
              </a:xfrm>
              <a:prstGeom prst="teardrop">
                <a:avLst>
                  <a:gd name="adj" fmla="val 128614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9" name="Group 88"/>
          <p:cNvGrpSpPr/>
          <p:nvPr/>
        </p:nvGrpSpPr>
        <p:grpSpPr>
          <a:xfrm>
            <a:off x="5029200" y="1905000"/>
            <a:ext cx="1524000" cy="1250462"/>
            <a:chOff x="5257800" y="990600"/>
            <a:chExt cx="2971800" cy="2438400"/>
          </a:xfrm>
        </p:grpSpPr>
        <p:sp>
          <p:nvSpPr>
            <p:cNvPr id="90" name="Cloud 89"/>
            <p:cNvSpPr/>
            <p:nvPr/>
          </p:nvSpPr>
          <p:spPr>
            <a:xfrm>
              <a:off x="5257800" y="2057400"/>
              <a:ext cx="2971800" cy="1371600"/>
            </a:xfrm>
            <a:prstGeom prst="cloud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152"/>
            <p:cNvGrpSpPr/>
            <p:nvPr/>
          </p:nvGrpSpPr>
          <p:grpSpPr>
            <a:xfrm>
              <a:off x="5334000" y="1600200"/>
              <a:ext cx="1240564" cy="1371600"/>
              <a:chOff x="4352333" y="1239342"/>
              <a:chExt cx="2535964" cy="2518341"/>
            </a:xfrm>
          </p:grpSpPr>
          <p:sp>
            <p:nvSpPr>
              <p:cNvPr id="119" name="Heart 118"/>
              <p:cNvSpPr/>
              <p:nvPr/>
            </p:nvSpPr>
            <p:spPr>
              <a:xfrm rot="3297309">
                <a:off x="5402397" y="1353642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Heart 119"/>
              <p:cNvSpPr/>
              <p:nvPr/>
            </p:nvSpPr>
            <p:spPr>
              <a:xfrm rot="9942521">
                <a:off x="5021330" y="2386083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Heart 120"/>
              <p:cNvSpPr/>
              <p:nvPr/>
            </p:nvSpPr>
            <p:spPr>
              <a:xfrm rot="16974101">
                <a:off x="4238033" y="1618826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5-Point Star 121"/>
              <p:cNvSpPr/>
              <p:nvPr/>
            </p:nvSpPr>
            <p:spPr>
              <a:xfrm>
                <a:off x="5181600" y="1905000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5-Point Star 122"/>
              <p:cNvSpPr/>
              <p:nvPr/>
            </p:nvSpPr>
            <p:spPr>
              <a:xfrm rot="1844900">
                <a:off x="5221570" y="1969804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5410200" y="2209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159"/>
            <p:cNvGrpSpPr/>
            <p:nvPr/>
          </p:nvGrpSpPr>
          <p:grpSpPr>
            <a:xfrm>
              <a:off x="6553200" y="990600"/>
              <a:ext cx="1143000" cy="1143000"/>
              <a:chOff x="4352333" y="1239342"/>
              <a:chExt cx="2535964" cy="2518341"/>
            </a:xfrm>
          </p:grpSpPr>
          <p:sp>
            <p:nvSpPr>
              <p:cNvPr id="113" name="Heart 112"/>
              <p:cNvSpPr/>
              <p:nvPr/>
            </p:nvSpPr>
            <p:spPr>
              <a:xfrm rot="3297309">
                <a:off x="5402397" y="1353642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Heart 113"/>
              <p:cNvSpPr/>
              <p:nvPr/>
            </p:nvSpPr>
            <p:spPr>
              <a:xfrm rot="9942521">
                <a:off x="5021330" y="2386083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Heart 114"/>
              <p:cNvSpPr/>
              <p:nvPr/>
            </p:nvSpPr>
            <p:spPr>
              <a:xfrm rot="16974101">
                <a:off x="4238033" y="1618826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5-Point Star 115"/>
              <p:cNvSpPr/>
              <p:nvPr/>
            </p:nvSpPr>
            <p:spPr>
              <a:xfrm>
                <a:off x="5181600" y="1905000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5-Point Star 116"/>
              <p:cNvSpPr/>
              <p:nvPr/>
            </p:nvSpPr>
            <p:spPr>
              <a:xfrm rot="1844900">
                <a:off x="5221570" y="1969804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5410200" y="2209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166"/>
            <p:cNvGrpSpPr/>
            <p:nvPr/>
          </p:nvGrpSpPr>
          <p:grpSpPr>
            <a:xfrm>
              <a:off x="7086600" y="2209800"/>
              <a:ext cx="1066800" cy="1219200"/>
              <a:chOff x="4352333" y="1239342"/>
              <a:chExt cx="2535964" cy="2518341"/>
            </a:xfrm>
          </p:grpSpPr>
          <p:sp>
            <p:nvSpPr>
              <p:cNvPr id="107" name="Heart 106"/>
              <p:cNvSpPr/>
              <p:nvPr/>
            </p:nvSpPr>
            <p:spPr>
              <a:xfrm rot="3297309">
                <a:off x="5402397" y="1353642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Heart 107"/>
              <p:cNvSpPr/>
              <p:nvPr/>
            </p:nvSpPr>
            <p:spPr>
              <a:xfrm rot="9942521">
                <a:off x="5021330" y="2386083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Heart 108"/>
              <p:cNvSpPr/>
              <p:nvPr/>
            </p:nvSpPr>
            <p:spPr>
              <a:xfrm rot="16974101">
                <a:off x="4238033" y="1618826"/>
                <a:ext cx="1600200" cy="1371600"/>
              </a:xfrm>
              <a:prstGeom prst="hear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5-Point Star 109"/>
              <p:cNvSpPr/>
              <p:nvPr/>
            </p:nvSpPr>
            <p:spPr>
              <a:xfrm>
                <a:off x="5181600" y="1905000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5-Point Star 110"/>
              <p:cNvSpPr/>
              <p:nvPr/>
            </p:nvSpPr>
            <p:spPr>
              <a:xfrm rot="1844900">
                <a:off x="5221570" y="1969804"/>
                <a:ext cx="1143000" cy="1066800"/>
              </a:xfrm>
              <a:prstGeom prst="star5">
                <a:avLst>
                  <a:gd name="adj" fmla="val 28527"/>
                  <a:gd name="hf" fmla="val 105146"/>
                  <a:gd name="vf" fmla="val 110557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5410200" y="2209800"/>
                <a:ext cx="685800" cy="685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139"/>
            <p:cNvGrpSpPr/>
            <p:nvPr/>
          </p:nvGrpSpPr>
          <p:grpSpPr>
            <a:xfrm>
              <a:off x="5943600" y="1447800"/>
              <a:ext cx="1718244" cy="1676400"/>
              <a:chOff x="3361480" y="4267200"/>
              <a:chExt cx="2327844" cy="2476500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6797650">
                <a:off x="4419600" y="58674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19195667">
                <a:off x="4114800" y="42672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3121598">
                <a:off x="3399580" y="4878888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ound Diagonal Corner Rectangle 97"/>
              <p:cNvSpPr/>
              <p:nvPr/>
            </p:nvSpPr>
            <p:spPr>
              <a:xfrm>
                <a:off x="3505200" y="5562600"/>
                <a:ext cx="914400" cy="9906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ound Diagonal Corner Rectangle 98"/>
              <p:cNvSpPr/>
              <p:nvPr/>
            </p:nvSpPr>
            <p:spPr>
              <a:xfrm rot="4264963">
                <a:off x="4813024" y="519929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 Diagonal Corner Rectangle 99"/>
              <p:cNvSpPr/>
              <p:nvPr/>
            </p:nvSpPr>
            <p:spPr>
              <a:xfrm rot="5400000">
                <a:off x="3657600" y="44958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 Diagonal Corner Rectangle 100"/>
              <p:cNvSpPr/>
              <p:nvPr/>
            </p:nvSpPr>
            <p:spPr>
              <a:xfrm>
                <a:off x="4572000" y="464820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rot="3444609">
                <a:off x="4611448" y="509517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 Diagonal Corner Rectangle 102"/>
              <p:cNvSpPr/>
              <p:nvPr/>
            </p:nvSpPr>
            <p:spPr>
              <a:xfrm rot="18662885">
                <a:off x="4163320" y="5645507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 Diagonal Corner Rectangle 103"/>
              <p:cNvSpPr/>
              <p:nvPr/>
            </p:nvSpPr>
            <p:spPr>
              <a:xfrm rot="18744061">
                <a:off x="4087322" y="4656378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 Diagonal Corner Rectangle 104"/>
              <p:cNvSpPr/>
              <p:nvPr/>
            </p:nvSpPr>
            <p:spPr>
              <a:xfrm rot="1965791">
                <a:off x="3762150" y="5183270"/>
                <a:ext cx="838200" cy="914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10-Point Star 105"/>
              <p:cNvSpPr/>
              <p:nvPr/>
            </p:nvSpPr>
            <p:spPr>
              <a:xfrm rot="20935062">
                <a:off x="4192555" y="5104712"/>
                <a:ext cx="872380" cy="893657"/>
              </a:xfrm>
              <a:prstGeom prst="star10">
                <a:avLst>
                  <a:gd name="adj" fmla="val 23740"/>
                  <a:gd name="hf" fmla="val 105146"/>
                </a:avLst>
              </a:prstGeom>
              <a:solidFill>
                <a:srgbClr val="FF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5" name="TextBox 124"/>
          <p:cNvSpPr txBox="1"/>
          <p:nvPr/>
        </p:nvSpPr>
        <p:spPr>
          <a:xfrm>
            <a:off x="4648200" y="3581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I am thankful I can hear the blue birds  that sing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0" y="6858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I am Thankful to Hear</a:t>
            </a:r>
          </a:p>
          <a:p>
            <a:pPr algn="ctr"/>
            <a:r>
              <a:rPr lang="en-US" sz="1400" dirty="0">
                <a:latin typeface="Comic Sans MS" pitchFamily="66" charset="0"/>
              </a:rPr>
              <a:t>By Lynda Blau</a:t>
            </a:r>
          </a:p>
        </p:txBody>
      </p:sp>
      <p:grpSp>
        <p:nvGrpSpPr>
          <p:cNvPr id="127" name="Group 126"/>
          <p:cNvGrpSpPr/>
          <p:nvPr/>
        </p:nvGrpSpPr>
        <p:grpSpPr>
          <a:xfrm>
            <a:off x="2819400" y="1371600"/>
            <a:ext cx="859191" cy="1592071"/>
            <a:chOff x="5077717" y="2819399"/>
            <a:chExt cx="859191" cy="1592071"/>
          </a:xfrm>
        </p:grpSpPr>
        <p:grpSp>
          <p:nvGrpSpPr>
            <p:cNvPr id="128" name="Group 185"/>
            <p:cNvGrpSpPr/>
            <p:nvPr/>
          </p:nvGrpSpPr>
          <p:grpSpPr>
            <a:xfrm>
              <a:off x="5105400" y="2819399"/>
              <a:ext cx="831508" cy="1592071"/>
              <a:chOff x="5006449" y="3103392"/>
              <a:chExt cx="983908" cy="1367552"/>
            </a:xfrm>
          </p:grpSpPr>
          <p:sp>
            <p:nvSpPr>
              <p:cNvPr id="135" name="Teardrop 134"/>
              <p:cNvSpPr/>
              <p:nvPr/>
            </p:nvSpPr>
            <p:spPr>
              <a:xfrm rot="8237029">
                <a:off x="5006449" y="3103392"/>
                <a:ext cx="981201" cy="990600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ardrop 135"/>
              <p:cNvSpPr/>
              <p:nvPr/>
            </p:nvSpPr>
            <p:spPr>
              <a:xfrm rot="19073774">
                <a:off x="5236979" y="3863557"/>
                <a:ext cx="753378" cy="607387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Teardrop 136"/>
              <p:cNvSpPr/>
              <p:nvPr/>
            </p:nvSpPr>
            <p:spPr>
              <a:xfrm rot="8237029">
                <a:off x="5020824" y="3291167"/>
                <a:ext cx="768483" cy="706345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5334000" y="3733800"/>
                <a:ext cx="381000" cy="67867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5722268" y="3759174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86"/>
            <p:cNvGrpSpPr/>
            <p:nvPr/>
          </p:nvGrpSpPr>
          <p:grpSpPr>
            <a:xfrm rot="20329288" flipH="1">
              <a:off x="5390982" y="3224077"/>
              <a:ext cx="293511" cy="868888"/>
              <a:chOff x="5005204" y="3100204"/>
              <a:chExt cx="990600" cy="1418193"/>
            </a:xfrm>
            <a:solidFill>
              <a:srgbClr val="FAAB7A"/>
            </a:solidFill>
          </p:grpSpPr>
          <p:sp>
            <p:nvSpPr>
              <p:cNvPr id="131" name="Teardrop 130"/>
              <p:cNvSpPr/>
              <p:nvPr/>
            </p:nvSpPr>
            <p:spPr>
              <a:xfrm rot="8237029">
                <a:off x="5005204" y="3100204"/>
                <a:ext cx="990600" cy="990600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ardrop 131"/>
              <p:cNvSpPr/>
              <p:nvPr/>
            </p:nvSpPr>
            <p:spPr>
              <a:xfrm rot="19073774">
                <a:off x="5221318" y="3911010"/>
                <a:ext cx="679679" cy="607387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5334000" y="3733800"/>
                <a:ext cx="381000" cy="76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5562600" y="3733800"/>
                <a:ext cx="228600" cy="4572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0" name="Oval 129"/>
            <p:cNvSpPr/>
            <p:nvPr/>
          </p:nvSpPr>
          <p:spPr>
            <a:xfrm rot="20355363">
              <a:off x="5077717" y="3143097"/>
              <a:ext cx="228600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 flipH="1">
            <a:off x="1219200" y="1371600"/>
            <a:ext cx="859191" cy="1592071"/>
            <a:chOff x="5077717" y="2819399"/>
            <a:chExt cx="859191" cy="1592071"/>
          </a:xfrm>
        </p:grpSpPr>
        <p:grpSp>
          <p:nvGrpSpPr>
            <p:cNvPr id="141" name="Group 185"/>
            <p:cNvGrpSpPr/>
            <p:nvPr/>
          </p:nvGrpSpPr>
          <p:grpSpPr>
            <a:xfrm>
              <a:off x="5105400" y="2819399"/>
              <a:ext cx="831508" cy="1592071"/>
              <a:chOff x="5006449" y="3103392"/>
              <a:chExt cx="983908" cy="1367552"/>
            </a:xfrm>
          </p:grpSpPr>
          <p:sp>
            <p:nvSpPr>
              <p:cNvPr id="148" name="Teardrop 147"/>
              <p:cNvSpPr/>
              <p:nvPr/>
            </p:nvSpPr>
            <p:spPr>
              <a:xfrm rot="8237029">
                <a:off x="5006449" y="3103392"/>
                <a:ext cx="981201" cy="990600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eardrop 148"/>
              <p:cNvSpPr/>
              <p:nvPr/>
            </p:nvSpPr>
            <p:spPr>
              <a:xfrm rot="19073774">
                <a:off x="5236979" y="3863557"/>
                <a:ext cx="753378" cy="607387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Teardrop 149"/>
              <p:cNvSpPr/>
              <p:nvPr/>
            </p:nvSpPr>
            <p:spPr>
              <a:xfrm rot="8237029">
                <a:off x="5020824" y="3291167"/>
                <a:ext cx="768483" cy="706345"/>
              </a:xfrm>
              <a:prstGeom prst="teardrop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5334000" y="3733800"/>
                <a:ext cx="381000" cy="67867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5722268" y="3759174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86"/>
            <p:cNvGrpSpPr/>
            <p:nvPr/>
          </p:nvGrpSpPr>
          <p:grpSpPr>
            <a:xfrm rot="20329288" flipH="1">
              <a:off x="5390982" y="3224077"/>
              <a:ext cx="293511" cy="868888"/>
              <a:chOff x="5005204" y="3100204"/>
              <a:chExt cx="990600" cy="1418193"/>
            </a:xfrm>
            <a:solidFill>
              <a:srgbClr val="FAAB7A"/>
            </a:solidFill>
          </p:grpSpPr>
          <p:sp>
            <p:nvSpPr>
              <p:cNvPr id="144" name="Teardrop 143"/>
              <p:cNvSpPr/>
              <p:nvPr/>
            </p:nvSpPr>
            <p:spPr>
              <a:xfrm rot="8237029">
                <a:off x="5005204" y="3100204"/>
                <a:ext cx="990600" cy="990600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ardrop 144"/>
              <p:cNvSpPr/>
              <p:nvPr/>
            </p:nvSpPr>
            <p:spPr>
              <a:xfrm rot="19073774">
                <a:off x="5221318" y="3911010"/>
                <a:ext cx="679679" cy="607387"/>
              </a:xfrm>
              <a:prstGeom prst="teardrop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5334000" y="3733800"/>
                <a:ext cx="381000" cy="76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5562600" y="3733800"/>
                <a:ext cx="228600" cy="4572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3" name="Oval 142"/>
            <p:cNvSpPr/>
            <p:nvPr/>
          </p:nvSpPr>
          <p:spPr>
            <a:xfrm rot="20355363">
              <a:off x="5077717" y="3143097"/>
              <a:ext cx="228600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26"/>
          <p:cNvGrpSpPr/>
          <p:nvPr/>
        </p:nvGrpSpPr>
        <p:grpSpPr>
          <a:xfrm>
            <a:off x="5334000" y="4572000"/>
            <a:ext cx="2057400" cy="1489842"/>
            <a:chOff x="2694751" y="6436977"/>
            <a:chExt cx="2880370" cy="2097423"/>
          </a:xfrm>
        </p:grpSpPr>
        <p:sp>
          <p:nvSpPr>
            <p:cNvPr id="154" name="Bent-Up Arrow 153"/>
            <p:cNvSpPr/>
            <p:nvPr/>
          </p:nvSpPr>
          <p:spPr>
            <a:xfrm rot="8658149">
              <a:off x="4192355" y="7702232"/>
              <a:ext cx="503787" cy="689223"/>
            </a:xfrm>
            <a:prstGeom prst="bentUpArrow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Isosceles Triangle 154"/>
            <p:cNvSpPr/>
            <p:nvPr/>
          </p:nvSpPr>
          <p:spPr>
            <a:xfrm rot="6670451">
              <a:off x="5016245" y="6981304"/>
              <a:ext cx="462699" cy="655052"/>
            </a:xfrm>
            <a:prstGeom prst="triangle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hord 155"/>
            <p:cNvSpPr/>
            <p:nvPr/>
          </p:nvSpPr>
          <p:spPr>
            <a:xfrm rot="19722594">
              <a:off x="3667814" y="6436977"/>
              <a:ext cx="838200" cy="1447800"/>
            </a:xfrm>
            <a:prstGeom prst="chord">
              <a:avLst>
                <a:gd name="adj1" fmla="val 2700000"/>
                <a:gd name="adj2" fmla="val 16873168"/>
              </a:avLst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hord 156"/>
            <p:cNvSpPr/>
            <p:nvPr/>
          </p:nvSpPr>
          <p:spPr>
            <a:xfrm rot="18520689">
              <a:off x="3350982" y="6476530"/>
              <a:ext cx="1079546" cy="1856586"/>
            </a:xfrm>
            <a:prstGeom prst="chord">
              <a:avLst>
                <a:gd name="adj1" fmla="val 2700000"/>
                <a:gd name="adj2" fmla="val 16873168"/>
              </a:avLst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hord 157"/>
            <p:cNvSpPr/>
            <p:nvPr/>
          </p:nvSpPr>
          <p:spPr>
            <a:xfrm rot="15886568">
              <a:off x="2945256" y="6811494"/>
              <a:ext cx="662687" cy="1163698"/>
            </a:xfrm>
            <a:prstGeom prst="chord">
              <a:avLst>
                <a:gd name="adj1" fmla="val 2700000"/>
                <a:gd name="adj2" fmla="val 16873168"/>
              </a:avLst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>
              <a:off x="4114800" y="6705600"/>
              <a:ext cx="1066800" cy="1066800"/>
            </a:xfrm>
            <a:prstGeom prst="ellipse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Isosceles Triangle 159"/>
            <p:cNvSpPr/>
            <p:nvPr/>
          </p:nvSpPr>
          <p:spPr>
            <a:xfrm rot="6171429">
              <a:off x="5016244" y="6917844"/>
              <a:ext cx="462699" cy="655052"/>
            </a:xfrm>
            <a:prstGeom prst="triangle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Bent-Up Arrow 160"/>
            <p:cNvSpPr/>
            <p:nvPr/>
          </p:nvSpPr>
          <p:spPr>
            <a:xfrm rot="7963615">
              <a:off x="3905968" y="7770449"/>
              <a:ext cx="503787" cy="689223"/>
            </a:xfrm>
            <a:prstGeom prst="bentUpArrow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6-Point Star 161"/>
            <p:cNvSpPr/>
            <p:nvPr/>
          </p:nvSpPr>
          <p:spPr>
            <a:xfrm>
              <a:off x="4038600" y="8229600"/>
              <a:ext cx="304800" cy="304800"/>
            </a:xfrm>
            <a:prstGeom prst="star6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6-Point Star 162"/>
            <p:cNvSpPr/>
            <p:nvPr/>
          </p:nvSpPr>
          <p:spPr>
            <a:xfrm>
              <a:off x="4343400" y="8153400"/>
              <a:ext cx="304800" cy="304800"/>
            </a:xfrm>
            <a:prstGeom prst="star6">
              <a:avLst/>
            </a:prstGeom>
            <a:solidFill>
              <a:srgbClr val="FFC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4" name="Group 25"/>
            <p:cNvGrpSpPr/>
            <p:nvPr/>
          </p:nvGrpSpPr>
          <p:grpSpPr>
            <a:xfrm>
              <a:off x="4876800" y="6705600"/>
              <a:ext cx="381000" cy="381000"/>
              <a:chOff x="4876800" y="6705600"/>
              <a:chExt cx="381000" cy="381000"/>
            </a:xfrm>
          </p:grpSpPr>
          <p:sp>
            <p:nvSpPr>
              <p:cNvPr id="168" name="Oval 23"/>
              <p:cNvSpPr/>
              <p:nvPr/>
            </p:nvSpPr>
            <p:spPr>
              <a:xfrm>
                <a:off x="4876800" y="67056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5029200" y="6858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5" name="Group 26"/>
            <p:cNvGrpSpPr/>
            <p:nvPr/>
          </p:nvGrpSpPr>
          <p:grpSpPr>
            <a:xfrm>
              <a:off x="4648200" y="6781800"/>
              <a:ext cx="381000" cy="381000"/>
              <a:chOff x="4876800" y="6705600"/>
              <a:chExt cx="381000" cy="381000"/>
            </a:xfrm>
          </p:grpSpPr>
          <p:sp>
            <p:nvSpPr>
              <p:cNvPr id="166" name="Oval 165"/>
              <p:cNvSpPr/>
              <p:nvPr/>
            </p:nvSpPr>
            <p:spPr>
              <a:xfrm>
                <a:off x="4876800" y="67056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5029200" y="6858000"/>
                <a:ext cx="228600" cy="2286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6" name="Round Diagonal Corner Rectangle 195"/>
          <p:cNvSpPr/>
          <p:nvPr/>
        </p:nvSpPr>
        <p:spPr>
          <a:xfrm rot="20495387">
            <a:off x="7467600" y="5486400"/>
            <a:ext cx="533400" cy="5334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ound Diagonal Corner Rectangle 196"/>
          <p:cNvSpPr/>
          <p:nvPr/>
        </p:nvSpPr>
        <p:spPr>
          <a:xfrm rot="17146000">
            <a:off x="7682433" y="5853634"/>
            <a:ext cx="533400" cy="5334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52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And the trucks going past me in the street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1000" y="838200"/>
            <a:ext cx="3784208" cy="2282883"/>
            <a:chOff x="482992" y="838200"/>
            <a:chExt cx="8181323" cy="4935512"/>
          </a:xfrm>
        </p:grpSpPr>
        <p:grpSp>
          <p:nvGrpSpPr>
            <p:cNvPr id="8" name="Group 29"/>
            <p:cNvGrpSpPr/>
            <p:nvPr/>
          </p:nvGrpSpPr>
          <p:grpSpPr>
            <a:xfrm>
              <a:off x="1502764" y="3792512"/>
              <a:ext cx="1981200" cy="1981200"/>
              <a:chOff x="228600" y="4572000"/>
              <a:chExt cx="1981200" cy="198120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228600" y="4572000"/>
                <a:ext cx="1981200" cy="19812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55885" y="4886793"/>
                <a:ext cx="1295400" cy="1295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061803" y="5107899"/>
                <a:ext cx="261078" cy="26107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12823" y="5400207"/>
                <a:ext cx="261078" cy="26107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78305" y="5355237"/>
                <a:ext cx="261078" cy="26107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023079" y="5700010"/>
                <a:ext cx="261078" cy="26107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30"/>
            <p:cNvGrpSpPr/>
            <p:nvPr/>
          </p:nvGrpSpPr>
          <p:grpSpPr>
            <a:xfrm>
              <a:off x="6264639" y="3758783"/>
              <a:ext cx="1981200" cy="1981200"/>
              <a:chOff x="228600" y="4572000"/>
              <a:chExt cx="1981200" cy="19812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228600" y="4572000"/>
                <a:ext cx="1981200" cy="19812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55885" y="4886793"/>
                <a:ext cx="1295400" cy="1295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061803" y="5107899"/>
                <a:ext cx="261078" cy="26107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412823" y="5400207"/>
                <a:ext cx="261078" cy="26107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678305" y="5355237"/>
                <a:ext cx="261078" cy="26107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023079" y="5700010"/>
                <a:ext cx="261078" cy="26107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3"/>
            <p:cNvGrpSpPr/>
            <p:nvPr/>
          </p:nvGrpSpPr>
          <p:grpSpPr>
            <a:xfrm>
              <a:off x="844446" y="1280410"/>
              <a:ext cx="1981200" cy="3124200"/>
              <a:chOff x="1219200" y="1295400"/>
              <a:chExt cx="1981200" cy="3124200"/>
            </a:xfrm>
          </p:grpSpPr>
          <p:sp>
            <p:nvSpPr>
              <p:cNvPr id="19" name="Rounded Rectangle 3"/>
              <p:cNvSpPr/>
              <p:nvPr/>
            </p:nvSpPr>
            <p:spPr>
              <a:xfrm>
                <a:off x="1219200" y="2209800"/>
                <a:ext cx="1981200" cy="2209800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Snip Single Corner Rectangle 19"/>
              <p:cNvSpPr/>
              <p:nvPr/>
            </p:nvSpPr>
            <p:spPr>
              <a:xfrm flipH="1">
                <a:off x="1219200" y="1295400"/>
                <a:ext cx="1981200" cy="1600200"/>
              </a:xfrm>
              <a:prstGeom prst="snip1Rect">
                <a:avLst>
                  <a:gd name="adj" fmla="val 50000"/>
                </a:avLst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295400" y="2590800"/>
                <a:ext cx="1828800" cy="657070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Snip Single Corner Rectangle 21"/>
              <p:cNvSpPr/>
              <p:nvPr/>
            </p:nvSpPr>
            <p:spPr>
              <a:xfrm flipH="1">
                <a:off x="1499016" y="1444052"/>
                <a:ext cx="1326630" cy="1040567"/>
              </a:xfrm>
              <a:prstGeom prst="snip1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663908" y="4152275"/>
                <a:ext cx="1391587" cy="264827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286000" y="2514600"/>
                <a:ext cx="0" cy="16002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Rectangle 4"/>
            <p:cNvSpPr/>
            <p:nvPr/>
          </p:nvSpPr>
          <p:spPr>
            <a:xfrm>
              <a:off x="3352800" y="838200"/>
              <a:ext cx="5029200" cy="35814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 rot="5400000">
              <a:off x="1480902" y="2560195"/>
              <a:ext cx="3064239" cy="479685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38200" y="2743200"/>
              <a:ext cx="302301" cy="1623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38200" y="2133600"/>
              <a:ext cx="302301" cy="1623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90600" y="1905000"/>
              <a:ext cx="284814" cy="98435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33400" y="3124200"/>
              <a:ext cx="838200" cy="83820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hord 16"/>
            <p:cNvSpPr/>
            <p:nvPr/>
          </p:nvSpPr>
          <p:spPr>
            <a:xfrm rot="12254260">
              <a:off x="482992" y="3086849"/>
              <a:ext cx="903311" cy="887915"/>
            </a:xfrm>
            <a:prstGeom prst="chord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047875" y="4139783"/>
              <a:ext cx="1616440" cy="297306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57800" y="685800"/>
            <a:ext cx="2994262" cy="2667000"/>
            <a:chOff x="457200" y="3581400"/>
            <a:chExt cx="3657600" cy="3109398"/>
          </a:xfrm>
        </p:grpSpPr>
        <p:sp>
          <p:nvSpPr>
            <p:cNvPr id="38" name="Cube 37"/>
            <p:cNvSpPr/>
            <p:nvPr/>
          </p:nvSpPr>
          <p:spPr>
            <a:xfrm rot="5400000">
              <a:off x="609600" y="5867400"/>
              <a:ext cx="762000" cy="304800"/>
            </a:xfrm>
            <a:prstGeom prst="cube">
              <a:avLst>
                <a:gd name="adj" fmla="val 27941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57200" y="3581400"/>
              <a:ext cx="3657600" cy="2286000"/>
            </a:xfrm>
            <a:prstGeom prst="roundRect">
              <a:avLst/>
            </a:prstGeom>
            <a:solidFill>
              <a:srgbClr val="EDB55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 rot="5400000">
              <a:off x="1676400" y="5867400"/>
              <a:ext cx="762000" cy="304800"/>
            </a:xfrm>
            <a:prstGeom prst="cube">
              <a:avLst>
                <a:gd name="adj" fmla="val 27941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 rot="5400000">
              <a:off x="381000" y="6019800"/>
              <a:ext cx="762000" cy="304800"/>
            </a:xfrm>
            <a:prstGeom prst="cube">
              <a:avLst>
                <a:gd name="adj" fmla="val 27941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 rot="5400000">
              <a:off x="1447800" y="6019800"/>
              <a:ext cx="762000" cy="304800"/>
            </a:xfrm>
            <a:prstGeom prst="cube">
              <a:avLst>
                <a:gd name="adj" fmla="val 27941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09600" y="3733800"/>
              <a:ext cx="3343656" cy="2005584"/>
            </a:xfrm>
            <a:prstGeom prst="roundRect">
              <a:avLst/>
            </a:prstGeom>
            <a:solidFill>
              <a:srgbClr val="46572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grpSp>
          <p:nvGrpSpPr>
            <p:cNvPr id="44" name="Group 124"/>
            <p:cNvGrpSpPr/>
            <p:nvPr/>
          </p:nvGrpSpPr>
          <p:grpSpPr>
            <a:xfrm>
              <a:off x="2851325" y="3733800"/>
              <a:ext cx="998316" cy="2956998"/>
              <a:chOff x="4477984" y="1538382"/>
              <a:chExt cx="1247787" cy="3490398"/>
            </a:xfrm>
          </p:grpSpPr>
          <p:sp>
            <p:nvSpPr>
              <p:cNvPr id="56" name="Round Diagonal Corner Rectangle 55"/>
              <p:cNvSpPr/>
              <p:nvPr/>
            </p:nvSpPr>
            <p:spPr>
              <a:xfrm rot="3939485" flipV="1">
                <a:off x="4724401" y="1989844"/>
                <a:ext cx="1315353" cy="60308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A7852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 Diagonal Corner Rectangle 56"/>
              <p:cNvSpPr/>
              <p:nvPr/>
            </p:nvSpPr>
            <p:spPr>
              <a:xfrm rot="17642699">
                <a:off x="4262650" y="1970121"/>
                <a:ext cx="1297938" cy="75178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A7852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lowchart: Extract 6"/>
              <p:cNvSpPr/>
              <p:nvPr/>
            </p:nvSpPr>
            <p:spPr>
              <a:xfrm>
                <a:off x="4591697" y="2742796"/>
                <a:ext cx="1066800" cy="2133600"/>
              </a:xfrm>
              <a:prstGeom prst="flowChartExtra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477984" y="3883509"/>
                <a:ext cx="404984" cy="27816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5320787" y="3883509"/>
                <a:ext cx="404984" cy="27816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Manual Operation 60"/>
              <p:cNvSpPr/>
              <p:nvPr/>
            </p:nvSpPr>
            <p:spPr>
              <a:xfrm rot="12087336" flipH="1">
                <a:off x="4650212" y="2891001"/>
                <a:ext cx="427878" cy="1087287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Manual Operation 61"/>
              <p:cNvSpPr/>
              <p:nvPr/>
            </p:nvSpPr>
            <p:spPr>
              <a:xfrm rot="9898055">
                <a:off x="5165639" y="2958405"/>
                <a:ext cx="427878" cy="1090021"/>
              </a:xfrm>
              <a:prstGeom prst="flowChartManualOperation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Extract 62"/>
              <p:cNvSpPr/>
              <p:nvPr/>
            </p:nvSpPr>
            <p:spPr>
              <a:xfrm>
                <a:off x="4655314" y="2525284"/>
                <a:ext cx="944963" cy="1947164"/>
              </a:xfrm>
              <a:prstGeom prst="flowChartExtra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4991724" y="2590800"/>
                <a:ext cx="252334" cy="647075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4655314" y="4750614"/>
                <a:ext cx="404984" cy="27816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195293" y="4750614"/>
                <a:ext cx="404984" cy="27816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Moon 66"/>
              <p:cNvSpPr/>
              <p:nvPr/>
            </p:nvSpPr>
            <p:spPr>
              <a:xfrm rot="16200000">
                <a:off x="4896497" y="3172514"/>
                <a:ext cx="457200" cy="304800"/>
              </a:xfrm>
              <a:prstGeom prst="moon">
                <a:avLst>
                  <a:gd name="adj" fmla="val 41177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724400" y="1676400"/>
                <a:ext cx="838200" cy="13716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 Diagonal Corner Rectangle 68"/>
              <p:cNvSpPr/>
              <p:nvPr/>
            </p:nvSpPr>
            <p:spPr>
              <a:xfrm rot="10503555">
                <a:off x="4606167" y="1538382"/>
                <a:ext cx="787404" cy="52759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A7852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Cube 44"/>
            <p:cNvSpPr/>
            <p:nvPr/>
          </p:nvSpPr>
          <p:spPr>
            <a:xfrm>
              <a:off x="533400" y="5562600"/>
              <a:ext cx="1676400" cy="304800"/>
            </a:xfrm>
            <a:prstGeom prst="cube">
              <a:avLst>
                <a:gd name="adj" fmla="val 455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140"/>
            <p:cNvGrpSpPr/>
            <p:nvPr/>
          </p:nvGrpSpPr>
          <p:grpSpPr>
            <a:xfrm>
              <a:off x="762000" y="4724400"/>
              <a:ext cx="1219200" cy="890954"/>
              <a:chOff x="609600" y="5029200"/>
              <a:chExt cx="1981200" cy="1447800"/>
            </a:xfrm>
          </p:grpSpPr>
          <p:grpSp>
            <p:nvGrpSpPr>
              <p:cNvPr id="47" name="Group 233"/>
              <p:cNvGrpSpPr/>
              <p:nvPr/>
            </p:nvGrpSpPr>
            <p:grpSpPr>
              <a:xfrm>
                <a:off x="1676400" y="5029200"/>
                <a:ext cx="381000" cy="228600"/>
                <a:chOff x="5867400" y="5029200"/>
                <a:chExt cx="1371600" cy="762000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5867400" y="5029200"/>
                  <a:ext cx="304800" cy="762000"/>
                </a:xfrm>
                <a:prstGeom prst="round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Wave 54"/>
                <p:cNvSpPr/>
                <p:nvPr/>
              </p:nvSpPr>
              <p:spPr>
                <a:xfrm>
                  <a:off x="6019800" y="5334000"/>
                  <a:ext cx="1219200" cy="457200"/>
                </a:xfrm>
                <a:prstGeom prst="wave">
                  <a:avLst>
                    <a:gd name="adj1" fmla="val 12500"/>
                    <a:gd name="adj2" fmla="val -1000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139"/>
              <p:cNvGrpSpPr/>
              <p:nvPr/>
            </p:nvGrpSpPr>
            <p:grpSpPr>
              <a:xfrm>
                <a:off x="609600" y="5181600"/>
                <a:ext cx="1981200" cy="1295400"/>
                <a:chOff x="609600" y="5181600"/>
                <a:chExt cx="1981200" cy="1295400"/>
              </a:xfrm>
            </p:grpSpPr>
            <p:sp>
              <p:nvSpPr>
                <p:cNvPr id="49" name="Rounded Rectangle 48"/>
                <p:cNvSpPr/>
                <p:nvPr/>
              </p:nvSpPr>
              <p:spPr>
                <a:xfrm>
                  <a:off x="762000" y="5867400"/>
                  <a:ext cx="1676400" cy="304800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ounded Rectangle 49"/>
                <p:cNvSpPr/>
                <p:nvPr/>
              </p:nvSpPr>
              <p:spPr>
                <a:xfrm>
                  <a:off x="990600" y="5562600"/>
                  <a:ext cx="1219200" cy="304800"/>
                </a:xfrm>
                <a:prstGeom prst="round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609600" y="6096000"/>
                  <a:ext cx="1905000" cy="38100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1447800" y="5181600"/>
                  <a:ext cx="457200" cy="381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914400" y="6019800"/>
                  <a:ext cx="1676400" cy="304800"/>
                </a:xfrm>
                <a:prstGeom prst="round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70" name="TextBox 69"/>
          <p:cNvSpPr txBox="1"/>
          <p:nvPr/>
        </p:nvSpPr>
        <p:spPr>
          <a:xfrm>
            <a:off x="4495800" y="762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I am thankful I can hear my teacher’s teach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0" y="3505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And the Missionaries in all they say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1143000" y="4038600"/>
            <a:ext cx="2209800" cy="2667000"/>
            <a:chOff x="2667000" y="3200400"/>
            <a:chExt cx="2344775" cy="2851465"/>
          </a:xfrm>
        </p:grpSpPr>
        <p:grpSp>
          <p:nvGrpSpPr>
            <p:cNvPr id="73" name="Group 324"/>
            <p:cNvGrpSpPr/>
            <p:nvPr/>
          </p:nvGrpSpPr>
          <p:grpSpPr>
            <a:xfrm>
              <a:off x="3733800" y="3200400"/>
              <a:ext cx="1277975" cy="2699065"/>
              <a:chOff x="4191000" y="3276600"/>
              <a:chExt cx="1277975" cy="2699065"/>
            </a:xfrm>
          </p:grpSpPr>
          <p:sp>
            <p:nvSpPr>
              <p:cNvPr id="106" name="Oval 105"/>
              <p:cNvSpPr/>
              <p:nvPr/>
            </p:nvSpPr>
            <p:spPr>
              <a:xfrm rot="1744993" flipH="1">
                <a:off x="4564797" y="5520794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18266709" flipH="1">
                <a:off x="4976041" y="5496197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1542654" flipH="1">
                <a:off x="4230524" y="4687561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apezoid 124"/>
              <p:cNvSpPr/>
              <p:nvPr/>
            </p:nvSpPr>
            <p:spPr>
              <a:xfrm rot="21208494" flipH="1">
                <a:off x="4831552" y="4887347"/>
                <a:ext cx="352451" cy="825780"/>
              </a:xfrm>
              <a:prstGeom prst="trapezoid">
                <a:avLst>
                  <a:gd name="adj" fmla="val 653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24"/>
              <p:cNvSpPr/>
              <p:nvPr/>
            </p:nvSpPr>
            <p:spPr>
              <a:xfrm flipH="1">
                <a:off x="4530452" y="4885430"/>
                <a:ext cx="304800" cy="825781"/>
              </a:xfrm>
              <a:prstGeom prst="trapezoid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rapezoid 110"/>
              <p:cNvSpPr/>
              <p:nvPr/>
            </p:nvSpPr>
            <p:spPr>
              <a:xfrm rot="1200179" flipH="1">
                <a:off x="4335284" y="4074607"/>
                <a:ext cx="298496" cy="785072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rapezoid 111"/>
              <p:cNvSpPr/>
              <p:nvPr/>
            </p:nvSpPr>
            <p:spPr>
              <a:xfrm rot="20088851" flipH="1">
                <a:off x="5036044" y="3999783"/>
                <a:ext cx="303512" cy="753775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/>
              <p:cNvSpPr/>
              <p:nvPr/>
            </p:nvSpPr>
            <p:spPr>
              <a:xfrm flipH="1">
                <a:off x="4530452" y="4158070"/>
                <a:ext cx="609600" cy="955964"/>
              </a:xfrm>
              <a:prstGeom prst="trapezoid">
                <a:avLst>
                  <a:gd name="adj" fmla="val 1299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Parallelogram 113"/>
              <p:cNvSpPr/>
              <p:nvPr/>
            </p:nvSpPr>
            <p:spPr>
              <a:xfrm rot="3035262" flipH="1">
                <a:off x="4428801" y="4067994"/>
                <a:ext cx="419921" cy="156346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Parallelogram 114"/>
              <p:cNvSpPr/>
              <p:nvPr/>
            </p:nvSpPr>
            <p:spPr>
              <a:xfrm rot="18806754">
                <a:off x="4798107" y="4065259"/>
                <a:ext cx="431026" cy="158623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 flipH="1">
                <a:off x="4537900" y="3361434"/>
                <a:ext cx="567500" cy="7966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7" name="Group 13"/>
              <p:cNvGrpSpPr/>
              <p:nvPr/>
            </p:nvGrpSpPr>
            <p:grpSpPr>
              <a:xfrm flipH="1">
                <a:off x="4724400" y="4191000"/>
                <a:ext cx="209266" cy="554259"/>
                <a:chOff x="1463040" y="844062"/>
                <a:chExt cx="685800" cy="1957755"/>
              </a:xfrm>
              <a:solidFill>
                <a:srgbClr val="C00000"/>
              </a:solidFill>
            </p:grpSpPr>
            <p:sp>
              <p:nvSpPr>
                <p:cNvPr id="132" name="Pentagon 131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Diamond 132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8" name="Trapezoid 117"/>
              <p:cNvSpPr/>
              <p:nvPr/>
            </p:nvSpPr>
            <p:spPr>
              <a:xfrm flipH="1">
                <a:off x="4530452" y="4885434"/>
                <a:ext cx="609600" cy="228600"/>
              </a:xfrm>
              <a:prstGeom prst="trapezoid">
                <a:avLst>
                  <a:gd name="adj" fmla="val 1299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Trapezoid 118"/>
              <p:cNvSpPr/>
              <p:nvPr/>
            </p:nvSpPr>
            <p:spPr>
              <a:xfrm rot="777724" flipH="1">
                <a:off x="4191000" y="4760278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 flipH="1">
                <a:off x="4926106" y="4347882"/>
                <a:ext cx="152400" cy="76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Cloud 120"/>
              <p:cNvSpPr/>
              <p:nvPr/>
            </p:nvSpPr>
            <p:spPr>
              <a:xfrm>
                <a:off x="4495800" y="3276600"/>
                <a:ext cx="609600" cy="381000"/>
              </a:xfrm>
              <a:prstGeom prst="clou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2" name="Group 316"/>
              <p:cNvGrpSpPr/>
              <p:nvPr/>
            </p:nvGrpSpPr>
            <p:grpSpPr>
              <a:xfrm>
                <a:off x="4876800" y="4343400"/>
                <a:ext cx="381000" cy="609600"/>
                <a:chOff x="2819400" y="3657600"/>
                <a:chExt cx="1447800" cy="2121932"/>
              </a:xfrm>
            </p:grpSpPr>
            <p:sp>
              <p:nvSpPr>
                <p:cNvPr id="127" name="TextBox 126"/>
                <p:cNvSpPr txBox="1"/>
                <p:nvPr/>
              </p:nvSpPr>
              <p:spPr>
                <a:xfrm>
                  <a:off x="3869621" y="5410200"/>
                  <a:ext cx="18473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dirty="0">
                    <a:latin typeface="Comic Sans MS" pitchFamily="66" charset="0"/>
                  </a:endParaRP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2819400" y="3730770"/>
                  <a:ext cx="14478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2971800" y="3733799"/>
                  <a:ext cx="1219200" cy="18993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2819400" y="3657600"/>
                  <a:ext cx="12192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" dirty="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2819400" y="3657600"/>
                  <a:ext cx="152400" cy="19755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3" name="Oval 122"/>
              <p:cNvSpPr/>
              <p:nvPr/>
            </p:nvSpPr>
            <p:spPr>
              <a:xfrm rot="18513623" flipH="1">
                <a:off x="4982709" y="4437223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 rot="18513623" flipH="1">
                <a:off x="5159753" y="4591261"/>
                <a:ext cx="333336" cy="2851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Trapezoid 124"/>
              <p:cNvSpPr/>
              <p:nvPr/>
            </p:nvSpPr>
            <p:spPr>
              <a:xfrm rot="17019235" flipH="1">
                <a:off x="4969525" y="4606240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 rot="18513623" flipH="1" flipV="1">
                <a:off x="5210840" y="4555125"/>
                <a:ext cx="214167" cy="1296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" name="Group 293"/>
            <p:cNvGrpSpPr/>
            <p:nvPr/>
          </p:nvGrpSpPr>
          <p:grpSpPr>
            <a:xfrm>
              <a:off x="2971800" y="3352800"/>
              <a:ext cx="1207618" cy="2699065"/>
              <a:chOff x="2637034" y="3115566"/>
              <a:chExt cx="1360018" cy="2699065"/>
            </a:xfrm>
          </p:grpSpPr>
          <p:sp>
            <p:nvSpPr>
              <p:cNvPr id="85" name="Oval 84"/>
              <p:cNvSpPr/>
              <p:nvPr/>
            </p:nvSpPr>
            <p:spPr>
              <a:xfrm rot="19855007">
                <a:off x="3380833" y="5359760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3333291">
                <a:off x="2969589" y="5335163"/>
                <a:ext cx="242422" cy="454871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 rot="20057346">
                <a:off x="3728928" y="4526527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 rot="1248896">
                <a:off x="2667000" y="4495800"/>
                <a:ext cx="228600" cy="3810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rapezoid 124"/>
              <p:cNvSpPr/>
              <p:nvPr/>
            </p:nvSpPr>
            <p:spPr>
              <a:xfrm rot="391506">
                <a:off x="3004049" y="4726313"/>
                <a:ext cx="352451" cy="825780"/>
              </a:xfrm>
              <a:prstGeom prst="trapezoid">
                <a:avLst>
                  <a:gd name="adj" fmla="val 653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rapezoid 124"/>
              <p:cNvSpPr/>
              <p:nvPr/>
            </p:nvSpPr>
            <p:spPr>
              <a:xfrm>
                <a:off x="3352800" y="4724396"/>
                <a:ext cx="304800" cy="825781"/>
              </a:xfrm>
              <a:prstGeom prst="trapezoid">
                <a:avLst>
                  <a:gd name="adj" fmla="val 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rapezoid 90"/>
              <p:cNvSpPr/>
              <p:nvPr/>
            </p:nvSpPr>
            <p:spPr>
              <a:xfrm rot="20399821">
                <a:off x="3554272" y="3913573"/>
                <a:ext cx="298496" cy="785072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rapezoid 91"/>
              <p:cNvSpPr/>
              <p:nvPr/>
            </p:nvSpPr>
            <p:spPr>
              <a:xfrm rot="1511149">
                <a:off x="2830728" y="3834780"/>
                <a:ext cx="303512" cy="83728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rapezoid 92"/>
              <p:cNvSpPr/>
              <p:nvPr/>
            </p:nvSpPr>
            <p:spPr>
              <a:xfrm>
                <a:off x="3048000" y="3997036"/>
                <a:ext cx="609600" cy="955964"/>
              </a:xfrm>
              <a:prstGeom prst="trapezoid">
                <a:avLst>
                  <a:gd name="adj" fmla="val 12998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Parallelogram 93"/>
              <p:cNvSpPr/>
              <p:nvPr/>
            </p:nvSpPr>
            <p:spPr>
              <a:xfrm rot="18564738">
                <a:off x="3339330" y="3906960"/>
                <a:ext cx="419921" cy="156346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Parallelogram 94"/>
              <p:cNvSpPr/>
              <p:nvPr/>
            </p:nvSpPr>
            <p:spPr>
              <a:xfrm rot="2793246" flipH="1">
                <a:off x="2985814" y="3895260"/>
                <a:ext cx="431026" cy="158623"/>
              </a:xfrm>
              <a:prstGeom prst="parallelogram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3056914" y="3200400"/>
                <a:ext cx="593238" cy="79663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7" name="Group 13"/>
              <p:cNvGrpSpPr/>
              <p:nvPr/>
            </p:nvGrpSpPr>
            <p:grpSpPr>
              <a:xfrm>
                <a:off x="3219734" y="4026977"/>
                <a:ext cx="209266" cy="554259"/>
                <a:chOff x="1463040" y="844062"/>
                <a:chExt cx="685800" cy="1957755"/>
              </a:xfrm>
            </p:grpSpPr>
            <p:sp>
              <p:nvSpPr>
                <p:cNvPr id="104" name="Pentagon 103"/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Diamond 104"/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8" name="Trapezoid 97"/>
              <p:cNvSpPr/>
              <p:nvPr/>
            </p:nvSpPr>
            <p:spPr>
              <a:xfrm>
                <a:off x="3048000" y="4724400"/>
                <a:ext cx="609600" cy="228600"/>
              </a:xfrm>
              <a:prstGeom prst="trapezoid">
                <a:avLst>
                  <a:gd name="adj" fmla="val 1299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rapezoid 98"/>
              <p:cNvSpPr/>
              <p:nvPr/>
            </p:nvSpPr>
            <p:spPr>
              <a:xfrm rot="1511149">
                <a:off x="2637034" y="4545996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rapezoid 99"/>
              <p:cNvSpPr/>
              <p:nvPr/>
            </p:nvSpPr>
            <p:spPr>
              <a:xfrm rot="20822276">
                <a:off x="3654732" y="4599244"/>
                <a:ext cx="342320" cy="146300"/>
              </a:xfrm>
              <a:prstGeom prst="trapezoid">
                <a:avLst>
                  <a:gd name="adj" fmla="val 187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429000" y="4191000"/>
                <a:ext cx="152400" cy="762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ardrop 101"/>
              <p:cNvSpPr/>
              <p:nvPr/>
            </p:nvSpPr>
            <p:spPr>
              <a:xfrm rot="9606458">
                <a:off x="2944022" y="3115566"/>
                <a:ext cx="461244" cy="365503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ardrop 102"/>
              <p:cNvSpPr/>
              <p:nvPr/>
            </p:nvSpPr>
            <p:spPr>
              <a:xfrm rot="3437613">
                <a:off x="3293432" y="3228121"/>
                <a:ext cx="383223" cy="249356"/>
              </a:xfrm>
              <a:prstGeom prst="teardrop">
                <a:avLst/>
              </a:prstGeom>
              <a:solidFill>
                <a:srgbClr val="9A7B3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326"/>
            <p:cNvGrpSpPr/>
            <p:nvPr/>
          </p:nvGrpSpPr>
          <p:grpSpPr>
            <a:xfrm>
              <a:off x="2667000" y="4953000"/>
              <a:ext cx="609600" cy="914400"/>
              <a:chOff x="2743200" y="938270"/>
              <a:chExt cx="4827770" cy="5081530"/>
            </a:xfrm>
          </p:grpSpPr>
          <p:sp>
            <p:nvSpPr>
              <p:cNvPr id="77" name="Block Arc 76"/>
              <p:cNvSpPr/>
              <p:nvPr/>
            </p:nvSpPr>
            <p:spPr>
              <a:xfrm rot="4844655">
                <a:off x="3744604" y="2522104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Block Arc 77"/>
              <p:cNvSpPr/>
              <p:nvPr/>
            </p:nvSpPr>
            <p:spPr>
              <a:xfrm rot="4844655">
                <a:off x="4354204" y="2750705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Flowchart: Delay 78"/>
              <p:cNvSpPr/>
              <p:nvPr/>
            </p:nvSpPr>
            <p:spPr>
              <a:xfrm rot="16200000">
                <a:off x="2590800" y="1676400"/>
                <a:ext cx="4876800" cy="3810000"/>
              </a:xfrm>
              <a:prstGeom prst="flowChartDelay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lowchart: Delay 79"/>
              <p:cNvSpPr/>
              <p:nvPr/>
            </p:nvSpPr>
            <p:spPr>
              <a:xfrm rot="16200000">
                <a:off x="2057400" y="1828800"/>
                <a:ext cx="4876800" cy="3505200"/>
              </a:xfrm>
              <a:prstGeom prst="flowChartDelay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581400" y="2057400"/>
                <a:ext cx="1676400" cy="60960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ounded Rectangle 81"/>
              <p:cNvSpPr/>
              <p:nvPr/>
            </p:nvSpPr>
            <p:spPr>
              <a:xfrm>
                <a:off x="2971800" y="4038600"/>
                <a:ext cx="2971800" cy="1981200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971800" y="4419600"/>
                <a:ext cx="2971800" cy="1524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5791200" y="4495800"/>
                <a:ext cx="228600" cy="4572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Oval 75"/>
            <p:cNvSpPr/>
            <p:nvPr/>
          </p:nvSpPr>
          <p:spPr>
            <a:xfrm rot="20057346">
              <a:off x="3059926" y="4965727"/>
              <a:ext cx="88662" cy="1314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4648200" y="3581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I am thankful I can hear the talks at church</a:t>
            </a:r>
          </a:p>
        </p:txBody>
      </p:sp>
      <p:grpSp>
        <p:nvGrpSpPr>
          <p:cNvPr id="135" name="Group 134"/>
          <p:cNvGrpSpPr/>
          <p:nvPr/>
        </p:nvGrpSpPr>
        <p:grpSpPr>
          <a:xfrm>
            <a:off x="5486400" y="4267200"/>
            <a:ext cx="2667000" cy="2286000"/>
            <a:chOff x="3657600" y="457200"/>
            <a:chExt cx="2286000" cy="2057400"/>
          </a:xfrm>
        </p:grpSpPr>
        <p:sp>
          <p:nvSpPr>
            <p:cNvPr id="136" name="Flowchart: Manual Operation 135"/>
            <p:cNvSpPr/>
            <p:nvPr/>
          </p:nvSpPr>
          <p:spPr>
            <a:xfrm rot="12226993">
              <a:off x="4304986" y="1182365"/>
              <a:ext cx="328855" cy="634556"/>
            </a:xfrm>
            <a:prstGeom prst="flowChartManualOpe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 rot="3447143">
              <a:off x="4497763" y="1528500"/>
              <a:ext cx="197224" cy="15665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rapezoid 75"/>
            <p:cNvSpPr/>
            <p:nvPr/>
          </p:nvSpPr>
          <p:spPr>
            <a:xfrm>
              <a:off x="4324707" y="1294818"/>
              <a:ext cx="869100" cy="888088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lowchart: Extract 78"/>
            <p:cNvSpPr/>
            <p:nvPr/>
          </p:nvSpPr>
          <p:spPr>
            <a:xfrm rot="10800000">
              <a:off x="4525270" y="1188881"/>
              <a:ext cx="534831" cy="476717"/>
            </a:xfrm>
            <a:prstGeom prst="flowChartExtra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lowchart: Manual Operation 139"/>
            <p:cNvSpPr/>
            <p:nvPr/>
          </p:nvSpPr>
          <p:spPr>
            <a:xfrm rot="9072359">
              <a:off x="4887814" y="1198713"/>
              <a:ext cx="328855" cy="669908"/>
            </a:xfrm>
            <a:prstGeom prst="flowChartManualOperation">
              <a:avLst/>
            </a:prstGeom>
            <a:solidFill>
              <a:schemeClr val="tx1">
                <a:lumMod val="65000"/>
                <a:lumOff val="3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3"/>
            <p:cNvGrpSpPr/>
            <p:nvPr/>
          </p:nvGrpSpPr>
          <p:grpSpPr>
            <a:xfrm>
              <a:off x="4659886" y="1313512"/>
              <a:ext cx="266416" cy="580740"/>
              <a:chOff x="1463040" y="844062"/>
              <a:chExt cx="685800" cy="1957755"/>
            </a:xfrm>
          </p:grpSpPr>
          <p:sp>
            <p:nvSpPr>
              <p:cNvPr id="155" name="Pentagon 154"/>
              <p:cNvSpPr/>
              <p:nvPr/>
            </p:nvSpPr>
            <p:spPr>
              <a:xfrm rot="5400000">
                <a:off x="1104900" y="1925516"/>
                <a:ext cx="1371600" cy="381001"/>
              </a:xfrm>
              <a:prstGeom prst="homePlate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Diamond 155"/>
              <p:cNvSpPr/>
              <p:nvPr/>
            </p:nvSpPr>
            <p:spPr>
              <a:xfrm>
                <a:off x="1463040" y="844062"/>
                <a:ext cx="685800" cy="908538"/>
              </a:xfrm>
              <a:prstGeom prst="diamond">
                <a:avLst/>
              </a:prstGeom>
              <a:solidFill>
                <a:srgbClr val="FF000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2" name="Parallelogram 141"/>
            <p:cNvSpPr/>
            <p:nvPr/>
          </p:nvSpPr>
          <p:spPr>
            <a:xfrm rot="18360858">
              <a:off x="4796500" y="1222550"/>
              <a:ext cx="308508" cy="164334"/>
            </a:xfrm>
            <a:prstGeom prst="parallelogram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Parallelogram 142"/>
            <p:cNvSpPr/>
            <p:nvPr/>
          </p:nvSpPr>
          <p:spPr>
            <a:xfrm rot="3239142" flipH="1">
              <a:off x="4520493" y="1184011"/>
              <a:ext cx="265449" cy="254071"/>
            </a:xfrm>
            <a:prstGeom prst="parallelogram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4419600" y="500290"/>
              <a:ext cx="685800" cy="8474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ardrop 144"/>
            <p:cNvSpPr/>
            <p:nvPr/>
          </p:nvSpPr>
          <p:spPr>
            <a:xfrm rot="4650018">
              <a:off x="4593362" y="293737"/>
              <a:ext cx="232176" cy="559102"/>
            </a:xfrm>
            <a:prstGeom prst="teardrop">
              <a:avLst>
                <a:gd name="adj" fmla="val 130404"/>
              </a:avLst>
            </a:prstGeom>
            <a:solidFill>
              <a:srgbClr val="6633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ardrop 145"/>
            <p:cNvSpPr/>
            <p:nvPr/>
          </p:nvSpPr>
          <p:spPr>
            <a:xfrm rot="18469265">
              <a:off x="4959712" y="526807"/>
              <a:ext cx="168019" cy="323338"/>
            </a:xfrm>
            <a:prstGeom prst="teardrop">
              <a:avLst>
                <a:gd name="adj" fmla="val 130404"/>
              </a:avLst>
            </a:prstGeom>
            <a:solidFill>
              <a:srgbClr val="6633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Parallelogram 146"/>
            <p:cNvSpPr/>
            <p:nvPr/>
          </p:nvSpPr>
          <p:spPr>
            <a:xfrm rot="3239142" flipH="1">
              <a:off x="4388764" y="1307554"/>
              <a:ext cx="301168" cy="12809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Parallelogram 147"/>
            <p:cNvSpPr/>
            <p:nvPr/>
          </p:nvSpPr>
          <p:spPr>
            <a:xfrm rot="18360858">
              <a:off x="4857686" y="1307554"/>
              <a:ext cx="301168" cy="12809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114800" y="1676400"/>
              <a:ext cx="1371600" cy="152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4267200" y="1828800"/>
              <a:ext cx="1066800" cy="4572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657600" y="2286000"/>
              <a:ext cx="2286000" cy="2286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2" name="Group 51"/>
            <p:cNvGrpSpPr/>
            <p:nvPr/>
          </p:nvGrpSpPr>
          <p:grpSpPr>
            <a:xfrm>
              <a:off x="4800600" y="1219200"/>
              <a:ext cx="152400" cy="457200"/>
              <a:chOff x="5867400" y="762000"/>
              <a:chExt cx="228600" cy="918356"/>
            </a:xfrm>
          </p:grpSpPr>
          <p:sp>
            <p:nvSpPr>
              <p:cNvPr id="153" name="Oval 152"/>
              <p:cNvSpPr/>
              <p:nvPr/>
            </p:nvSpPr>
            <p:spPr>
              <a:xfrm>
                <a:off x="5867400" y="762000"/>
                <a:ext cx="228600" cy="2286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lowchart: Magnetic Disk 153"/>
              <p:cNvSpPr/>
              <p:nvPr/>
            </p:nvSpPr>
            <p:spPr>
              <a:xfrm rot="10589476">
                <a:off x="5966858" y="917072"/>
                <a:ext cx="105884" cy="763284"/>
              </a:xfrm>
              <a:prstGeom prst="flowChartMagneticDisk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But what I am most thankful for is that Heavenly Father can hear me when I pray</a:t>
            </a:r>
          </a:p>
        </p:txBody>
      </p:sp>
      <p:grpSp>
        <p:nvGrpSpPr>
          <p:cNvPr id="135" name="Group 134"/>
          <p:cNvGrpSpPr/>
          <p:nvPr/>
        </p:nvGrpSpPr>
        <p:grpSpPr>
          <a:xfrm>
            <a:off x="1143000" y="1122098"/>
            <a:ext cx="2438400" cy="2215461"/>
            <a:chOff x="914400" y="1447800"/>
            <a:chExt cx="4572000" cy="4419600"/>
          </a:xfrm>
        </p:grpSpPr>
        <p:sp>
          <p:nvSpPr>
            <p:cNvPr id="136" name="Oval 135"/>
            <p:cNvSpPr/>
            <p:nvPr/>
          </p:nvSpPr>
          <p:spPr>
            <a:xfrm>
              <a:off x="914400" y="3429000"/>
              <a:ext cx="4572000" cy="18288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7" name="Group 214"/>
            <p:cNvGrpSpPr/>
            <p:nvPr/>
          </p:nvGrpSpPr>
          <p:grpSpPr>
            <a:xfrm>
              <a:off x="1295400" y="1447800"/>
              <a:ext cx="2667000" cy="4419600"/>
              <a:chOff x="152400" y="2590800"/>
              <a:chExt cx="2614354" cy="3581400"/>
            </a:xfrm>
          </p:grpSpPr>
          <p:sp>
            <p:nvSpPr>
              <p:cNvPr id="151" name="Rounded Rectangle 150"/>
              <p:cNvSpPr/>
              <p:nvPr/>
            </p:nvSpPr>
            <p:spPr>
              <a:xfrm>
                <a:off x="251024" y="3429000"/>
                <a:ext cx="2514600" cy="1981200"/>
              </a:xfrm>
              <a:prstGeom prst="round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Cloud 151"/>
              <p:cNvSpPr/>
              <p:nvPr/>
            </p:nvSpPr>
            <p:spPr>
              <a:xfrm rot="21131850">
                <a:off x="152400" y="3241850"/>
                <a:ext cx="2614354" cy="2093086"/>
              </a:xfrm>
              <a:prstGeom prst="clou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ounded Rectangle 152"/>
              <p:cNvSpPr/>
              <p:nvPr/>
            </p:nvSpPr>
            <p:spPr>
              <a:xfrm rot="16200000">
                <a:off x="1981200" y="5410200"/>
                <a:ext cx="990600" cy="533400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ounded Rectangle 153"/>
              <p:cNvSpPr/>
              <p:nvPr/>
            </p:nvSpPr>
            <p:spPr>
              <a:xfrm rot="16200000">
                <a:off x="0" y="5410200"/>
                <a:ext cx="990600" cy="533400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5" name="Group 48"/>
              <p:cNvGrpSpPr/>
              <p:nvPr/>
            </p:nvGrpSpPr>
            <p:grpSpPr>
              <a:xfrm>
                <a:off x="403424" y="2590800"/>
                <a:ext cx="2286000" cy="914400"/>
                <a:chOff x="3657600" y="4419600"/>
                <a:chExt cx="2590800" cy="1066800"/>
              </a:xfrm>
            </p:grpSpPr>
            <p:sp>
              <p:nvSpPr>
                <p:cNvPr id="165" name="Rounded Rectangle 164"/>
                <p:cNvSpPr/>
                <p:nvPr/>
              </p:nvSpPr>
              <p:spPr>
                <a:xfrm>
                  <a:off x="3657600" y="4419600"/>
                  <a:ext cx="2590800" cy="1066800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Diamond 165"/>
                <p:cNvSpPr/>
                <p:nvPr/>
              </p:nvSpPr>
              <p:spPr>
                <a:xfrm>
                  <a:off x="3733800" y="4495800"/>
                  <a:ext cx="838200" cy="914400"/>
                </a:xfrm>
                <a:prstGeom prst="diamond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Diamond 166"/>
                <p:cNvSpPr/>
                <p:nvPr/>
              </p:nvSpPr>
              <p:spPr>
                <a:xfrm>
                  <a:off x="4572000" y="4495800"/>
                  <a:ext cx="838200" cy="914400"/>
                </a:xfrm>
                <a:prstGeom prst="diamond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Diamond 52"/>
                <p:cNvSpPr/>
                <p:nvPr/>
              </p:nvSpPr>
              <p:spPr>
                <a:xfrm>
                  <a:off x="5410200" y="4495800"/>
                  <a:ext cx="838200" cy="914400"/>
                </a:xfrm>
                <a:prstGeom prst="diamond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Diamond 168"/>
                <p:cNvSpPr/>
                <p:nvPr/>
              </p:nvSpPr>
              <p:spPr>
                <a:xfrm>
                  <a:off x="55626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Diamond 54"/>
                <p:cNvSpPr/>
                <p:nvPr/>
              </p:nvSpPr>
              <p:spPr>
                <a:xfrm>
                  <a:off x="47244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Diamond 170"/>
                <p:cNvSpPr/>
                <p:nvPr/>
              </p:nvSpPr>
              <p:spPr>
                <a:xfrm>
                  <a:off x="38862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6" name="Rounded Rectangle 155"/>
              <p:cNvSpPr/>
              <p:nvPr/>
            </p:nvSpPr>
            <p:spPr>
              <a:xfrm>
                <a:off x="708224" y="3048000"/>
                <a:ext cx="1752600" cy="762000"/>
              </a:xfrm>
              <a:prstGeom prst="roundRect">
                <a:avLst>
                  <a:gd name="adj" fmla="val 35867"/>
                </a:avLst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7" name="Group 47"/>
              <p:cNvGrpSpPr/>
              <p:nvPr/>
            </p:nvGrpSpPr>
            <p:grpSpPr>
              <a:xfrm>
                <a:off x="152400" y="4343400"/>
                <a:ext cx="2590800" cy="1066800"/>
                <a:chOff x="3657600" y="4419600"/>
                <a:chExt cx="2590800" cy="1066800"/>
              </a:xfrm>
            </p:grpSpPr>
            <p:sp>
              <p:nvSpPr>
                <p:cNvPr id="158" name="Rounded Rectangle 157"/>
                <p:cNvSpPr/>
                <p:nvPr/>
              </p:nvSpPr>
              <p:spPr>
                <a:xfrm>
                  <a:off x="3657600" y="4419600"/>
                  <a:ext cx="2590800" cy="1066800"/>
                </a:xfrm>
                <a:prstGeom prst="round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Diamond 158"/>
                <p:cNvSpPr/>
                <p:nvPr/>
              </p:nvSpPr>
              <p:spPr>
                <a:xfrm>
                  <a:off x="3733800" y="4495800"/>
                  <a:ext cx="838200" cy="914400"/>
                </a:xfrm>
                <a:prstGeom prst="diamond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Diamond 159"/>
                <p:cNvSpPr/>
                <p:nvPr/>
              </p:nvSpPr>
              <p:spPr>
                <a:xfrm>
                  <a:off x="4572000" y="4495800"/>
                  <a:ext cx="838200" cy="914400"/>
                </a:xfrm>
                <a:prstGeom prst="diamond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Diamond 160"/>
                <p:cNvSpPr/>
                <p:nvPr/>
              </p:nvSpPr>
              <p:spPr>
                <a:xfrm>
                  <a:off x="5410200" y="4495800"/>
                  <a:ext cx="838200" cy="914400"/>
                </a:xfrm>
                <a:prstGeom prst="diamond">
                  <a:avLst/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Diamond 161"/>
                <p:cNvSpPr/>
                <p:nvPr/>
              </p:nvSpPr>
              <p:spPr>
                <a:xfrm>
                  <a:off x="55626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Diamond 162"/>
                <p:cNvSpPr/>
                <p:nvPr/>
              </p:nvSpPr>
              <p:spPr>
                <a:xfrm>
                  <a:off x="47244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Diamond 163"/>
                <p:cNvSpPr/>
                <p:nvPr/>
              </p:nvSpPr>
              <p:spPr>
                <a:xfrm>
                  <a:off x="38862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8" name="Group 53"/>
            <p:cNvGrpSpPr/>
            <p:nvPr/>
          </p:nvGrpSpPr>
          <p:grpSpPr>
            <a:xfrm>
              <a:off x="3581400" y="2209800"/>
              <a:ext cx="1719434" cy="2503720"/>
              <a:chOff x="2791106" y="2206354"/>
              <a:chExt cx="1719434" cy="2503720"/>
            </a:xfrm>
          </p:grpSpPr>
          <p:sp>
            <p:nvSpPr>
              <p:cNvPr id="139" name="Oval 138"/>
              <p:cNvSpPr/>
              <p:nvPr/>
            </p:nvSpPr>
            <p:spPr>
              <a:xfrm rot="16353383">
                <a:off x="4170183" y="4150459"/>
                <a:ext cx="447231" cy="2334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rapezoid 139"/>
              <p:cNvSpPr/>
              <p:nvPr/>
            </p:nvSpPr>
            <p:spPr>
              <a:xfrm rot="15976801">
                <a:off x="3584048" y="3779729"/>
                <a:ext cx="480855" cy="10668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 rot="16353383">
                <a:off x="4165533" y="4302859"/>
                <a:ext cx="447231" cy="2334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 rot="17784687">
                <a:off x="2829206" y="3078730"/>
                <a:ext cx="304800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 rot="17784687">
                <a:off x="2829206" y="3231130"/>
                <a:ext cx="304800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rapezoid 143"/>
              <p:cNvSpPr/>
              <p:nvPr/>
            </p:nvSpPr>
            <p:spPr>
              <a:xfrm rot="5884719">
                <a:off x="3255679" y="2931728"/>
                <a:ext cx="367970" cy="814502"/>
              </a:xfrm>
              <a:prstGeom prst="trapezoid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3276600" y="2286000"/>
                <a:ext cx="762000" cy="1143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Trapezoid 145"/>
              <p:cNvSpPr/>
              <p:nvPr/>
            </p:nvSpPr>
            <p:spPr>
              <a:xfrm>
                <a:off x="3262184" y="3354859"/>
                <a:ext cx="838200" cy="1066800"/>
              </a:xfrm>
              <a:prstGeom prst="trapezoid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Trapezoid 146"/>
              <p:cNvSpPr/>
              <p:nvPr/>
            </p:nvSpPr>
            <p:spPr>
              <a:xfrm rot="6507379">
                <a:off x="3130288" y="3115244"/>
                <a:ext cx="367970" cy="759941"/>
              </a:xfrm>
              <a:prstGeom prst="trapezoid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Trapezoid 147"/>
              <p:cNvSpPr/>
              <p:nvPr/>
            </p:nvSpPr>
            <p:spPr>
              <a:xfrm rot="15976801">
                <a:off x="3540798" y="3936247"/>
                <a:ext cx="480855" cy="106680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eardrop 148"/>
              <p:cNvSpPr/>
              <p:nvPr/>
            </p:nvSpPr>
            <p:spPr>
              <a:xfrm rot="3828718">
                <a:off x="3423709" y="2377497"/>
                <a:ext cx="875685" cy="533400"/>
              </a:xfrm>
              <a:prstGeom prst="teardrop">
                <a:avLst>
                  <a:gd name="adj" fmla="val 68167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Teardrop 149"/>
              <p:cNvSpPr/>
              <p:nvPr/>
            </p:nvSpPr>
            <p:spPr>
              <a:xfrm rot="10800000">
                <a:off x="3276600" y="2209798"/>
                <a:ext cx="457198" cy="472499"/>
              </a:xfrm>
              <a:prstGeom prst="teardrop">
                <a:avLst>
                  <a:gd name="adj" fmla="val 108479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7" name="Group 206"/>
          <p:cNvGrpSpPr/>
          <p:nvPr/>
        </p:nvGrpSpPr>
        <p:grpSpPr>
          <a:xfrm>
            <a:off x="5638800" y="914400"/>
            <a:ext cx="2667000" cy="2423160"/>
            <a:chOff x="914400" y="1447800"/>
            <a:chExt cx="4572000" cy="4419600"/>
          </a:xfrm>
        </p:grpSpPr>
        <p:sp>
          <p:nvSpPr>
            <p:cNvPr id="208" name="Oval 207"/>
            <p:cNvSpPr/>
            <p:nvPr/>
          </p:nvSpPr>
          <p:spPr>
            <a:xfrm>
              <a:off x="914400" y="3429000"/>
              <a:ext cx="4572000" cy="1828800"/>
            </a:xfrm>
            <a:prstGeom prst="ellipse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9" name="Group 214"/>
            <p:cNvGrpSpPr/>
            <p:nvPr/>
          </p:nvGrpSpPr>
          <p:grpSpPr>
            <a:xfrm>
              <a:off x="1295400" y="1447800"/>
              <a:ext cx="2667000" cy="4419600"/>
              <a:chOff x="152400" y="2590800"/>
              <a:chExt cx="2614354" cy="3581400"/>
            </a:xfrm>
          </p:grpSpPr>
          <p:sp>
            <p:nvSpPr>
              <p:cNvPr id="223" name="Rounded Rectangle 222"/>
              <p:cNvSpPr/>
              <p:nvPr/>
            </p:nvSpPr>
            <p:spPr>
              <a:xfrm>
                <a:off x="251024" y="3429000"/>
                <a:ext cx="2514600" cy="1981200"/>
              </a:xfrm>
              <a:prstGeom prst="roundRect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Cloud 223"/>
              <p:cNvSpPr/>
              <p:nvPr/>
            </p:nvSpPr>
            <p:spPr>
              <a:xfrm rot="21131850">
                <a:off x="152400" y="3241850"/>
                <a:ext cx="2614354" cy="2093086"/>
              </a:xfrm>
              <a:prstGeom prst="clou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ounded Rectangle 224"/>
              <p:cNvSpPr/>
              <p:nvPr/>
            </p:nvSpPr>
            <p:spPr>
              <a:xfrm rot="16200000">
                <a:off x="1981200" y="5410200"/>
                <a:ext cx="990600" cy="533400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ounded Rectangle 225"/>
              <p:cNvSpPr/>
              <p:nvPr/>
            </p:nvSpPr>
            <p:spPr>
              <a:xfrm rot="16200000">
                <a:off x="0" y="5410200"/>
                <a:ext cx="990600" cy="533400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48"/>
              <p:cNvGrpSpPr/>
              <p:nvPr/>
            </p:nvGrpSpPr>
            <p:grpSpPr>
              <a:xfrm>
                <a:off x="403424" y="2590800"/>
                <a:ext cx="2286000" cy="914400"/>
                <a:chOff x="3657600" y="4419600"/>
                <a:chExt cx="2590800" cy="1066800"/>
              </a:xfrm>
            </p:grpSpPr>
            <p:sp>
              <p:nvSpPr>
                <p:cNvPr id="237" name="Rounded Rectangle 236"/>
                <p:cNvSpPr/>
                <p:nvPr/>
              </p:nvSpPr>
              <p:spPr>
                <a:xfrm>
                  <a:off x="3657600" y="4419600"/>
                  <a:ext cx="2590800" cy="1066800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Diamond 237"/>
                <p:cNvSpPr/>
                <p:nvPr/>
              </p:nvSpPr>
              <p:spPr>
                <a:xfrm>
                  <a:off x="3733800" y="4495800"/>
                  <a:ext cx="838200" cy="914400"/>
                </a:xfrm>
                <a:prstGeom prst="diamond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Diamond 238"/>
                <p:cNvSpPr/>
                <p:nvPr/>
              </p:nvSpPr>
              <p:spPr>
                <a:xfrm>
                  <a:off x="4572000" y="4495800"/>
                  <a:ext cx="838200" cy="914400"/>
                </a:xfrm>
                <a:prstGeom prst="diamond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Diamond 52"/>
                <p:cNvSpPr/>
                <p:nvPr/>
              </p:nvSpPr>
              <p:spPr>
                <a:xfrm>
                  <a:off x="5410200" y="4495800"/>
                  <a:ext cx="838200" cy="914400"/>
                </a:xfrm>
                <a:prstGeom prst="diamond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Diamond 240"/>
                <p:cNvSpPr/>
                <p:nvPr/>
              </p:nvSpPr>
              <p:spPr>
                <a:xfrm>
                  <a:off x="55626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Diamond 54"/>
                <p:cNvSpPr/>
                <p:nvPr/>
              </p:nvSpPr>
              <p:spPr>
                <a:xfrm>
                  <a:off x="47244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Diamond 242"/>
                <p:cNvSpPr/>
                <p:nvPr/>
              </p:nvSpPr>
              <p:spPr>
                <a:xfrm>
                  <a:off x="38862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8" name="Rounded Rectangle 227"/>
              <p:cNvSpPr/>
              <p:nvPr/>
            </p:nvSpPr>
            <p:spPr>
              <a:xfrm>
                <a:off x="708224" y="3048000"/>
                <a:ext cx="1752600" cy="762000"/>
              </a:xfrm>
              <a:prstGeom prst="roundRect">
                <a:avLst>
                  <a:gd name="adj" fmla="val 35867"/>
                </a:avLst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9" name="Group 47"/>
              <p:cNvGrpSpPr/>
              <p:nvPr/>
            </p:nvGrpSpPr>
            <p:grpSpPr>
              <a:xfrm>
                <a:off x="152400" y="4343400"/>
                <a:ext cx="2590800" cy="1066800"/>
                <a:chOff x="3657600" y="4419600"/>
                <a:chExt cx="2590800" cy="1066800"/>
              </a:xfrm>
            </p:grpSpPr>
            <p:sp>
              <p:nvSpPr>
                <p:cNvPr id="230" name="Rounded Rectangle 229"/>
                <p:cNvSpPr/>
                <p:nvPr/>
              </p:nvSpPr>
              <p:spPr>
                <a:xfrm>
                  <a:off x="3657600" y="4419600"/>
                  <a:ext cx="2590800" cy="1066800"/>
                </a:xfrm>
                <a:prstGeom prst="round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Diamond 230"/>
                <p:cNvSpPr/>
                <p:nvPr/>
              </p:nvSpPr>
              <p:spPr>
                <a:xfrm>
                  <a:off x="3733800" y="4495800"/>
                  <a:ext cx="838200" cy="914400"/>
                </a:xfrm>
                <a:prstGeom prst="diamond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Diamond 231"/>
                <p:cNvSpPr/>
                <p:nvPr/>
              </p:nvSpPr>
              <p:spPr>
                <a:xfrm>
                  <a:off x="4572000" y="4495800"/>
                  <a:ext cx="838200" cy="914400"/>
                </a:xfrm>
                <a:prstGeom prst="diamond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Diamond 232"/>
                <p:cNvSpPr/>
                <p:nvPr/>
              </p:nvSpPr>
              <p:spPr>
                <a:xfrm>
                  <a:off x="5410200" y="4495800"/>
                  <a:ext cx="838200" cy="914400"/>
                </a:xfrm>
                <a:prstGeom prst="diamond">
                  <a:avLst/>
                </a:prstGeom>
                <a:solidFill>
                  <a:srgbClr val="FFCCFF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Diamond 233"/>
                <p:cNvSpPr/>
                <p:nvPr/>
              </p:nvSpPr>
              <p:spPr>
                <a:xfrm>
                  <a:off x="55626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Diamond 234"/>
                <p:cNvSpPr/>
                <p:nvPr/>
              </p:nvSpPr>
              <p:spPr>
                <a:xfrm>
                  <a:off x="47244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Diamond 235"/>
                <p:cNvSpPr/>
                <p:nvPr/>
              </p:nvSpPr>
              <p:spPr>
                <a:xfrm>
                  <a:off x="3886200" y="4648200"/>
                  <a:ext cx="533400" cy="609600"/>
                </a:xfrm>
                <a:prstGeom prst="diamond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0" name="Group 53"/>
            <p:cNvGrpSpPr/>
            <p:nvPr/>
          </p:nvGrpSpPr>
          <p:grpSpPr>
            <a:xfrm>
              <a:off x="3581400" y="2185043"/>
              <a:ext cx="1719434" cy="2528477"/>
              <a:chOff x="2791106" y="2181597"/>
              <a:chExt cx="1719434" cy="2528477"/>
            </a:xfrm>
          </p:grpSpPr>
          <p:sp>
            <p:nvSpPr>
              <p:cNvPr id="211" name="Oval 210"/>
              <p:cNvSpPr/>
              <p:nvPr/>
            </p:nvSpPr>
            <p:spPr>
              <a:xfrm rot="16353383">
                <a:off x="4170183" y="4150459"/>
                <a:ext cx="447231" cy="2334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Trapezoid 211"/>
              <p:cNvSpPr/>
              <p:nvPr/>
            </p:nvSpPr>
            <p:spPr>
              <a:xfrm rot="15976801">
                <a:off x="3584048" y="3779729"/>
                <a:ext cx="480855" cy="1066800"/>
              </a:xfrm>
              <a:prstGeom prst="trapezoid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 rot="16353383">
                <a:off x="4165533" y="4302859"/>
                <a:ext cx="447231" cy="233482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Oval 213"/>
              <p:cNvSpPr/>
              <p:nvPr/>
            </p:nvSpPr>
            <p:spPr>
              <a:xfrm rot="17784687">
                <a:off x="2829206" y="3078730"/>
                <a:ext cx="304800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 rot="17784687">
                <a:off x="2829206" y="3231130"/>
                <a:ext cx="304800" cy="381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Trapezoid 215"/>
              <p:cNvSpPr/>
              <p:nvPr/>
            </p:nvSpPr>
            <p:spPr>
              <a:xfrm rot="5884719">
                <a:off x="3255679" y="2931728"/>
                <a:ext cx="367970" cy="814502"/>
              </a:xfrm>
              <a:prstGeom prst="trapezoid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3276600" y="2286000"/>
                <a:ext cx="762000" cy="11430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Trapezoid 217"/>
              <p:cNvSpPr/>
              <p:nvPr/>
            </p:nvSpPr>
            <p:spPr>
              <a:xfrm>
                <a:off x="3262184" y="3354859"/>
                <a:ext cx="838200" cy="1066800"/>
              </a:xfrm>
              <a:prstGeom prst="trapezoid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Trapezoid 218"/>
              <p:cNvSpPr/>
              <p:nvPr/>
            </p:nvSpPr>
            <p:spPr>
              <a:xfrm rot="6507379">
                <a:off x="3130288" y="3115244"/>
                <a:ext cx="367970" cy="759941"/>
              </a:xfrm>
              <a:prstGeom prst="trapezoid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Trapezoid 219"/>
              <p:cNvSpPr/>
              <p:nvPr/>
            </p:nvSpPr>
            <p:spPr>
              <a:xfrm rot="15976801">
                <a:off x="3540798" y="3936247"/>
                <a:ext cx="480855" cy="1066800"/>
              </a:xfrm>
              <a:prstGeom prst="trapezoid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Teardrop 220"/>
              <p:cNvSpPr/>
              <p:nvPr/>
            </p:nvSpPr>
            <p:spPr>
              <a:xfrm rot="4686648">
                <a:off x="3175401" y="2666454"/>
                <a:ext cx="1503114" cy="533400"/>
              </a:xfrm>
              <a:prstGeom prst="teardrop">
                <a:avLst>
                  <a:gd name="adj" fmla="val 68167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Teardrop 221"/>
              <p:cNvSpPr/>
              <p:nvPr/>
            </p:nvSpPr>
            <p:spPr>
              <a:xfrm rot="10800000">
                <a:off x="3276600" y="2209798"/>
                <a:ext cx="457198" cy="472499"/>
              </a:xfrm>
              <a:prstGeom prst="teardrop">
                <a:avLst>
                  <a:gd name="adj" fmla="val 108479"/>
                </a:avLst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44" name="TextBox 243"/>
          <p:cNvSpPr txBox="1"/>
          <p:nvPr/>
        </p:nvSpPr>
        <p:spPr>
          <a:xfrm>
            <a:off x="4648200" y="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But what I am most thankful for is that Heavenly Father can hear me when I pray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0" y="4267200"/>
            <a:ext cx="449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Instructions for Booklet</a:t>
            </a:r>
          </a:p>
          <a:p>
            <a:r>
              <a:rPr lang="en-US" dirty="0">
                <a:latin typeface="Comic Sans MS" pitchFamily="66" charset="0"/>
              </a:rPr>
              <a:t>Copy off pages, either colored or black/white (color)</a:t>
            </a:r>
          </a:p>
          <a:p>
            <a:r>
              <a:rPr lang="en-US" dirty="0">
                <a:latin typeface="Comic Sans MS" pitchFamily="66" charset="0"/>
              </a:rPr>
              <a:t>Staple booklet together. Use either the boy or the girl for the last page. </a:t>
            </a:r>
          </a:p>
          <a:p>
            <a:r>
              <a:rPr lang="en-US" dirty="0">
                <a:latin typeface="Comic Sans MS" pitchFamily="66" charset="0"/>
              </a:rPr>
              <a:t>Use the blank page for the back of the booklet.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roup 17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olidFill>
            <a:schemeClr val="bg1"/>
          </a:solidFill>
        </p:grpSpPr>
        <p:sp>
          <p:nvSpPr>
            <p:cNvPr id="195" name="Wave 194"/>
            <p:cNvSpPr/>
            <p:nvPr/>
          </p:nvSpPr>
          <p:spPr>
            <a:xfrm>
              <a:off x="5715000" y="5791200"/>
              <a:ext cx="2057400" cy="457200"/>
            </a:xfrm>
            <a:prstGeom prst="wav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0" y="0"/>
              <a:ext cx="4572000" cy="3429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572000" y="0"/>
              <a:ext cx="4572000" cy="3429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3429000"/>
              <a:ext cx="4572000" cy="3429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572000" y="3429000"/>
              <a:ext cx="4572000" cy="3429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990600" y="4191000"/>
              <a:ext cx="2743200" cy="2514600"/>
              <a:chOff x="1219200" y="1816444"/>
              <a:chExt cx="4572000" cy="3943867"/>
            </a:xfrm>
            <a:grpFill/>
          </p:grpSpPr>
          <p:sp>
            <p:nvSpPr>
              <p:cNvPr id="7" name="Rectangle 6"/>
              <p:cNvSpPr/>
              <p:nvPr/>
            </p:nvSpPr>
            <p:spPr>
              <a:xfrm>
                <a:off x="1398373" y="3375454"/>
                <a:ext cx="4267200" cy="228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371600" y="2590800"/>
                <a:ext cx="4267200" cy="228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5"/>
              <p:cNvGrpSpPr/>
              <p:nvPr/>
            </p:nvGrpSpPr>
            <p:grpSpPr>
              <a:xfrm>
                <a:off x="1371600" y="2362200"/>
                <a:ext cx="4077731" cy="1888524"/>
                <a:chOff x="1371600" y="2362200"/>
                <a:chExt cx="4077731" cy="1888524"/>
              </a:xfrm>
              <a:grpFill/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1371600" y="2362200"/>
                  <a:ext cx="533400" cy="160020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1548714" y="2450757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"/>
                <p:cNvSpPr/>
                <p:nvPr/>
              </p:nvSpPr>
              <p:spPr>
                <a:xfrm>
                  <a:off x="5296931" y="4098324"/>
                  <a:ext cx="152400" cy="152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>
                <a:off x="1981200" y="2209800"/>
                <a:ext cx="533400" cy="1828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170671" y="2308654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172730" y="380382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588741" y="2133599"/>
                <a:ext cx="533400" cy="1981201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809102" y="224481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800866" y="3838833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8638" y="2057401"/>
                <a:ext cx="533400" cy="2133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406347" y="3925330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385752" y="2174789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834714" y="1981200"/>
                <a:ext cx="533400" cy="2286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013887" y="212330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024184" y="3987114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469027" y="1905000"/>
                <a:ext cx="533400" cy="2438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666735" y="2049162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662617" y="4065373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5105399" y="1816444"/>
                <a:ext cx="533400" cy="260727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259860" y="1948249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577546" y="3667898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288692" y="4139514"/>
                <a:ext cx="152400" cy="152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219200" y="2362200"/>
                <a:ext cx="152400" cy="1600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638800" y="1828800"/>
                <a:ext cx="152400" cy="25908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53"/>
              <p:cNvGrpSpPr/>
              <p:nvPr/>
            </p:nvGrpSpPr>
            <p:grpSpPr>
              <a:xfrm rot="1992423">
                <a:off x="1747468" y="4379762"/>
                <a:ext cx="2763598" cy="533400"/>
                <a:chOff x="2438401" y="1066800"/>
                <a:chExt cx="2763598" cy="533400"/>
              </a:xfrm>
              <a:grpFill/>
            </p:grpSpPr>
            <p:sp>
              <p:nvSpPr>
                <p:cNvPr id="36" name="Rounded Rectangle 35"/>
                <p:cNvSpPr/>
                <p:nvPr/>
              </p:nvSpPr>
              <p:spPr>
                <a:xfrm>
                  <a:off x="2915999" y="1239571"/>
                  <a:ext cx="2286000" cy="228600"/>
                </a:xfrm>
                <a:prstGeom prst="roundRect">
                  <a:avLst>
                    <a:gd name="adj" fmla="val 3056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2514600" y="1066800"/>
                  <a:ext cx="533400" cy="533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Chord 37"/>
                <p:cNvSpPr/>
                <p:nvPr/>
              </p:nvSpPr>
              <p:spPr>
                <a:xfrm rot="16200000">
                  <a:off x="2464480" y="1040721"/>
                  <a:ext cx="481244" cy="533401"/>
                </a:xfrm>
                <a:prstGeom prst="chord">
                  <a:avLst>
                    <a:gd name="adj1" fmla="val 4951917"/>
                    <a:gd name="adj2" fmla="val 1183780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54"/>
              <p:cNvGrpSpPr/>
              <p:nvPr/>
            </p:nvGrpSpPr>
            <p:grpSpPr>
              <a:xfrm rot="5956014">
                <a:off x="1999537" y="4111812"/>
                <a:ext cx="2763598" cy="533400"/>
                <a:chOff x="2438401" y="1066800"/>
                <a:chExt cx="2763598" cy="533400"/>
              </a:xfrm>
              <a:grpFill/>
            </p:grpSpPr>
            <p:sp>
              <p:nvSpPr>
                <p:cNvPr id="33" name="Rounded Rectangle 32"/>
                <p:cNvSpPr/>
                <p:nvPr/>
              </p:nvSpPr>
              <p:spPr>
                <a:xfrm>
                  <a:off x="2915999" y="1239571"/>
                  <a:ext cx="2286000" cy="228600"/>
                </a:xfrm>
                <a:prstGeom prst="roundRect">
                  <a:avLst>
                    <a:gd name="adj" fmla="val 3056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2514600" y="1066800"/>
                  <a:ext cx="533400" cy="5334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Chord 34"/>
                <p:cNvSpPr/>
                <p:nvPr/>
              </p:nvSpPr>
              <p:spPr>
                <a:xfrm rot="16200000">
                  <a:off x="2464480" y="1040721"/>
                  <a:ext cx="481244" cy="533401"/>
                </a:xfrm>
                <a:prstGeom prst="chord">
                  <a:avLst>
                    <a:gd name="adj1" fmla="val 4951917"/>
                    <a:gd name="adj2" fmla="val 1183780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2" name="TextBox 41"/>
            <p:cNvSpPr txBox="1"/>
            <p:nvPr/>
          </p:nvSpPr>
          <p:spPr>
            <a:xfrm>
              <a:off x="0" y="3581400"/>
              <a:ext cx="449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 pitchFamily="66" charset="0"/>
                </a:rPr>
                <a:t>And the music, a melody so sweet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648200" y="152400"/>
              <a:ext cx="449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 pitchFamily="66" charset="0"/>
                </a:rPr>
                <a:t>I am thankful I can hear raindrops watering the flowers</a:t>
              </a: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477000" y="762000"/>
              <a:ext cx="2366818" cy="1690073"/>
              <a:chOff x="838200" y="762000"/>
              <a:chExt cx="3657600" cy="2514600"/>
            </a:xfrm>
            <a:grpFill/>
          </p:grpSpPr>
          <p:grpSp>
            <p:nvGrpSpPr>
              <p:cNvPr id="45" name="Group 12"/>
              <p:cNvGrpSpPr/>
              <p:nvPr/>
            </p:nvGrpSpPr>
            <p:grpSpPr>
              <a:xfrm>
                <a:off x="838200" y="1905000"/>
                <a:ext cx="1295400" cy="1143000"/>
                <a:chOff x="304800" y="533400"/>
                <a:chExt cx="4800600" cy="4648200"/>
              </a:xfrm>
              <a:grpFill/>
            </p:grpSpPr>
            <p:sp>
              <p:nvSpPr>
                <p:cNvPr id="79" name="Teardrop 2"/>
                <p:cNvSpPr/>
                <p:nvPr/>
              </p:nvSpPr>
              <p:spPr>
                <a:xfrm>
                  <a:off x="3048000" y="14478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ardrop 3"/>
                <p:cNvSpPr/>
                <p:nvPr/>
              </p:nvSpPr>
              <p:spPr>
                <a:xfrm>
                  <a:off x="4267200" y="10668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Teardrop 4"/>
                <p:cNvSpPr/>
                <p:nvPr/>
              </p:nvSpPr>
              <p:spPr>
                <a:xfrm>
                  <a:off x="2743200" y="533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eardrop 5"/>
                <p:cNvSpPr/>
                <p:nvPr/>
              </p:nvSpPr>
              <p:spPr>
                <a:xfrm>
                  <a:off x="2209800" y="2819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eardrop 6"/>
                <p:cNvSpPr/>
                <p:nvPr/>
              </p:nvSpPr>
              <p:spPr>
                <a:xfrm>
                  <a:off x="3505200" y="27432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eardrop 7"/>
                <p:cNvSpPr/>
                <p:nvPr/>
              </p:nvSpPr>
              <p:spPr>
                <a:xfrm>
                  <a:off x="3352800" y="4343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Teardrop 8"/>
                <p:cNvSpPr/>
                <p:nvPr/>
              </p:nvSpPr>
              <p:spPr>
                <a:xfrm>
                  <a:off x="1600200" y="1676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Teardrop 9"/>
                <p:cNvSpPr/>
                <p:nvPr/>
              </p:nvSpPr>
              <p:spPr>
                <a:xfrm>
                  <a:off x="1219200" y="37338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Teardrop 10"/>
                <p:cNvSpPr/>
                <p:nvPr/>
              </p:nvSpPr>
              <p:spPr>
                <a:xfrm>
                  <a:off x="304800" y="26670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Teardrop 11"/>
                <p:cNvSpPr/>
                <p:nvPr/>
              </p:nvSpPr>
              <p:spPr>
                <a:xfrm>
                  <a:off x="609600" y="533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13"/>
              <p:cNvGrpSpPr/>
              <p:nvPr/>
            </p:nvGrpSpPr>
            <p:grpSpPr>
              <a:xfrm>
                <a:off x="1752600" y="914400"/>
                <a:ext cx="1295400" cy="1143000"/>
                <a:chOff x="304800" y="533400"/>
                <a:chExt cx="4800600" cy="4648200"/>
              </a:xfrm>
              <a:grpFill/>
            </p:grpSpPr>
            <p:sp>
              <p:nvSpPr>
                <p:cNvPr id="69" name="Teardrop 68"/>
                <p:cNvSpPr/>
                <p:nvPr/>
              </p:nvSpPr>
              <p:spPr>
                <a:xfrm>
                  <a:off x="3048000" y="14478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Teardrop 69"/>
                <p:cNvSpPr/>
                <p:nvPr/>
              </p:nvSpPr>
              <p:spPr>
                <a:xfrm>
                  <a:off x="4267200" y="10668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eardrop 70"/>
                <p:cNvSpPr/>
                <p:nvPr/>
              </p:nvSpPr>
              <p:spPr>
                <a:xfrm>
                  <a:off x="2743200" y="533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Teardrop 71"/>
                <p:cNvSpPr/>
                <p:nvPr/>
              </p:nvSpPr>
              <p:spPr>
                <a:xfrm>
                  <a:off x="2209800" y="2819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ardrop 72"/>
                <p:cNvSpPr/>
                <p:nvPr/>
              </p:nvSpPr>
              <p:spPr>
                <a:xfrm>
                  <a:off x="3505200" y="27432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Teardrop 73"/>
                <p:cNvSpPr/>
                <p:nvPr/>
              </p:nvSpPr>
              <p:spPr>
                <a:xfrm>
                  <a:off x="3352800" y="4343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Teardrop 74"/>
                <p:cNvSpPr/>
                <p:nvPr/>
              </p:nvSpPr>
              <p:spPr>
                <a:xfrm>
                  <a:off x="1600200" y="1676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Teardrop 75"/>
                <p:cNvSpPr/>
                <p:nvPr/>
              </p:nvSpPr>
              <p:spPr>
                <a:xfrm>
                  <a:off x="1219200" y="37338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Teardrop 76"/>
                <p:cNvSpPr/>
                <p:nvPr/>
              </p:nvSpPr>
              <p:spPr>
                <a:xfrm>
                  <a:off x="304800" y="26670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Teardrop 77"/>
                <p:cNvSpPr/>
                <p:nvPr/>
              </p:nvSpPr>
              <p:spPr>
                <a:xfrm>
                  <a:off x="609600" y="533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24"/>
              <p:cNvGrpSpPr/>
              <p:nvPr/>
            </p:nvGrpSpPr>
            <p:grpSpPr>
              <a:xfrm>
                <a:off x="3200400" y="762000"/>
                <a:ext cx="1295400" cy="1143000"/>
                <a:chOff x="304800" y="533400"/>
                <a:chExt cx="4800600" cy="4648200"/>
              </a:xfrm>
              <a:grpFill/>
            </p:grpSpPr>
            <p:sp>
              <p:nvSpPr>
                <p:cNvPr id="59" name="Teardrop 58"/>
                <p:cNvSpPr/>
                <p:nvPr/>
              </p:nvSpPr>
              <p:spPr>
                <a:xfrm>
                  <a:off x="3048000" y="14478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Teardrop 59"/>
                <p:cNvSpPr/>
                <p:nvPr/>
              </p:nvSpPr>
              <p:spPr>
                <a:xfrm>
                  <a:off x="4267200" y="10668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eardrop 60"/>
                <p:cNvSpPr/>
                <p:nvPr/>
              </p:nvSpPr>
              <p:spPr>
                <a:xfrm>
                  <a:off x="2743200" y="533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Teardrop 61"/>
                <p:cNvSpPr/>
                <p:nvPr/>
              </p:nvSpPr>
              <p:spPr>
                <a:xfrm>
                  <a:off x="2209800" y="2819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Teardrop 62"/>
                <p:cNvSpPr/>
                <p:nvPr/>
              </p:nvSpPr>
              <p:spPr>
                <a:xfrm>
                  <a:off x="3505200" y="27432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Teardrop 63"/>
                <p:cNvSpPr/>
                <p:nvPr/>
              </p:nvSpPr>
              <p:spPr>
                <a:xfrm>
                  <a:off x="3352800" y="4343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Teardrop 64"/>
                <p:cNvSpPr/>
                <p:nvPr/>
              </p:nvSpPr>
              <p:spPr>
                <a:xfrm>
                  <a:off x="1600200" y="1676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ardrop 65"/>
                <p:cNvSpPr/>
                <p:nvPr/>
              </p:nvSpPr>
              <p:spPr>
                <a:xfrm>
                  <a:off x="1219200" y="37338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eardrop 66"/>
                <p:cNvSpPr/>
                <p:nvPr/>
              </p:nvSpPr>
              <p:spPr>
                <a:xfrm>
                  <a:off x="304800" y="26670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eardrop 67"/>
                <p:cNvSpPr/>
                <p:nvPr/>
              </p:nvSpPr>
              <p:spPr>
                <a:xfrm>
                  <a:off x="609600" y="533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35"/>
              <p:cNvGrpSpPr/>
              <p:nvPr/>
            </p:nvGrpSpPr>
            <p:grpSpPr>
              <a:xfrm>
                <a:off x="2438400" y="2133600"/>
                <a:ext cx="1295400" cy="1143000"/>
                <a:chOff x="304800" y="533400"/>
                <a:chExt cx="4800600" cy="4648200"/>
              </a:xfrm>
              <a:grpFill/>
            </p:grpSpPr>
            <p:sp>
              <p:nvSpPr>
                <p:cNvPr id="49" name="Teardrop 48"/>
                <p:cNvSpPr/>
                <p:nvPr/>
              </p:nvSpPr>
              <p:spPr>
                <a:xfrm>
                  <a:off x="3048000" y="14478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ardrop 49"/>
                <p:cNvSpPr/>
                <p:nvPr/>
              </p:nvSpPr>
              <p:spPr>
                <a:xfrm>
                  <a:off x="4267200" y="10668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Teardrop 50"/>
                <p:cNvSpPr/>
                <p:nvPr/>
              </p:nvSpPr>
              <p:spPr>
                <a:xfrm>
                  <a:off x="2743200" y="533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eardrop 51"/>
                <p:cNvSpPr/>
                <p:nvPr/>
              </p:nvSpPr>
              <p:spPr>
                <a:xfrm>
                  <a:off x="2209800" y="2819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Teardrop 52"/>
                <p:cNvSpPr/>
                <p:nvPr/>
              </p:nvSpPr>
              <p:spPr>
                <a:xfrm>
                  <a:off x="3505200" y="27432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Teardrop 53"/>
                <p:cNvSpPr/>
                <p:nvPr/>
              </p:nvSpPr>
              <p:spPr>
                <a:xfrm>
                  <a:off x="3352800" y="4343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Teardrop 54"/>
                <p:cNvSpPr/>
                <p:nvPr/>
              </p:nvSpPr>
              <p:spPr>
                <a:xfrm>
                  <a:off x="1600200" y="1676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Teardrop 55"/>
                <p:cNvSpPr/>
                <p:nvPr/>
              </p:nvSpPr>
              <p:spPr>
                <a:xfrm>
                  <a:off x="1219200" y="37338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Teardrop 56"/>
                <p:cNvSpPr/>
                <p:nvPr/>
              </p:nvSpPr>
              <p:spPr>
                <a:xfrm>
                  <a:off x="304800" y="26670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eardrop 57"/>
                <p:cNvSpPr/>
                <p:nvPr/>
              </p:nvSpPr>
              <p:spPr>
                <a:xfrm>
                  <a:off x="609600" y="533400"/>
                  <a:ext cx="838200" cy="838200"/>
                </a:xfrm>
                <a:prstGeom prst="teardrop">
                  <a:avLst>
                    <a:gd name="adj" fmla="val 128614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9" name="Group 88"/>
            <p:cNvGrpSpPr/>
            <p:nvPr/>
          </p:nvGrpSpPr>
          <p:grpSpPr>
            <a:xfrm>
              <a:off x="5029200" y="1905000"/>
              <a:ext cx="1524000" cy="1250462"/>
              <a:chOff x="5257800" y="990600"/>
              <a:chExt cx="2971800" cy="2438400"/>
            </a:xfrm>
            <a:grpFill/>
          </p:grpSpPr>
          <p:sp>
            <p:nvSpPr>
              <p:cNvPr id="90" name="Cloud 89"/>
              <p:cNvSpPr/>
              <p:nvPr/>
            </p:nvSpPr>
            <p:spPr>
              <a:xfrm>
                <a:off x="5257800" y="2057400"/>
                <a:ext cx="2971800" cy="13716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1" name="Group 152"/>
              <p:cNvGrpSpPr/>
              <p:nvPr/>
            </p:nvGrpSpPr>
            <p:grpSpPr>
              <a:xfrm>
                <a:off x="5334000" y="1600200"/>
                <a:ext cx="1240564" cy="1371600"/>
                <a:chOff x="4352333" y="1239342"/>
                <a:chExt cx="2535964" cy="2518341"/>
              </a:xfrm>
              <a:grpFill/>
            </p:grpSpPr>
            <p:sp>
              <p:nvSpPr>
                <p:cNvPr id="119" name="Heart 118"/>
                <p:cNvSpPr/>
                <p:nvPr/>
              </p:nvSpPr>
              <p:spPr>
                <a:xfrm rot="3297309">
                  <a:off x="5402397" y="1353642"/>
                  <a:ext cx="1600200" cy="1371600"/>
                </a:xfrm>
                <a:prstGeom prst="hear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Heart 119"/>
                <p:cNvSpPr/>
                <p:nvPr/>
              </p:nvSpPr>
              <p:spPr>
                <a:xfrm rot="9942521">
                  <a:off x="5021330" y="2386083"/>
                  <a:ext cx="1600200" cy="1371600"/>
                </a:xfrm>
                <a:prstGeom prst="hear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Heart 120"/>
                <p:cNvSpPr/>
                <p:nvPr/>
              </p:nvSpPr>
              <p:spPr>
                <a:xfrm rot="16974101">
                  <a:off x="4238033" y="1618826"/>
                  <a:ext cx="1600200" cy="1371600"/>
                </a:xfrm>
                <a:prstGeom prst="hear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5-Point Star 121"/>
                <p:cNvSpPr/>
                <p:nvPr/>
              </p:nvSpPr>
              <p:spPr>
                <a:xfrm>
                  <a:off x="5181600" y="1905000"/>
                  <a:ext cx="1143000" cy="1066800"/>
                </a:xfrm>
                <a:prstGeom prst="star5">
                  <a:avLst>
                    <a:gd name="adj" fmla="val 28527"/>
                    <a:gd name="hf" fmla="val 105146"/>
                    <a:gd name="vf" fmla="val 11055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5-Point Star 122"/>
                <p:cNvSpPr/>
                <p:nvPr/>
              </p:nvSpPr>
              <p:spPr>
                <a:xfrm rot="1844900">
                  <a:off x="5221570" y="1969804"/>
                  <a:ext cx="1143000" cy="1066800"/>
                </a:xfrm>
                <a:prstGeom prst="star5">
                  <a:avLst>
                    <a:gd name="adj" fmla="val 28527"/>
                    <a:gd name="hf" fmla="val 105146"/>
                    <a:gd name="vf" fmla="val 11055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5410200" y="2209800"/>
                  <a:ext cx="685800" cy="685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2" name="Group 159"/>
              <p:cNvGrpSpPr/>
              <p:nvPr/>
            </p:nvGrpSpPr>
            <p:grpSpPr>
              <a:xfrm>
                <a:off x="6553200" y="990600"/>
                <a:ext cx="1143000" cy="1143000"/>
                <a:chOff x="4352333" y="1239342"/>
                <a:chExt cx="2535964" cy="2518341"/>
              </a:xfrm>
              <a:grpFill/>
            </p:grpSpPr>
            <p:sp>
              <p:nvSpPr>
                <p:cNvPr id="113" name="Heart 112"/>
                <p:cNvSpPr/>
                <p:nvPr/>
              </p:nvSpPr>
              <p:spPr>
                <a:xfrm rot="3297309">
                  <a:off x="5402397" y="1353642"/>
                  <a:ext cx="1600200" cy="1371600"/>
                </a:xfrm>
                <a:prstGeom prst="hear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Heart 113"/>
                <p:cNvSpPr/>
                <p:nvPr/>
              </p:nvSpPr>
              <p:spPr>
                <a:xfrm rot="9942521">
                  <a:off x="5021330" y="2386083"/>
                  <a:ext cx="1600200" cy="1371600"/>
                </a:xfrm>
                <a:prstGeom prst="hear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Heart 114"/>
                <p:cNvSpPr/>
                <p:nvPr/>
              </p:nvSpPr>
              <p:spPr>
                <a:xfrm rot="16974101">
                  <a:off x="4238033" y="1618826"/>
                  <a:ext cx="1600200" cy="1371600"/>
                </a:xfrm>
                <a:prstGeom prst="hear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5-Point Star 115"/>
                <p:cNvSpPr/>
                <p:nvPr/>
              </p:nvSpPr>
              <p:spPr>
                <a:xfrm>
                  <a:off x="5181600" y="1905000"/>
                  <a:ext cx="1143000" cy="1066800"/>
                </a:xfrm>
                <a:prstGeom prst="star5">
                  <a:avLst>
                    <a:gd name="adj" fmla="val 28527"/>
                    <a:gd name="hf" fmla="val 105146"/>
                    <a:gd name="vf" fmla="val 11055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5-Point Star 116"/>
                <p:cNvSpPr/>
                <p:nvPr/>
              </p:nvSpPr>
              <p:spPr>
                <a:xfrm rot="1844900">
                  <a:off x="5221570" y="1969804"/>
                  <a:ext cx="1143000" cy="1066800"/>
                </a:xfrm>
                <a:prstGeom prst="star5">
                  <a:avLst>
                    <a:gd name="adj" fmla="val 28527"/>
                    <a:gd name="hf" fmla="val 105146"/>
                    <a:gd name="vf" fmla="val 11055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117"/>
                <p:cNvSpPr/>
                <p:nvPr/>
              </p:nvSpPr>
              <p:spPr>
                <a:xfrm>
                  <a:off x="5410200" y="2209800"/>
                  <a:ext cx="685800" cy="685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3" name="Group 166"/>
              <p:cNvGrpSpPr/>
              <p:nvPr/>
            </p:nvGrpSpPr>
            <p:grpSpPr>
              <a:xfrm>
                <a:off x="7086600" y="2209800"/>
                <a:ext cx="1066800" cy="1219200"/>
                <a:chOff x="4352333" y="1239342"/>
                <a:chExt cx="2535964" cy="2518341"/>
              </a:xfrm>
              <a:grpFill/>
            </p:grpSpPr>
            <p:sp>
              <p:nvSpPr>
                <p:cNvPr id="107" name="Heart 106"/>
                <p:cNvSpPr/>
                <p:nvPr/>
              </p:nvSpPr>
              <p:spPr>
                <a:xfrm rot="3297309">
                  <a:off x="5402397" y="1353642"/>
                  <a:ext cx="1600200" cy="1371600"/>
                </a:xfrm>
                <a:prstGeom prst="hear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Heart 107"/>
                <p:cNvSpPr/>
                <p:nvPr/>
              </p:nvSpPr>
              <p:spPr>
                <a:xfrm rot="9942521">
                  <a:off x="5021330" y="2386083"/>
                  <a:ext cx="1600200" cy="1371600"/>
                </a:xfrm>
                <a:prstGeom prst="hear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Heart 108"/>
                <p:cNvSpPr/>
                <p:nvPr/>
              </p:nvSpPr>
              <p:spPr>
                <a:xfrm rot="16974101">
                  <a:off x="4238033" y="1618826"/>
                  <a:ext cx="1600200" cy="1371600"/>
                </a:xfrm>
                <a:prstGeom prst="hear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5-Point Star 109"/>
                <p:cNvSpPr/>
                <p:nvPr/>
              </p:nvSpPr>
              <p:spPr>
                <a:xfrm>
                  <a:off x="5181600" y="1905000"/>
                  <a:ext cx="1143000" cy="1066800"/>
                </a:xfrm>
                <a:prstGeom prst="star5">
                  <a:avLst>
                    <a:gd name="adj" fmla="val 28527"/>
                    <a:gd name="hf" fmla="val 105146"/>
                    <a:gd name="vf" fmla="val 11055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5-Point Star 110"/>
                <p:cNvSpPr/>
                <p:nvPr/>
              </p:nvSpPr>
              <p:spPr>
                <a:xfrm rot="1844900">
                  <a:off x="5221570" y="1969804"/>
                  <a:ext cx="1143000" cy="1066800"/>
                </a:xfrm>
                <a:prstGeom prst="star5">
                  <a:avLst>
                    <a:gd name="adj" fmla="val 28527"/>
                    <a:gd name="hf" fmla="val 105146"/>
                    <a:gd name="vf" fmla="val 110557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>
                  <a:off x="5410200" y="2209800"/>
                  <a:ext cx="685800" cy="6858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139"/>
              <p:cNvGrpSpPr/>
              <p:nvPr/>
            </p:nvGrpSpPr>
            <p:grpSpPr>
              <a:xfrm>
                <a:off x="5943600" y="1447800"/>
                <a:ext cx="1718244" cy="1676400"/>
                <a:chOff x="3361480" y="4267200"/>
                <a:chExt cx="2327844" cy="2476500"/>
              </a:xfrm>
              <a:grpFill/>
            </p:grpSpPr>
            <p:sp>
              <p:nvSpPr>
                <p:cNvPr id="95" name="Round Diagonal Corner Rectangle 94"/>
                <p:cNvSpPr/>
                <p:nvPr/>
              </p:nvSpPr>
              <p:spPr>
                <a:xfrm rot="6797650">
                  <a:off x="4419600" y="5867400"/>
                  <a:ext cx="838200" cy="914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ound Diagonal Corner Rectangle 95"/>
                <p:cNvSpPr/>
                <p:nvPr/>
              </p:nvSpPr>
              <p:spPr>
                <a:xfrm rot="19195667">
                  <a:off x="4114800" y="4267200"/>
                  <a:ext cx="838200" cy="914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 Diagonal Corner Rectangle 96"/>
                <p:cNvSpPr/>
                <p:nvPr/>
              </p:nvSpPr>
              <p:spPr>
                <a:xfrm rot="3121598">
                  <a:off x="3399580" y="4878888"/>
                  <a:ext cx="838200" cy="914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 Diagonal Corner Rectangle 97"/>
                <p:cNvSpPr/>
                <p:nvPr/>
              </p:nvSpPr>
              <p:spPr>
                <a:xfrm>
                  <a:off x="3505200" y="5562600"/>
                  <a:ext cx="914400" cy="9906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ound Diagonal Corner Rectangle 98"/>
                <p:cNvSpPr/>
                <p:nvPr/>
              </p:nvSpPr>
              <p:spPr>
                <a:xfrm rot="4264963">
                  <a:off x="4813024" y="5199290"/>
                  <a:ext cx="838200" cy="914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 Diagonal Corner Rectangle 99"/>
                <p:cNvSpPr/>
                <p:nvPr/>
              </p:nvSpPr>
              <p:spPr>
                <a:xfrm rot="5400000">
                  <a:off x="3657600" y="4495800"/>
                  <a:ext cx="838200" cy="914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 Diagonal Corner Rectangle 100"/>
                <p:cNvSpPr/>
                <p:nvPr/>
              </p:nvSpPr>
              <p:spPr>
                <a:xfrm>
                  <a:off x="4572000" y="4648200"/>
                  <a:ext cx="838200" cy="914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 Diagonal Corner Rectangle 101"/>
                <p:cNvSpPr/>
                <p:nvPr/>
              </p:nvSpPr>
              <p:spPr>
                <a:xfrm rot="3444609">
                  <a:off x="4611448" y="5095170"/>
                  <a:ext cx="838200" cy="914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 Diagonal Corner Rectangle 102"/>
                <p:cNvSpPr/>
                <p:nvPr/>
              </p:nvSpPr>
              <p:spPr>
                <a:xfrm rot="18662885">
                  <a:off x="4163320" y="5645507"/>
                  <a:ext cx="838200" cy="914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ound Diagonal Corner Rectangle 103"/>
                <p:cNvSpPr/>
                <p:nvPr/>
              </p:nvSpPr>
              <p:spPr>
                <a:xfrm rot="18744061">
                  <a:off x="4087322" y="4656378"/>
                  <a:ext cx="838200" cy="914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ound Diagonal Corner Rectangle 104"/>
                <p:cNvSpPr/>
                <p:nvPr/>
              </p:nvSpPr>
              <p:spPr>
                <a:xfrm rot="1965791">
                  <a:off x="3762150" y="5183270"/>
                  <a:ext cx="838200" cy="91440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10-Point Star 105"/>
                <p:cNvSpPr/>
                <p:nvPr/>
              </p:nvSpPr>
              <p:spPr>
                <a:xfrm rot="20935062">
                  <a:off x="4192555" y="5104712"/>
                  <a:ext cx="872380" cy="893657"/>
                </a:xfrm>
                <a:prstGeom prst="star10">
                  <a:avLst>
                    <a:gd name="adj" fmla="val 23740"/>
                    <a:gd name="hf" fmla="val 105146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5" name="TextBox 124"/>
            <p:cNvSpPr txBox="1"/>
            <p:nvPr/>
          </p:nvSpPr>
          <p:spPr>
            <a:xfrm>
              <a:off x="4648200" y="3581400"/>
              <a:ext cx="449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 pitchFamily="66" charset="0"/>
                </a:rPr>
                <a:t>I am thankful I can hear the blue birds  that sing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0" y="685800"/>
              <a:ext cx="449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omic Sans MS" pitchFamily="66" charset="0"/>
                </a:rPr>
                <a:t>I am Thankful to Hear</a:t>
              </a:r>
            </a:p>
            <a:p>
              <a:pPr algn="ctr"/>
              <a:r>
                <a:rPr lang="en-US" sz="1400" dirty="0">
                  <a:latin typeface="Comic Sans MS" pitchFamily="66" charset="0"/>
                </a:rPr>
                <a:t>By Lynda Blau</a:t>
              </a:r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2819400" y="1371600"/>
              <a:ext cx="859191" cy="1592071"/>
              <a:chOff x="5077717" y="2819399"/>
              <a:chExt cx="859191" cy="1592071"/>
            </a:xfrm>
            <a:grpFill/>
          </p:grpSpPr>
          <p:grpSp>
            <p:nvGrpSpPr>
              <p:cNvPr id="128" name="Group 185"/>
              <p:cNvGrpSpPr/>
              <p:nvPr/>
            </p:nvGrpSpPr>
            <p:grpSpPr>
              <a:xfrm>
                <a:off x="5105400" y="2819399"/>
                <a:ext cx="831508" cy="1592071"/>
                <a:chOff x="5006449" y="3103392"/>
                <a:chExt cx="983908" cy="1367552"/>
              </a:xfrm>
              <a:grpFill/>
            </p:grpSpPr>
            <p:sp>
              <p:nvSpPr>
                <p:cNvPr id="135" name="Teardrop 134"/>
                <p:cNvSpPr/>
                <p:nvPr/>
              </p:nvSpPr>
              <p:spPr>
                <a:xfrm rot="8237029">
                  <a:off x="5006449" y="3103392"/>
                  <a:ext cx="981201" cy="990600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Teardrop 135"/>
                <p:cNvSpPr/>
                <p:nvPr/>
              </p:nvSpPr>
              <p:spPr>
                <a:xfrm rot="19073774">
                  <a:off x="5236979" y="3863557"/>
                  <a:ext cx="753378" cy="607387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Teardrop 136"/>
                <p:cNvSpPr/>
                <p:nvPr/>
              </p:nvSpPr>
              <p:spPr>
                <a:xfrm rot="8237029">
                  <a:off x="5020824" y="3291167"/>
                  <a:ext cx="768483" cy="706345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Oval 137"/>
                <p:cNvSpPr/>
                <p:nvPr/>
              </p:nvSpPr>
              <p:spPr>
                <a:xfrm>
                  <a:off x="5334000" y="3733800"/>
                  <a:ext cx="381000" cy="67867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/>
                <p:cNvSpPr/>
                <p:nvPr/>
              </p:nvSpPr>
              <p:spPr>
                <a:xfrm>
                  <a:off x="5722268" y="3759174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9" name="Group 186"/>
              <p:cNvGrpSpPr/>
              <p:nvPr/>
            </p:nvGrpSpPr>
            <p:grpSpPr>
              <a:xfrm rot="20329288" flipH="1">
                <a:off x="5390982" y="3224077"/>
                <a:ext cx="293511" cy="868888"/>
                <a:chOff x="5005204" y="3100204"/>
                <a:chExt cx="990600" cy="1418193"/>
              </a:xfrm>
              <a:grpFill/>
            </p:grpSpPr>
            <p:sp>
              <p:nvSpPr>
                <p:cNvPr id="131" name="Teardrop 130"/>
                <p:cNvSpPr/>
                <p:nvPr/>
              </p:nvSpPr>
              <p:spPr>
                <a:xfrm rot="8237029">
                  <a:off x="5005204" y="3100204"/>
                  <a:ext cx="990600" cy="990600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Teardrop 131"/>
                <p:cNvSpPr/>
                <p:nvPr/>
              </p:nvSpPr>
              <p:spPr>
                <a:xfrm rot="19073774">
                  <a:off x="5221318" y="3911010"/>
                  <a:ext cx="679679" cy="607387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/>
                <p:cNvSpPr/>
                <p:nvPr/>
              </p:nvSpPr>
              <p:spPr>
                <a:xfrm>
                  <a:off x="5334000" y="3733800"/>
                  <a:ext cx="381000" cy="762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5562600" y="3733800"/>
                  <a:ext cx="228600" cy="4572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0" name="Oval 129"/>
              <p:cNvSpPr/>
              <p:nvPr/>
            </p:nvSpPr>
            <p:spPr>
              <a:xfrm rot="20355363">
                <a:off x="5077717" y="3143097"/>
                <a:ext cx="228600" cy="381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 flipH="1">
              <a:off x="1219200" y="1371600"/>
              <a:ext cx="859191" cy="1592071"/>
              <a:chOff x="5077717" y="2819399"/>
              <a:chExt cx="859191" cy="1592071"/>
            </a:xfrm>
            <a:grpFill/>
          </p:grpSpPr>
          <p:grpSp>
            <p:nvGrpSpPr>
              <p:cNvPr id="141" name="Group 185"/>
              <p:cNvGrpSpPr/>
              <p:nvPr/>
            </p:nvGrpSpPr>
            <p:grpSpPr>
              <a:xfrm>
                <a:off x="5105400" y="2819399"/>
                <a:ext cx="831508" cy="1592071"/>
                <a:chOff x="5006449" y="3103392"/>
                <a:chExt cx="983908" cy="1367552"/>
              </a:xfrm>
              <a:grpFill/>
            </p:grpSpPr>
            <p:sp>
              <p:nvSpPr>
                <p:cNvPr id="148" name="Teardrop 147"/>
                <p:cNvSpPr/>
                <p:nvPr/>
              </p:nvSpPr>
              <p:spPr>
                <a:xfrm rot="8237029">
                  <a:off x="5006449" y="3103392"/>
                  <a:ext cx="981201" cy="990600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Teardrop 148"/>
                <p:cNvSpPr/>
                <p:nvPr/>
              </p:nvSpPr>
              <p:spPr>
                <a:xfrm rot="19073774">
                  <a:off x="5236979" y="3863557"/>
                  <a:ext cx="753378" cy="607387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Teardrop 149"/>
                <p:cNvSpPr/>
                <p:nvPr/>
              </p:nvSpPr>
              <p:spPr>
                <a:xfrm rot="8237029">
                  <a:off x="5020824" y="3291167"/>
                  <a:ext cx="768483" cy="706345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>
                  <a:off x="5334000" y="3733800"/>
                  <a:ext cx="381000" cy="678672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>
                  <a:off x="5722268" y="3759174"/>
                  <a:ext cx="152400" cy="1524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86"/>
              <p:cNvGrpSpPr/>
              <p:nvPr/>
            </p:nvGrpSpPr>
            <p:grpSpPr>
              <a:xfrm rot="20329288" flipH="1">
                <a:off x="5390982" y="3224077"/>
                <a:ext cx="293511" cy="868888"/>
                <a:chOff x="5005204" y="3100204"/>
                <a:chExt cx="990600" cy="1418193"/>
              </a:xfrm>
              <a:grpFill/>
            </p:grpSpPr>
            <p:sp>
              <p:nvSpPr>
                <p:cNvPr id="144" name="Teardrop 143"/>
                <p:cNvSpPr/>
                <p:nvPr/>
              </p:nvSpPr>
              <p:spPr>
                <a:xfrm rot="8237029">
                  <a:off x="5005204" y="3100204"/>
                  <a:ext cx="990600" cy="990600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Teardrop 144"/>
                <p:cNvSpPr/>
                <p:nvPr/>
              </p:nvSpPr>
              <p:spPr>
                <a:xfrm rot="19073774">
                  <a:off x="5221318" y="3911010"/>
                  <a:ext cx="679679" cy="607387"/>
                </a:xfrm>
                <a:prstGeom prst="teardrop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5334000" y="3733800"/>
                  <a:ext cx="381000" cy="7620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Oval 146"/>
                <p:cNvSpPr/>
                <p:nvPr/>
              </p:nvSpPr>
              <p:spPr>
                <a:xfrm>
                  <a:off x="5562600" y="3733800"/>
                  <a:ext cx="228600" cy="4572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3" name="Oval 142"/>
              <p:cNvSpPr/>
              <p:nvPr/>
            </p:nvSpPr>
            <p:spPr>
              <a:xfrm rot="20355363">
                <a:off x="5077717" y="3143097"/>
                <a:ext cx="228600" cy="381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3" name="Group 126"/>
            <p:cNvGrpSpPr/>
            <p:nvPr/>
          </p:nvGrpSpPr>
          <p:grpSpPr>
            <a:xfrm>
              <a:off x="5334000" y="4572000"/>
              <a:ext cx="2057400" cy="1489842"/>
              <a:chOff x="2694751" y="6436977"/>
              <a:chExt cx="2880370" cy="2097423"/>
            </a:xfrm>
            <a:grpFill/>
          </p:grpSpPr>
          <p:sp>
            <p:nvSpPr>
              <p:cNvPr id="154" name="Bent-Up Arrow 153"/>
              <p:cNvSpPr/>
              <p:nvPr/>
            </p:nvSpPr>
            <p:spPr>
              <a:xfrm rot="8658149">
                <a:off x="4192355" y="7702232"/>
                <a:ext cx="503787" cy="689223"/>
              </a:xfrm>
              <a:prstGeom prst="bentUpArrow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Isosceles Triangle 154"/>
              <p:cNvSpPr/>
              <p:nvPr/>
            </p:nvSpPr>
            <p:spPr>
              <a:xfrm rot="6670451">
                <a:off x="5016245" y="6981304"/>
                <a:ext cx="462699" cy="655052"/>
              </a:xfrm>
              <a:prstGeom prst="triangl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Chord 155"/>
              <p:cNvSpPr/>
              <p:nvPr/>
            </p:nvSpPr>
            <p:spPr>
              <a:xfrm rot="19722594">
                <a:off x="3667814" y="6436977"/>
                <a:ext cx="838200" cy="1447800"/>
              </a:xfrm>
              <a:prstGeom prst="chord">
                <a:avLst>
                  <a:gd name="adj1" fmla="val 2700000"/>
                  <a:gd name="adj2" fmla="val 16873168"/>
                </a:avLst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Chord 156"/>
              <p:cNvSpPr/>
              <p:nvPr/>
            </p:nvSpPr>
            <p:spPr>
              <a:xfrm rot="18520689">
                <a:off x="3350982" y="6476530"/>
                <a:ext cx="1079546" cy="1856586"/>
              </a:xfrm>
              <a:prstGeom prst="chord">
                <a:avLst>
                  <a:gd name="adj1" fmla="val 2700000"/>
                  <a:gd name="adj2" fmla="val 16873168"/>
                </a:avLst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Chord 157"/>
              <p:cNvSpPr/>
              <p:nvPr/>
            </p:nvSpPr>
            <p:spPr>
              <a:xfrm rot="15886568">
                <a:off x="2945256" y="6811494"/>
                <a:ext cx="662687" cy="1163698"/>
              </a:xfrm>
              <a:prstGeom prst="chord">
                <a:avLst>
                  <a:gd name="adj1" fmla="val 2700000"/>
                  <a:gd name="adj2" fmla="val 16873168"/>
                </a:avLst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4114800" y="6705600"/>
                <a:ext cx="1066800" cy="1066800"/>
              </a:xfrm>
              <a:prstGeom prst="ellips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Isosceles Triangle 159"/>
              <p:cNvSpPr/>
              <p:nvPr/>
            </p:nvSpPr>
            <p:spPr>
              <a:xfrm rot="6171429">
                <a:off x="5016244" y="6917844"/>
                <a:ext cx="462699" cy="655052"/>
              </a:xfrm>
              <a:prstGeom prst="triangl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Bent-Up Arrow 160"/>
              <p:cNvSpPr/>
              <p:nvPr/>
            </p:nvSpPr>
            <p:spPr>
              <a:xfrm rot="7963615">
                <a:off x="3905968" y="7770449"/>
                <a:ext cx="503787" cy="689223"/>
              </a:xfrm>
              <a:prstGeom prst="bentUpArrow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6-Point Star 161"/>
              <p:cNvSpPr/>
              <p:nvPr/>
            </p:nvSpPr>
            <p:spPr>
              <a:xfrm>
                <a:off x="4038600" y="8229600"/>
                <a:ext cx="304800" cy="304800"/>
              </a:xfrm>
              <a:prstGeom prst="star6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6-Point Star 162"/>
              <p:cNvSpPr/>
              <p:nvPr/>
            </p:nvSpPr>
            <p:spPr>
              <a:xfrm>
                <a:off x="4343400" y="8153400"/>
                <a:ext cx="304800" cy="304800"/>
              </a:xfrm>
              <a:prstGeom prst="star6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4" name="Group 25"/>
              <p:cNvGrpSpPr/>
              <p:nvPr/>
            </p:nvGrpSpPr>
            <p:grpSpPr>
              <a:xfrm>
                <a:off x="4876800" y="6705600"/>
                <a:ext cx="381000" cy="381000"/>
                <a:chOff x="4876800" y="6705600"/>
                <a:chExt cx="381000" cy="381000"/>
              </a:xfrm>
              <a:grpFill/>
            </p:grpSpPr>
            <p:sp>
              <p:nvSpPr>
                <p:cNvPr id="168" name="Oval 23"/>
                <p:cNvSpPr/>
                <p:nvPr/>
              </p:nvSpPr>
              <p:spPr>
                <a:xfrm>
                  <a:off x="4876800" y="6705600"/>
                  <a:ext cx="381000" cy="381000"/>
                </a:xfrm>
                <a:prstGeom prst="ellips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/>
                <p:cNvSpPr/>
                <p:nvPr/>
              </p:nvSpPr>
              <p:spPr>
                <a:xfrm>
                  <a:off x="5029200" y="6858000"/>
                  <a:ext cx="228600" cy="228600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5" name="Group 26"/>
              <p:cNvGrpSpPr/>
              <p:nvPr/>
            </p:nvGrpSpPr>
            <p:grpSpPr>
              <a:xfrm>
                <a:off x="4648200" y="6781800"/>
                <a:ext cx="381000" cy="381000"/>
                <a:chOff x="4876800" y="6705600"/>
                <a:chExt cx="381000" cy="381000"/>
              </a:xfrm>
              <a:grpFill/>
            </p:grpSpPr>
            <p:sp>
              <p:nvSpPr>
                <p:cNvPr id="166" name="Oval 165"/>
                <p:cNvSpPr/>
                <p:nvPr/>
              </p:nvSpPr>
              <p:spPr>
                <a:xfrm>
                  <a:off x="4876800" y="6705600"/>
                  <a:ext cx="381000" cy="381000"/>
                </a:xfrm>
                <a:prstGeom prst="ellipse">
                  <a:avLst/>
                </a:prstGeom>
                <a:grp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5029200" y="6858000"/>
                  <a:ext cx="228600" cy="228600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96" name="Round Diagonal Corner Rectangle 195"/>
            <p:cNvSpPr/>
            <p:nvPr/>
          </p:nvSpPr>
          <p:spPr>
            <a:xfrm rot="20495387">
              <a:off x="7467600" y="5486400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ound Diagonal Corner Rectangle 196"/>
            <p:cNvSpPr/>
            <p:nvPr/>
          </p:nvSpPr>
          <p:spPr>
            <a:xfrm rot="17146000">
              <a:off x="7682433" y="5853634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52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And the trucks going past me in the street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1000" y="838200"/>
            <a:ext cx="3784208" cy="2282883"/>
            <a:chOff x="482992" y="838200"/>
            <a:chExt cx="8181323" cy="4935512"/>
          </a:xfrm>
          <a:solidFill>
            <a:schemeClr val="bg1"/>
          </a:solidFill>
        </p:grpSpPr>
        <p:grpSp>
          <p:nvGrpSpPr>
            <p:cNvPr id="8" name="Group 29"/>
            <p:cNvGrpSpPr/>
            <p:nvPr/>
          </p:nvGrpSpPr>
          <p:grpSpPr>
            <a:xfrm>
              <a:off x="1502764" y="3792512"/>
              <a:ext cx="1981200" cy="1981200"/>
              <a:chOff x="228600" y="4572000"/>
              <a:chExt cx="1981200" cy="1981200"/>
            </a:xfrm>
            <a:grpFill/>
          </p:grpSpPr>
          <p:sp>
            <p:nvSpPr>
              <p:cNvPr id="31" name="Oval 30"/>
              <p:cNvSpPr/>
              <p:nvPr/>
            </p:nvSpPr>
            <p:spPr>
              <a:xfrm>
                <a:off x="228600" y="4572000"/>
                <a:ext cx="1981200" cy="1981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55885" y="4886793"/>
                <a:ext cx="1295400" cy="1295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061803" y="5107899"/>
                <a:ext cx="261078" cy="26107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412823" y="5400207"/>
                <a:ext cx="261078" cy="26107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78305" y="5355237"/>
                <a:ext cx="261078" cy="26107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023079" y="5700010"/>
                <a:ext cx="261078" cy="26107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30"/>
            <p:cNvGrpSpPr/>
            <p:nvPr/>
          </p:nvGrpSpPr>
          <p:grpSpPr>
            <a:xfrm>
              <a:off x="6264639" y="3758783"/>
              <a:ext cx="1981200" cy="1981200"/>
              <a:chOff x="228600" y="4572000"/>
              <a:chExt cx="1981200" cy="1981200"/>
            </a:xfrm>
            <a:grpFill/>
          </p:grpSpPr>
          <p:sp>
            <p:nvSpPr>
              <p:cNvPr id="25" name="Oval 24"/>
              <p:cNvSpPr/>
              <p:nvPr/>
            </p:nvSpPr>
            <p:spPr>
              <a:xfrm>
                <a:off x="228600" y="4572000"/>
                <a:ext cx="1981200" cy="1981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55885" y="4886793"/>
                <a:ext cx="1295400" cy="12954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061803" y="5107899"/>
                <a:ext cx="261078" cy="26107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1412823" y="5400207"/>
                <a:ext cx="261078" cy="26107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678305" y="5355237"/>
                <a:ext cx="261078" cy="26107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1023079" y="5700010"/>
                <a:ext cx="261078" cy="26107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3"/>
            <p:cNvGrpSpPr/>
            <p:nvPr/>
          </p:nvGrpSpPr>
          <p:grpSpPr>
            <a:xfrm>
              <a:off x="844446" y="1280410"/>
              <a:ext cx="1981200" cy="3124200"/>
              <a:chOff x="1219200" y="1295400"/>
              <a:chExt cx="1981200" cy="3124200"/>
            </a:xfrm>
            <a:grpFill/>
          </p:grpSpPr>
          <p:sp>
            <p:nvSpPr>
              <p:cNvPr id="19" name="Rounded Rectangle 3"/>
              <p:cNvSpPr/>
              <p:nvPr/>
            </p:nvSpPr>
            <p:spPr>
              <a:xfrm>
                <a:off x="1219200" y="2209800"/>
                <a:ext cx="1981200" cy="2209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Snip Single Corner Rectangle 19"/>
              <p:cNvSpPr/>
              <p:nvPr/>
            </p:nvSpPr>
            <p:spPr>
              <a:xfrm flipH="1">
                <a:off x="1219200" y="1295400"/>
                <a:ext cx="1981200" cy="1600200"/>
              </a:xfrm>
              <a:prstGeom prst="snip1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1295400" y="2590800"/>
                <a:ext cx="1828800" cy="65707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Snip Single Corner Rectangle 21"/>
              <p:cNvSpPr/>
              <p:nvPr/>
            </p:nvSpPr>
            <p:spPr>
              <a:xfrm flipH="1">
                <a:off x="1499016" y="1444052"/>
                <a:ext cx="1326630" cy="1040567"/>
              </a:xfrm>
              <a:prstGeom prst="snip1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1663908" y="4152275"/>
                <a:ext cx="1391587" cy="264827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286000" y="2514600"/>
                <a:ext cx="0" cy="1600200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Rectangle 4"/>
            <p:cNvSpPr/>
            <p:nvPr/>
          </p:nvSpPr>
          <p:spPr>
            <a:xfrm>
              <a:off x="3352800" y="838200"/>
              <a:ext cx="5029200" cy="35814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 rot="5400000">
              <a:off x="1480902" y="2560195"/>
              <a:ext cx="3064239" cy="479685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38200" y="2743200"/>
              <a:ext cx="302301" cy="16239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838200" y="2133600"/>
              <a:ext cx="302301" cy="16239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90600" y="1905000"/>
              <a:ext cx="284814" cy="98435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33400" y="3124200"/>
              <a:ext cx="838200" cy="838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hord 16"/>
            <p:cNvSpPr/>
            <p:nvPr/>
          </p:nvSpPr>
          <p:spPr>
            <a:xfrm rot="12254260">
              <a:off x="482992" y="3086849"/>
              <a:ext cx="903311" cy="887915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047875" y="4139783"/>
              <a:ext cx="1616440" cy="297306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57800" y="685800"/>
            <a:ext cx="2994262" cy="2667000"/>
            <a:chOff x="457200" y="3581400"/>
            <a:chExt cx="3657600" cy="3109398"/>
          </a:xfrm>
          <a:solidFill>
            <a:schemeClr val="bg1"/>
          </a:solidFill>
        </p:grpSpPr>
        <p:sp>
          <p:nvSpPr>
            <p:cNvPr id="38" name="Cube 37"/>
            <p:cNvSpPr/>
            <p:nvPr/>
          </p:nvSpPr>
          <p:spPr>
            <a:xfrm rot="5400000">
              <a:off x="609600" y="5867400"/>
              <a:ext cx="762000" cy="304800"/>
            </a:xfrm>
            <a:prstGeom prst="cube">
              <a:avLst>
                <a:gd name="adj" fmla="val 2794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57200" y="3581400"/>
              <a:ext cx="3657600" cy="22860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 rot="5400000">
              <a:off x="1676400" y="5867400"/>
              <a:ext cx="762000" cy="304800"/>
            </a:xfrm>
            <a:prstGeom prst="cube">
              <a:avLst>
                <a:gd name="adj" fmla="val 2794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 rot="5400000">
              <a:off x="381000" y="6019800"/>
              <a:ext cx="762000" cy="304800"/>
            </a:xfrm>
            <a:prstGeom prst="cube">
              <a:avLst>
                <a:gd name="adj" fmla="val 2794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 rot="5400000">
              <a:off x="1447800" y="6019800"/>
              <a:ext cx="762000" cy="304800"/>
            </a:xfrm>
            <a:prstGeom prst="cube">
              <a:avLst>
                <a:gd name="adj" fmla="val 2794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09600" y="3733800"/>
              <a:ext cx="3343656" cy="2005584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grpSp>
          <p:nvGrpSpPr>
            <p:cNvPr id="44" name="Group 124"/>
            <p:cNvGrpSpPr/>
            <p:nvPr/>
          </p:nvGrpSpPr>
          <p:grpSpPr>
            <a:xfrm>
              <a:off x="2851325" y="3733800"/>
              <a:ext cx="998316" cy="2956998"/>
              <a:chOff x="4477984" y="1538382"/>
              <a:chExt cx="1247787" cy="3490398"/>
            </a:xfrm>
            <a:grpFill/>
          </p:grpSpPr>
          <p:sp>
            <p:nvSpPr>
              <p:cNvPr id="56" name="Round Diagonal Corner Rectangle 55"/>
              <p:cNvSpPr/>
              <p:nvPr/>
            </p:nvSpPr>
            <p:spPr>
              <a:xfrm rot="3939485" flipV="1">
                <a:off x="4724401" y="1989844"/>
                <a:ext cx="1315353" cy="60308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ound Diagonal Corner Rectangle 56"/>
              <p:cNvSpPr/>
              <p:nvPr/>
            </p:nvSpPr>
            <p:spPr>
              <a:xfrm rot="17642699">
                <a:off x="4262650" y="1970121"/>
                <a:ext cx="1297938" cy="75178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Flowchart: Extract 6"/>
              <p:cNvSpPr/>
              <p:nvPr/>
            </p:nvSpPr>
            <p:spPr>
              <a:xfrm>
                <a:off x="4591697" y="2742796"/>
                <a:ext cx="1066800" cy="2133600"/>
              </a:xfrm>
              <a:prstGeom prst="flowChartExtra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477984" y="3883509"/>
                <a:ext cx="404984" cy="27816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5320787" y="3883509"/>
                <a:ext cx="404984" cy="27816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lowchart: Manual Operation 60"/>
              <p:cNvSpPr/>
              <p:nvPr/>
            </p:nvSpPr>
            <p:spPr>
              <a:xfrm rot="12087336" flipH="1">
                <a:off x="4650212" y="2891001"/>
                <a:ext cx="427878" cy="1087287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lowchart: Manual Operation 61"/>
              <p:cNvSpPr/>
              <p:nvPr/>
            </p:nvSpPr>
            <p:spPr>
              <a:xfrm rot="9898055">
                <a:off x="5165639" y="2958405"/>
                <a:ext cx="427878" cy="1090021"/>
              </a:xfrm>
              <a:prstGeom prst="flowChartManualOperati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Extract 62"/>
              <p:cNvSpPr/>
              <p:nvPr/>
            </p:nvSpPr>
            <p:spPr>
              <a:xfrm>
                <a:off x="4655314" y="2525284"/>
                <a:ext cx="944963" cy="1947164"/>
              </a:xfrm>
              <a:prstGeom prst="flowChartExtra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4991724" y="2590800"/>
                <a:ext cx="252334" cy="64707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4655314" y="4750614"/>
                <a:ext cx="404984" cy="27816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195293" y="4750614"/>
                <a:ext cx="404984" cy="27816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Moon 66"/>
              <p:cNvSpPr/>
              <p:nvPr/>
            </p:nvSpPr>
            <p:spPr>
              <a:xfrm rot="16200000">
                <a:off x="4896497" y="3172514"/>
                <a:ext cx="457200" cy="304800"/>
              </a:xfrm>
              <a:prstGeom prst="moon">
                <a:avLst>
                  <a:gd name="adj" fmla="val 41177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724400" y="1676400"/>
                <a:ext cx="838200" cy="13716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ound Diagonal Corner Rectangle 68"/>
              <p:cNvSpPr/>
              <p:nvPr/>
            </p:nvSpPr>
            <p:spPr>
              <a:xfrm rot="10503555">
                <a:off x="4606167" y="1538382"/>
                <a:ext cx="787404" cy="52759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Cube 44"/>
            <p:cNvSpPr/>
            <p:nvPr/>
          </p:nvSpPr>
          <p:spPr>
            <a:xfrm>
              <a:off x="533400" y="5562600"/>
              <a:ext cx="1676400" cy="304800"/>
            </a:xfrm>
            <a:prstGeom prst="cube">
              <a:avLst>
                <a:gd name="adj" fmla="val 455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140"/>
            <p:cNvGrpSpPr/>
            <p:nvPr/>
          </p:nvGrpSpPr>
          <p:grpSpPr>
            <a:xfrm>
              <a:off x="762000" y="4724400"/>
              <a:ext cx="1219200" cy="890954"/>
              <a:chOff x="609600" y="5029200"/>
              <a:chExt cx="1981200" cy="1447800"/>
            </a:xfrm>
            <a:grpFill/>
          </p:grpSpPr>
          <p:grpSp>
            <p:nvGrpSpPr>
              <p:cNvPr id="47" name="Group 233"/>
              <p:cNvGrpSpPr/>
              <p:nvPr/>
            </p:nvGrpSpPr>
            <p:grpSpPr>
              <a:xfrm>
                <a:off x="1676400" y="5029200"/>
                <a:ext cx="381000" cy="228600"/>
                <a:chOff x="5867400" y="5029200"/>
                <a:chExt cx="1371600" cy="762000"/>
              </a:xfrm>
              <a:grpFill/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5867400" y="5029200"/>
                  <a:ext cx="304800" cy="762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Wave 54"/>
                <p:cNvSpPr/>
                <p:nvPr/>
              </p:nvSpPr>
              <p:spPr>
                <a:xfrm>
                  <a:off x="6019800" y="5334000"/>
                  <a:ext cx="1219200" cy="457200"/>
                </a:xfrm>
                <a:prstGeom prst="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139"/>
              <p:cNvGrpSpPr/>
              <p:nvPr/>
            </p:nvGrpSpPr>
            <p:grpSpPr>
              <a:xfrm>
                <a:off x="609600" y="5181600"/>
                <a:ext cx="1981200" cy="1295400"/>
                <a:chOff x="609600" y="5181600"/>
                <a:chExt cx="1981200" cy="1295400"/>
              </a:xfrm>
              <a:grpFill/>
            </p:grpSpPr>
            <p:sp>
              <p:nvSpPr>
                <p:cNvPr id="49" name="Rounded Rectangle 48"/>
                <p:cNvSpPr/>
                <p:nvPr/>
              </p:nvSpPr>
              <p:spPr>
                <a:xfrm>
                  <a:off x="762000" y="5867400"/>
                  <a:ext cx="1676400" cy="3048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ounded Rectangle 49"/>
                <p:cNvSpPr/>
                <p:nvPr/>
              </p:nvSpPr>
              <p:spPr>
                <a:xfrm>
                  <a:off x="990600" y="5562600"/>
                  <a:ext cx="1219200" cy="3048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609600" y="6096000"/>
                  <a:ext cx="1905000" cy="3810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1447800" y="5181600"/>
                  <a:ext cx="457200" cy="381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914400" y="6019800"/>
                  <a:ext cx="1676400" cy="3048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70" name="TextBox 69"/>
          <p:cNvSpPr txBox="1"/>
          <p:nvPr/>
        </p:nvSpPr>
        <p:spPr>
          <a:xfrm>
            <a:off x="4495800" y="762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I am thankful I can hear my teacher’s teach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0" y="35052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And the Missionaries in all they say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648200" y="3581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I am thankful I can hear the talks at church</a:t>
            </a:r>
          </a:p>
        </p:txBody>
      </p:sp>
      <p:sp>
        <p:nvSpPr>
          <p:cNvPr id="136" name="Flowchart: Manual Operation 135"/>
          <p:cNvSpPr/>
          <p:nvPr/>
        </p:nvSpPr>
        <p:spPr>
          <a:xfrm rot="12226993">
            <a:off x="6241684" y="5072939"/>
            <a:ext cx="383664" cy="705062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 rot="3447143">
            <a:off x="6472069" y="5453182"/>
            <a:ext cx="219138" cy="1827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rapezoid 75"/>
          <p:cNvSpPr/>
          <p:nvPr/>
        </p:nvSpPr>
        <p:spPr>
          <a:xfrm>
            <a:off x="6264692" y="5197887"/>
            <a:ext cx="1013950" cy="986764"/>
          </a:xfrm>
          <a:prstGeom prst="trapezoi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lowchart: Extract 78"/>
          <p:cNvSpPr/>
          <p:nvPr/>
        </p:nvSpPr>
        <p:spPr>
          <a:xfrm rot="10800000">
            <a:off x="6498682" y="5080179"/>
            <a:ext cx="623970" cy="529686"/>
          </a:xfrm>
          <a:prstGeom prst="flowChartExtra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lowchart: Manual Operation 139"/>
          <p:cNvSpPr/>
          <p:nvPr/>
        </p:nvSpPr>
        <p:spPr>
          <a:xfrm rot="9072359">
            <a:off x="6921650" y="5091103"/>
            <a:ext cx="383664" cy="744342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3"/>
          <p:cNvGrpSpPr/>
          <p:nvPr/>
        </p:nvGrpSpPr>
        <p:grpSpPr>
          <a:xfrm>
            <a:off x="6655734" y="5218658"/>
            <a:ext cx="310819" cy="645267"/>
            <a:chOff x="1463040" y="844062"/>
            <a:chExt cx="685800" cy="1957755"/>
          </a:xfrm>
          <a:solidFill>
            <a:schemeClr val="bg1"/>
          </a:solidFill>
        </p:grpSpPr>
        <p:sp>
          <p:nvSpPr>
            <p:cNvPr id="155" name="Pentagon 154"/>
            <p:cNvSpPr/>
            <p:nvPr/>
          </p:nvSpPr>
          <p:spPr>
            <a:xfrm rot="5400000">
              <a:off x="1104900" y="1925516"/>
              <a:ext cx="1371600" cy="381001"/>
            </a:xfrm>
            <a:prstGeom prst="homePlat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Diamond 155"/>
            <p:cNvSpPr/>
            <p:nvPr/>
          </p:nvSpPr>
          <p:spPr>
            <a:xfrm>
              <a:off x="1463040" y="844062"/>
              <a:ext cx="685800" cy="908538"/>
            </a:xfrm>
            <a:prstGeom prst="diamond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Parallelogram 141"/>
          <p:cNvSpPr/>
          <p:nvPr/>
        </p:nvSpPr>
        <p:spPr>
          <a:xfrm rot="18360858">
            <a:off x="6823686" y="5113024"/>
            <a:ext cx="342787" cy="191723"/>
          </a:xfrm>
          <a:prstGeom prst="parallelogram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Parallelogram 142"/>
          <p:cNvSpPr/>
          <p:nvPr/>
        </p:nvSpPr>
        <p:spPr>
          <a:xfrm rot="3239142" flipH="1">
            <a:off x="6500482" y="5067710"/>
            <a:ext cx="294943" cy="296416"/>
          </a:xfrm>
          <a:prstGeom prst="parallelogram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6375400" y="4315078"/>
            <a:ext cx="800100" cy="9416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: Shape 217">
            <a:extLst>
              <a:ext uri="{FF2B5EF4-FFF2-40B4-BE49-F238E27FC236}">
                <a16:creationId xmlns:a16="http://schemas.microsoft.com/office/drawing/2014/main" id="{4289F04F-A745-446C-B128-071A81A7D450}"/>
              </a:ext>
            </a:extLst>
          </p:cNvPr>
          <p:cNvSpPr/>
          <p:nvPr/>
        </p:nvSpPr>
        <p:spPr>
          <a:xfrm rot="4650018">
            <a:off x="6573180" y="4084238"/>
            <a:ext cx="495309" cy="819431"/>
          </a:xfrm>
          <a:custGeom>
            <a:avLst/>
            <a:gdLst>
              <a:gd name="connsiteX0" fmla="*/ 10138 w 495309"/>
              <a:gd name="connsiteY0" fmla="*/ 366338 h 819431"/>
              <a:gd name="connsiteX1" fmla="*/ 37780 w 495309"/>
              <a:gd name="connsiteY1" fmla="*/ 262670 h 819431"/>
              <a:gd name="connsiteX2" fmla="*/ 72276 w 495309"/>
              <a:gd name="connsiteY2" fmla="*/ 203864 h 819431"/>
              <a:gd name="connsiteX3" fmla="*/ 71329 w 495309"/>
              <a:gd name="connsiteY3" fmla="*/ 203609 h 819431"/>
              <a:gd name="connsiteX4" fmla="*/ 72982 w 495309"/>
              <a:gd name="connsiteY4" fmla="*/ 202660 h 819431"/>
              <a:gd name="connsiteX5" fmla="*/ 78780 w 495309"/>
              <a:gd name="connsiteY5" fmla="*/ 192775 h 819431"/>
              <a:gd name="connsiteX6" fmla="*/ 128988 w 495309"/>
              <a:gd name="connsiteY6" fmla="*/ 167145 h 819431"/>
              <a:gd name="connsiteX7" fmla="*/ 141024 w 495309"/>
              <a:gd name="connsiteY7" fmla="*/ 163597 h 819431"/>
              <a:gd name="connsiteX8" fmla="*/ 179568 w 495309"/>
              <a:gd name="connsiteY8" fmla="*/ 141469 h 819431"/>
              <a:gd name="connsiteX9" fmla="*/ 278748 w 495309"/>
              <a:gd name="connsiteY9" fmla="*/ 68408 h 819431"/>
              <a:gd name="connsiteX10" fmla="*/ 483510 w 495309"/>
              <a:gd name="connsiteY10" fmla="*/ 19821 h 819431"/>
              <a:gd name="connsiteX11" fmla="*/ 397946 w 495309"/>
              <a:gd name="connsiteY11" fmla="*/ 212090 h 819431"/>
              <a:gd name="connsiteX12" fmla="*/ 277843 w 495309"/>
              <a:gd name="connsiteY12" fmla="*/ 276204 h 819431"/>
              <a:gd name="connsiteX13" fmla="*/ 268313 w 495309"/>
              <a:gd name="connsiteY13" fmla="*/ 276769 h 819431"/>
              <a:gd name="connsiteX14" fmla="*/ 267778 w 495309"/>
              <a:gd name="connsiteY14" fmla="*/ 280636 h 819431"/>
              <a:gd name="connsiteX15" fmla="*/ 257974 w 495309"/>
              <a:gd name="connsiteY15" fmla="*/ 493288 h 819431"/>
              <a:gd name="connsiteX16" fmla="*/ 128987 w 495309"/>
              <a:gd name="connsiteY16" fmla="*/ 819431 h 819431"/>
              <a:gd name="connsiteX17" fmla="*/ 0 w 495309"/>
              <a:gd name="connsiteY17" fmla="*/ 493288 h 819431"/>
              <a:gd name="connsiteX18" fmla="*/ 1 w 495309"/>
              <a:gd name="connsiteY18" fmla="*/ 493288 h 819431"/>
              <a:gd name="connsiteX19" fmla="*/ 10138 w 495309"/>
              <a:gd name="connsiteY19" fmla="*/ 366338 h 819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5309" h="819431">
                <a:moveTo>
                  <a:pt x="10138" y="366338"/>
                </a:moveTo>
                <a:cubicBezTo>
                  <a:pt x="16665" y="327319"/>
                  <a:pt x="26109" y="292180"/>
                  <a:pt x="37780" y="262670"/>
                </a:cubicBezTo>
                <a:lnTo>
                  <a:pt x="72276" y="203864"/>
                </a:lnTo>
                <a:lnTo>
                  <a:pt x="71329" y="203609"/>
                </a:lnTo>
                <a:lnTo>
                  <a:pt x="72982" y="202660"/>
                </a:lnTo>
                <a:lnTo>
                  <a:pt x="78780" y="192775"/>
                </a:lnTo>
                <a:cubicBezTo>
                  <a:pt x="94212" y="176271"/>
                  <a:pt x="111178" y="167145"/>
                  <a:pt x="128988" y="167145"/>
                </a:cubicBezTo>
                <a:lnTo>
                  <a:pt x="141024" y="163597"/>
                </a:lnTo>
                <a:lnTo>
                  <a:pt x="179568" y="141469"/>
                </a:lnTo>
                <a:cubicBezTo>
                  <a:pt x="214138" y="118936"/>
                  <a:pt x="247198" y="94582"/>
                  <a:pt x="278748" y="68408"/>
                </a:cubicBezTo>
                <a:cubicBezTo>
                  <a:pt x="358919" y="1898"/>
                  <a:pt x="450594" y="-19855"/>
                  <a:pt x="483510" y="19821"/>
                </a:cubicBezTo>
                <a:cubicBezTo>
                  <a:pt x="516425" y="59497"/>
                  <a:pt x="478118" y="145579"/>
                  <a:pt x="397946" y="212090"/>
                </a:cubicBezTo>
                <a:cubicBezTo>
                  <a:pt x="357860" y="245345"/>
                  <a:pt x="314898" y="267411"/>
                  <a:pt x="277843" y="276204"/>
                </a:cubicBezTo>
                <a:lnTo>
                  <a:pt x="268313" y="276769"/>
                </a:lnTo>
                <a:lnTo>
                  <a:pt x="267778" y="280636"/>
                </a:lnTo>
                <a:cubicBezTo>
                  <a:pt x="261242" y="351520"/>
                  <a:pt x="257974" y="422404"/>
                  <a:pt x="257974" y="493288"/>
                </a:cubicBezTo>
                <a:cubicBezTo>
                  <a:pt x="257974" y="673412"/>
                  <a:pt x="200225" y="819431"/>
                  <a:pt x="128987" y="819431"/>
                </a:cubicBezTo>
                <a:cubicBezTo>
                  <a:pt x="57749" y="819431"/>
                  <a:pt x="0" y="673412"/>
                  <a:pt x="0" y="493288"/>
                </a:cubicBezTo>
                <a:lnTo>
                  <a:pt x="1" y="493288"/>
                </a:lnTo>
                <a:cubicBezTo>
                  <a:pt x="1" y="448257"/>
                  <a:pt x="3610" y="405357"/>
                  <a:pt x="10138" y="366338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7" name="Parallelogram 146"/>
          <p:cNvSpPr/>
          <p:nvPr/>
        </p:nvSpPr>
        <p:spPr>
          <a:xfrm rot="3239142" flipH="1">
            <a:off x="6347790" y="5208480"/>
            <a:ext cx="334631" cy="149441"/>
          </a:xfrm>
          <a:prstGeom prst="parallelogram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Parallelogram 147"/>
          <p:cNvSpPr/>
          <p:nvPr/>
        </p:nvSpPr>
        <p:spPr>
          <a:xfrm rot="18360858">
            <a:off x="6894866" y="5208480"/>
            <a:ext cx="334631" cy="149441"/>
          </a:xfrm>
          <a:prstGeom prst="parallelogram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6019800" y="5621867"/>
            <a:ext cx="1600200" cy="16933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6197600" y="5791200"/>
            <a:ext cx="1244600" cy="508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486400" y="6299200"/>
            <a:ext cx="2667000" cy="254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2" name="Group 51"/>
          <p:cNvGrpSpPr/>
          <p:nvPr/>
        </p:nvGrpSpPr>
        <p:grpSpPr>
          <a:xfrm>
            <a:off x="6819900" y="5113867"/>
            <a:ext cx="177800" cy="508000"/>
            <a:chOff x="5867400" y="762000"/>
            <a:chExt cx="228600" cy="918356"/>
          </a:xfrm>
          <a:solidFill>
            <a:schemeClr val="bg1"/>
          </a:solidFill>
        </p:grpSpPr>
        <p:sp>
          <p:nvSpPr>
            <p:cNvPr id="153" name="Oval 152"/>
            <p:cNvSpPr/>
            <p:nvPr/>
          </p:nvSpPr>
          <p:spPr>
            <a:xfrm>
              <a:off x="5867400" y="762000"/>
              <a:ext cx="228600" cy="228600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lowchart: Magnetic Disk 153"/>
            <p:cNvSpPr/>
            <p:nvPr/>
          </p:nvSpPr>
          <p:spPr>
            <a:xfrm rot="10589476">
              <a:off x="5966858" y="917072"/>
              <a:ext cx="105884" cy="763284"/>
            </a:xfrm>
            <a:prstGeom prst="flowChartMagneticDisk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201920B5-8C2A-4CBF-80F9-8289D1188840}"/>
              </a:ext>
            </a:extLst>
          </p:cNvPr>
          <p:cNvGrpSpPr/>
          <p:nvPr/>
        </p:nvGrpSpPr>
        <p:grpSpPr>
          <a:xfrm>
            <a:off x="1029217" y="3942650"/>
            <a:ext cx="2344775" cy="2851465"/>
            <a:chOff x="6324600" y="381000"/>
            <a:chExt cx="2344775" cy="2851465"/>
          </a:xfrm>
          <a:solidFill>
            <a:schemeClr val="bg1"/>
          </a:solidFill>
        </p:grpSpPr>
        <p:grpSp>
          <p:nvGrpSpPr>
            <p:cNvPr id="159" name="Group 324">
              <a:extLst>
                <a:ext uri="{FF2B5EF4-FFF2-40B4-BE49-F238E27FC236}">
                  <a16:creationId xmlns:a16="http://schemas.microsoft.com/office/drawing/2014/main" id="{ADB010AB-F845-4322-A0FE-F8F44A6DB5AA}"/>
                </a:ext>
              </a:extLst>
            </p:cNvPr>
            <p:cNvGrpSpPr/>
            <p:nvPr/>
          </p:nvGrpSpPr>
          <p:grpSpPr>
            <a:xfrm>
              <a:off x="7391400" y="381000"/>
              <a:ext cx="1277975" cy="2699065"/>
              <a:chOff x="4191000" y="3276600"/>
              <a:chExt cx="1277975" cy="2699065"/>
            </a:xfrm>
            <a:grpFill/>
          </p:grpSpPr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CEACC65D-6820-4DF3-829F-10526CDBBF17}"/>
                  </a:ext>
                </a:extLst>
              </p:cNvPr>
              <p:cNvSpPr/>
              <p:nvPr/>
            </p:nvSpPr>
            <p:spPr>
              <a:xfrm rot="1744993" flipH="1">
                <a:off x="4564797" y="5520794"/>
                <a:ext cx="242422" cy="45487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A9486E2B-3593-48CF-86B6-204134C9EDE6}"/>
                  </a:ext>
                </a:extLst>
              </p:cNvPr>
              <p:cNvSpPr/>
              <p:nvPr/>
            </p:nvSpPr>
            <p:spPr>
              <a:xfrm rot="18266709" flipH="1">
                <a:off x="4976041" y="5496197"/>
                <a:ext cx="242422" cy="45487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BFACEC78-D045-4B3A-A000-F186A21B8944}"/>
                  </a:ext>
                </a:extLst>
              </p:cNvPr>
              <p:cNvSpPr/>
              <p:nvPr/>
            </p:nvSpPr>
            <p:spPr>
              <a:xfrm rot="1542654" flipH="1">
                <a:off x="4230524" y="4687561"/>
                <a:ext cx="228600" cy="381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Trapezoid 124">
                <a:extLst>
                  <a:ext uri="{FF2B5EF4-FFF2-40B4-BE49-F238E27FC236}">
                    <a16:creationId xmlns:a16="http://schemas.microsoft.com/office/drawing/2014/main" id="{764642F4-1FF8-4523-8F82-BC70A6CBE52A}"/>
                  </a:ext>
                </a:extLst>
              </p:cNvPr>
              <p:cNvSpPr/>
              <p:nvPr/>
            </p:nvSpPr>
            <p:spPr>
              <a:xfrm rot="21208494" flipH="1">
                <a:off x="4831552" y="4887347"/>
                <a:ext cx="352451" cy="825780"/>
              </a:xfrm>
              <a:prstGeom prst="trapezoid">
                <a:avLst>
                  <a:gd name="adj" fmla="val 6538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Trapezoid 124">
                <a:extLst>
                  <a:ext uri="{FF2B5EF4-FFF2-40B4-BE49-F238E27FC236}">
                    <a16:creationId xmlns:a16="http://schemas.microsoft.com/office/drawing/2014/main" id="{1D83EAF4-6F47-453B-B112-D0D572B9229D}"/>
                  </a:ext>
                </a:extLst>
              </p:cNvPr>
              <p:cNvSpPr/>
              <p:nvPr/>
            </p:nvSpPr>
            <p:spPr>
              <a:xfrm flipH="1">
                <a:off x="4530452" y="4885430"/>
                <a:ext cx="304800" cy="825781"/>
              </a:xfrm>
              <a:prstGeom prst="trapezoid">
                <a:avLst>
                  <a:gd name="adj" fmla="val 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Trapezoid 194">
                <a:extLst>
                  <a:ext uri="{FF2B5EF4-FFF2-40B4-BE49-F238E27FC236}">
                    <a16:creationId xmlns:a16="http://schemas.microsoft.com/office/drawing/2014/main" id="{9B3655C4-790D-420B-93FE-7CAC6D3841E1}"/>
                  </a:ext>
                </a:extLst>
              </p:cNvPr>
              <p:cNvSpPr/>
              <p:nvPr/>
            </p:nvSpPr>
            <p:spPr>
              <a:xfrm rot="1200179" flipH="1">
                <a:off x="4335284" y="4074607"/>
                <a:ext cx="298496" cy="785072"/>
              </a:xfrm>
              <a:prstGeom prst="trapezoid">
                <a:avLst>
                  <a:gd name="adj" fmla="val 187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Trapezoid 195">
                <a:extLst>
                  <a:ext uri="{FF2B5EF4-FFF2-40B4-BE49-F238E27FC236}">
                    <a16:creationId xmlns:a16="http://schemas.microsoft.com/office/drawing/2014/main" id="{1B38CC65-2E36-4CE7-AF5F-2F0DA59DF2DC}"/>
                  </a:ext>
                </a:extLst>
              </p:cNvPr>
              <p:cNvSpPr/>
              <p:nvPr/>
            </p:nvSpPr>
            <p:spPr>
              <a:xfrm rot="20088851" flipH="1">
                <a:off x="5036044" y="3999783"/>
                <a:ext cx="303512" cy="753775"/>
              </a:xfrm>
              <a:prstGeom prst="trapezoid">
                <a:avLst>
                  <a:gd name="adj" fmla="val 187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Trapezoid 196">
                <a:extLst>
                  <a:ext uri="{FF2B5EF4-FFF2-40B4-BE49-F238E27FC236}">
                    <a16:creationId xmlns:a16="http://schemas.microsoft.com/office/drawing/2014/main" id="{A365442F-F096-421F-9493-CD2EFE1485D6}"/>
                  </a:ext>
                </a:extLst>
              </p:cNvPr>
              <p:cNvSpPr/>
              <p:nvPr/>
            </p:nvSpPr>
            <p:spPr>
              <a:xfrm flipH="1">
                <a:off x="4530452" y="4158070"/>
                <a:ext cx="609600" cy="955964"/>
              </a:xfrm>
              <a:prstGeom prst="trapezoid">
                <a:avLst>
                  <a:gd name="adj" fmla="val 1299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Parallelogram 197">
                <a:extLst>
                  <a:ext uri="{FF2B5EF4-FFF2-40B4-BE49-F238E27FC236}">
                    <a16:creationId xmlns:a16="http://schemas.microsoft.com/office/drawing/2014/main" id="{FF4DA268-DD9A-4736-B079-1DA7B54A879C}"/>
                  </a:ext>
                </a:extLst>
              </p:cNvPr>
              <p:cNvSpPr/>
              <p:nvPr/>
            </p:nvSpPr>
            <p:spPr>
              <a:xfrm rot="3035262" flipH="1">
                <a:off x="4428801" y="4067994"/>
                <a:ext cx="419921" cy="156346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Parallelogram 198">
                <a:extLst>
                  <a:ext uri="{FF2B5EF4-FFF2-40B4-BE49-F238E27FC236}">
                    <a16:creationId xmlns:a16="http://schemas.microsoft.com/office/drawing/2014/main" id="{85D70894-55E7-4C52-A0DC-CBE0808E2F74}"/>
                  </a:ext>
                </a:extLst>
              </p:cNvPr>
              <p:cNvSpPr/>
              <p:nvPr/>
            </p:nvSpPr>
            <p:spPr>
              <a:xfrm rot="18806754">
                <a:off x="4798107" y="4065259"/>
                <a:ext cx="431026" cy="158623"/>
              </a:xfrm>
              <a:prstGeom prst="parallelogram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Oval 199">
                <a:extLst>
                  <a:ext uri="{FF2B5EF4-FFF2-40B4-BE49-F238E27FC236}">
                    <a16:creationId xmlns:a16="http://schemas.microsoft.com/office/drawing/2014/main" id="{2613BFFE-5D58-42B4-AC2E-C97F529752E0}"/>
                  </a:ext>
                </a:extLst>
              </p:cNvPr>
              <p:cNvSpPr/>
              <p:nvPr/>
            </p:nvSpPr>
            <p:spPr>
              <a:xfrm flipH="1">
                <a:off x="4537900" y="3361434"/>
                <a:ext cx="567500" cy="796636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1" name="Group 13">
                <a:extLst>
                  <a:ext uri="{FF2B5EF4-FFF2-40B4-BE49-F238E27FC236}">
                    <a16:creationId xmlns:a16="http://schemas.microsoft.com/office/drawing/2014/main" id="{295900C7-22E8-484A-9EEB-544BC279BBD0}"/>
                  </a:ext>
                </a:extLst>
              </p:cNvPr>
              <p:cNvGrpSpPr/>
              <p:nvPr/>
            </p:nvGrpSpPr>
            <p:grpSpPr>
              <a:xfrm flipH="1">
                <a:off x="4724400" y="4191000"/>
                <a:ext cx="209266" cy="554259"/>
                <a:chOff x="1463040" y="844062"/>
                <a:chExt cx="685800" cy="1957755"/>
              </a:xfrm>
              <a:grpFill/>
            </p:grpSpPr>
            <p:sp>
              <p:nvSpPr>
                <p:cNvPr id="216" name="Pentagon 243">
                  <a:extLst>
                    <a:ext uri="{FF2B5EF4-FFF2-40B4-BE49-F238E27FC236}">
                      <a16:creationId xmlns:a16="http://schemas.microsoft.com/office/drawing/2014/main" id="{6F50FF1C-5269-4CCF-B8E7-D2CF81EE77F1}"/>
                    </a:ext>
                  </a:extLst>
                </p:cNvPr>
                <p:cNvSpPr/>
                <p:nvPr/>
              </p:nvSpPr>
              <p:spPr>
                <a:xfrm rot="5400000">
                  <a:off x="1104900" y="1925516"/>
                  <a:ext cx="1371600" cy="381001"/>
                </a:xfrm>
                <a:prstGeom prst="homePlat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Diamond 216">
                  <a:extLst>
                    <a:ext uri="{FF2B5EF4-FFF2-40B4-BE49-F238E27FC236}">
                      <a16:creationId xmlns:a16="http://schemas.microsoft.com/office/drawing/2014/main" id="{E33BB565-1910-431F-913E-000E4C085022}"/>
                    </a:ext>
                  </a:extLst>
                </p:cNvPr>
                <p:cNvSpPr/>
                <p:nvPr/>
              </p:nvSpPr>
              <p:spPr>
                <a:xfrm>
                  <a:off x="1463040" y="844062"/>
                  <a:ext cx="685800" cy="90853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2" name="Trapezoid 201">
                <a:extLst>
                  <a:ext uri="{FF2B5EF4-FFF2-40B4-BE49-F238E27FC236}">
                    <a16:creationId xmlns:a16="http://schemas.microsoft.com/office/drawing/2014/main" id="{01A3438D-F9F4-48D9-813E-C2EBBCE20255}"/>
                  </a:ext>
                </a:extLst>
              </p:cNvPr>
              <p:cNvSpPr/>
              <p:nvPr/>
            </p:nvSpPr>
            <p:spPr>
              <a:xfrm flipH="1">
                <a:off x="4530452" y="4885434"/>
                <a:ext cx="609600" cy="148298"/>
              </a:xfrm>
              <a:prstGeom prst="trapezoid">
                <a:avLst>
                  <a:gd name="adj" fmla="val 1299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Trapezoid 202">
                <a:extLst>
                  <a:ext uri="{FF2B5EF4-FFF2-40B4-BE49-F238E27FC236}">
                    <a16:creationId xmlns:a16="http://schemas.microsoft.com/office/drawing/2014/main" id="{8720FBAE-E085-4B35-9E5A-1B05B4DD9FC4}"/>
                  </a:ext>
                </a:extLst>
              </p:cNvPr>
              <p:cNvSpPr/>
              <p:nvPr/>
            </p:nvSpPr>
            <p:spPr>
              <a:xfrm rot="777724" flipH="1">
                <a:off x="4191000" y="4760278"/>
                <a:ext cx="342320" cy="146300"/>
              </a:xfrm>
              <a:prstGeom prst="trapezoid">
                <a:avLst>
                  <a:gd name="adj" fmla="val 187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3C585310-5811-4B6A-ACB3-51159F20FA3B}"/>
                  </a:ext>
                </a:extLst>
              </p:cNvPr>
              <p:cNvSpPr/>
              <p:nvPr/>
            </p:nvSpPr>
            <p:spPr>
              <a:xfrm flipH="1">
                <a:off x="4926106" y="4347882"/>
                <a:ext cx="152400" cy="762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Cloud 204">
                <a:extLst>
                  <a:ext uri="{FF2B5EF4-FFF2-40B4-BE49-F238E27FC236}">
                    <a16:creationId xmlns:a16="http://schemas.microsoft.com/office/drawing/2014/main" id="{4E954511-F5A4-439A-8EF7-74431064496F}"/>
                  </a:ext>
                </a:extLst>
              </p:cNvPr>
              <p:cNvSpPr/>
              <p:nvPr/>
            </p:nvSpPr>
            <p:spPr>
              <a:xfrm>
                <a:off x="4495800" y="3276600"/>
                <a:ext cx="609600" cy="381000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6" name="Group 316">
                <a:extLst>
                  <a:ext uri="{FF2B5EF4-FFF2-40B4-BE49-F238E27FC236}">
                    <a16:creationId xmlns:a16="http://schemas.microsoft.com/office/drawing/2014/main" id="{8E43C6A0-3B47-4602-A69A-B325D59E01AF}"/>
                  </a:ext>
                </a:extLst>
              </p:cNvPr>
              <p:cNvGrpSpPr/>
              <p:nvPr/>
            </p:nvGrpSpPr>
            <p:grpSpPr>
              <a:xfrm>
                <a:off x="4876800" y="4343400"/>
                <a:ext cx="381000" cy="609600"/>
                <a:chOff x="2819400" y="3657600"/>
                <a:chExt cx="1447800" cy="2121932"/>
              </a:xfrm>
              <a:grpFill/>
            </p:grpSpPr>
            <p:sp>
              <p:nvSpPr>
                <p:cNvPr id="211" name="TextBox 210">
                  <a:extLst>
                    <a:ext uri="{FF2B5EF4-FFF2-40B4-BE49-F238E27FC236}">
                      <a16:creationId xmlns:a16="http://schemas.microsoft.com/office/drawing/2014/main" id="{B8B81AC5-A861-4574-8875-DEE908665BBB}"/>
                    </a:ext>
                  </a:extLst>
                </p:cNvPr>
                <p:cNvSpPr txBox="1"/>
                <p:nvPr/>
              </p:nvSpPr>
              <p:spPr>
                <a:xfrm>
                  <a:off x="3869621" y="5410200"/>
                  <a:ext cx="184731" cy="369332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pPr algn="ctr"/>
                  <a:endParaRPr lang="en-US" dirty="0">
                    <a:latin typeface="Comic Sans MS" pitchFamily="66" charset="0"/>
                  </a:endParaRPr>
                </a:p>
              </p:txBody>
            </p:sp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1FAAA4E1-E2BD-4230-975B-3CE795BA04CA}"/>
                    </a:ext>
                  </a:extLst>
                </p:cNvPr>
                <p:cNvSpPr/>
                <p:nvPr/>
              </p:nvSpPr>
              <p:spPr>
                <a:xfrm>
                  <a:off x="2819400" y="3730770"/>
                  <a:ext cx="1447800" cy="197559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02A51FD4-07F0-4FA7-8626-80D90514553E}"/>
                    </a:ext>
                  </a:extLst>
                </p:cNvPr>
                <p:cNvSpPr/>
                <p:nvPr/>
              </p:nvSpPr>
              <p:spPr>
                <a:xfrm>
                  <a:off x="2971800" y="3733799"/>
                  <a:ext cx="1219200" cy="189939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 213">
                  <a:extLst>
                    <a:ext uri="{FF2B5EF4-FFF2-40B4-BE49-F238E27FC236}">
                      <a16:creationId xmlns:a16="http://schemas.microsoft.com/office/drawing/2014/main" id="{98F25E52-B77D-46CB-8EA1-E78D232B1A61}"/>
                    </a:ext>
                  </a:extLst>
                </p:cNvPr>
                <p:cNvSpPr/>
                <p:nvPr/>
              </p:nvSpPr>
              <p:spPr>
                <a:xfrm>
                  <a:off x="2819400" y="3657600"/>
                  <a:ext cx="1219200" cy="197559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" dirty="0">
                    <a:solidFill>
                      <a:srgbClr val="FFC000"/>
                    </a:solidFill>
                  </a:endParaRPr>
                </a:p>
              </p:txBody>
            </p:sp>
            <p:sp>
              <p:nvSpPr>
                <p:cNvPr id="215" name="Rectangle 214">
                  <a:extLst>
                    <a:ext uri="{FF2B5EF4-FFF2-40B4-BE49-F238E27FC236}">
                      <a16:creationId xmlns:a16="http://schemas.microsoft.com/office/drawing/2014/main" id="{574785DF-EAE5-404A-B7F4-9C94EDE4F55B}"/>
                    </a:ext>
                  </a:extLst>
                </p:cNvPr>
                <p:cNvSpPr/>
                <p:nvPr/>
              </p:nvSpPr>
              <p:spPr>
                <a:xfrm>
                  <a:off x="2819400" y="3657600"/>
                  <a:ext cx="152400" cy="1975592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7" name="Oval 206">
                <a:extLst>
                  <a:ext uri="{FF2B5EF4-FFF2-40B4-BE49-F238E27FC236}">
                    <a16:creationId xmlns:a16="http://schemas.microsoft.com/office/drawing/2014/main" id="{07686062-26BA-4617-B813-569C7C1745A3}"/>
                  </a:ext>
                </a:extLst>
              </p:cNvPr>
              <p:cNvSpPr/>
              <p:nvPr/>
            </p:nvSpPr>
            <p:spPr>
              <a:xfrm rot="18513623" flipH="1">
                <a:off x="4982709" y="4437223"/>
                <a:ext cx="228600" cy="381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>
                <a:extLst>
                  <a:ext uri="{FF2B5EF4-FFF2-40B4-BE49-F238E27FC236}">
                    <a16:creationId xmlns:a16="http://schemas.microsoft.com/office/drawing/2014/main" id="{952766D9-276F-420A-BE81-8F9F19FDA0AC}"/>
                  </a:ext>
                </a:extLst>
              </p:cNvPr>
              <p:cNvSpPr/>
              <p:nvPr/>
            </p:nvSpPr>
            <p:spPr>
              <a:xfrm rot="18513623" flipH="1">
                <a:off x="5159753" y="4591261"/>
                <a:ext cx="333336" cy="285108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Trapezoid 208">
                <a:extLst>
                  <a:ext uri="{FF2B5EF4-FFF2-40B4-BE49-F238E27FC236}">
                    <a16:creationId xmlns:a16="http://schemas.microsoft.com/office/drawing/2014/main" id="{D258EAF4-846F-47EF-A823-DFCF8227D3A9}"/>
                  </a:ext>
                </a:extLst>
              </p:cNvPr>
              <p:cNvSpPr/>
              <p:nvPr/>
            </p:nvSpPr>
            <p:spPr>
              <a:xfrm rot="17019235" flipH="1">
                <a:off x="4969525" y="4606240"/>
                <a:ext cx="342320" cy="146300"/>
              </a:xfrm>
              <a:prstGeom prst="trapezoid">
                <a:avLst>
                  <a:gd name="adj" fmla="val 18722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>
                <a:extLst>
                  <a:ext uri="{FF2B5EF4-FFF2-40B4-BE49-F238E27FC236}">
                    <a16:creationId xmlns:a16="http://schemas.microsoft.com/office/drawing/2014/main" id="{919AFCA8-0D03-4A1B-B747-0807B5399F27}"/>
                  </a:ext>
                </a:extLst>
              </p:cNvPr>
              <p:cNvSpPr/>
              <p:nvPr/>
            </p:nvSpPr>
            <p:spPr>
              <a:xfrm rot="18513623" flipH="1" flipV="1">
                <a:off x="5210840" y="4555125"/>
                <a:ext cx="214167" cy="129608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8D2C7878-2888-4F11-8304-8C6FCB6D9497}"/>
                </a:ext>
              </a:extLst>
            </p:cNvPr>
            <p:cNvSpPr/>
            <p:nvPr/>
          </p:nvSpPr>
          <p:spPr>
            <a:xfrm rot="19855007">
              <a:off x="7289851" y="2777594"/>
              <a:ext cx="215257" cy="45487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37F513FC-2438-4F23-B1A2-AC5C76D59921}"/>
                </a:ext>
              </a:extLst>
            </p:cNvPr>
            <p:cNvSpPr/>
            <p:nvPr/>
          </p:nvSpPr>
          <p:spPr>
            <a:xfrm rot="3333291">
              <a:off x="6911107" y="2778483"/>
              <a:ext cx="242422" cy="40389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6960D9D7-FD9E-4BA3-A68D-ECDC566C9C91}"/>
                </a:ext>
              </a:extLst>
            </p:cNvPr>
            <p:cNvSpPr/>
            <p:nvPr/>
          </p:nvSpPr>
          <p:spPr>
            <a:xfrm rot="20057346">
              <a:off x="7598939" y="1944361"/>
              <a:ext cx="202984" cy="381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637ED0E-E950-4679-8FF4-C402C0B6F286}"/>
                </a:ext>
              </a:extLst>
            </p:cNvPr>
            <p:cNvSpPr/>
            <p:nvPr/>
          </p:nvSpPr>
          <p:spPr>
            <a:xfrm rot="1248896">
              <a:off x="6656008" y="1913634"/>
              <a:ext cx="202984" cy="381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rapezoid 124">
              <a:extLst>
                <a:ext uri="{FF2B5EF4-FFF2-40B4-BE49-F238E27FC236}">
                  <a16:creationId xmlns:a16="http://schemas.microsoft.com/office/drawing/2014/main" id="{4D01F825-46D1-4438-BAD7-430C70631F3E}"/>
                </a:ext>
              </a:extLst>
            </p:cNvPr>
            <p:cNvSpPr/>
            <p:nvPr/>
          </p:nvSpPr>
          <p:spPr>
            <a:xfrm rot="391506">
              <a:off x="6955288" y="2144147"/>
              <a:ext cx="312956" cy="825780"/>
            </a:xfrm>
            <a:prstGeom prst="trapezoid">
              <a:avLst>
                <a:gd name="adj" fmla="val 6538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Trapezoid 124">
              <a:extLst>
                <a:ext uri="{FF2B5EF4-FFF2-40B4-BE49-F238E27FC236}">
                  <a16:creationId xmlns:a16="http://schemas.microsoft.com/office/drawing/2014/main" id="{3363F19E-7DD7-4E64-AA17-8CE08993FB7B}"/>
                </a:ext>
              </a:extLst>
            </p:cNvPr>
            <p:cNvSpPr/>
            <p:nvPr/>
          </p:nvSpPr>
          <p:spPr>
            <a:xfrm>
              <a:off x="7264959" y="2142230"/>
              <a:ext cx="270645" cy="825781"/>
            </a:xfrm>
            <a:prstGeom prst="trapezoid">
              <a:avLst>
                <a:gd name="adj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rapezoid 165">
              <a:extLst>
                <a:ext uri="{FF2B5EF4-FFF2-40B4-BE49-F238E27FC236}">
                  <a16:creationId xmlns:a16="http://schemas.microsoft.com/office/drawing/2014/main" id="{E71FB5EB-0AE5-497A-86DC-03F483623647}"/>
                </a:ext>
              </a:extLst>
            </p:cNvPr>
            <p:cNvSpPr/>
            <p:nvPr/>
          </p:nvSpPr>
          <p:spPr>
            <a:xfrm rot="20399821">
              <a:off x="7443855" y="1331407"/>
              <a:ext cx="265047" cy="785072"/>
            </a:xfrm>
            <a:prstGeom prst="trapezoid">
              <a:avLst>
                <a:gd name="adj" fmla="val 187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Trapezoid 166">
              <a:extLst>
                <a:ext uri="{FF2B5EF4-FFF2-40B4-BE49-F238E27FC236}">
                  <a16:creationId xmlns:a16="http://schemas.microsoft.com/office/drawing/2014/main" id="{42B8DE84-5244-433B-894D-C944CC3DB623}"/>
                </a:ext>
              </a:extLst>
            </p:cNvPr>
            <p:cNvSpPr/>
            <p:nvPr/>
          </p:nvSpPr>
          <p:spPr>
            <a:xfrm rot="1511149">
              <a:off x="6801389" y="1252614"/>
              <a:ext cx="269501" cy="837280"/>
            </a:xfrm>
            <a:prstGeom prst="trapezoid">
              <a:avLst>
                <a:gd name="adj" fmla="val 187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Trapezoid 167">
              <a:extLst>
                <a:ext uri="{FF2B5EF4-FFF2-40B4-BE49-F238E27FC236}">
                  <a16:creationId xmlns:a16="http://schemas.microsoft.com/office/drawing/2014/main" id="{2E624635-0F5C-45E6-91CF-2DA0AE669948}"/>
                </a:ext>
              </a:extLst>
            </p:cNvPr>
            <p:cNvSpPr/>
            <p:nvPr/>
          </p:nvSpPr>
          <p:spPr>
            <a:xfrm>
              <a:off x="6994314" y="1414870"/>
              <a:ext cx="541290" cy="955964"/>
            </a:xfrm>
            <a:prstGeom prst="trapezoid">
              <a:avLst>
                <a:gd name="adj" fmla="val 1299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Parallelogram 168">
              <a:extLst>
                <a:ext uri="{FF2B5EF4-FFF2-40B4-BE49-F238E27FC236}">
                  <a16:creationId xmlns:a16="http://schemas.microsoft.com/office/drawing/2014/main" id="{2050B6F2-8CDA-4DF7-BA9A-60DE0A12D02D}"/>
                </a:ext>
              </a:extLst>
            </p:cNvPr>
            <p:cNvSpPr/>
            <p:nvPr/>
          </p:nvSpPr>
          <p:spPr>
            <a:xfrm rot="18564738">
              <a:off x="7229471" y="1333554"/>
              <a:ext cx="419921" cy="138826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Parallelogram 169">
              <a:extLst>
                <a:ext uri="{FF2B5EF4-FFF2-40B4-BE49-F238E27FC236}">
                  <a16:creationId xmlns:a16="http://schemas.microsoft.com/office/drawing/2014/main" id="{2FF90BBB-BC31-4B9D-A395-1A695E246E4D}"/>
                </a:ext>
              </a:extLst>
            </p:cNvPr>
            <p:cNvSpPr/>
            <p:nvPr/>
          </p:nvSpPr>
          <p:spPr>
            <a:xfrm rot="2793246" flipH="1">
              <a:off x="6914947" y="1321981"/>
              <a:ext cx="431026" cy="140848"/>
            </a:xfrm>
            <a:prstGeom prst="parallelogram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7D975D4B-1B01-4E78-9A45-B3E779C9E5F3}"/>
                </a:ext>
              </a:extLst>
            </p:cNvPr>
            <p:cNvSpPr/>
            <p:nvPr/>
          </p:nvSpPr>
          <p:spPr>
            <a:xfrm>
              <a:off x="7002229" y="618234"/>
              <a:ext cx="526761" cy="79663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2" name="Group 13">
              <a:extLst>
                <a:ext uri="{FF2B5EF4-FFF2-40B4-BE49-F238E27FC236}">
                  <a16:creationId xmlns:a16="http://schemas.microsoft.com/office/drawing/2014/main" id="{D941A643-F2D7-4D27-8781-A45580C79C3B}"/>
                </a:ext>
              </a:extLst>
            </p:cNvPr>
            <p:cNvGrpSpPr/>
            <p:nvPr/>
          </p:nvGrpSpPr>
          <p:grpSpPr>
            <a:xfrm>
              <a:off x="7146804" y="1444811"/>
              <a:ext cx="185816" cy="554259"/>
              <a:chOff x="1463040" y="844062"/>
              <a:chExt cx="685800" cy="1957755"/>
            </a:xfrm>
            <a:grpFill/>
          </p:grpSpPr>
          <p:sp>
            <p:nvSpPr>
              <p:cNvPr id="188" name="Pentagon 215">
                <a:extLst>
                  <a:ext uri="{FF2B5EF4-FFF2-40B4-BE49-F238E27FC236}">
                    <a16:creationId xmlns:a16="http://schemas.microsoft.com/office/drawing/2014/main" id="{7F883FBB-5027-4EC2-9519-420AA23B694E}"/>
                  </a:ext>
                </a:extLst>
              </p:cNvPr>
              <p:cNvSpPr/>
              <p:nvPr/>
            </p:nvSpPr>
            <p:spPr>
              <a:xfrm rot="5400000">
                <a:off x="1104900" y="1925516"/>
                <a:ext cx="1371600" cy="381001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Diamond 188">
                <a:extLst>
                  <a:ext uri="{FF2B5EF4-FFF2-40B4-BE49-F238E27FC236}">
                    <a16:creationId xmlns:a16="http://schemas.microsoft.com/office/drawing/2014/main" id="{70E06A8E-BF2B-4231-95A3-85E26F4FC196}"/>
                  </a:ext>
                </a:extLst>
              </p:cNvPr>
              <p:cNvSpPr/>
              <p:nvPr/>
            </p:nvSpPr>
            <p:spPr>
              <a:xfrm>
                <a:off x="1463040" y="844062"/>
                <a:ext cx="685800" cy="908538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3" name="Trapezoid 172">
              <a:extLst>
                <a:ext uri="{FF2B5EF4-FFF2-40B4-BE49-F238E27FC236}">
                  <a16:creationId xmlns:a16="http://schemas.microsoft.com/office/drawing/2014/main" id="{7E9ED3A3-589D-4E60-A59C-4FB4F5919D47}"/>
                </a:ext>
              </a:extLst>
            </p:cNvPr>
            <p:cNvSpPr/>
            <p:nvPr/>
          </p:nvSpPr>
          <p:spPr>
            <a:xfrm>
              <a:off x="6994314" y="2142234"/>
              <a:ext cx="541290" cy="162263"/>
            </a:xfrm>
            <a:prstGeom prst="trapezoid">
              <a:avLst>
                <a:gd name="adj" fmla="val 1299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Trapezoid 173">
              <a:extLst>
                <a:ext uri="{FF2B5EF4-FFF2-40B4-BE49-F238E27FC236}">
                  <a16:creationId xmlns:a16="http://schemas.microsoft.com/office/drawing/2014/main" id="{9A4F4435-E4E7-4527-AF9A-553ABA472BC3}"/>
                </a:ext>
              </a:extLst>
            </p:cNvPr>
            <p:cNvSpPr/>
            <p:nvPr/>
          </p:nvSpPr>
          <p:spPr>
            <a:xfrm rot="1511149">
              <a:off x="6629400" y="1963830"/>
              <a:ext cx="303961" cy="146300"/>
            </a:xfrm>
            <a:prstGeom prst="trapezoid">
              <a:avLst>
                <a:gd name="adj" fmla="val 187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Trapezoid 174">
              <a:extLst>
                <a:ext uri="{FF2B5EF4-FFF2-40B4-BE49-F238E27FC236}">
                  <a16:creationId xmlns:a16="http://schemas.microsoft.com/office/drawing/2014/main" id="{39466841-6991-40CA-9B2C-2CD74C4E2CD8}"/>
                </a:ext>
              </a:extLst>
            </p:cNvPr>
            <p:cNvSpPr/>
            <p:nvPr/>
          </p:nvSpPr>
          <p:spPr>
            <a:xfrm rot="20822276">
              <a:off x="7533057" y="2017078"/>
              <a:ext cx="303961" cy="146300"/>
            </a:xfrm>
            <a:prstGeom prst="trapezoid">
              <a:avLst>
                <a:gd name="adj" fmla="val 187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A18056BA-E2B3-45E2-A488-0875CFD75FB2}"/>
                </a:ext>
              </a:extLst>
            </p:cNvPr>
            <p:cNvSpPr/>
            <p:nvPr/>
          </p:nvSpPr>
          <p:spPr>
            <a:xfrm>
              <a:off x="7332620" y="1608834"/>
              <a:ext cx="135322" cy="762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BDE5B665-0229-45B4-9EEA-322B43C04E27}"/>
                </a:ext>
              </a:extLst>
            </p:cNvPr>
            <p:cNvSpPr/>
            <p:nvPr/>
          </p:nvSpPr>
          <p:spPr>
            <a:xfrm rot="9606458">
              <a:off x="6922072" y="497208"/>
              <a:ext cx="595860" cy="516229"/>
            </a:xfrm>
            <a:custGeom>
              <a:avLst/>
              <a:gdLst>
                <a:gd name="connsiteX0" fmla="*/ 311372 w 595860"/>
                <a:gd name="connsiteY0" fmla="*/ 501868 h 516229"/>
                <a:gd name="connsiteX1" fmla="*/ 202394 w 595860"/>
                <a:gd name="connsiteY1" fmla="*/ 404612 h 516229"/>
                <a:gd name="connsiteX2" fmla="*/ 195415 w 595860"/>
                <a:gd name="connsiteY2" fmla="*/ 373758 h 516229"/>
                <a:gd name="connsiteX3" fmla="*/ 192945 w 595860"/>
                <a:gd name="connsiteY3" fmla="*/ 375306 h 516229"/>
                <a:gd name="connsiteX4" fmla="*/ 192944 w 595860"/>
                <a:gd name="connsiteY4" fmla="*/ 375305 h 516229"/>
                <a:gd name="connsiteX5" fmla="*/ 42497 w 595860"/>
                <a:gd name="connsiteY5" fmla="*/ 213019 h 516229"/>
                <a:gd name="connsiteX6" fmla="*/ 0 w 595860"/>
                <a:gd name="connsiteY6" fmla="*/ 26180 h 516229"/>
                <a:gd name="connsiteX7" fmla="*/ 107950 w 595860"/>
                <a:gd name="connsiteY7" fmla="*/ 1627 h 516229"/>
                <a:gd name="connsiteX8" fmla="*/ 258397 w 595860"/>
                <a:gd name="connsiteY8" fmla="*/ 163913 h 516229"/>
                <a:gd name="connsiteX9" fmla="*/ 261747 w 595860"/>
                <a:gd name="connsiteY9" fmla="*/ 194946 h 516229"/>
                <a:gd name="connsiteX10" fmla="*/ 311372 w 595860"/>
                <a:gd name="connsiteY10" fmla="*/ 165087 h 516229"/>
                <a:gd name="connsiteX11" fmla="*/ 391081 w 595860"/>
                <a:gd name="connsiteY11" fmla="*/ 150725 h 516229"/>
                <a:gd name="connsiteX12" fmla="*/ 595860 w 595860"/>
                <a:gd name="connsiteY12" fmla="*/ 150725 h 516229"/>
                <a:gd name="connsiteX13" fmla="*/ 595860 w 595860"/>
                <a:gd name="connsiteY13" fmla="*/ 333477 h 516229"/>
                <a:gd name="connsiteX14" fmla="*/ 391081 w 595860"/>
                <a:gd name="connsiteY14" fmla="*/ 516229 h 516229"/>
                <a:gd name="connsiteX15" fmla="*/ 311372 w 595860"/>
                <a:gd name="connsiteY15" fmla="*/ 501868 h 516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95860" h="516229">
                  <a:moveTo>
                    <a:pt x="311372" y="501868"/>
                  </a:moveTo>
                  <a:cubicBezTo>
                    <a:pt x="262373" y="483372"/>
                    <a:pt x="223119" y="448340"/>
                    <a:pt x="202394" y="404612"/>
                  </a:cubicBezTo>
                  <a:lnTo>
                    <a:pt x="195415" y="373758"/>
                  </a:lnTo>
                  <a:lnTo>
                    <a:pt x="192945" y="375306"/>
                  </a:lnTo>
                  <a:lnTo>
                    <a:pt x="192944" y="375305"/>
                  </a:lnTo>
                  <a:cubicBezTo>
                    <a:pt x="133325" y="388866"/>
                    <a:pt x="65967" y="316207"/>
                    <a:pt x="42497" y="213019"/>
                  </a:cubicBezTo>
                  <a:lnTo>
                    <a:pt x="0" y="26180"/>
                  </a:lnTo>
                  <a:lnTo>
                    <a:pt x="107950" y="1627"/>
                  </a:lnTo>
                  <a:cubicBezTo>
                    <a:pt x="167569" y="-11934"/>
                    <a:pt x="234927" y="60725"/>
                    <a:pt x="258397" y="163913"/>
                  </a:cubicBezTo>
                  <a:lnTo>
                    <a:pt x="261747" y="194946"/>
                  </a:lnTo>
                  <a:lnTo>
                    <a:pt x="311372" y="165087"/>
                  </a:lnTo>
                  <a:cubicBezTo>
                    <a:pt x="335871" y="155839"/>
                    <a:pt x="362807" y="150725"/>
                    <a:pt x="391081" y="150725"/>
                  </a:cubicBezTo>
                  <a:lnTo>
                    <a:pt x="595860" y="150725"/>
                  </a:lnTo>
                  <a:lnTo>
                    <a:pt x="595860" y="333477"/>
                  </a:lnTo>
                  <a:cubicBezTo>
                    <a:pt x="595860" y="434408"/>
                    <a:pt x="504177" y="516229"/>
                    <a:pt x="391081" y="516229"/>
                  </a:cubicBezTo>
                  <a:cubicBezTo>
                    <a:pt x="362807" y="516229"/>
                    <a:pt x="335871" y="511115"/>
                    <a:pt x="311372" y="50186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78" name="Group 326">
              <a:extLst>
                <a:ext uri="{FF2B5EF4-FFF2-40B4-BE49-F238E27FC236}">
                  <a16:creationId xmlns:a16="http://schemas.microsoft.com/office/drawing/2014/main" id="{9F100657-874A-4C72-A56F-D55AF7748832}"/>
                </a:ext>
              </a:extLst>
            </p:cNvPr>
            <p:cNvGrpSpPr/>
            <p:nvPr/>
          </p:nvGrpSpPr>
          <p:grpSpPr>
            <a:xfrm>
              <a:off x="6324600" y="2133600"/>
              <a:ext cx="609600" cy="914400"/>
              <a:chOff x="2743200" y="938270"/>
              <a:chExt cx="4827770" cy="5081530"/>
            </a:xfrm>
            <a:grpFill/>
          </p:grpSpPr>
          <p:sp>
            <p:nvSpPr>
              <p:cNvPr id="180" name="Block Arc 179">
                <a:extLst>
                  <a:ext uri="{FF2B5EF4-FFF2-40B4-BE49-F238E27FC236}">
                    <a16:creationId xmlns:a16="http://schemas.microsoft.com/office/drawing/2014/main" id="{E2525CB3-D9C6-4B67-A22C-9C1014E30419}"/>
                  </a:ext>
                </a:extLst>
              </p:cNvPr>
              <p:cNvSpPr/>
              <p:nvPr/>
            </p:nvSpPr>
            <p:spPr>
              <a:xfrm rot="4844655">
                <a:off x="3744604" y="2522104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Block Arc 180">
                <a:extLst>
                  <a:ext uri="{FF2B5EF4-FFF2-40B4-BE49-F238E27FC236}">
                    <a16:creationId xmlns:a16="http://schemas.microsoft.com/office/drawing/2014/main" id="{BB050113-0500-4CD9-9CFB-54EE5579BF91}"/>
                  </a:ext>
                </a:extLst>
              </p:cNvPr>
              <p:cNvSpPr/>
              <p:nvPr/>
            </p:nvSpPr>
            <p:spPr>
              <a:xfrm rot="4844655">
                <a:off x="4354204" y="2750705"/>
                <a:ext cx="4800600" cy="1632932"/>
              </a:xfrm>
              <a:prstGeom prst="blockArc">
                <a:avLst>
                  <a:gd name="adj1" fmla="val 9255102"/>
                  <a:gd name="adj2" fmla="val 968037"/>
                  <a:gd name="adj3" fmla="val 28851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Flowchart: Delay 181">
                <a:extLst>
                  <a:ext uri="{FF2B5EF4-FFF2-40B4-BE49-F238E27FC236}">
                    <a16:creationId xmlns:a16="http://schemas.microsoft.com/office/drawing/2014/main" id="{43D2E618-4B86-4B25-B297-7553F9322919}"/>
                  </a:ext>
                </a:extLst>
              </p:cNvPr>
              <p:cNvSpPr/>
              <p:nvPr/>
            </p:nvSpPr>
            <p:spPr>
              <a:xfrm rot="16200000">
                <a:off x="2590800" y="1676400"/>
                <a:ext cx="4876800" cy="38100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Flowchart: Delay 182">
                <a:extLst>
                  <a:ext uri="{FF2B5EF4-FFF2-40B4-BE49-F238E27FC236}">
                    <a16:creationId xmlns:a16="http://schemas.microsoft.com/office/drawing/2014/main" id="{924E2372-6807-402B-A593-CFCB8ECB2DB4}"/>
                  </a:ext>
                </a:extLst>
              </p:cNvPr>
              <p:cNvSpPr/>
              <p:nvPr/>
            </p:nvSpPr>
            <p:spPr>
              <a:xfrm rot="16200000">
                <a:off x="2057400" y="1828800"/>
                <a:ext cx="4876800" cy="3505200"/>
              </a:xfrm>
              <a:prstGeom prst="flowChartDelay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E7284859-44D2-40BF-9403-ECBFD2ED2EDC}"/>
                  </a:ext>
                </a:extLst>
              </p:cNvPr>
              <p:cNvSpPr/>
              <p:nvPr/>
            </p:nvSpPr>
            <p:spPr>
              <a:xfrm>
                <a:off x="3581400" y="2057400"/>
                <a:ext cx="1676400" cy="609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Rounded Rectangle 193">
                <a:extLst>
                  <a:ext uri="{FF2B5EF4-FFF2-40B4-BE49-F238E27FC236}">
                    <a16:creationId xmlns:a16="http://schemas.microsoft.com/office/drawing/2014/main" id="{02310722-A8DF-4B38-B023-4621FC0A703F}"/>
                  </a:ext>
                </a:extLst>
              </p:cNvPr>
              <p:cNvSpPr/>
              <p:nvPr/>
            </p:nvSpPr>
            <p:spPr>
              <a:xfrm>
                <a:off x="2971800" y="4038600"/>
                <a:ext cx="2971800" cy="19812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id="{DEEDFD9A-1B6F-4C1B-BB55-A691F12C607F}"/>
                  </a:ext>
                </a:extLst>
              </p:cNvPr>
              <p:cNvSpPr/>
              <p:nvPr/>
            </p:nvSpPr>
            <p:spPr>
              <a:xfrm>
                <a:off x="2971800" y="4419600"/>
                <a:ext cx="2971800" cy="152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756E9956-E4D8-4456-93C8-E59A3B0D0F0C}"/>
                  </a:ext>
                </a:extLst>
              </p:cNvPr>
              <p:cNvSpPr/>
              <p:nvPr/>
            </p:nvSpPr>
            <p:spPr>
              <a:xfrm>
                <a:off x="5791200" y="4495800"/>
                <a:ext cx="228600" cy="4572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D6FB4440-8BDE-4BD2-AFFE-C9BB3D789E33}"/>
                </a:ext>
              </a:extLst>
            </p:cNvPr>
            <p:cNvSpPr/>
            <p:nvPr/>
          </p:nvSpPr>
          <p:spPr>
            <a:xfrm rot="20057346">
              <a:off x="6717526" y="2146327"/>
              <a:ext cx="88662" cy="13143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But what I am most thankful for is that Heavenly Father can hear me when I pray</a:t>
            </a:r>
          </a:p>
        </p:txBody>
      </p:sp>
      <p:sp>
        <p:nvSpPr>
          <p:cNvPr id="136" name="Oval 135"/>
          <p:cNvSpPr/>
          <p:nvPr/>
        </p:nvSpPr>
        <p:spPr>
          <a:xfrm>
            <a:off x="1143000" y="2115236"/>
            <a:ext cx="2438400" cy="9167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214"/>
          <p:cNvGrpSpPr/>
          <p:nvPr/>
        </p:nvGrpSpPr>
        <p:grpSpPr>
          <a:xfrm>
            <a:off x="1346200" y="1122098"/>
            <a:ext cx="1422400" cy="2215461"/>
            <a:chOff x="152400" y="2590800"/>
            <a:chExt cx="2614354" cy="3581400"/>
          </a:xfrm>
          <a:solidFill>
            <a:schemeClr val="bg1"/>
          </a:solidFill>
        </p:grpSpPr>
        <p:sp>
          <p:nvSpPr>
            <p:cNvPr id="151" name="Rounded Rectangle 150"/>
            <p:cNvSpPr/>
            <p:nvPr/>
          </p:nvSpPr>
          <p:spPr>
            <a:xfrm>
              <a:off x="251024" y="3429000"/>
              <a:ext cx="2514600" cy="1981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loud 151"/>
            <p:cNvSpPr/>
            <p:nvPr/>
          </p:nvSpPr>
          <p:spPr>
            <a:xfrm rot="21131850">
              <a:off x="152400" y="3241850"/>
              <a:ext cx="2614354" cy="209308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ounded Rectangle 152"/>
            <p:cNvSpPr/>
            <p:nvPr/>
          </p:nvSpPr>
          <p:spPr>
            <a:xfrm rot="16200000">
              <a:off x="1981200" y="5410200"/>
              <a:ext cx="990600" cy="5334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ounded Rectangle 153"/>
            <p:cNvSpPr/>
            <p:nvPr/>
          </p:nvSpPr>
          <p:spPr>
            <a:xfrm rot="16200000">
              <a:off x="0" y="5410200"/>
              <a:ext cx="990600" cy="5334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48"/>
            <p:cNvGrpSpPr/>
            <p:nvPr/>
          </p:nvGrpSpPr>
          <p:grpSpPr>
            <a:xfrm>
              <a:off x="403424" y="2590800"/>
              <a:ext cx="2286000" cy="914400"/>
              <a:chOff x="3657600" y="4419600"/>
              <a:chExt cx="2590800" cy="1066800"/>
            </a:xfrm>
            <a:grpFill/>
          </p:grpSpPr>
          <p:sp>
            <p:nvSpPr>
              <p:cNvPr id="165" name="Rounded Rectangle 164"/>
              <p:cNvSpPr/>
              <p:nvPr/>
            </p:nvSpPr>
            <p:spPr>
              <a:xfrm>
                <a:off x="3657600" y="4419600"/>
                <a:ext cx="2590800" cy="1066800"/>
              </a:xfrm>
              <a:prstGeom prst="roundRect">
                <a:avLst>
                  <a:gd name="adj" fmla="val 1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Diamond 165"/>
              <p:cNvSpPr/>
              <p:nvPr/>
            </p:nvSpPr>
            <p:spPr>
              <a:xfrm>
                <a:off x="3733800" y="4495800"/>
                <a:ext cx="838200" cy="9144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Diamond 166"/>
              <p:cNvSpPr/>
              <p:nvPr/>
            </p:nvSpPr>
            <p:spPr>
              <a:xfrm>
                <a:off x="4572000" y="4495800"/>
                <a:ext cx="838200" cy="9144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Diamond 52"/>
              <p:cNvSpPr/>
              <p:nvPr/>
            </p:nvSpPr>
            <p:spPr>
              <a:xfrm>
                <a:off x="5410200" y="4495800"/>
                <a:ext cx="838200" cy="9144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Diamond 168"/>
              <p:cNvSpPr/>
              <p:nvPr/>
            </p:nvSpPr>
            <p:spPr>
              <a:xfrm>
                <a:off x="5562600" y="4648200"/>
                <a:ext cx="533400" cy="609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Diamond 54"/>
              <p:cNvSpPr/>
              <p:nvPr/>
            </p:nvSpPr>
            <p:spPr>
              <a:xfrm>
                <a:off x="4724400" y="4648200"/>
                <a:ext cx="533400" cy="609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Diamond 170"/>
              <p:cNvSpPr/>
              <p:nvPr/>
            </p:nvSpPr>
            <p:spPr>
              <a:xfrm>
                <a:off x="3886200" y="4648200"/>
                <a:ext cx="533400" cy="609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6" name="Rounded Rectangle 155"/>
            <p:cNvSpPr/>
            <p:nvPr/>
          </p:nvSpPr>
          <p:spPr>
            <a:xfrm>
              <a:off x="708224" y="3048000"/>
              <a:ext cx="1752600" cy="762000"/>
            </a:xfrm>
            <a:prstGeom prst="roundRect">
              <a:avLst>
                <a:gd name="adj" fmla="val 3586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47"/>
            <p:cNvGrpSpPr/>
            <p:nvPr/>
          </p:nvGrpSpPr>
          <p:grpSpPr>
            <a:xfrm>
              <a:off x="152400" y="4343400"/>
              <a:ext cx="2590800" cy="1066800"/>
              <a:chOff x="3657600" y="4419600"/>
              <a:chExt cx="2590800" cy="1066800"/>
            </a:xfrm>
            <a:grpFill/>
          </p:grpSpPr>
          <p:sp>
            <p:nvSpPr>
              <p:cNvPr id="158" name="Rounded Rectangle 157"/>
              <p:cNvSpPr/>
              <p:nvPr/>
            </p:nvSpPr>
            <p:spPr>
              <a:xfrm>
                <a:off x="3657600" y="4419600"/>
                <a:ext cx="2590800" cy="1066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Diamond 158"/>
              <p:cNvSpPr/>
              <p:nvPr/>
            </p:nvSpPr>
            <p:spPr>
              <a:xfrm>
                <a:off x="3733800" y="4495800"/>
                <a:ext cx="838200" cy="9144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Diamond 159"/>
              <p:cNvSpPr/>
              <p:nvPr/>
            </p:nvSpPr>
            <p:spPr>
              <a:xfrm>
                <a:off x="4572000" y="4495800"/>
                <a:ext cx="838200" cy="9144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Diamond 160"/>
              <p:cNvSpPr/>
              <p:nvPr/>
            </p:nvSpPr>
            <p:spPr>
              <a:xfrm>
                <a:off x="5410200" y="4495800"/>
                <a:ext cx="838200" cy="9144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Diamond 161"/>
              <p:cNvSpPr/>
              <p:nvPr/>
            </p:nvSpPr>
            <p:spPr>
              <a:xfrm>
                <a:off x="5562600" y="4648200"/>
                <a:ext cx="533400" cy="609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Diamond 162"/>
              <p:cNvSpPr/>
              <p:nvPr/>
            </p:nvSpPr>
            <p:spPr>
              <a:xfrm>
                <a:off x="4724400" y="4648200"/>
                <a:ext cx="533400" cy="609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Diamond 163"/>
              <p:cNvSpPr/>
              <p:nvPr/>
            </p:nvSpPr>
            <p:spPr>
              <a:xfrm>
                <a:off x="3886200" y="4648200"/>
                <a:ext cx="533400" cy="609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9" name="Oval 138"/>
          <p:cNvSpPr/>
          <p:nvPr/>
        </p:nvSpPr>
        <p:spPr>
          <a:xfrm rot="16353383">
            <a:off x="3308075" y="2474875"/>
            <a:ext cx="224188" cy="1245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rapezoid 139"/>
          <p:cNvSpPr/>
          <p:nvPr/>
        </p:nvSpPr>
        <p:spPr>
          <a:xfrm rot="15976801">
            <a:off x="2996008" y="2275680"/>
            <a:ext cx="241043" cy="56896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 rot="16353383">
            <a:off x="3305595" y="2551270"/>
            <a:ext cx="224188" cy="1245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 rot="17784687">
            <a:off x="2590605" y="1935273"/>
            <a:ext cx="152790" cy="203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 rot="17784687">
            <a:off x="2590605" y="2011669"/>
            <a:ext cx="152790" cy="203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rapezoid 143"/>
          <p:cNvSpPr/>
          <p:nvPr/>
        </p:nvSpPr>
        <p:spPr>
          <a:xfrm rot="5884719">
            <a:off x="2819069" y="1854637"/>
            <a:ext cx="184456" cy="434401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2824330" y="1543999"/>
            <a:ext cx="406400" cy="5729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rapezoid 145"/>
          <p:cNvSpPr/>
          <p:nvPr/>
        </p:nvSpPr>
        <p:spPr>
          <a:xfrm>
            <a:off x="2816641" y="2079798"/>
            <a:ext cx="447040" cy="534766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rapezoid 146"/>
          <p:cNvSpPr/>
          <p:nvPr/>
        </p:nvSpPr>
        <p:spPr>
          <a:xfrm rot="6507379">
            <a:off x="2752194" y="1947504"/>
            <a:ext cx="184456" cy="405302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rapezoid 147"/>
          <p:cNvSpPr/>
          <p:nvPr/>
        </p:nvSpPr>
        <p:spPr>
          <a:xfrm rot="15976801">
            <a:off x="2972942" y="2354140"/>
            <a:ext cx="241043" cy="56896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E373F0CA-6D4E-487A-A64A-A16F21F2A11A}"/>
              </a:ext>
            </a:extLst>
          </p:cNvPr>
          <p:cNvSpPr/>
          <p:nvPr/>
        </p:nvSpPr>
        <p:spPr>
          <a:xfrm rot="10800000">
            <a:off x="2813992" y="1505799"/>
            <a:ext cx="476775" cy="424526"/>
          </a:xfrm>
          <a:custGeom>
            <a:avLst/>
            <a:gdLst>
              <a:gd name="connsiteX0" fmla="*/ 344517 w 476775"/>
              <a:gd name="connsiteY0" fmla="*/ 424526 h 424526"/>
              <a:gd name="connsiteX1" fmla="*/ 297060 w 476775"/>
              <a:gd name="connsiteY1" fmla="*/ 415219 h 424526"/>
              <a:gd name="connsiteX2" fmla="*/ 264935 w 476775"/>
              <a:gd name="connsiteY2" fmla="*/ 394181 h 424526"/>
              <a:gd name="connsiteX3" fmla="*/ 251325 w 476775"/>
              <a:gd name="connsiteY3" fmla="*/ 403721 h 424526"/>
              <a:gd name="connsiteX4" fmla="*/ 26824 w 476775"/>
              <a:gd name="connsiteY4" fmla="*/ 269542 h 424526"/>
              <a:gd name="connsiteX5" fmla="*/ 1427 w 476775"/>
              <a:gd name="connsiteY5" fmla="*/ 115303 h 424526"/>
              <a:gd name="connsiteX6" fmla="*/ 57602 w 476775"/>
              <a:gd name="connsiteY6" fmla="*/ 9817 h 424526"/>
              <a:gd name="connsiteX7" fmla="*/ 282102 w 476775"/>
              <a:gd name="connsiteY7" fmla="*/ 143996 h 424526"/>
              <a:gd name="connsiteX8" fmla="*/ 299883 w 476775"/>
              <a:gd name="connsiteY8" fmla="*/ 196423 h 424526"/>
              <a:gd name="connsiteX9" fmla="*/ 344518 w 476775"/>
              <a:gd name="connsiteY9" fmla="*/ 187670 h 424526"/>
              <a:gd name="connsiteX10" fmla="*/ 476775 w 476775"/>
              <a:gd name="connsiteY10" fmla="*/ 177629 h 424526"/>
              <a:gd name="connsiteX11" fmla="*/ 466437 w 476775"/>
              <a:gd name="connsiteY11" fmla="*/ 306098 h 424526"/>
              <a:gd name="connsiteX12" fmla="*/ 344517 w 476775"/>
              <a:gd name="connsiteY12" fmla="*/ 424526 h 42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6775" h="424526">
                <a:moveTo>
                  <a:pt x="344517" y="424526"/>
                </a:moveTo>
                <a:cubicBezTo>
                  <a:pt x="327683" y="424526"/>
                  <a:pt x="311646" y="421212"/>
                  <a:pt x="297060" y="415219"/>
                </a:cubicBezTo>
                <a:lnTo>
                  <a:pt x="264935" y="394181"/>
                </a:lnTo>
                <a:lnTo>
                  <a:pt x="251325" y="403721"/>
                </a:lnTo>
                <a:cubicBezTo>
                  <a:pt x="180831" y="438390"/>
                  <a:pt x="80319" y="378316"/>
                  <a:pt x="26824" y="269542"/>
                </a:cubicBezTo>
                <a:cubicBezTo>
                  <a:pt x="4815" y="224790"/>
                  <a:pt x="-3651" y="173377"/>
                  <a:pt x="1427" y="115303"/>
                </a:cubicBezTo>
                <a:cubicBezTo>
                  <a:pt x="9875" y="59242"/>
                  <a:pt x="28599" y="24080"/>
                  <a:pt x="57602" y="9817"/>
                </a:cubicBezTo>
                <a:cubicBezTo>
                  <a:pt x="128095" y="-24852"/>
                  <a:pt x="228607" y="35222"/>
                  <a:pt x="282102" y="143996"/>
                </a:cubicBezTo>
                <a:lnTo>
                  <a:pt x="299883" y="196423"/>
                </a:lnTo>
                <a:lnTo>
                  <a:pt x="344518" y="187670"/>
                </a:lnTo>
                <a:cubicBezTo>
                  <a:pt x="388603" y="187670"/>
                  <a:pt x="432689" y="184323"/>
                  <a:pt x="476775" y="177629"/>
                </a:cubicBezTo>
                <a:cubicBezTo>
                  <a:pt x="469883" y="220452"/>
                  <a:pt x="466437" y="263275"/>
                  <a:pt x="466437" y="306098"/>
                </a:cubicBezTo>
                <a:cubicBezTo>
                  <a:pt x="466437" y="371504"/>
                  <a:pt x="411852" y="424526"/>
                  <a:pt x="344517" y="424526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5638800" y="2000644"/>
            <a:ext cx="2667000" cy="10026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214"/>
          <p:cNvGrpSpPr/>
          <p:nvPr/>
        </p:nvGrpSpPr>
        <p:grpSpPr>
          <a:xfrm>
            <a:off x="5861050" y="914400"/>
            <a:ext cx="1555750" cy="2423160"/>
            <a:chOff x="152400" y="2590800"/>
            <a:chExt cx="2614354" cy="3581400"/>
          </a:xfrm>
          <a:solidFill>
            <a:schemeClr val="bg1"/>
          </a:solidFill>
        </p:grpSpPr>
        <p:sp>
          <p:nvSpPr>
            <p:cNvPr id="223" name="Rounded Rectangle 222"/>
            <p:cNvSpPr/>
            <p:nvPr/>
          </p:nvSpPr>
          <p:spPr>
            <a:xfrm>
              <a:off x="251024" y="3429000"/>
              <a:ext cx="2514600" cy="1981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loud 223"/>
            <p:cNvSpPr/>
            <p:nvPr/>
          </p:nvSpPr>
          <p:spPr>
            <a:xfrm rot="21131850">
              <a:off x="152400" y="3241850"/>
              <a:ext cx="2614354" cy="209308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ounded Rectangle 224"/>
            <p:cNvSpPr/>
            <p:nvPr/>
          </p:nvSpPr>
          <p:spPr>
            <a:xfrm rot="16200000">
              <a:off x="1981200" y="5410200"/>
              <a:ext cx="990600" cy="5334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ounded Rectangle 225"/>
            <p:cNvSpPr/>
            <p:nvPr/>
          </p:nvSpPr>
          <p:spPr>
            <a:xfrm rot="16200000">
              <a:off x="0" y="5410200"/>
              <a:ext cx="990600" cy="5334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48"/>
            <p:cNvGrpSpPr/>
            <p:nvPr/>
          </p:nvGrpSpPr>
          <p:grpSpPr>
            <a:xfrm>
              <a:off x="403424" y="2590800"/>
              <a:ext cx="2286000" cy="914400"/>
              <a:chOff x="3657600" y="4419600"/>
              <a:chExt cx="2590800" cy="1066800"/>
            </a:xfrm>
            <a:grpFill/>
          </p:grpSpPr>
          <p:sp>
            <p:nvSpPr>
              <p:cNvPr id="237" name="Rounded Rectangle 236"/>
              <p:cNvSpPr/>
              <p:nvPr/>
            </p:nvSpPr>
            <p:spPr>
              <a:xfrm>
                <a:off x="3657600" y="4419600"/>
                <a:ext cx="2590800" cy="1066800"/>
              </a:xfrm>
              <a:prstGeom prst="roundRect">
                <a:avLst>
                  <a:gd name="adj" fmla="val 1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Diamond 237"/>
              <p:cNvSpPr/>
              <p:nvPr/>
            </p:nvSpPr>
            <p:spPr>
              <a:xfrm>
                <a:off x="3733800" y="4495800"/>
                <a:ext cx="838200" cy="9144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Diamond 238"/>
              <p:cNvSpPr/>
              <p:nvPr/>
            </p:nvSpPr>
            <p:spPr>
              <a:xfrm>
                <a:off x="4572000" y="4495800"/>
                <a:ext cx="838200" cy="9144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Diamond 52"/>
              <p:cNvSpPr/>
              <p:nvPr/>
            </p:nvSpPr>
            <p:spPr>
              <a:xfrm>
                <a:off x="5410200" y="4495800"/>
                <a:ext cx="838200" cy="9144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Diamond 240"/>
              <p:cNvSpPr/>
              <p:nvPr/>
            </p:nvSpPr>
            <p:spPr>
              <a:xfrm>
                <a:off x="5562600" y="4648200"/>
                <a:ext cx="533400" cy="609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Diamond 54"/>
              <p:cNvSpPr/>
              <p:nvPr/>
            </p:nvSpPr>
            <p:spPr>
              <a:xfrm>
                <a:off x="4724400" y="4648200"/>
                <a:ext cx="533400" cy="609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Diamond 242"/>
              <p:cNvSpPr/>
              <p:nvPr/>
            </p:nvSpPr>
            <p:spPr>
              <a:xfrm>
                <a:off x="3886200" y="4648200"/>
                <a:ext cx="533400" cy="609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8" name="Rounded Rectangle 227"/>
            <p:cNvSpPr/>
            <p:nvPr/>
          </p:nvSpPr>
          <p:spPr>
            <a:xfrm>
              <a:off x="708224" y="3048000"/>
              <a:ext cx="1752600" cy="762000"/>
            </a:xfrm>
            <a:prstGeom prst="roundRect">
              <a:avLst>
                <a:gd name="adj" fmla="val 3586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47"/>
            <p:cNvGrpSpPr/>
            <p:nvPr/>
          </p:nvGrpSpPr>
          <p:grpSpPr>
            <a:xfrm>
              <a:off x="152400" y="4343400"/>
              <a:ext cx="2590800" cy="1066800"/>
              <a:chOff x="3657600" y="4419600"/>
              <a:chExt cx="2590800" cy="1066800"/>
            </a:xfrm>
            <a:grpFill/>
          </p:grpSpPr>
          <p:sp>
            <p:nvSpPr>
              <p:cNvPr id="230" name="Rounded Rectangle 229"/>
              <p:cNvSpPr/>
              <p:nvPr/>
            </p:nvSpPr>
            <p:spPr>
              <a:xfrm>
                <a:off x="3657600" y="4419600"/>
                <a:ext cx="2590800" cy="10668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Diamond 230"/>
              <p:cNvSpPr/>
              <p:nvPr/>
            </p:nvSpPr>
            <p:spPr>
              <a:xfrm>
                <a:off x="3733800" y="4495800"/>
                <a:ext cx="838200" cy="9144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Diamond 231"/>
              <p:cNvSpPr/>
              <p:nvPr/>
            </p:nvSpPr>
            <p:spPr>
              <a:xfrm>
                <a:off x="4572000" y="4495800"/>
                <a:ext cx="838200" cy="9144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Diamond 232"/>
              <p:cNvSpPr/>
              <p:nvPr/>
            </p:nvSpPr>
            <p:spPr>
              <a:xfrm>
                <a:off x="5410200" y="4495800"/>
                <a:ext cx="838200" cy="9144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Diamond 233"/>
              <p:cNvSpPr/>
              <p:nvPr/>
            </p:nvSpPr>
            <p:spPr>
              <a:xfrm>
                <a:off x="5562600" y="4648200"/>
                <a:ext cx="533400" cy="609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Diamond 234"/>
              <p:cNvSpPr/>
              <p:nvPr/>
            </p:nvSpPr>
            <p:spPr>
              <a:xfrm>
                <a:off x="4724400" y="4648200"/>
                <a:ext cx="533400" cy="609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Diamond 235"/>
              <p:cNvSpPr/>
              <p:nvPr/>
            </p:nvSpPr>
            <p:spPr>
              <a:xfrm>
                <a:off x="3886200" y="4648200"/>
                <a:ext cx="533400" cy="6096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11" name="Oval 210"/>
          <p:cNvSpPr/>
          <p:nvPr/>
        </p:nvSpPr>
        <p:spPr>
          <a:xfrm rot="16353383">
            <a:off x="8006851" y="2394000"/>
            <a:ext cx="245206" cy="13619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Trapezoid 211"/>
          <p:cNvSpPr/>
          <p:nvPr/>
        </p:nvSpPr>
        <p:spPr>
          <a:xfrm rot="15976801">
            <a:off x="7665528" y="2176131"/>
            <a:ext cx="263641" cy="6223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 rot="16353383">
            <a:off x="8004138" y="2477557"/>
            <a:ext cx="245206" cy="13619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 rot="17784687">
            <a:off x="7222118" y="1803811"/>
            <a:ext cx="167114" cy="2222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 rot="17784687">
            <a:off x="7222118" y="1887368"/>
            <a:ext cx="167114" cy="2222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rapezoid 215"/>
          <p:cNvSpPr/>
          <p:nvPr/>
        </p:nvSpPr>
        <p:spPr>
          <a:xfrm rot="5884719">
            <a:off x="7472001" y="1715615"/>
            <a:ext cx="201749" cy="475126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7477755" y="1375855"/>
            <a:ext cx="444500" cy="6266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Trapezoid 217"/>
          <p:cNvSpPr/>
          <p:nvPr/>
        </p:nvSpPr>
        <p:spPr>
          <a:xfrm>
            <a:off x="7469345" y="1961884"/>
            <a:ext cx="488950" cy="584901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Trapezoid 218"/>
          <p:cNvSpPr/>
          <p:nvPr/>
        </p:nvSpPr>
        <p:spPr>
          <a:xfrm rot="6507379">
            <a:off x="7398856" y="1817188"/>
            <a:ext cx="201749" cy="443299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Trapezoid 219"/>
          <p:cNvSpPr/>
          <p:nvPr/>
        </p:nvSpPr>
        <p:spPr>
          <a:xfrm rot="15976801">
            <a:off x="7640299" y="2261946"/>
            <a:ext cx="263641" cy="6223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4DD0E55C-F110-48FB-AE98-2E3343E3A216}"/>
              </a:ext>
            </a:extLst>
          </p:cNvPr>
          <p:cNvSpPr/>
          <p:nvPr/>
        </p:nvSpPr>
        <p:spPr>
          <a:xfrm rot="10800000">
            <a:off x="7466448" y="1326161"/>
            <a:ext cx="560196" cy="809026"/>
          </a:xfrm>
          <a:custGeom>
            <a:avLst/>
            <a:gdLst>
              <a:gd name="connsiteX0" fmla="*/ 254406 w 560196"/>
              <a:gd name="connsiteY0" fmla="*/ 807735 h 809026"/>
              <a:gd name="connsiteX1" fmla="*/ 254406 w 560196"/>
              <a:gd name="connsiteY1" fmla="*/ 807734 h 809026"/>
              <a:gd name="connsiteX2" fmla="*/ 17276 w 560196"/>
              <a:gd name="connsiteY2" fmla="*/ 436564 h 809026"/>
              <a:gd name="connsiteX3" fmla="*/ 7868 w 560196"/>
              <a:gd name="connsiteY3" fmla="*/ 151498 h 809026"/>
              <a:gd name="connsiteX4" fmla="*/ 84621 w 560196"/>
              <a:gd name="connsiteY4" fmla="*/ 1292 h 809026"/>
              <a:gd name="connsiteX5" fmla="*/ 321751 w 560196"/>
              <a:gd name="connsiteY5" fmla="*/ 372462 h 809026"/>
              <a:gd name="connsiteX6" fmla="*/ 342832 w 560196"/>
              <a:gd name="connsiteY6" fmla="*/ 531933 h 809026"/>
              <a:gd name="connsiteX7" fmla="*/ 341375 w 560196"/>
              <a:gd name="connsiteY7" fmla="*/ 566809 h 809026"/>
              <a:gd name="connsiteX8" fmla="*/ 363634 w 560196"/>
              <a:gd name="connsiteY8" fmla="*/ 552231 h 809026"/>
              <a:gd name="connsiteX9" fmla="*/ 415540 w 560196"/>
              <a:gd name="connsiteY9" fmla="*/ 542052 h 809026"/>
              <a:gd name="connsiteX10" fmla="*/ 560196 w 560196"/>
              <a:gd name="connsiteY10" fmla="*/ 531069 h 809026"/>
              <a:gd name="connsiteX11" fmla="*/ 548889 w 560196"/>
              <a:gd name="connsiteY11" fmla="*/ 671582 h 809026"/>
              <a:gd name="connsiteX12" fmla="*/ 415539 w 560196"/>
              <a:gd name="connsiteY12" fmla="*/ 801112 h 809026"/>
              <a:gd name="connsiteX13" fmla="*/ 321247 w 560196"/>
              <a:gd name="connsiteY13" fmla="*/ 763173 h 809026"/>
              <a:gd name="connsiteX14" fmla="*/ 312496 w 560196"/>
              <a:gd name="connsiteY14" fmla="*/ 750566 h 809026"/>
              <a:gd name="connsiteX15" fmla="*/ 306993 w 560196"/>
              <a:gd name="connsiteY15" fmla="*/ 763572 h 809026"/>
              <a:gd name="connsiteX16" fmla="*/ 254406 w 560196"/>
              <a:gd name="connsiteY16" fmla="*/ 807735 h 80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60196" h="809026">
                <a:moveTo>
                  <a:pt x="254406" y="807735"/>
                </a:moveTo>
                <a:lnTo>
                  <a:pt x="254406" y="807734"/>
                </a:lnTo>
                <a:cubicBezTo>
                  <a:pt x="170327" y="825436"/>
                  <a:pt x="64161" y="659257"/>
                  <a:pt x="17276" y="436564"/>
                </a:cubicBezTo>
                <a:cubicBezTo>
                  <a:pt x="-2014" y="344944"/>
                  <a:pt x="-5150" y="249921"/>
                  <a:pt x="7868" y="151498"/>
                </a:cubicBezTo>
                <a:cubicBezTo>
                  <a:pt x="24445" y="58644"/>
                  <a:pt x="50029" y="8575"/>
                  <a:pt x="84621" y="1292"/>
                </a:cubicBezTo>
                <a:cubicBezTo>
                  <a:pt x="168699" y="-16410"/>
                  <a:pt x="274866" y="149769"/>
                  <a:pt x="321751" y="372462"/>
                </a:cubicBezTo>
                <a:cubicBezTo>
                  <a:pt x="333472" y="428135"/>
                  <a:pt x="340379" y="482070"/>
                  <a:pt x="342832" y="531933"/>
                </a:cubicBezTo>
                <a:lnTo>
                  <a:pt x="341375" y="566809"/>
                </a:lnTo>
                <a:lnTo>
                  <a:pt x="363634" y="552231"/>
                </a:lnTo>
                <a:cubicBezTo>
                  <a:pt x="379588" y="545677"/>
                  <a:pt x="397128" y="542052"/>
                  <a:pt x="415540" y="542052"/>
                </a:cubicBezTo>
                <a:cubicBezTo>
                  <a:pt x="463759" y="542052"/>
                  <a:pt x="511977" y="538391"/>
                  <a:pt x="560196" y="531069"/>
                </a:cubicBezTo>
                <a:cubicBezTo>
                  <a:pt x="552658" y="577907"/>
                  <a:pt x="548889" y="624745"/>
                  <a:pt x="548889" y="671582"/>
                </a:cubicBezTo>
                <a:cubicBezTo>
                  <a:pt x="548889" y="743119"/>
                  <a:pt x="489186" y="801112"/>
                  <a:pt x="415539" y="801112"/>
                </a:cubicBezTo>
                <a:cubicBezTo>
                  <a:pt x="378716" y="801112"/>
                  <a:pt x="345378" y="786614"/>
                  <a:pt x="321247" y="763173"/>
                </a:cubicBezTo>
                <a:lnTo>
                  <a:pt x="312496" y="750566"/>
                </a:lnTo>
                <a:lnTo>
                  <a:pt x="306993" y="763572"/>
                </a:lnTo>
                <a:cubicBezTo>
                  <a:pt x="293076" y="787811"/>
                  <a:pt x="275426" y="803310"/>
                  <a:pt x="254406" y="80773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4" name="TextBox 243"/>
          <p:cNvSpPr txBox="1"/>
          <p:nvPr/>
        </p:nvSpPr>
        <p:spPr>
          <a:xfrm>
            <a:off x="4648200" y="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But what I am most thankful for is that Heavenly Father can hear me when I pray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51843" y="4063228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Instructions for Booklet</a:t>
            </a:r>
          </a:p>
          <a:p>
            <a:r>
              <a:rPr lang="en-US" dirty="0">
                <a:latin typeface="Comic Sans MS" pitchFamily="66" charset="0"/>
              </a:rPr>
              <a:t>Copy off pages, either colored or black/white (color)</a:t>
            </a:r>
          </a:p>
          <a:p>
            <a:r>
              <a:rPr lang="en-US" dirty="0">
                <a:latin typeface="Comic Sans MS" pitchFamily="66" charset="0"/>
              </a:rPr>
              <a:t>Staple booklet together on sides. Use either the boy or the girl for the last page. </a:t>
            </a:r>
          </a:p>
          <a:p>
            <a:r>
              <a:rPr lang="en-US" dirty="0">
                <a:latin typeface="Comic Sans MS" pitchFamily="66" charset="0"/>
              </a:rPr>
              <a:t>Use the blank page for the back of the booklet.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81000"/>
            <a:ext cx="7315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 am Thankful to Hear </a:t>
            </a:r>
          </a:p>
          <a:p>
            <a:pPr algn="ctr"/>
            <a:r>
              <a:rPr lang="en-US" sz="2000" b="1" dirty="0"/>
              <a:t>by Lynda Blau</a:t>
            </a:r>
          </a:p>
          <a:p>
            <a:endParaRPr lang="en-US" sz="2400" b="1" dirty="0"/>
          </a:p>
          <a:p>
            <a:r>
              <a:rPr lang="en-US" sz="2400" b="1" dirty="0"/>
              <a:t>I am thankful I can hear the raindrops watering the flowers</a:t>
            </a:r>
          </a:p>
          <a:p>
            <a:r>
              <a:rPr lang="en-US" sz="2400" b="1" dirty="0"/>
              <a:t>And the music , a melody so sweet</a:t>
            </a:r>
          </a:p>
          <a:p>
            <a:r>
              <a:rPr lang="en-US" sz="2400" b="1" dirty="0"/>
              <a:t>I am thankful I can hear the blue birds that sing</a:t>
            </a:r>
          </a:p>
          <a:p>
            <a:r>
              <a:rPr lang="en-US" sz="2400" b="1" dirty="0"/>
              <a:t>And the trucks going past me in the street</a:t>
            </a:r>
          </a:p>
          <a:p>
            <a:endParaRPr lang="en-US" sz="2400" b="1" dirty="0"/>
          </a:p>
          <a:p>
            <a:r>
              <a:rPr lang="en-US" sz="2400" b="1" dirty="0"/>
              <a:t>I am thankful I can hear my teacher’s teach</a:t>
            </a:r>
          </a:p>
          <a:p>
            <a:r>
              <a:rPr lang="en-US" sz="2400" b="1" dirty="0"/>
              <a:t>And the missionaries in all they say</a:t>
            </a:r>
          </a:p>
          <a:p>
            <a:r>
              <a:rPr lang="en-US" sz="2400" b="1" dirty="0"/>
              <a:t>I am thankful I can hear the talks at church </a:t>
            </a:r>
          </a:p>
          <a:p>
            <a:r>
              <a:rPr lang="en-US" sz="2400" b="1" dirty="0"/>
              <a:t>But what I am most thankful for is that Heavenly Father can hear when I pray</a:t>
            </a:r>
          </a:p>
          <a:p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440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Comic Sans MS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lynda blau</cp:lastModifiedBy>
  <cp:revision>12</cp:revision>
  <dcterms:created xsi:type="dcterms:W3CDTF">2013-02-06T23:18:28Z</dcterms:created>
  <dcterms:modified xsi:type="dcterms:W3CDTF">2020-10-03T21:39:13Z</dcterms:modified>
</cp:coreProperties>
</file>