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1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A1876-7BF0-469C-B2C0-33878630E57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F971C-EA55-448D-B1F1-ABAC46682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729A659-B8F6-49AA-8764-0657658FEBB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191000" y="304800"/>
            <a:ext cx="4343400" cy="6248400"/>
            <a:chOff x="2362200" y="381000"/>
            <a:chExt cx="4343400" cy="6248400"/>
          </a:xfrm>
        </p:grpSpPr>
        <p:sp>
          <p:nvSpPr>
            <p:cNvPr id="3" name="Rounded Rectangle 2"/>
            <p:cNvSpPr/>
            <p:nvPr/>
          </p:nvSpPr>
          <p:spPr>
            <a:xfrm>
              <a:off x="2514600" y="1295400"/>
              <a:ext cx="4114800" cy="5334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362200" y="381000"/>
              <a:ext cx="4343400" cy="990600"/>
            </a:xfrm>
            <a:prstGeom prst="roundRect">
              <a:avLst>
                <a:gd name="adj" fmla="val 3508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67000" y="609600"/>
              <a:ext cx="3886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omic Sans MS" pitchFamily="66" charset="0"/>
                </a:rPr>
                <a:t>I can pay my Tithing</a:t>
              </a:r>
            </a:p>
          </p:txBody>
        </p:sp>
      </p:grpSp>
      <p:pic>
        <p:nvPicPr>
          <p:cNvPr id="23" name="Picture 22" descr="C:\Users\Brad\AppData\Local\Microsoft\Windows\Temporary Internet Files\Content.IE5\GHL76AXN\MCBS00590_0000[1].wmf">
            <a:extLst>
              <a:ext uri="{FF2B5EF4-FFF2-40B4-BE49-F238E27FC236}">
                <a16:creationId xmlns:a16="http://schemas.microsoft.com/office/drawing/2014/main" id="{B33FD1E6-AC45-4E86-B291-4C0318CC0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083018"/>
            <a:ext cx="1447800" cy="1470182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457200" y="2057400"/>
            <a:ext cx="3276600" cy="2209800"/>
            <a:chOff x="228600" y="2057400"/>
            <a:chExt cx="3276600" cy="2209800"/>
          </a:xfrm>
        </p:grpSpPr>
        <p:sp>
          <p:nvSpPr>
            <p:cNvPr id="7" name="Rectangle 6"/>
            <p:cNvSpPr/>
            <p:nvPr/>
          </p:nvSpPr>
          <p:spPr>
            <a:xfrm>
              <a:off x="228600" y="2057400"/>
              <a:ext cx="3276600" cy="2209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228600" y="2971800"/>
              <a:ext cx="3200400" cy="12954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flipH="1" flipV="1">
              <a:off x="228600" y="2057400"/>
              <a:ext cx="3200400" cy="12954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3400" y="4419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One tenth goes to the Lord</a:t>
            </a:r>
          </a:p>
        </p:txBody>
      </p:sp>
      <p:pic>
        <p:nvPicPr>
          <p:cNvPr id="11" name="Picture 10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029200"/>
            <a:ext cx="1447800" cy="1470182"/>
          </a:xfrm>
          <a:prstGeom prst="rect">
            <a:avLst/>
          </a:prstGeom>
          <a:noFill/>
        </p:spPr>
      </p:pic>
      <p:pic>
        <p:nvPicPr>
          <p:cNvPr id="12" name="Picture 11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029200"/>
            <a:ext cx="1447800" cy="1470182"/>
          </a:xfrm>
          <a:prstGeom prst="rect">
            <a:avLst/>
          </a:prstGeom>
          <a:noFill/>
        </p:spPr>
      </p:pic>
      <p:pic>
        <p:nvPicPr>
          <p:cNvPr id="13" name="Picture 12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1416" y="3733800"/>
            <a:ext cx="1447800" cy="1470182"/>
          </a:xfrm>
          <a:prstGeom prst="rect">
            <a:avLst/>
          </a:prstGeom>
          <a:noFill/>
        </p:spPr>
      </p:pic>
      <p:pic>
        <p:nvPicPr>
          <p:cNvPr id="14" name="Picture 13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8421" y="3657600"/>
            <a:ext cx="1447800" cy="1470182"/>
          </a:xfrm>
          <a:prstGeom prst="rect">
            <a:avLst/>
          </a:prstGeom>
          <a:noFill/>
        </p:spPr>
      </p:pic>
      <p:pic>
        <p:nvPicPr>
          <p:cNvPr id="15" name="Picture 14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7638" y="2454118"/>
            <a:ext cx="1447800" cy="1470182"/>
          </a:xfrm>
          <a:prstGeom prst="rect">
            <a:avLst/>
          </a:prstGeom>
          <a:noFill/>
        </p:spPr>
      </p:pic>
      <p:pic>
        <p:nvPicPr>
          <p:cNvPr id="16" name="Picture 15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6549" y="2346959"/>
            <a:ext cx="1447800" cy="1470182"/>
          </a:xfrm>
          <a:prstGeom prst="rect">
            <a:avLst/>
          </a:prstGeom>
          <a:noFill/>
        </p:spPr>
      </p:pic>
      <p:pic>
        <p:nvPicPr>
          <p:cNvPr id="17" name="Picture 16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7956" y="3583726"/>
            <a:ext cx="1447800" cy="1470182"/>
          </a:xfrm>
          <a:prstGeom prst="rect">
            <a:avLst/>
          </a:prstGeom>
          <a:noFill/>
        </p:spPr>
      </p:pic>
      <p:pic>
        <p:nvPicPr>
          <p:cNvPr id="18" name="Picture 17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33860" y="1274462"/>
            <a:ext cx="1447800" cy="1470182"/>
          </a:xfrm>
          <a:prstGeom prst="rect">
            <a:avLst/>
          </a:prstGeom>
          <a:noFill/>
        </p:spPr>
      </p:pic>
      <p:pic>
        <p:nvPicPr>
          <p:cNvPr id="19" name="Picture 18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1447800" cy="1470182"/>
          </a:xfrm>
          <a:prstGeom prst="rect">
            <a:avLst/>
          </a:prstGeom>
          <a:noFill/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F9E316A-8031-4ECC-BBD4-3B3019B98DB3}"/>
              </a:ext>
            </a:extLst>
          </p:cNvPr>
          <p:cNvSpPr/>
          <p:nvPr/>
        </p:nvSpPr>
        <p:spPr>
          <a:xfrm rot="21014784">
            <a:off x="2794280" y="2009840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91000" y="304800"/>
            <a:ext cx="4343400" cy="6248400"/>
            <a:chOff x="2362200" y="381000"/>
            <a:chExt cx="4343400" cy="6248400"/>
          </a:xfrm>
        </p:grpSpPr>
        <p:sp>
          <p:nvSpPr>
            <p:cNvPr id="3" name="Rounded Rectangle 2"/>
            <p:cNvSpPr/>
            <p:nvPr/>
          </p:nvSpPr>
          <p:spPr>
            <a:xfrm>
              <a:off x="2514600" y="1295400"/>
              <a:ext cx="4114800" cy="5334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362200" y="381000"/>
              <a:ext cx="4343400" cy="990600"/>
            </a:xfrm>
            <a:prstGeom prst="roundRect">
              <a:avLst>
                <a:gd name="adj" fmla="val 3508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67000" y="609600"/>
              <a:ext cx="3886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omic Sans MS" pitchFamily="66" charset="0"/>
                </a:rPr>
                <a:t>I can pay my Tithing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2057400"/>
            <a:ext cx="3276600" cy="2209800"/>
            <a:chOff x="228600" y="2057400"/>
            <a:chExt cx="3276600" cy="2209800"/>
          </a:xfrm>
        </p:grpSpPr>
        <p:sp>
          <p:nvSpPr>
            <p:cNvPr id="6" name="Rectangle 5"/>
            <p:cNvSpPr/>
            <p:nvPr/>
          </p:nvSpPr>
          <p:spPr>
            <a:xfrm>
              <a:off x="228600" y="2057400"/>
              <a:ext cx="3276600" cy="2209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28600" y="2971800"/>
              <a:ext cx="3200400" cy="1295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flipH="1" flipV="1">
              <a:off x="228600" y="2057400"/>
              <a:ext cx="3200400" cy="12954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3400" y="4419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One tenth goes to the Lord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91000" y="304800"/>
            <a:ext cx="4343400" cy="6248400"/>
            <a:chOff x="2362200" y="381000"/>
            <a:chExt cx="4343400" cy="6248400"/>
          </a:xfrm>
        </p:grpSpPr>
        <p:sp>
          <p:nvSpPr>
            <p:cNvPr id="3" name="Rounded Rectangle 2"/>
            <p:cNvSpPr/>
            <p:nvPr/>
          </p:nvSpPr>
          <p:spPr>
            <a:xfrm>
              <a:off x="2514600" y="1295400"/>
              <a:ext cx="4114800" cy="53340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362200" y="381000"/>
              <a:ext cx="4343400" cy="990600"/>
            </a:xfrm>
            <a:prstGeom prst="roundRect">
              <a:avLst>
                <a:gd name="adj" fmla="val 35088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67000" y="609600"/>
              <a:ext cx="3886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omic Sans MS" pitchFamily="66" charset="0"/>
                </a:rPr>
                <a:t>I can pay my Tithing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7200" y="2057400"/>
            <a:ext cx="3276600" cy="2209800"/>
            <a:chOff x="228600" y="2057400"/>
            <a:chExt cx="3276600" cy="2209800"/>
          </a:xfrm>
        </p:grpSpPr>
        <p:sp>
          <p:nvSpPr>
            <p:cNvPr id="7" name="Rectangle 6"/>
            <p:cNvSpPr/>
            <p:nvPr/>
          </p:nvSpPr>
          <p:spPr>
            <a:xfrm>
              <a:off x="228600" y="2057400"/>
              <a:ext cx="3276600" cy="2209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228600" y="2971800"/>
              <a:ext cx="3200400" cy="12954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flipH="1" flipV="1">
              <a:off x="228600" y="2057400"/>
              <a:ext cx="3200400" cy="12954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33400" y="4419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One tenth goes to the Lord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228600"/>
          <a:ext cx="8305800" cy="563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960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  <a:p>
                      <a:r>
                        <a:rPr lang="en-US" dirty="0"/>
                        <a:t>What is tithing?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  <a:p>
                      <a:r>
                        <a:rPr lang="en-US" dirty="0"/>
                        <a:t>How is tithing paid?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 </a:t>
                      </a:r>
                    </a:p>
                    <a:p>
                      <a:r>
                        <a:rPr lang="en-US" dirty="0"/>
                        <a:t>Who do you give your tithing to?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  <a:p>
                      <a:r>
                        <a:rPr lang="en-US" dirty="0"/>
                        <a:t>What happens to the tithing after it is paid?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600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</a:p>
                    <a:p>
                      <a:r>
                        <a:rPr lang="en-US" dirty="0"/>
                        <a:t>What is tithing </a:t>
                      </a:r>
                      <a:r>
                        <a:rPr lang="en-US"/>
                        <a:t>used for?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 </a:t>
                      </a:r>
                    </a:p>
                    <a:p>
                      <a:r>
                        <a:rPr lang="en-US" dirty="0"/>
                        <a:t>Who is pleased when you pay your tithing?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</a:p>
                    <a:p>
                      <a:r>
                        <a:rPr lang="en-US" dirty="0"/>
                        <a:t>What promises</a:t>
                      </a:r>
                      <a:r>
                        <a:rPr lang="en-US" baseline="0" dirty="0"/>
                        <a:t> does Heavenly Father give you when you pay your tithing?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 </a:t>
                      </a:r>
                    </a:p>
                    <a:p>
                      <a:r>
                        <a:rPr lang="en-US" dirty="0"/>
                        <a:t>What do we show Heavenly Father when we pay our tithing?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9600">
                <a:tc>
                  <a:txBody>
                    <a:bodyPr/>
                    <a:lstStyle/>
                    <a:p>
                      <a:r>
                        <a:rPr lang="en-US" dirty="0"/>
                        <a:t>9.</a:t>
                      </a:r>
                    </a:p>
                    <a:p>
                      <a:r>
                        <a:rPr lang="en-US" dirty="0"/>
                        <a:t>Do you have to pay tithing?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How much tithing should you give?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172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1…black and white copy. Page 2… colored. Page 3…questions. Page 4 paste questions on back. Page 5 cut pennies then glue 9 pennies on jar, 1 on envelope</a:t>
            </a:r>
            <a:r>
              <a:rPr lang="en-US" b="1" dirty="0"/>
              <a:t>. </a:t>
            </a:r>
            <a:r>
              <a:rPr lang="en-US" b="1"/>
              <a:t>Copy  jar on </a:t>
            </a:r>
            <a:r>
              <a:rPr lang="en-US" b="1" dirty="0"/>
              <a:t>card stock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3076637" cy="3124200"/>
          </a:xfrm>
          <a:prstGeom prst="rect">
            <a:avLst/>
          </a:prstGeom>
          <a:noFill/>
        </p:spPr>
      </p:pic>
      <p:pic>
        <p:nvPicPr>
          <p:cNvPr id="3" name="Picture 2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733800"/>
            <a:ext cx="3076637" cy="3124200"/>
          </a:xfrm>
          <a:prstGeom prst="rect">
            <a:avLst/>
          </a:prstGeom>
          <a:noFill/>
        </p:spPr>
      </p:pic>
      <p:pic>
        <p:nvPicPr>
          <p:cNvPr id="4" name="Picture 2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"/>
            <a:ext cx="3076637" cy="3124200"/>
          </a:xfrm>
          <a:prstGeom prst="rect">
            <a:avLst/>
          </a:prstGeom>
          <a:noFill/>
        </p:spPr>
      </p:pic>
      <p:pic>
        <p:nvPicPr>
          <p:cNvPr id="5" name="Picture 2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733800"/>
            <a:ext cx="3076637" cy="3124200"/>
          </a:xfrm>
          <a:prstGeom prst="rect">
            <a:avLst/>
          </a:prstGeom>
          <a:noFill/>
        </p:spPr>
      </p:pic>
      <p:pic>
        <p:nvPicPr>
          <p:cNvPr id="6" name="Picture 2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81200"/>
            <a:ext cx="3076637" cy="3124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457200"/>
            <a:ext cx="25226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2 sheets of pennies</a:t>
            </a:r>
          </a:p>
          <a:p>
            <a:r>
              <a:rPr lang="en-US" dirty="0"/>
              <a:t>for 10 pennies, paste</a:t>
            </a:r>
          </a:p>
          <a:p>
            <a:r>
              <a:rPr lang="en-US" dirty="0"/>
              <a:t>questions on back of</a:t>
            </a:r>
          </a:p>
          <a:p>
            <a:r>
              <a:rPr lang="en-US" dirty="0"/>
              <a:t>Pennies from page 3</a:t>
            </a:r>
          </a:p>
          <a:p>
            <a:r>
              <a:rPr lang="en-US" dirty="0"/>
              <a:t>Use in your lesson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447800" cy="1470182"/>
          </a:xfrm>
          <a:prstGeom prst="rect">
            <a:avLst/>
          </a:prstGeom>
          <a:noFill/>
        </p:spPr>
      </p:pic>
      <p:pic>
        <p:nvPicPr>
          <p:cNvPr id="4" name="Picture 3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4800"/>
            <a:ext cx="1447800" cy="1470182"/>
          </a:xfrm>
          <a:prstGeom prst="rect">
            <a:avLst/>
          </a:prstGeom>
          <a:noFill/>
        </p:spPr>
      </p:pic>
      <p:pic>
        <p:nvPicPr>
          <p:cNvPr id="5" name="Picture 4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"/>
            <a:ext cx="1447800" cy="1470182"/>
          </a:xfrm>
          <a:prstGeom prst="rect">
            <a:avLst/>
          </a:prstGeom>
          <a:noFill/>
        </p:spPr>
      </p:pic>
      <p:pic>
        <p:nvPicPr>
          <p:cNvPr id="6" name="Picture 5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04800"/>
            <a:ext cx="1447800" cy="1470182"/>
          </a:xfrm>
          <a:prstGeom prst="rect">
            <a:avLst/>
          </a:prstGeom>
          <a:noFill/>
        </p:spPr>
      </p:pic>
      <p:pic>
        <p:nvPicPr>
          <p:cNvPr id="7" name="Picture 6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04800"/>
            <a:ext cx="1447800" cy="1470182"/>
          </a:xfrm>
          <a:prstGeom prst="rect">
            <a:avLst/>
          </a:prstGeom>
          <a:noFill/>
        </p:spPr>
      </p:pic>
      <p:pic>
        <p:nvPicPr>
          <p:cNvPr id="8" name="Picture 7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1447800" cy="1470182"/>
          </a:xfrm>
          <a:prstGeom prst="rect">
            <a:avLst/>
          </a:prstGeom>
          <a:noFill/>
        </p:spPr>
      </p:pic>
      <p:pic>
        <p:nvPicPr>
          <p:cNvPr id="9" name="Picture 8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52600"/>
            <a:ext cx="1447800" cy="1470182"/>
          </a:xfrm>
          <a:prstGeom prst="rect">
            <a:avLst/>
          </a:prstGeom>
          <a:noFill/>
        </p:spPr>
      </p:pic>
      <p:pic>
        <p:nvPicPr>
          <p:cNvPr id="10" name="Picture 9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752600"/>
            <a:ext cx="1447800" cy="1470182"/>
          </a:xfrm>
          <a:prstGeom prst="rect">
            <a:avLst/>
          </a:prstGeom>
          <a:noFill/>
        </p:spPr>
      </p:pic>
      <p:pic>
        <p:nvPicPr>
          <p:cNvPr id="11" name="Picture 10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1447800" cy="1470182"/>
          </a:xfrm>
          <a:prstGeom prst="rect">
            <a:avLst/>
          </a:prstGeom>
          <a:noFill/>
        </p:spPr>
      </p:pic>
      <p:pic>
        <p:nvPicPr>
          <p:cNvPr id="12" name="Picture 11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752600"/>
            <a:ext cx="1447800" cy="1470182"/>
          </a:xfrm>
          <a:prstGeom prst="rect">
            <a:avLst/>
          </a:prstGeom>
          <a:noFill/>
        </p:spPr>
      </p:pic>
      <p:pic>
        <p:nvPicPr>
          <p:cNvPr id="13" name="Picture 12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352800"/>
            <a:ext cx="1447800" cy="1470182"/>
          </a:xfrm>
          <a:prstGeom prst="rect">
            <a:avLst/>
          </a:prstGeom>
          <a:noFill/>
        </p:spPr>
      </p:pic>
      <p:pic>
        <p:nvPicPr>
          <p:cNvPr id="14" name="Picture 13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352800"/>
            <a:ext cx="1447800" cy="1470182"/>
          </a:xfrm>
          <a:prstGeom prst="rect">
            <a:avLst/>
          </a:prstGeom>
          <a:noFill/>
        </p:spPr>
      </p:pic>
      <p:pic>
        <p:nvPicPr>
          <p:cNvPr id="15" name="Picture 14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352800"/>
            <a:ext cx="1447800" cy="1470182"/>
          </a:xfrm>
          <a:prstGeom prst="rect">
            <a:avLst/>
          </a:prstGeom>
          <a:noFill/>
        </p:spPr>
      </p:pic>
      <p:pic>
        <p:nvPicPr>
          <p:cNvPr id="16" name="Picture 15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352800"/>
            <a:ext cx="1447800" cy="1470182"/>
          </a:xfrm>
          <a:prstGeom prst="rect">
            <a:avLst/>
          </a:prstGeom>
          <a:noFill/>
        </p:spPr>
      </p:pic>
      <p:pic>
        <p:nvPicPr>
          <p:cNvPr id="17" name="Picture 16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352800"/>
            <a:ext cx="1447800" cy="1470182"/>
          </a:xfrm>
          <a:prstGeom prst="rect">
            <a:avLst/>
          </a:prstGeom>
          <a:noFill/>
        </p:spPr>
      </p:pic>
      <p:pic>
        <p:nvPicPr>
          <p:cNvPr id="18" name="Picture 17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800600"/>
            <a:ext cx="1447800" cy="1470182"/>
          </a:xfrm>
          <a:prstGeom prst="rect">
            <a:avLst/>
          </a:prstGeom>
          <a:noFill/>
        </p:spPr>
      </p:pic>
      <p:pic>
        <p:nvPicPr>
          <p:cNvPr id="19" name="Picture 18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800600"/>
            <a:ext cx="1447800" cy="1470182"/>
          </a:xfrm>
          <a:prstGeom prst="rect">
            <a:avLst/>
          </a:prstGeom>
          <a:noFill/>
        </p:spPr>
      </p:pic>
      <p:pic>
        <p:nvPicPr>
          <p:cNvPr id="20" name="Picture 19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800600"/>
            <a:ext cx="1447800" cy="1470182"/>
          </a:xfrm>
          <a:prstGeom prst="rect">
            <a:avLst/>
          </a:prstGeom>
          <a:noFill/>
        </p:spPr>
      </p:pic>
      <p:pic>
        <p:nvPicPr>
          <p:cNvPr id="21" name="Picture 20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4800600"/>
            <a:ext cx="1447800" cy="1470182"/>
          </a:xfrm>
          <a:prstGeom prst="rect">
            <a:avLst/>
          </a:prstGeom>
          <a:noFill/>
        </p:spPr>
      </p:pic>
      <p:pic>
        <p:nvPicPr>
          <p:cNvPr id="22" name="Picture 21" descr="C:\Users\Brad\AppData\Local\Microsoft\Windows\Temporary Internet Files\Content.IE5\GHL76AXN\MCBS0059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800600"/>
            <a:ext cx="1447800" cy="1470182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 rot="5400000">
            <a:off x="5181600" y="3200400"/>
            <a:ext cx="678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Copy and cut pennies. Glue 9 in the jar and 1 on the envelope set of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lynda blau</cp:lastModifiedBy>
  <cp:revision>6</cp:revision>
  <dcterms:created xsi:type="dcterms:W3CDTF">2010-09-01T18:39:56Z</dcterms:created>
  <dcterms:modified xsi:type="dcterms:W3CDTF">2020-10-28T15:09:47Z</dcterms:modified>
</cp:coreProperties>
</file>