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Rod" panose="02030509050101010101" pitchFamily="49" charset="-79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98038-4D7D-4EF4-A1F8-44E2FC30828E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6F430-EFBA-418F-BC0B-81FC8597EE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5C6F-9F4D-4B10-B2BC-CB5FA2E095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4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2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2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1E60-F7E4-49B1-83A0-CDF9BDB3AF9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C6EC-E220-4FD2-9392-C8108E83B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4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6726" y="765545"/>
            <a:ext cx="843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What was happening in the New World 600 years before Jesus’ birth….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44"/>
          <p:cNvSpPr/>
          <p:nvPr/>
        </p:nvSpPr>
        <p:spPr>
          <a:xfrm>
            <a:off x="0" y="0"/>
            <a:ext cx="12192000" cy="308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F6D8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Double Wave 245"/>
          <p:cNvSpPr/>
          <p:nvPr/>
        </p:nvSpPr>
        <p:spPr>
          <a:xfrm>
            <a:off x="0" y="2743200"/>
            <a:ext cx="12192000" cy="2971800"/>
          </a:xfrm>
          <a:prstGeom prst="doubleWav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2305157" y="1050378"/>
            <a:ext cx="1646618" cy="2995448"/>
            <a:chOff x="3861184" y="914400"/>
            <a:chExt cx="2071403" cy="4684259"/>
          </a:xfrm>
        </p:grpSpPr>
        <p:sp>
          <p:nvSpPr>
            <p:cNvPr id="66" name="Oval 65"/>
            <p:cNvSpPr/>
            <p:nvPr/>
          </p:nvSpPr>
          <p:spPr>
            <a:xfrm rot="6128217">
              <a:off x="5006182" y="5070764"/>
              <a:ext cx="463613" cy="56108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4472555">
              <a:off x="4485689" y="5086308"/>
              <a:ext cx="463613" cy="56108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2901859">
              <a:off x="3953578" y="3320116"/>
              <a:ext cx="361964" cy="5467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20226769">
              <a:off x="5580853" y="3323075"/>
              <a:ext cx="351734" cy="55692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69"/>
            <p:cNvSpPr/>
            <p:nvPr/>
          </p:nvSpPr>
          <p:spPr>
            <a:xfrm>
              <a:off x="4981297" y="4149642"/>
              <a:ext cx="527602" cy="1183458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70"/>
            <p:cNvSpPr/>
            <p:nvPr/>
          </p:nvSpPr>
          <p:spPr>
            <a:xfrm>
              <a:off x="4453695" y="4149642"/>
              <a:ext cx="527602" cy="1183458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apezoid 71"/>
            <p:cNvSpPr/>
            <p:nvPr/>
          </p:nvSpPr>
          <p:spPr>
            <a:xfrm>
              <a:off x="4219205" y="2409263"/>
              <a:ext cx="1524183" cy="2227686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72"/>
            <p:cNvSpPr/>
            <p:nvPr/>
          </p:nvSpPr>
          <p:spPr>
            <a:xfrm>
              <a:off x="4395072" y="3453490"/>
              <a:ext cx="1172448" cy="208846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73"/>
            <p:cNvSpPr/>
            <p:nvPr/>
          </p:nvSpPr>
          <p:spPr>
            <a:xfrm rot="10800000">
              <a:off x="4746807" y="2409263"/>
              <a:ext cx="468979" cy="487306"/>
            </a:xfrm>
            <a:prstGeom prst="trapezoid">
              <a:avLst>
                <a:gd name="adj" fmla="val 3730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74"/>
            <p:cNvSpPr/>
            <p:nvPr/>
          </p:nvSpPr>
          <p:spPr>
            <a:xfrm rot="10800000">
              <a:off x="4277828" y="4288872"/>
              <a:ext cx="293112" cy="348076"/>
            </a:xfrm>
            <a:prstGeom prst="trapezoid">
              <a:avLst>
                <a:gd name="adj" fmla="val 37308"/>
              </a:avLst>
            </a:prstGeom>
            <a:solidFill>
              <a:srgbClr val="E2A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apezoid 75"/>
            <p:cNvSpPr/>
            <p:nvPr/>
          </p:nvSpPr>
          <p:spPr>
            <a:xfrm rot="10800000">
              <a:off x="4570940" y="4288872"/>
              <a:ext cx="293112" cy="348076"/>
            </a:xfrm>
            <a:prstGeom prst="trapezoid">
              <a:avLst>
                <a:gd name="adj" fmla="val 37308"/>
              </a:avLst>
            </a:prstGeom>
            <a:solidFill>
              <a:srgbClr val="E2A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76"/>
            <p:cNvSpPr/>
            <p:nvPr/>
          </p:nvSpPr>
          <p:spPr>
            <a:xfrm rot="10800000">
              <a:off x="4864052" y="4288872"/>
              <a:ext cx="293112" cy="348076"/>
            </a:xfrm>
            <a:prstGeom prst="trapezoid">
              <a:avLst>
                <a:gd name="adj" fmla="val 37308"/>
              </a:avLst>
            </a:prstGeom>
            <a:solidFill>
              <a:srgbClr val="E2A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77"/>
            <p:cNvSpPr/>
            <p:nvPr/>
          </p:nvSpPr>
          <p:spPr>
            <a:xfrm rot="10800000">
              <a:off x="5157164" y="4288872"/>
              <a:ext cx="293112" cy="348076"/>
            </a:xfrm>
            <a:prstGeom prst="trapezoid">
              <a:avLst>
                <a:gd name="adj" fmla="val 37308"/>
              </a:avLst>
            </a:prstGeom>
            <a:solidFill>
              <a:srgbClr val="E2A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78"/>
            <p:cNvSpPr/>
            <p:nvPr/>
          </p:nvSpPr>
          <p:spPr>
            <a:xfrm rot="10800000">
              <a:off x="5391653" y="4288872"/>
              <a:ext cx="293112" cy="348076"/>
            </a:xfrm>
            <a:prstGeom prst="trapezoid">
              <a:avLst>
                <a:gd name="adj" fmla="val 37308"/>
              </a:avLst>
            </a:prstGeom>
            <a:solidFill>
              <a:srgbClr val="E2A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apezoid 79"/>
            <p:cNvSpPr/>
            <p:nvPr/>
          </p:nvSpPr>
          <p:spPr>
            <a:xfrm rot="1442139">
              <a:off x="4164882" y="2238196"/>
              <a:ext cx="425084" cy="1499861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rapezoid 80"/>
            <p:cNvSpPr/>
            <p:nvPr/>
          </p:nvSpPr>
          <p:spPr>
            <a:xfrm rot="20249249">
              <a:off x="5324141" y="2239909"/>
              <a:ext cx="425084" cy="1499861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395072" y="1016959"/>
              <a:ext cx="1113826" cy="160114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loud 82"/>
            <p:cNvSpPr/>
            <p:nvPr/>
          </p:nvSpPr>
          <p:spPr>
            <a:xfrm rot="600599">
              <a:off x="4430988" y="914400"/>
              <a:ext cx="1078818" cy="664350"/>
            </a:xfrm>
            <a:prstGeom prst="clou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loud 83"/>
            <p:cNvSpPr/>
            <p:nvPr/>
          </p:nvSpPr>
          <p:spPr>
            <a:xfrm rot="18382183">
              <a:off x="4052388" y="1338883"/>
              <a:ext cx="790130" cy="444868"/>
            </a:xfrm>
            <a:prstGeom prst="clou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loud 84"/>
            <p:cNvSpPr/>
            <p:nvPr/>
          </p:nvSpPr>
          <p:spPr>
            <a:xfrm rot="5749123">
              <a:off x="5104027" y="1392408"/>
              <a:ext cx="728268" cy="444868"/>
            </a:xfrm>
            <a:prstGeom prst="clou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277828" y="1156189"/>
              <a:ext cx="1289693" cy="278461"/>
            </a:xfrm>
            <a:prstGeom prst="roundRect">
              <a:avLst>
                <a:gd name="adj" fmla="val 50000"/>
              </a:avLst>
            </a:prstGeom>
            <a:solidFill>
              <a:srgbClr val="E2A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rapezoid 86"/>
            <p:cNvSpPr/>
            <p:nvPr/>
          </p:nvSpPr>
          <p:spPr>
            <a:xfrm rot="10800000">
              <a:off x="4395072" y="1156189"/>
              <a:ext cx="117245" cy="278461"/>
            </a:xfrm>
            <a:prstGeom prst="trapezoid">
              <a:avLst>
                <a:gd name="adj" fmla="val 3730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rapezoid 87"/>
            <p:cNvSpPr/>
            <p:nvPr/>
          </p:nvSpPr>
          <p:spPr>
            <a:xfrm rot="10800000">
              <a:off x="4629562" y="1156189"/>
              <a:ext cx="117245" cy="278461"/>
            </a:xfrm>
            <a:prstGeom prst="trapezoid">
              <a:avLst>
                <a:gd name="adj" fmla="val 3730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88"/>
            <p:cNvSpPr/>
            <p:nvPr/>
          </p:nvSpPr>
          <p:spPr>
            <a:xfrm rot="10800000">
              <a:off x="4864052" y="1156189"/>
              <a:ext cx="117245" cy="278461"/>
            </a:xfrm>
            <a:prstGeom prst="trapezoid">
              <a:avLst>
                <a:gd name="adj" fmla="val 3730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89"/>
            <p:cNvSpPr/>
            <p:nvPr/>
          </p:nvSpPr>
          <p:spPr>
            <a:xfrm rot="10800000">
              <a:off x="5098541" y="1156189"/>
              <a:ext cx="117245" cy="278461"/>
            </a:xfrm>
            <a:prstGeom prst="trapezoid">
              <a:avLst>
                <a:gd name="adj" fmla="val 3730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apezoid 90"/>
            <p:cNvSpPr/>
            <p:nvPr/>
          </p:nvSpPr>
          <p:spPr>
            <a:xfrm rot="10800000">
              <a:off x="5333031" y="1156189"/>
              <a:ext cx="117245" cy="278461"/>
            </a:xfrm>
            <a:prstGeom prst="trapezoid">
              <a:avLst>
                <a:gd name="adj" fmla="val 3730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5"/>
          <p:cNvGrpSpPr/>
          <p:nvPr/>
        </p:nvGrpSpPr>
        <p:grpSpPr>
          <a:xfrm>
            <a:off x="1422401" y="1828800"/>
            <a:ext cx="1577528" cy="2889688"/>
            <a:chOff x="2362199" y="1066800"/>
            <a:chExt cx="2133601" cy="3200400"/>
          </a:xfrm>
        </p:grpSpPr>
        <p:sp>
          <p:nvSpPr>
            <p:cNvPr id="32" name="Oval 31"/>
            <p:cNvSpPr/>
            <p:nvPr/>
          </p:nvSpPr>
          <p:spPr>
            <a:xfrm rot="4427519">
              <a:off x="3040591" y="3633251"/>
              <a:ext cx="430375" cy="837523"/>
            </a:xfrm>
            <a:prstGeom prst="ellips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17172481" flipH="1">
              <a:off x="3586421" y="3633251"/>
              <a:ext cx="430375" cy="837523"/>
            </a:xfrm>
            <a:prstGeom prst="ellips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2709106" y="2051637"/>
              <a:ext cx="1715464" cy="1969673"/>
            </a:xfrm>
            <a:prstGeom prst="triangle">
              <a:avLst/>
            </a:prstGeom>
            <a:solidFill>
              <a:srgbClr val="DFFAA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rot="10800000">
              <a:off x="3332911" y="2262673"/>
              <a:ext cx="389878" cy="422073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19411276">
              <a:off x="4065955" y="2731843"/>
              <a:ext cx="429845" cy="6959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2820608">
              <a:off x="2554030" y="2678126"/>
              <a:ext cx="387784" cy="77144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rot="2242960">
              <a:off x="2682434" y="1907459"/>
              <a:ext cx="935708" cy="1159205"/>
            </a:xfrm>
            <a:prstGeom prst="triangle">
              <a:avLst/>
            </a:prstGeom>
            <a:solidFill>
              <a:srgbClr val="DFFAA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rot="19284057">
              <a:off x="3475563" y="1906948"/>
              <a:ext cx="935708" cy="1159205"/>
            </a:xfrm>
            <a:prstGeom prst="triangle">
              <a:avLst/>
            </a:prstGeom>
            <a:solidFill>
              <a:srgbClr val="DFFAA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021008" y="1066800"/>
              <a:ext cx="1013683" cy="13365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loud 40"/>
            <p:cNvSpPr/>
            <p:nvPr/>
          </p:nvSpPr>
          <p:spPr>
            <a:xfrm>
              <a:off x="3021008" y="1066800"/>
              <a:ext cx="1013683" cy="351727"/>
            </a:xfrm>
            <a:prstGeom prst="cloud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loud 41"/>
            <p:cNvSpPr/>
            <p:nvPr/>
          </p:nvSpPr>
          <p:spPr>
            <a:xfrm rot="5107997">
              <a:off x="3150031" y="1869509"/>
              <a:ext cx="1696322" cy="395529"/>
            </a:xfrm>
            <a:prstGeom prst="cloud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loud 42"/>
            <p:cNvSpPr/>
            <p:nvPr/>
          </p:nvSpPr>
          <p:spPr>
            <a:xfrm rot="6038579">
              <a:off x="2263358" y="1857920"/>
              <a:ext cx="1658907" cy="375618"/>
            </a:xfrm>
            <a:prstGeom prst="cloud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apezoid 43"/>
            <p:cNvSpPr/>
            <p:nvPr/>
          </p:nvSpPr>
          <p:spPr>
            <a:xfrm rot="283094">
              <a:off x="2792445" y="1171196"/>
              <a:ext cx="467854" cy="1195873"/>
            </a:xfrm>
            <a:prstGeom prst="trapezoid">
              <a:avLst>
                <a:gd name="adj" fmla="val 43652"/>
              </a:avLst>
            </a:prstGeom>
            <a:solidFill>
              <a:srgbClr val="ECD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/>
            <p:cNvSpPr/>
            <p:nvPr/>
          </p:nvSpPr>
          <p:spPr>
            <a:xfrm rot="21363997">
              <a:off x="3845679" y="1150214"/>
              <a:ext cx="467854" cy="1195873"/>
            </a:xfrm>
            <a:prstGeom prst="trapezoid">
              <a:avLst>
                <a:gd name="adj" fmla="val 43418"/>
              </a:avLst>
            </a:prstGeom>
            <a:solidFill>
              <a:srgbClr val="ECD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Stored Data 45"/>
            <p:cNvSpPr/>
            <p:nvPr/>
          </p:nvSpPr>
          <p:spPr>
            <a:xfrm rot="5400000">
              <a:off x="3285456" y="724377"/>
              <a:ext cx="562764" cy="1247610"/>
            </a:xfrm>
            <a:prstGeom prst="flowChartOnlineStorage">
              <a:avLst/>
            </a:prstGeom>
            <a:solidFill>
              <a:srgbClr val="ECD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llate 46"/>
            <p:cNvSpPr/>
            <p:nvPr/>
          </p:nvSpPr>
          <p:spPr>
            <a:xfrm rot="5400000">
              <a:off x="3014704" y="3538497"/>
              <a:ext cx="371391" cy="609600"/>
            </a:xfrm>
            <a:prstGeom prst="flowChartCollat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lowchart: Collate 47"/>
            <p:cNvSpPr/>
            <p:nvPr/>
          </p:nvSpPr>
          <p:spPr>
            <a:xfrm rot="5400000">
              <a:off x="3776704" y="3538497"/>
              <a:ext cx="371391" cy="609600"/>
            </a:xfrm>
            <a:prstGeom prst="flowChartCollat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5791200" y="838200"/>
            <a:ext cx="1470929" cy="2590800"/>
            <a:chOff x="4800600" y="457200"/>
            <a:chExt cx="1853816" cy="3311628"/>
          </a:xfrm>
        </p:grpSpPr>
        <p:sp>
          <p:nvSpPr>
            <p:cNvPr id="18" name="Oval 17"/>
            <p:cNvSpPr/>
            <p:nvPr/>
          </p:nvSpPr>
          <p:spPr>
            <a:xfrm rot="6128217">
              <a:off x="5845811" y="3405957"/>
              <a:ext cx="301986" cy="423755"/>
            </a:xfrm>
            <a:prstGeom prst="ellipse">
              <a:avLst/>
            </a:prstGeom>
            <a:solidFill>
              <a:srgbClr val="875A1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4472555">
              <a:off x="5449646" y="3394636"/>
              <a:ext cx="276648" cy="445382"/>
            </a:xfrm>
            <a:prstGeom prst="ellipse">
              <a:avLst/>
            </a:prstGeom>
            <a:solidFill>
              <a:srgbClr val="875A1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901859">
              <a:off x="4918664" y="2162743"/>
              <a:ext cx="253191" cy="4893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20226769">
              <a:off x="6339629" y="2218248"/>
              <a:ext cx="314787" cy="389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5121013" y="1579044"/>
              <a:ext cx="1364078" cy="2002356"/>
            </a:xfrm>
            <a:prstGeom prst="trapezoid">
              <a:avLst/>
            </a:prstGeom>
            <a:solidFill>
              <a:srgbClr val="875A1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/>
            <p:cNvSpPr/>
            <p:nvPr/>
          </p:nvSpPr>
          <p:spPr>
            <a:xfrm rot="1442139">
              <a:off x="5072397" y="1459384"/>
              <a:ext cx="380432" cy="1049140"/>
            </a:xfrm>
            <a:prstGeom prst="trapezoid">
              <a:avLst/>
            </a:prstGeom>
            <a:solidFill>
              <a:srgbClr val="875A1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/>
            <p:cNvSpPr/>
            <p:nvPr/>
          </p:nvSpPr>
          <p:spPr>
            <a:xfrm rot="20249249">
              <a:off x="6109883" y="1460582"/>
              <a:ext cx="380432" cy="1049140"/>
            </a:xfrm>
            <a:prstGeom prst="trapezoid">
              <a:avLst/>
            </a:prstGeom>
            <a:solidFill>
              <a:srgbClr val="875A1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 rot="5400000">
              <a:off x="5562600" y="76200"/>
              <a:ext cx="381000" cy="1143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5"/>
            <p:cNvSpPr/>
            <p:nvPr/>
          </p:nvSpPr>
          <p:spPr>
            <a:xfrm rot="21093752">
              <a:off x="4849574" y="1702541"/>
              <a:ext cx="1529133" cy="1818971"/>
            </a:xfrm>
            <a:prstGeom prst="trapezoid">
              <a:avLst>
                <a:gd name="adj" fmla="val 42843"/>
              </a:avLst>
            </a:prstGeom>
            <a:solidFill>
              <a:srgbClr val="E4D61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685800"/>
              <a:ext cx="996826" cy="111999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 rot="1254567">
              <a:off x="5049603" y="669656"/>
              <a:ext cx="533400" cy="10668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 rot="20345433" flipH="1">
              <a:off x="5964002" y="669657"/>
              <a:ext cx="533400" cy="10668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181600" y="685800"/>
              <a:ext cx="1154219" cy="194781"/>
            </a:xfrm>
            <a:prstGeom prst="roundRect">
              <a:avLst>
                <a:gd name="adj" fmla="val 50000"/>
              </a:avLst>
            </a:prstGeom>
            <a:solidFill>
              <a:srgbClr val="875A1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21093752">
              <a:off x="5081286" y="1736547"/>
              <a:ext cx="954005" cy="1818971"/>
            </a:xfrm>
            <a:prstGeom prst="trapezoid">
              <a:avLst>
                <a:gd name="adj" fmla="val 4284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Rectangle 247"/>
          <p:cNvSpPr/>
          <p:nvPr/>
        </p:nvSpPr>
        <p:spPr>
          <a:xfrm>
            <a:off x="0" y="5680756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1 Nephi 11:28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Nephi saw the Savior among the people preaching. Some listened to his word and some did not.</a:t>
            </a:r>
          </a:p>
        </p:txBody>
      </p:sp>
      <p:grpSp>
        <p:nvGrpSpPr>
          <p:cNvPr id="7" name="Group 370"/>
          <p:cNvGrpSpPr/>
          <p:nvPr/>
        </p:nvGrpSpPr>
        <p:grpSpPr>
          <a:xfrm flipH="1">
            <a:off x="147783" y="1838036"/>
            <a:ext cx="1026143" cy="2814320"/>
            <a:chOff x="8598567" y="1981200"/>
            <a:chExt cx="1340984" cy="3733800"/>
          </a:xfrm>
        </p:grpSpPr>
        <p:sp>
          <p:nvSpPr>
            <p:cNvPr id="152" name="Cloud 151"/>
            <p:cNvSpPr/>
            <p:nvPr/>
          </p:nvSpPr>
          <p:spPr>
            <a:xfrm rot="17799699">
              <a:off x="8501989" y="2521902"/>
              <a:ext cx="621861" cy="428705"/>
            </a:xfrm>
            <a:prstGeom prst="cloud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9144000" y="5486400"/>
              <a:ext cx="533400" cy="228600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8973176" y="5562600"/>
              <a:ext cx="341648" cy="147320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rapezoid 154"/>
            <p:cNvSpPr/>
            <p:nvPr/>
          </p:nvSpPr>
          <p:spPr>
            <a:xfrm>
              <a:off x="8868157" y="3433119"/>
              <a:ext cx="936899" cy="1935892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8868157" y="1981200"/>
              <a:ext cx="936899" cy="16455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Cloud 156"/>
            <p:cNvSpPr/>
            <p:nvPr/>
          </p:nvSpPr>
          <p:spPr>
            <a:xfrm>
              <a:off x="8782984" y="1981200"/>
              <a:ext cx="1022072" cy="871151"/>
            </a:xfrm>
            <a:prstGeom prst="cloud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rapezoid 157"/>
            <p:cNvSpPr/>
            <p:nvPr/>
          </p:nvSpPr>
          <p:spPr>
            <a:xfrm>
              <a:off x="9038502" y="5369011"/>
              <a:ext cx="340691" cy="193589"/>
            </a:xfrm>
            <a:prstGeom prst="trapezoid">
              <a:avLst/>
            </a:prstGeom>
            <a:solidFill>
              <a:srgbClr val="BDB8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rapezoid 158"/>
            <p:cNvSpPr/>
            <p:nvPr/>
          </p:nvSpPr>
          <p:spPr>
            <a:xfrm>
              <a:off x="9296400" y="5334000"/>
              <a:ext cx="340691" cy="193589"/>
            </a:xfrm>
            <a:prstGeom prst="trapezoid">
              <a:avLst/>
            </a:prstGeom>
            <a:solidFill>
              <a:srgbClr val="BDB8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Cloud 159"/>
            <p:cNvSpPr/>
            <p:nvPr/>
          </p:nvSpPr>
          <p:spPr>
            <a:xfrm rot="3800301" flipH="1">
              <a:off x="9132181" y="2657424"/>
              <a:ext cx="1015039" cy="599701"/>
            </a:xfrm>
            <a:prstGeom prst="cloud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ounded Rectangle 160"/>
            <p:cNvSpPr/>
            <p:nvPr/>
          </p:nvSpPr>
          <p:spPr>
            <a:xfrm rot="21237665">
              <a:off x="9050971" y="3588835"/>
              <a:ext cx="186056" cy="847072"/>
            </a:xfrm>
            <a:prstGeom prst="round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ounded Rectangle 161"/>
            <p:cNvSpPr/>
            <p:nvPr/>
          </p:nvSpPr>
          <p:spPr>
            <a:xfrm rot="5400000" flipH="1">
              <a:off x="9108666" y="1940334"/>
              <a:ext cx="304799" cy="1300932"/>
            </a:xfrm>
            <a:prstGeom prst="roundRect">
              <a:avLst>
                <a:gd name="adj" fmla="val 48432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rapezoid 162"/>
            <p:cNvSpPr/>
            <p:nvPr/>
          </p:nvSpPr>
          <p:spPr>
            <a:xfrm>
              <a:off x="8889460" y="4401065"/>
              <a:ext cx="851726" cy="193589"/>
            </a:xfrm>
            <a:prstGeom prst="trapezoid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5149958" flipH="1">
              <a:off x="9245499" y="4546074"/>
              <a:ext cx="451216" cy="2279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lowchart: Display 164"/>
            <p:cNvSpPr/>
            <p:nvPr/>
          </p:nvSpPr>
          <p:spPr>
            <a:xfrm rot="5087346" flipH="1">
              <a:off x="8877863" y="4041057"/>
              <a:ext cx="1106917" cy="272489"/>
            </a:xfrm>
            <a:prstGeom prst="flowChartDisplay">
              <a:avLst/>
            </a:prstGeom>
            <a:solidFill>
              <a:srgbClr val="BDB8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Delay 165"/>
            <p:cNvSpPr/>
            <p:nvPr/>
          </p:nvSpPr>
          <p:spPr>
            <a:xfrm rot="5165064" flipH="1">
              <a:off x="9140357" y="3534643"/>
              <a:ext cx="408328" cy="374029"/>
            </a:xfrm>
            <a:prstGeom prst="flowChartDelay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57"/>
          <p:cNvGrpSpPr/>
          <p:nvPr/>
        </p:nvGrpSpPr>
        <p:grpSpPr>
          <a:xfrm>
            <a:off x="4405745" y="1705632"/>
            <a:ext cx="1612431" cy="3094968"/>
            <a:chOff x="2804265" y="304800"/>
            <a:chExt cx="2277831" cy="3771554"/>
          </a:xfrm>
        </p:grpSpPr>
        <p:sp>
          <p:nvSpPr>
            <p:cNvPr id="49" name="Oval 48"/>
            <p:cNvSpPr/>
            <p:nvPr/>
          </p:nvSpPr>
          <p:spPr>
            <a:xfrm>
              <a:off x="2971800" y="304800"/>
              <a:ext cx="1981200" cy="2743200"/>
            </a:xfrm>
            <a:prstGeom prst="ellips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4427519">
              <a:off x="3535734" y="3434032"/>
              <a:ext cx="466193" cy="818451"/>
            </a:xfrm>
            <a:prstGeom prst="ellips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7172481" flipH="1">
              <a:off x="4069134" y="3434032"/>
              <a:ext cx="466193" cy="818451"/>
            </a:xfrm>
            <a:prstGeom prst="ellips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3234606" y="1676400"/>
              <a:ext cx="1676400" cy="21336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3844206" y="1905000"/>
              <a:ext cx="381000" cy="45720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19411276">
              <a:off x="4551858" y="2300402"/>
              <a:ext cx="508860" cy="75387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820608">
              <a:off x="2971175" y="2350890"/>
              <a:ext cx="420057" cy="7538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 rot="2242960">
              <a:off x="3208542" y="1520223"/>
              <a:ext cx="914400" cy="125568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/>
            <p:cNvSpPr/>
            <p:nvPr/>
          </p:nvSpPr>
          <p:spPr>
            <a:xfrm rot="19284057">
              <a:off x="3983610" y="1519669"/>
              <a:ext cx="914400" cy="125568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539406" y="609600"/>
              <a:ext cx="990600" cy="144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loud 58"/>
            <p:cNvSpPr/>
            <p:nvPr/>
          </p:nvSpPr>
          <p:spPr>
            <a:xfrm>
              <a:off x="3539406" y="609600"/>
              <a:ext cx="990600" cy="381000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loud 59"/>
            <p:cNvSpPr/>
            <p:nvPr/>
          </p:nvSpPr>
          <p:spPr>
            <a:xfrm rot="5107997">
              <a:off x="4041679" y="1076272"/>
              <a:ext cx="1200554" cy="57006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loud 60"/>
            <p:cNvSpPr/>
            <p:nvPr/>
          </p:nvSpPr>
          <p:spPr>
            <a:xfrm rot="6038579">
              <a:off x="2795611" y="1017359"/>
              <a:ext cx="1206533" cy="64105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apezoid 61"/>
            <p:cNvSpPr/>
            <p:nvPr/>
          </p:nvSpPr>
          <p:spPr>
            <a:xfrm rot="1062586">
              <a:off x="2948999" y="461940"/>
              <a:ext cx="462280" cy="1844703"/>
            </a:xfrm>
            <a:prstGeom prst="trapezoid">
              <a:avLst>
                <a:gd name="adj" fmla="val 21934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2"/>
            <p:cNvSpPr/>
            <p:nvPr/>
          </p:nvSpPr>
          <p:spPr>
            <a:xfrm>
              <a:off x="3505200" y="2895600"/>
              <a:ext cx="1143000" cy="228600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/>
            <p:cNvSpPr/>
            <p:nvPr/>
          </p:nvSpPr>
          <p:spPr>
            <a:xfrm rot="20537414" flipH="1">
              <a:off x="4619816" y="482741"/>
              <a:ext cx="462280" cy="1889380"/>
            </a:xfrm>
            <a:prstGeom prst="trapezoid">
              <a:avLst>
                <a:gd name="adj" fmla="val 21934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Stored Data 64"/>
            <p:cNvSpPr/>
            <p:nvPr/>
          </p:nvSpPr>
          <p:spPr>
            <a:xfrm rot="5400000">
              <a:off x="3657600" y="-228600"/>
              <a:ext cx="685800" cy="1752600"/>
            </a:xfrm>
            <a:prstGeom prst="flowChartOnlineStorag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DFF4D3F-749A-4E35-AC7A-372BAE95433F}"/>
              </a:ext>
            </a:extLst>
          </p:cNvPr>
          <p:cNvGrpSpPr/>
          <p:nvPr/>
        </p:nvGrpSpPr>
        <p:grpSpPr>
          <a:xfrm>
            <a:off x="8242793" y="244624"/>
            <a:ext cx="1724596" cy="3999373"/>
            <a:chOff x="1519855" y="349452"/>
            <a:chExt cx="2655905" cy="6159097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18ABE82-6A4F-4EE4-A9C1-52AFFE9562EA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1436829-556D-4180-87ED-170789A23452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rapezoid 167">
              <a:extLst>
                <a:ext uri="{FF2B5EF4-FFF2-40B4-BE49-F238E27FC236}">
                  <a16:creationId xmlns:a16="http://schemas.microsoft.com/office/drawing/2014/main" id="{60FAD143-9D19-4B78-9195-41A7EF3D52B2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ECEE9875-0756-44EB-B4AF-86EA5939B7FD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EBB1468-85D9-496D-895E-FD536D54DFB8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5A1BCD2-DED2-452D-9964-51B75F51792B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rapezoid 171">
              <a:extLst>
                <a:ext uri="{FF2B5EF4-FFF2-40B4-BE49-F238E27FC236}">
                  <a16:creationId xmlns:a16="http://schemas.microsoft.com/office/drawing/2014/main" id="{D963F0C5-9072-4D7C-808E-BF06EF743520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F205767-F28E-4AF5-8C23-B169D9B8AA3B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ed Rectangle 10">
              <a:extLst>
                <a:ext uri="{FF2B5EF4-FFF2-40B4-BE49-F238E27FC236}">
                  <a16:creationId xmlns:a16="http://schemas.microsoft.com/office/drawing/2014/main" id="{6E9819BA-F493-4E56-8AF8-46775CD8796D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ounded Rectangle 11">
              <a:extLst>
                <a:ext uri="{FF2B5EF4-FFF2-40B4-BE49-F238E27FC236}">
                  <a16:creationId xmlns:a16="http://schemas.microsoft.com/office/drawing/2014/main" id="{897EDEDC-B298-4533-817B-578FBF27ED20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ounded Rectangle 12">
              <a:extLst>
                <a:ext uri="{FF2B5EF4-FFF2-40B4-BE49-F238E27FC236}">
                  <a16:creationId xmlns:a16="http://schemas.microsoft.com/office/drawing/2014/main" id="{14E85939-9C86-4C52-9179-16566BD5C82C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9165B56-C254-4C81-B6CF-966BFF4D2F54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5">
              <a:extLst>
                <a:ext uri="{FF2B5EF4-FFF2-40B4-BE49-F238E27FC236}">
                  <a16:creationId xmlns:a16="http://schemas.microsoft.com/office/drawing/2014/main" id="{1D38E382-6F71-42DE-B8AF-A23C18827E22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BC11C9AF-E09B-4BCF-8E28-88B3EF1794D5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D38DC48-6B8B-4971-B914-E74D4FF4B5BA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333063E-35DE-4C4F-94FE-552F86E345B5}"/>
                </a:ext>
              </a:extLst>
            </p:cNvPr>
            <p:cNvSpPr/>
            <p:nvPr/>
          </p:nvSpPr>
          <p:spPr>
            <a:xfrm>
              <a:off x="1956532" y="1006559"/>
              <a:ext cx="165766" cy="147849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6196081-7B92-4707-B01D-DD3CC874DB6A}"/>
                </a:ext>
              </a:extLst>
            </p:cNvPr>
            <p:cNvSpPr/>
            <p:nvPr/>
          </p:nvSpPr>
          <p:spPr>
            <a:xfrm rot="407483">
              <a:off x="2227556" y="1734750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E6ABA27-11BF-4D5C-B0C6-B6A335FADC99}"/>
                </a:ext>
              </a:extLst>
            </p:cNvPr>
            <p:cNvSpPr/>
            <p:nvPr/>
          </p:nvSpPr>
          <p:spPr>
            <a:xfrm>
              <a:off x="2602743" y="1834903"/>
              <a:ext cx="457465" cy="2220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B2121BF-4F4A-42FF-B625-5EA26E09D03D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42FFF5C-A39E-4838-B29D-24EB18E84A4C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9DEC5325-1BE6-47E7-9598-45CE3A64600F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56"/>
          <p:cNvGrpSpPr/>
          <p:nvPr/>
        </p:nvGrpSpPr>
        <p:grpSpPr>
          <a:xfrm>
            <a:off x="9448801" y="2743201"/>
            <a:ext cx="1431636" cy="2746999"/>
            <a:chOff x="1239994" y="1409792"/>
            <a:chExt cx="2722455" cy="4589897"/>
          </a:xfrm>
        </p:grpSpPr>
        <p:sp>
          <p:nvSpPr>
            <p:cNvPr id="140" name="Oval 139"/>
            <p:cNvSpPr/>
            <p:nvPr/>
          </p:nvSpPr>
          <p:spPr>
            <a:xfrm rot="528476">
              <a:off x="2099622" y="4997301"/>
              <a:ext cx="762001" cy="990600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rot="20854625">
              <a:off x="2614534" y="5009089"/>
              <a:ext cx="762001" cy="990600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rot="1794192">
              <a:off x="1239994" y="4069743"/>
              <a:ext cx="762000" cy="9905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276649" y="4131474"/>
              <a:ext cx="685800" cy="838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/>
            <p:cNvSpPr/>
            <p:nvPr/>
          </p:nvSpPr>
          <p:spPr>
            <a:xfrm>
              <a:off x="1904999" y="5314814"/>
              <a:ext cx="1600201" cy="476385"/>
            </a:xfrm>
            <a:prstGeom prst="trapezoid">
              <a:avLst>
                <a:gd name="adj" fmla="val 35984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rapezoid 144"/>
            <p:cNvSpPr/>
            <p:nvPr/>
          </p:nvSpPr>
          <p:spPr>
            <a:xfrm rot="2088477">
              <a:off x="1851679" y="2575636"/>
              <a:ext cx="914655" cy="2235732"/>
            </a:xfrm>
            <a:prstGeom prst="trapezoid">
              <a:avLst>
                <a:gd name="adj" fmla="val 35984"/>
              </a:avLst>
            </a:prstGeom>
            <a:solidFill>
              <a:srgbClr val="CC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rapezoid 145"/>
            <p:cNvSpPr/>
            <p:nvPr/>
          </p:nvSpPr>
          <p:spPr>
            <a:xfrm rot="19932635">
              <a:off x="2521696" y="2514749"/>
              <a:ext cx="986357" cy="2235732"/>
            </a:xfrm>
            <a:prstGeom prst="trapezoid">
              <a:avLst>
                <a:gd name="adj" fmla="val 35984"/>
              </a:avLst>
            </a:prstGeom>
            <a:solidFill>
              <a:srgbClr val="CC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rapezoid 146"/>
            <p:cNvSpPr/>
            <p:nvPr/>
          </p:nvSpPr>
          <p:spPr>
            <a:xfrm>
              <a:off x="1905000" y="3048000"/>
              <a:ext cx="1447800" cy="2286000"/>
            </a:xfrm>
            <a:prstGeom prst="trapezoid">
              <a:avLst>
                <a:gd name="adj" fmla="val 35984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2362200" y="2743200"/>
              <a:ext cx="609600" cy="76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2057400" y="1447800"/>
              <a:ext cx="12192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rot="5400000">
              <a:off x="1712055" y="1543012"/>
              <a:ext cx="1893343" cy="162690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377"/>
          <p:cNvSpPr/>
          <p:nvPr/>
        </p:nvSpPr>
        <p:spPr>
          <a:xfrm>
            <a:off x="0" y="2743200"/>
            <a:ext cx="12192000" cy="4114800"/>
          </a:xfrm>
          <a:prstGeom prst="rect">
            <a:avLst/>
          </a:prstGeom>
          <a:solidFill>
            <a:srgbClr val="F6D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0" y="0"/>
            <a:ext cx="12192000" cy="308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/>
        </p:nvSpPr>
        <p:spPr>
          <a:xfrm>
            <a:off x="0" y="602700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1 Nephi 11:29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Nephi saw twelve  others following Jesus.  </a:t>
            </a:r>
          </a:p>
        </p:txBody>
      </p:sp>
      <p:grpSp>
        <p:nvGrpSpPr>
          <p:cNvPr id="2" name="Group 1463"/>
          <p:cNvGrpSpPr/>
          <p:nvPr/>
        </p:nvGrpSpPr>
        <p:grpSpPr>
          <a:xfrm>
            <a:off x="0" y="595744"/>
            <a:ext cx="11554691" cy="5343237"/>
            <a:chOff x="0" y="762000"/>
            <a:chExt cx="9144000" cy="5105400"/>
          </a:xfrm>
        </p:grpSpPr>
        <p:sp>
          <p:nvSpPr>
            <p:cNvPr id="380" name="Double Wave 379"/>
            <p:cNvSpPr/>
            <p:nvPr/>
          </p:nvSpPr>
          <p:spPr>
            <a:xfrm>
              <a:off x="0" y="3200400"/>
              <a:ext cx="9144000" cy="2209800"/>
            </a:xfrm>
            <a:prstGeom prst="doubleWav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16"/>
            <p:cNvGrpSpPr/>
            <p:nvPr/>
          </p:nvGrpSpPr>
          <p:grpSpPr>
            <a:xfrm>
              <a:off x="7391400" y="990600"/>
              <a:ext cx="1244395" cy="2667000"/>
              <a:chOff x="3886200" y="533400"/>
              <a:chExt cx="2980352" cy="6324600"/>
            </a:xfrm>
          </p:grpSpPr>
          <p:grpSp>
            <p:nvGrpSpPr>
              <p:cNvPr id="4" name="Group 47"/>
              <p:cNvGrpSpPr/>
              <p:nvPr/>
            </p:nvGrpSpPr>
            <p:grpSpPr>
              <a:xfrm>
                <a:off x="5257800" y="6083854"/>
                <a:ext cx="666047" cy="774146"/>
                <a:chOff x="6106804" y="4039302"/>
                <a:chExt cx="666047" cy="774146"/>
              </a:xfrm>
            </p:grpSpPr>
            <p:sp>
              <p:nvSpPr>
                <p:cNvPr id="392" name="Oval 391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7"/>
              <p:cNvGrpSpPr/>
              <p:nvPr/>
            </p:nvGrpSpPr>
            <p:grpSpPr>
              <a:xfrm rot="2613352">
                <a:off x="4747036" y="5960941"/>
                <a:ext cx="666047" cy="774146"/>
                <a:chOff x="6106804" y="4039302"/>
                <a:chExt cx="666047" cy="774146"/>
              </a:xfrm>
            </p:grpSpPr>
            <p:sp>
              <p:nvSpPr>
                <p:cNvPr id="389" name="Oval 388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Oval 389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Oval 390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4" name="Rounded Rectangle 333"/>
              <p:cNvSpPr/>
              <p:nvPr/>
            </p:nvSpPr>
            <p:spPr>
              <a:xfrm>
                <a:off x="4495800" y="1066800"/>
                <a:ext cx="1905000" cy="1371600"/>
              </a:xfrm>
              <a:prstGeom prst="roundRect">
                <a:avLst>
                  <a:gd name="adj" fmla="val 31968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77"/>
              <p:cNvGrpSpPr/>
              <p:nvPr/>
            </p:nvGrpSpPr>
            <p:grpSpPr>
              <a:xfrm>
                <a:off x="3886200" y="2209800"/>
                <a:ext cx="2980352" cy="4187946"/>
                <a:chOff x="3886200" y="1447800"/>
                <a:chExt cx="2980352" cy="4187946"/>
              </a:xfrm>
            </p:grpSpPr>
            <p:grpSp>
              <p:nvGrpSpPr>
                <p:cNvPr id="7" name="Group 54"/>
                <p:cNvGrpSpPr/>
                <p:nvPr/>
              </p:nvGrpSpPr>
              <p:grpSpPr>
                <a:xfrm>
                  <a:off x="3886200" y="1447800"/>
                  <a:ext cx="2980352" cy="4187946"/>
                  <a:chOff x="4419600" y="2060454"/>
                  <a:chExt cx="2980352" cy="4187946"/>
                </a:xfrm>
              </p:grpSpPr>
              <p:sp>
                <p:nvSpPr>
                  <p:cNvPr id="374" name="Oval 373"/>
                  <p:cNvSpPr/>
                  <p:nvPr/>
                </p:nvSpPr>
                <p:spPr>
                  <a:xfrm>
                    <a:off x="6825329" y="3824763"/>
                    <a:ext cx="574623" cy="844447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Oval 380"/>
                  <p:cNvSpPr/>
                  <p:nvPr/>
                </p:nvSpPr>
                <p:spPr>
                  <a:xfrm>
                    <a:off x="4419600" y="3736540"/>
                    <a:ext cx="574623" cy="844447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Trapezoid 381"/>
                  <p:cNvSpPr/>
                  <p:nvPr/>
                </p:nvSpPr>
                <p:spPr>
                  <a:xfrm rot="20102191">
                    <a:off x="6267526" y="2091421"/>
                    <a:ext cx="990600" cy="2115430"/>
                  </a:xfrm>
                  <a:prstGeom prst="trapezoid">
                    <a:avLst>
                      <a:gd name="adj" fmla="val 34133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Trapezoid 382"/>
                  <p:cNvSpPr/>
                  <p:nvPr/>
                </p:nvSpPr>
                <p:spPr>
                  <a:xfrm rot="1327004">
                    <a:off x="4648115" y="2060454"/>
                    <a:ext cx="990600" cy="2115430"/>
                  </a:xfrm>
                  <a:prstGeom prst="trapezoid">
                    <a:avLst>
                      <a:gd name="adj" fmla="val 34133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Trapezoid 383"/>
                  <p:cNvSpPr/>
                  <p:nvPr/>
                </p:nvSpPr>
                <p:spPr>
                  <a:xfrm>
                    <a:off x="4876800" y="2133600"/>
                    <a:ext cx="2133600" cy="4114800"/>
                  </a:xfrm>
                  <a:prstGeom prst="trapezoid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Isosceles Triangle 384"/>
                  <p:cNvSpPr/>
                  <p:nvPr/>
                </p:nvSpPr>
                <p:spPr>
                  <a:xfrm rot="10800000">
                    <a:off x="5638800" y="2133600"/>
                    <a:ext cx="609600" cy="762000"/>
                  </a:xfrm>
                  <a:prstGeom prst="triangl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5181600" y="4419600"/>
                    <a:ext cx="1524000" cy="228600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Trapezoid 386"/>
                  <p:cNvSpPr/>
                  <p:nvPr/>
                </p:nvSpPr>
                <p:spPr>
                  <a:xfrm rot="366654" flipH="1">
                    <a:off x="4940183" y="2083789"/>
                    <a:ext cx="706763" cy="3952346"/>
                  </a:xfrm>
                  <a:prstGeom prst="trapezoid">
                    <a:avLst>
                      <a:gd name="adj" fmla="val 34133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Trapezoid 387"/>
                  <p:cNvSpPr/>
                  <p:nvPr/>
                </p:nvSpPr>
                <p:spPr>
                  <a:xfrm rot="21233346">
                    <a:off x="6229030" y="2067506"/>
                    <a:ext cx="706763" cy="3967808"/>
                  </a:xfrm>
                  <a:prstGeom prst="trapezoid">
                    <a:avLst>
                      <a:gd name="adj" fmla="val 34133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72" name="Oval 371"/>
                <p:cNvSpPr/>
                <p:nvPr/>
              </p:nvSpPr>
              <p:spPr>
                <a:xfrm rot="662489">
                  <a:off x="4497112" y="1621162"/>
                  <a:ext cx="381000" cy="1677051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/>
                <p:cNvSpPr/>
                <p:nvPr/>
              </p:nvSpPr>
              <p:spPr>
                <a:xfrm rot="20760750">
                  <a:off x="5888734" y="1668594"/>
                  <a:ext cx="381000" cy="1700366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67"/>
              <p:cNvGrpSpPr/>
              <p:nvPr/>
            </p:nvGrpSpPr>
            <p:grpSpPr>
              <a:xfrm rot="3964948">
                <a:off x="4741132" y="2772493"/>
                <a:ext cx="1033333" cy="208574"/>
                <a:chOff x="6764312" y="5017957"/>
                <a:chExt cx="3174167" cy="544643"/>
              </a:xfrm>
            </p:grpSpPr>
            <p:sp>
              <p:nvSpPr>
                <p:cNvPr id="362" name="Rounded Rectangle 361"/>
                <p:cNvSpPr/>
                <p:nvPr/>
              </p:nvSpPr>
              <p:spPr>
                <a:xfrm>
                  <a:off x="6934200" y="5029200"/>
                  <a:ext cx="2899348" cy="533400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roup 115"/>
                <p:cNvGrpSpPr/>
                <p:nvPr/>
              </p:nvGrpSpPr>
              <p:grpSpPr>
                <a:xfrm>
                  <a:off x="6764312" y="5017957"/>
                  <a:ext cx="3174167" cy="543394"/>
                  <a:chOff x="4419600" y="6019800"/>
                  <a:chExt cx="4553263" cy="718278"/>
                </a:xfrm>
              </p:grpSpPr>
              <p:sp>
                <p:nvSpPr>
                  <p:cNvPr id="364" name="Multiply 363"/>
                  <p:cNvSpPr/>
                  <p:nvPr/>
                </p:nvSpPr>
                <p:spPr>
                  <a:xfrm>
                    <a:off x="4419600" y="6019800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Multiply 364"/>
                  <p:cNvSpPr/>
                  <p:nvPr/>
                </p:nvSpPr>
                <p:spPr>
                  <a:xfrm>
                    <a:off x="5461416" y="602229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Diamond 365"/>
                  <p:cNvSpPr/>
                  <p:nvPr/>
                </p:nvSpPr>
                <p:spPr>
                  <a:xfrm>
                    <a:off x="5471410" y="6096000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Diamond 366"/>
                  <p:cNvSpPr/>
                  <p:nvPr/>
                </p:nvSpPr>
                <p:spPr>
                  <a:xfrm>
                    <a:off x="6553201" y="6128479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Multiply 367"/>
                  <p:cNvSpPr/>
                  <p:nvPr/>
                </p:nvSpPr>
                <p:spPr>
                  <a:xfrm>
                    <a:off x="6550702" y="605227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Diamond 368"/>
                  <p:cNvSpPr/>
                  <p:nvPr/>
                </p:nvSpPr>
                <p:spPr>
                  <a:xfrm>
                    <a:off x="7649981" y="6130978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Multiply 369"/>
                  <p:cNvSpPr/>
                  <p:nvPr/>
                </p:nvSpPr>
                <p:spPr>
                  <a:xfrm>
                    <a:off x="7677463" y="6024797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37" name="Oval 336"/>
              <p:cNvSpPr/>
              <p:nvPr/>
            </p:nvSpPr>
            <p:spPr>
              <a:xfrm>
                <a:off x="4724400" y="533400"/>
                <a:ext cx="1371600" cy="19812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ound Diagonal Corner Rectangle 337"/>
              <p:cNvSpPr/>
              <p:nvPr/>
            </p:nvSpPr>
            <p:spPr>
              <a:xfrm rot="17471203">
                <a:off x="3968918" y="1297000"/>
                <a:ext cx="1512884" cy="533400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ound Diagonal Corner Rectangle 338"/>
              <p:cNvSpPr/>
              <p:nvPr/>
            </p:nvSpPr>
            <p:spPr>
              <a:xfrm rot="15759005" flipV="1">
                <a:off x="5407740" y="1285586"/>
                <a:ext cx="1512325" cy="533400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ound Diagonal Corner Rectangle 339"/>
              <p:cNvSpPr/>
              <p:nvPr/>
            </p:nvSpPr>
            <p:spPr>
              <a:xfrm rot="21077723">
                <a:off x="4988097" y="751921"/>
                <a:ext cx="914400" cy="533400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Flowchart: Delay 340"/>
              <p:cNvSpPr/>
              <p:nvPr/>
            </p:nvSpPr>
            <p:spPr>
              <a:xfrm rot="16200000">
                <a:off x="5257800" y="0"/>
                <a:ext cx="457200" cy="1524000"/>
              </a:xfrm>
              <a:prstGeom prst="flowChartDelay">
                <a:avLst/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84"/>
              <p:cNvGrpSpPr/>
              <p:nvPr/>
            </p:nvGrpSpPr>
            <p:grpSpPr>
              <a:xfrm rot="17635052" flipH="1">
                <a:off x="5045932" y="2772494"/>
                <a:ext cx="1033333" cy="208574"/>
                <a:chOff x="6764312" y="5017957"/>
                <a:chExt cx="3174167" cy="544643"/>
              </a:xfrm>
            </p:grpSpPr>
            <p:sp>
              <p:nvSpPr>
                <p:cNvPr id="353" name="Rounded Rectangle 352"/>
                <p:cNvSpPr/>
                <p:nvPr/>
              </p:nvSpPr>
              <p:spPr>
                <a:xfrm>
                  <a:off x="6934200" y="5029200"/>
                  <a:ext cx="2899348" cy="533400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15"/>
                <p:cNvGrpSpPr/>
                <p:nvPr/>
              </p:nvGrpSpPr>
              <p:grpSpPr>
                <a:xfrm>
                  <a:off x="6764312" y="5017957"/>
                  <a:ext cx="3174167" cy="543394"/>
                  <a:chOff x="4419600" y="6019800"/>
                  <a:chExt cx="4553263" cy="718278"/>
                </a:xfrm>
              </p:grpSpPr>
              <p:sp>
                <p:nvSpPr>
                  <p:cNvPr id="355" name="Multiply 354"/>
                  <p:cNvSpPr/>
                  <p:nvPr/>
                </p:nvSpPr>
                <p:spPr>
                  <a:xfrm>
                    <a:off x="4419600" y="6019800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Multiply 355"/>
                  <p:cNvSpPr/>
                  <p:nvPr/>
                </p:nvSpPr>
                <p:spPr>
                  <a:xfrm>
                    <a:off x="5461416" y="602229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Diamond 356"/>
                  <p:cNvSpPr/>
                  <p:nvPr/>
                </p:nvSpPr>
                <p:spPr>
                  <a:xfrm>
                    <a:off x="5471410" y="6096000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Diamond 357"/>
                  <p:cNvSpPr/>
                  <p:nvPr/>
                </p:nvSpPr>
                <p:spPr>
                  <a:xfrm>
                    <a:off x="6553201" y="6128479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Multiply 358"/>
                  <p:cNvSpPr/>
                  <p:nvPr/>
                </p:nvSpPr>
                <p:spPr>
                  <a:xfrm>
                    <a:off x="6550702" y="605227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Diamond 359"/>
                  <p:cNvSpPr/>
                  <p:nvPr/>
                </p:nvSpPr>
                <p:spPr>
                  <a:xfrm>
                    <a:off x="7649981" y="6130978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Multiply 360"/>
                  <p:cNvSpPr/>
                  <p:nvPr/>
                </p:nvSpPr>
                <p:spPr>
                  <a:xfrm>
                    <a:off x="7677463" y="6024797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94"/>
              <p:cNvGrpSpPr/>
              <p:nvPr/>
            </p:nvGrpSpPr>
            <p:grpSpPr>
              <a:xfrm flipH="1">
                <a:off x="4267199" y="6172201"/>
                <a:ext cx="2343463" cy="258580"/>
                <a:chOff x="6764312" y="5017957"/>
                <a:chExt cx="3174167" cy="544643"/>
              </a:xfrm>
            </p:grpSpPr>
            <p:sp>
              <p:nvSpPr>
                <p:cNvPr id="344" name="Rounded Rectangle 343"/>
                <p:cNvSpPr/>
                <p:nvPr/>
              </p:nvSpPr>
              <p:spPr>
                <a:xfrm>
                  <a:off x="6934200" y="5029200"/>
                  <a:ext cx="2899348" cy="533400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15"/>
                <p:cNvGrpSpPr/>
                <p:nvPr/>
              </p:nvGrpSpPr>
              <p:grpSpPr>
                <a:xfrm>
                  <a:off x="6764312" y="5017957"/>
                  <a:ext cx="3174167" cy="543394"/>
                  <a:chOff x="4419600" y="6019800"/>
                  <a:chExt cx="4553263" cy="718278"/>
                </a:xfrm>
              </p:grpSpPr>
              <p:sp>
                <p:nvSpPr>
                  <p:cNvPr id="346" name="Multiply 345"/>
                  <p:cNvSpPr/>
                  <p:nvPr/>
                </p:nvSpPr>
                <p:spPr>
                  <a:xfrm>
                    <a:off x="4419600" y="6019800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Multiply 346"/>
                  <p:cNvSpPr/>
                  <p:nvPr/>
                </p:nvSpPr>
                <p:spPr>
                  <a:xfrm>
                    <a:off x="5461416" y="602229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Diamond 347"/>
                  <p:cNvSpPr/>
                  <p:nvPr/>
                </p:nvSpPr>
                <p:spPr>
                  <a:xfrm>
                    <a:off x="5471410" y="6096000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" name="Diamond 348"/>
                  <p:cNvSpPr/>
                  <p:nvPr/>
                </p:nvSpPr>
                <p:spPr>
                  <a:xfrm>
                    <a:off x="6553201" y="6128479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Multiply 349"/>
                  <p:cNvSpPr/>
                  <p:nvPr/>
                </p:nvSpPr>
                <p:spPr>
                  <a:xfrm>
                    <a:off x="6550702" y="605227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Diamond 350"/>
                  <p:cNvSpPr/>
                  <p:nvPr/>
                </p:nvSpPr>
                <p:spPr>
                  <a:xfrm>
                    <a:off x="7649981" y="6130978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Multiply 351"/>
                  <p:cNvSpPr/>
                  <p:nvPr/>
                </p:nvSpPr>
                <p:spPr>
                  <a:xfrm>
                    <a:off x="7677463" y="6024797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4" name="Group 442"/>
            <p:cNvGrpSpPr/>
            <p:nvPr/>
          </p:nvGrpSpPr>
          <p:grpSpPr>
            <a:xfrm>
              <a:off x="5257800" y="762000"/>
              <a:ext cx="1295400" cy="2590800"/>
              <a:chOff x="3733800" y="304800"/>
              <a:chExt cx="2819400" cy="6294664"/>
            </a:xfrm>
          </p:grpSpPr>
          <p:grpSp>
            <p:nvGrpSpPr>
              <p:cNvPr id="15" name="Group 115"/>
              <p:cNvGrpSpPr/>
              <p:nvPr/>
            </p:nvGrpSpPr>
            <p:grpSpPr>
              <a:xfrm>
                <a:off x="3733800" y="480624"/>
                <a:ext cx="2819400" cy="6118840"/>
                <a:chOff x="4343400" y="480624"/>
                <a:chExt cx="2819400" cy="6118840"/>
              </a:xfrm>
            </p:grpSpPr>
            <p:grpSp>
              <p:nvGrpSpPr>
                <p:cNvPr id="16" name="Group 47"/>
                <p:cNvGrpSpPr/>
                <p:nvPr/>
              </p:nvGrpSpPr>
              <p:grpSpPr>
                <a:xfrm rot="562843">
                  <a:off x="5615811" y="5865129"/>
                  <a:ext cx="656163" cy="734335"/>
                  <a:chOff x="6106804" y="4039302"/>
                  <a:chExt cx="666047" cy="774146"/>
                </a:xfrm>
              </p:grpSpPr>
              <p:sp>
                <p:nvSpPr>
                  <p:cNvPr id="544" name="Oval 78"/>
                  <p:cNvSpPr/>
                  <p:nvPr/>
                </p:nvSpPr>
                <p:spPr>
                  <a:xfrm rot="20163506">
                    <a:off x="6229710" y="4039302"/>
                    <a:ext cx="543141" cy="774146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5" name="Oval 544"/>
                  <p:cNvSpPr/>
                  <p:nvPr/>
                </p:nvSpPr>
                <p:spPr>
                  <a:xfrm rot="20163506">
                    <a:off x="6387712" y="4392141"/>
                    <a:ext cx="362627" cy="315996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6" name="Oval 545"/>
                  <p:cNvSpPr/>
                  <p:nvPr/>
                </p:nvSpPr>
                <p:spPr>
                  <a:xfrm rot="20163506">
                    <a:off x="6106804" y="4062465"/>
                    <a:ext cx="528885" cy="284304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" name="Group 47"/>
                <p:cNvGrpSpPr/>
                <p:nvPr/>
              </p:nvGrpSpPr>
              <p:grpSpPr>
                <a:xfrm rot="2613352">
                  <a:off x="5054860" y="5790578"/>
                  <a:ext cx="656163" cy="734335"/>
                  <a:chOff x="6106804" y="4039302"/>
                  <a:chExt cx="666047" cy="774146"/>
                </a:xfrm>
              </p:grpSpPr>
              <p:sp>
                <p:nvSpPr>
                  <p:cNvPr id="541" name="Oval 75"/>
                  <p:cNvSpPr/>
                  <p:nvPr/>
                </p:nvSpPr>
                <p:spPr>
                  <a:xfrm rot="20163506">
                    <a:off x="6229710" y="4039302"/>
                    <a:ext cx="543141" cy="774146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Oval 76"/>
                  <p:cNvSpPr/>
                  <p:nvPr/>
                </p:nvSpPr>
                <p:spPr>
                  <a:xfrm rot="20163506">
                    <a:off x="6387712" y="4392141"/>
                    <a:ext cx="362627" cy="315996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3" name="Oval 77"/>
                  <p:cNvSpPr/>
                  <p:nvPr/>
                </p:nvSpPr>
                <p:spPr>
                  <a:xfrm rot="20163506">
                    <a:off x="6106804" y="4062465"/>
                    <a:ext cx="528885" cy="284304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95" name="Oval 494"/>
                <p:cNvSpPr/>
                <p:nvPr/>
              </p:nvSpPr>
              <p:spPr>
                <a:xfrm>
                  <a:off x="6556093" y="3770974"/>
                  <a:ext cx="606707" cy="7441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Oval 495"/>
                <p:cNvSpPr/>
                <p:nvPr/>
              </p:nvSpPr>
              <p:spPr>
                <a:xfrm>
                  <a:off x="4343400" y="3733056"/>
                  <a:ext cx="606707" cy="7441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Trapezoid 496"/>
                <p:cNvSpPr/>
                <p:nvPr/>
              </p:nvSpPr>
              <p:spPr>
                <a:xfrm>
                  <a:off x="4822118" y="1795678"/>
                  <a:ext cx="1914880" cy="4239714"/>
                </a:xfrm>
                <a:prstGeom prst="trapezoid">
                  <a:avLst>
                    <a:gd name="adj" fmla="val 20902"/>
                  </a:avLst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Trapezoid 497"/>
                <p:cNvSpPr/>
                <p:nvPr/>
              </p:nvSpPr>
              <p:spPr>
                <a:xfrm rot="20431102">
                  <a:off x="5850405" y="2228881"/>
                  <a:ext cx="1054000" cy="2045206"/>
                </a:xfrm>
                <a:prstGeom prst="trapezoid">
                  <a:avLst>
                    <a:gd name="adj" fmla="val 20902"/>
                  </a:avLst>
                </a:prstGeom>
                <a:solidFill>
                  <a:srgbClr val="E0C13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Trapezoid 498"/>
                <p:cNvSpPr/>
                <p:nvPr/>
              </p:nvSpPr>
              <p:spPr>
                <a:xfrm rot="1195734">
                  <a:off x="4592689" y="2183852"/>
                  <a:ext cx="1054000" cy="2045206"/>
                </a:xfrm>
                <a:prstGeom prst="trapezoid">
                  <a:avLst>
                    <a:gd name="adj" fmla="val 20902"/>
                  </a:avLst>
                </a:prstGeom>
                <a:solidFill>
                  <a:srgbClr val="E0C13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Trapezoid 499"/>
                <p:cNvSpPr/>
                <p:nvPr/>
              </p:nvSpPr>
              <p:spPr>
                <a:xfrm>
                  <a:off x="4852885" y="2045701"/>
                  <a:ext cx="1801660" cy="3199337"/>
                </a:xfrm>
                <a:prstGeom prst="trapezoid">
                  <a:avLst>
                    <a:gd name="adj" fmla="val 20902"/>
                  </a:avLst>
                </a:prstGeom>
                <a:solidFill>
                  <a:srgbClr val="E0C13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Trapezoid 500"/>
                <p:cNvSpPr/>
                <p:nvPr/>
              </p:nvSpPr>
              <p:spPr>
                <a:xfrm rot="218695">
                  <a:off x="4871960" y="2153889"/>
                  <a:ext cx="813215" cy="3165968"/>
                </a:xfrm>
                <a:prstGeom prst="trapezoid">
                  <a:avLst>
                    <a:gd name="adj" fmla="val 20902"/>
                  </a:avLst>
                </a:prstGeom>
                <a:solidFill>
                  <a:schemeClr val="accent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Trapezoid 501"/>
                <p:cNvSpPr/>
                <p:nvPr/>
              </p:nvSpPr>
              <p:spPr>
                <a:xfrm rot="21332773">
                  <a:off x="5851670" y="2166584"/>
                  <a:ext cx="813215" cy="3155058"/>
                </a:xfrm>
                <a:prstGeom prst="trapezoid">
                  <a:avLst>
                    <a:gd name="adj" fmla="val 20902"/>
                  </a:avLst>
                </a:prstGeom>
                <a:solidFill>
                  <a:schemeClr val="accent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Oval 502"/>
                <p:cNvSpPr/>
                <p:nvPr/>
              </p:nvSpPr>
              <p:spPr>
                <a:xfrm>
                  <a:off x="5211002" y="1343032"/>
                  <a:ext cx="1025125" cy="14088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Oval 503"/>
                <p:cNvSpPr/>
                <p:nvPr/>
              </p:nvSpPr>
              <p:spPr>
                <a:xfrm>
                  <a:off x="4957489" y="686576"/>
                  <a:ext cx="1576453" cy="173475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Cloud 504"/>
                <p:cNvSpPr/>
                <p:nvPr/>
              </p:nvSpPr>
              <p:spPr>
                <a:xfrm>
                  <a:off x="5257766" y="1915358"/>
                  <a:ext cx="900830" cy="1132642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Oval 505"/>
                <p:cNvSpPr/>
                <p:nvPr/>
              </p:nvSpPr>
              <p:spPr>
                <a:xfrm>
                  <a:off x="5478051" y="2042146"/>
                  <a:ext cx="403650" cy="28794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87"/>
                <p:cNvGrpSpPr/>
                <p:nvPr/>
              </p:nvGrpSpPr>
              <p:grpSpPr>
                <a:xfrm rot="19865083" flipH="1">
                  <a:off x="6048471" y="584063"/>
                  <a:ext cx="569975" cy="1560581"/>
                  <a:chOff x="7848600" y="914400"/>
                  <a:chExt cx="533400" cy="2438400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538" name="Moon 537"/>
                  <p:cNvSpPr/>
                  <p:nvPr/>
                </p:nvSpPr>
                <p:spPr>
                  <a:xfrm rot="20700267">
                    <a:off x="7848600" y="914400"/>
                    <a:ext cx="533400" cy="2438400"/>
                  </a:xfrm>
                  <a:prstGeom prst="moon">
                    <a:avLst>
                      <a:gd name="adj" fmla="val 87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9" name="Moon 538"/>
                  <p:cNvSpPr/>
                  <p:nvPr/>
                </p:nvSpPr>
                <p:spPr>
                  <a:xfrm rot="19916241">
                    <a:off x="7848600" y="1066800"/>
                    <a:ext cx="457200" cy="1905000"/>
                  </a:xfrm>
                  <a:prstGeom prst="moon">
                    <a:avLst>
                      <a:gd name="adj" fmla="val 87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0" name="Oval 539"/>
                  <p:cNvSpPr/>
                  <p:nvPr/>
                </p:nvSpPr>
                <p:spPr>
                  <a:xfrm>
                    <a:off x="7869616" y="1066799"/>
                    <a:ext cx="381061" cy="18288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86"/>
                <p:cNvGrpSpPr/>
                <p:nvPr/>
              </p:nvGrpSpPr>
              <p:grpSpPr>
                <a:xfrm rot="2107423">
                  <a:off x="4808244" y="480624"/>
                  <a:ext cx="651400" cy="1713554"/>
                  <a:chOff x="7772400" y="914400"/>
                  <a:chExt cx="609600" cy="2438400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535" name="Moon 534"/>
                  <p:cNvSpPr/>
                  <p:nvPr/>
                </p:nvSpPr>
                <p:spPr>
                  <a:xfrm rot="20700267">
                    <a:off x="7848600" y="914400"/>
                    <a:ext cx="533400" cy="2438400"/>
                  </a:xfrm>
                  <a:prstGeom prst="moon">
                    <a:avLst>
                      <a:gd name="adj" fmla="val 87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6" name="Moon 535"/>
                  <p:cNvSpPr/>
                  <p:nvPr/>
                </p:nvSpPr>
                <p:spPr>
                  <a:xfrm rot="19916241">
                    <a:off x="7848600" y="1066800"/>
                    <a:ext cx="457200" cy="1905000"/>
                  </a:xfrm>
                  <a:prstGeom prst="moon">
                    <a:avLst>
                      <a:gd name="adj" fmla="val 87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7" name="Oval 536"/>
                  <p:cNvSpPr/>
                  <p:nvPr/>
                </p:nvSpPr>
                <p:spPr>
                  <a:xfrm>
                    <a:off x="7772400" y="1066799"/>
                    <a:ext cx="512938" cy="1964257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89"/>
                <p:cNvGrpSpPr/>
                <p:nvPr/>
              </p:nvGrpSpPr>
              <p:grpSpPr>
                <a:xfrm rot="5774476">
                  <a:off x="4190430" y="3810570"/>
                  <a:ext cx="2133601" cy="456061"/>
                  <a:chOff x="457200" y="3352800"/>
                  <a:chExt cx="4648200" cy="1219200"/>
                </a:xfrm>
              </p:grpSpPr>
              <p:grpSp>
                <p:nvGrpSpPr>
                  <p:cNvPr id="21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33" name="Quad Arrow Callout 53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4" name="Cross 53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31" name="Quad Arrow Callout 530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2" name="Cross 531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29" name="Quad Arrow Callout 528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0" name="Cross 529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" name="Group 30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27" name="Quad Arrow Callout 526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8" name="Cross 527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" name="Group 102"/>
                <p:cNvGrpSpPr/>
                <p:nvPr/>
              </p:nvGrpSpPr>
              <p:grpSpPr>
                <a:xfrm rot="5158791">
                  <a:off x="5223503" y="3765600"/>
                  <a:ext cx="2133601" cy="456061"/>
                  <a:chOff x="457200" y="3352800"/>
                  <a:chExt cx="4648200" cy="1219200"/>
                </a:xfrm>
              </p:grpSpPr>
              <p:grpSp>
                <p:nvGrpSpPr>
                  <p:cNvPr id="26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21" name="Quad Arrow Callout 520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2" name="Cross 521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19" name="Quad Arrow Callout 518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Cross 519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17" name="Quad Arrow Callout 516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Cross 517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" name="Group 30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515" name="Quad Arrow Callout 514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6" name="Cross 515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0" name="Group 117"/>
              <p:cNvGrpSpPr/>
              <p:nvPr/>
            </p:nvGrpSpPr>
            <p:grpSpPr>
              <a:xfrm flipH="1">
                <a:off x="4038600" y="304800"/>
                <a:ext cx="1905000" cy="2362200"/>
                <a:chOff x="7086307" y="108779"/>
                <a:chExt cx="1617730" cy="2051101"/>
              </a:xfrm>
              <a:solidFill>
                <a:srgbClr val="E0C13C"/>
              </a:solidFill>
            </p:grpSpPr>
            <p:sp>
              <p:nvSpPr>
                <p:cNvPr id="484" name="Rounded Rectangle 483"/>
                <p:cNvSpPr/>
                <p:nvPr/>
              </p:nvSpPr>
              <p:spPr>
                <a:xfrm rot="4035056">
                  <a:off x="7847283" y="1226925"/>
                  <a:ext cx="1427825" cy="285683"/>
                </a:xfrm>
                <a:prstGeom prst="round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ounded Rectangle 484"/>
                <p:cNvSpPr/>
                <p:nvPr/>
              </p:nvSpPr>
              <p:spPr>
                <a:xfrm rot="4845266">
                  <a:off x="7771081" y="1303126"/>
                  <a:ext cx="1427825" cy="285683"/>
                </a:xfrm>
                <a:prstGeom prst="round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roup 45"/>
                <p:cNvGrpSpPr/>
                <p:nvPr/>
              </p:nvGrpSpPr>
              <p:grpSpPr>
                <a:xfrm rot="21037220">
                  <a:off x="7086307" y="108779"/>
                  <a:ext cx="1447800" cy="1376021"/>
                  <a:chOff x="6723417" y="1711953"/>
                  <a:chExt cx="1882250" cy="1770839"/>
                </a:xfrm>
                <a:grpFill/>
              </p:grpSpPr>
              <p:sp>
                <p:nvSpPr>
                  <p:cNvPr id="487" name="Chord 486"/>
                  <p:cNvSpPr/>
                  <p:nvPr/>
                </p:nvSpPr>
                <p:spPr>
                  <a:xfrm rot="8556574">
                    <a:off x="6874226" y="1711953"/>
                    <a:ext cx="1709272" cy="1770839"/>
                  </a:xfrm>
                  <a:prstGeom prst="chord">
                    <a:avLst>
                      <a:gd name="adj1" fmla="val 2700000"/>
                      <a:gd name="adj2" fmla="val 1215961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" name="Chord 487"/>
                  <p:cNvSpPr/>
                  <p:nvPr/>
                </p:nvSpPr>
                <p:spPr>
                  <a:xfrm rot="8556574">
                    <a:off x="7032233" y="1750901"/>
                    <a:ext cx="1504306" cy="1584832"/>
                  </a:xfrm>
                  <a:prstGeom prst="chord">
                    <a:avLst>
                      <a:gd name="adj1" fmla="val 2700000"/>
                      <a:gd name="adj2" fmla="val 1215961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Moon 488"/>
                  <p:cNvSpPr/>
                  <p:nvPr/>
                </p:nvSpPr>
                <p:spPr>
                  <a:xfrm rot="5400000">
                    <a:off x="7677150" y="1543050"/>
                    <a:ext cx="647700" cy="1066800"/>
                  </a:xfrm>
                  <a:prstGeom prst="moon">
                    <a:avLst>
                      <a:gd name="adj" fmla="val 87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Rounded Rectangle 489"/>
                  <p:cNvSpPr/>
                  <p:nvPr/>
                </p:nvSpPr>
                <p:spPr>
                  <a:xfrm rot="551536">
                    <a:off x="6862932" y="2145504"/>
                    <a:ext cx="1742735" cy="201855"/>
                  </a:xfrm>
                  <a:prstGeom prst="round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ounded Rectangle 490"/>
                  <p:cNvSpPr/>
                  <p:nvPr/>
                </p:nvSpPr>
                <p:spPr>
                  <a:xfrm rot="551536">
                    <a:off x="6786732" y="2500103"/>
                    <a:ext cx="1742735" cy="201855"/>
                  </a:xfrm>
                  <a:prstGeom prst="round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2" name="Rounded Rectangle 491"/>
                  <p:cNvSpPr/>
                  <p:nvPr/>
                </p:nvSpPr>
                <p:spPr>
                  <a:xfrm rot="744974">
                    <a:off x="6723417" y="2252661"/>
                    <a:ext cx="1856281" cy="367653"/>
                  </a:xfrm>
                  <a:prstGeom prst="round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42" name="Group 410"/>
            <p:cNvGrpSpPr/>
            <p:nvPr/>
          </p:nvGrpSpPr>
          <p:grpSpPr>
            <a:xfrm>
              <a:off x="762000" y="990600"/>
              <a:ext cx="1143000" cy="2133600"/>
              <a:chOff x="869243" y="304800"/>
              <a:chExt cx="3111707" cy="6095999"/>
            </a:xfrm>
          </p:grpSpPr>
          <p:sp>
            <p:nvSpPr>
              <p:cNvPr id="568" name="Cloud 567"/>
              <p:cNvSpPr/>
              <p:nvPr/>
            </p:nvSpPr>
            <p:spPr>
              <a:xfrm>
                <a:off x="2729163" y="879231"/>
                <a:ext cx="904374" cy="1483406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Cloud 568"/>
              <p:cNvSpPr/>
              <p:nvPr/>
            </p:nvSpPr>
            <p:spPr>
              <a:xfrm rot="19357175">
                <a:off x="2414968" y="304800"/>
                <a:ext cx="1029224" cy="1483406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Cloud 569"/>
              <p:cNvSpPr/>
              <p:nvPr/>
            </p:nvSpPr>
            <p:spPr>
              <a:xfrm rot="1400185">
                <a:off x="1253647" y="528425"/>
                <a:ext cx="1029224" cy="1483406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/>
              <p:cNvSpPr/>
              <p:nvPr/>
            </p:nvSpPr>
            <p:spPr>
              <a:xfrm rot="6128217">
                <a:off x="2599910" y="5789497"/>
                <a:ext cx="508459" cy="714146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/>
              <p:cNvSpPr/>
              <p:nvPr/>
            </p:nvSpPr>
            <p:spPr>
              <a:xfrm rot="4472555">
                <a:off x="1932241" y="5770418"/>
                <a:ext cx="465798" cy="750592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Trapezoid 572"/>
              <p:cNvSpPr/>
              <p:nvPr/>
            </p:nvSpPr>
            <p:spPr>
              <a:xfrm>
                <a:off x="1378185" y="2713826"/>
                <a:ext cx="2298855" cy="3371400"/>
              </a:xfrm>
              <a:prstGeom prst="trapezoid">
                <a:avLst/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/>
              <p:cNvSpPr/>
              <p:nvPr/>
            </p:nvSpPr>
            <p:spPr>
              <a:xfrm rot="2901859">
                <a:off x="1021687" y="3731146"/>
                <a:ext cx="519750" cy="8246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/>
              <p:cNvSpPr/>
              <p:nvPr/>
            </p:nvSpPr>
            <p:spPr>
              <a:xfrm rot="20226769">
                <a:off x="3383265" y="3887342"/>
                <a:ext cx="530504" cy="6559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Trapezoid 575"/>
              <p:cNvSpPr/>
              <p:nvPr/>
            </p:nvSpPr>
            <p:spPr>
              <a:xfrm rot="1442139">
                <a:off x="1296254" y="2512351"/>
                <a:ext cx="641134" cy="1766454"/>
              </a:xfrm>
              <a:prstGeom prst="trapezoid">
                <a:avLst/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Trapezoid 576"/>
              <p:cNvSpPr/>
              <p:nvPr/>
            </p:nvSpPr>
            <p:spPr>
              <a:xfrm rot="20249249">
                <a:off x="3044709" y="2514369"/>
                <a:ext cx="641134" cy="1766454"/>
              </a:xfrm>
              <a:prstGeom prst="trapezoid">
                <a:avLst/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Trapezoid 577"/>
              <p:cNvSpPr/>
              <p:nvPr/>
            </p:nvSpPr>
            <p:spPr>
              <a:xfrm rot="21277925">
                <a:off x="2785040" y="2606313"/>
                <a:ext cx="608984" cy="3435274"/>
              </a:xfrm>
              <a:prstGeom prst="trapezoid">
                <a:avLst/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Moon 578"/>
              <p:cNvSpPr/>
              <p:nvPr/>
            </p:nvSpPr>
            <p:spPr>
              <a:xfrm rot="15844898">
                <a:off x="1724582" y="2490478"/>
                <a:ext cx="1545422" cy="1442498"/>
              </a:xfrm>
              <a:prstGeom prst="moon">
                <a:avLst>
                  <a:gd name="adj" fmla="val 70972"/>
                </a:avLst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Moon 579"/>
              <p:cNvSpPr/>
              <p:nvPr/>
            </p:nvSpPr>
            <p:spPr>
              <a:xfrm rot="16400088">
                <a:off x="1876544" y="2731632"/>
                <a:ext cx="1139136" cy="1430567"/>
              </a:xfrm>
              <a:prstGeom prst="moon">
                <a:avLst>
                  <a:gd name="adj" fmla="val 70972"/>
                </a:avLst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Moon 580"/>
              <p:cNvSpPr/>
              <p:nvPr/>
            </p:nvSpPr>
            <p:spPr>
              <a:xfrm rot="16400088">
                <a:off x="2122759" y="2827936"/>
                <a:ext cx="649347" cy="1412732"/>
              </a:xfrm>
              <a:prstGeom prst="moon">
                <a:avLst>
                  <a:gd name="adj" fmla="val 70972"/>
                </a:avLst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1608711" y="824958"/>
                <a:ext cx="1679932" cy="227064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Cloud 582"/>
              <p:cNvSpPr/>
              <p:nvPr/>
            </p:nvSpPr>
            <p:spPr>
              <a:xfrm rot="17055069">
                <a:off x="1823944" y="162547"/>
                <a:ext cx="1031674" cy="1479884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Cloud 583"/>
              <p:cNvSpPr/>
              <p:nvPr/>
            </p:nvSpPr>
            <p:spPr>
              <a:xfrm>
                <a:off x="1907005" y="2280226"/>
                <a:ext cx="1136352" cy="988938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2153653" y="2445049"/>
                <a:ext cx="585789" cy="32021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/>
              <p:cNvSpPr/>
              <p:nvPr/>
            </p:nvSpPr>
            <p:spPr>
              <a:xfrm rot="21215670">
                <a:off x="2901344" y="5460467"/>
                <a:ext cx="564019" cy="25305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/>
              <p:cNvSpPr/>
              <p:nvPr/>
            </p:nvSpPr>
            <p:spPr>
              <a:xfrm rot="21215670">
                <a:off x="2907187" y="5038525"/>
                <a:ext cx="488987" cy="2799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/>
              <p:cNvSpPr/>
              <p:nvPr/>
            </p:nvSpPr>
            <p:spPr>
              <a:xfrm rot="21215670">
                <a:off x="2886751" y="4628571"/>
                <a:ext cx="475781" cy="21046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3" name="Group 34"/>
              <p:cNvGrpSpPr/>
              <p:nvPr/>
            </p:nvGrpSpPr>
            <p:grpSpPr>
              <a:xfrm>
                <a:off x="1371600" y="5486400"/>
                <a:ext cx="1611443" cy="590264"/>
                <a:chOff x="4343400" y="1905000"/>
                <a:chExt cx="2892972" cy="1143000"/>
              </a:xfrm>
              <a:solidFill>
                <a:srgbClr val="F3D497"/>
              </a:solidFill>
            </p:grpSpPr>
            <p:sp>
              <p:nvSpPr>
                <p:cNvPr id="596" name="Quad Arrow Callout 28"/>
                <p:cNvSpPr/>
                <p:nvPr/>
              </p:nvSpPr>
              <p:spPr>
                <a:xfrm>
                  <a:off x="43434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Quad Arrow Callout 29"/>
                <p:cNvSpPr/>
                <p:nvPr/>
              </p:nvSpPr>
              <p:spPr>
                <a:xfrm>
                  <a:off x="52578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Quad Arrow Callout 597"/>
                <p:cNvSpPr/>
                <p:nvPr/>
              </p:nvSpPr>
              <p:spPr>
                <a:xfrm>
                  <a:off x="61722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0" name="Group 35"/>
              <p:cNvGrpSpPr/>
              <p:nvPr/>
            </p:nvGrpSpPr>
            <p:grpSpPr>
              <a:xfrm rot="19800181">
                <a:off x="3262405" y="3875651"/>
                <a:ext cx="718545" cy="321447"/>
                <a:chOff x="4343400" y="1905000"/>
                <a:chExt cx="1978572" cy="1143000"/>
              </a:xfrm>
              <a:solidFill>
                <a:srgbClr val="F3D497"/>
              </a:solidFill>
            </p:grpSpPr>
            <p:sp>
              <p:nvSpPr>
                <p:cNvPr id="594" name="Quad Arrow Callout 593"/>
                <p:cNvSpPr/>
                <p:nvPr/>
              </p:nvSpPr>
              <p:spPr>
                <a:xfrm>
                  <a:off x="43434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Quad Arrow Callout 594"/>
                <p:cNvSpPr/>
                <p:nvPr/>
              </p:nvSpPr>
              <p:spPr>
                <a:xfrm>
                  <a:off x="52578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1" name="Group 39"/>
              <p:cNvGrpSpPr/>
              <p:nvPr/>
            </p:nvGrpSpPr>
            <p:grpSpPr>
              <a:xfrm rot="1249093">
                <a:off x="955780" y="3864669"/>
                <a:ext cx="754699" cy="371495"/>
                <a:chOff x="4343400" y="1905000"/>
                <a:chExt cx="1978572" cy="1143000"/>
              </a:xfrm>
              <a:solidFill>
                <a:srgbClr val="F3D497"/>
              </a:solidFill>
            </p:grpSpPr>
            <p:sp>
              <p:nvSpPr>
                <p:cNvPr id="592" name="Quad Arrow Callout 591"/>
                <p:cNvSpPr/>
                <p:nvPr/>
              </p:nvSpPr>
              <p:spPr>
                <a:xfrm>
                  <a:off x="43434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Quad Arrow Callout 592"/>
                <p:cNvSpPr/>
                <p:nvPr/>
              </p:nvSpPr>
              <p:spPr>
                <a:xfrm>
                  <a:off x="52578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2" name="Group 176"/>
            <p:cNvGrpSpPr/>
            <p:nvPr/>
          </p:nvGrpSpPr>
          <p:grpSpPr>
            <a:xfrm flipH="1">
              <a:off x="6629400" y="2438400"/>
              <a:ext cx="1222033" cy="2822342"/>
              <a:chOff x="1608549" y="551678"/>
              <a:chExt cx="2658651" cy="6140279"/>
            </a:xfrm>
          </p:grpSpPr>
          <p:grpSp>
            <p:nvGrpSpPr>
              <p:cNvPr id="753" name="Group 116"/>
              <p:cNvGrpSpPr/>
              <p:nvPr/>
            </p:nvGrpSpPr>
            <p:grpSpPr>
              <a:xfrm rot="2256287">
                <a:off x="2220555" y="5960562"/>
                <a:ext cx="793231" cy="731395"/>
                <a:chOff x="5400719" y="4152900"/>
                <a:chExt cx="1008064" cy="1276992"/>
              </a:xfrm>
            </p:grpSpPr>
            <p:sp>
              <p:nvSpPr>
                <p:cNvPr id="725" name="Oval 724"/>
                <p:cNvSpPr/>
                <p:nvPr/>
              </p:nvSpPr>
              <p:spPr>
                <a:xfrm rot="3978003">
                  <a:off x="5334000" y="4267200"/>
                  <a:ext cx="990600" cy="762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Flowchart: Delay 725"/>
                <p:cNvSpPr/>
                <p:nvPr/>
              </p:nvSpPr>
              <p:spPr>
                <a:xfrm rot="4018444">
                  <a:off x="5725422" y="4746531"/>
                  <a:ext cx="609600" cy="757122"/>
                </a:xfrm>
                <a:prstGeom prst="flowChartDelay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Moon 3"/>
                <p:cNvSpPr/>
                <p:nvPr/>
              </p:nvSpPr>
              <p:spPr>
                <a:xfrm rot="4091402">
                  <a:off x="5630039" y="4173140"/>
                  <a:ext cx="379927" cy="838568"/>
                </a:xfrm>
                <a:prstGeom prst="moon">
                  <a:avLst>
                    <a:gd name="adj" fmla="val 63115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1" name="Oval 600"/>
              <p:cNvSpPr/>
              <p:nvPr/>
            </p:nvSpPr>
            <p:spPr>
              <a:xfrm rot="1303158">
                <a:off x="1608549" y="4106778"/>
                <a:ext cx="555583" cy="97536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3733800" y="4114800"/>
                <a:ext cx="533400" cy="97536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2" name="Group 115"/>
              <p:cNvGrpSpPr/>
              <p:nvPr/>
            </p:nvGrpSpPr>
            <p:grpSpPr>
              <a:xfrm>
                <a:off x="3048000" y="5943600"/>
                <a:ext cx="830705" cy="731395"/>
                <a:chOff x="5400719" y="4152900"/>
                <a:chExt cx="1008064" cy="1276992"/>
              </a:xfrm>
            </p:grpSpPr>
            <p:sp>
              <p:nvSpPr>
                <p:cNvPr id="722" name="Oval 112"/>
                <p:cNvSpPr/>
                <p:nvPr/>
              </p:nvSpPr>
              <p:spPr>
                <a:xfrm rot="3978003">
                  <a:off x="5334000" y="4267200"/>
                  <a:ext cx="990600" cy="762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Flowchart: Delay 113"/>
                <p:cNvSpPr/>
                <p:nvPr/>
              </p:nvSpPr>
              <p:spPr>
                <a:xfrm rot="4018444">
                  <a:off x="5725422" y="4746531"/>
                  <a:ext cx="609600" cy="757122"/>
                </a:xfrm>
                <a:prstGeom prst="flowChartDelay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Moon 3"/>
                <p:cNvSpPr/>
                <p:nvPr/>
              </p:nvSpPr>
              <p:spPr>
                <a:xfrm rot="4091402">
                  <a:off x="5630039" y="4173140"/>
                  <a:ext cx="379927" cy="838568"/>
                </a:xfrm>
                <a:prstGeom prst="moon">
                  <a:avLst>
                    <a:gd name="adj" fmla="val 63115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4" name="Trapezoid 181"/>
              <p:cNvSpPr/>
              <p:nvPr/>
            </p:nvSpPr>
            <p:spPr>
              <a:xfrm>
                <a:off x="2209800" y="3124200"/>
                <a:ext cx="1676400" cy="3124200"/>
              </a:xfrm>
              <a:prstGeom prst="trapezoid">
                <a:avLst>
                  <a:gd name="adj" fmla="val 12481"/>
                </a:avLst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Trapezoid 182"/>
              <p:cNvSpPr/>
              <p:nvPr/>
            </p:nvSpPr>
            <p:spPr>
              <a:xfrm rot="20482973">
                <a:off x="3283974" y="2582959"/>
                <a:ext cx="769496" cy="2081836"/>
              </a:xfrm>
              <a:prstGeom prst="trapezoid">
                <a:avLst>
                  <a:gd name="adj" fmla="val 12481"/>
                </a:avLst>
              </a:prstGeom>
              <a:solidFill>
                <a:srgbClr val="E0C13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Trapezoid 183"/>
              <p:cNvSpPr/>
              <p:nvPr/>
            </p:nvSpPr>
            <p:spPr>
              <a:xfrm rot="1324899">
                <a:off x="1935381" y="2583131"/>
                <a:ext cx="769496" cy="2075150"/>
              </a:xfrm>
              <a:prstGeom prst="trapezoid">
                <a:avLst>
                  <a:gd name="adj" fmla="val 12481"/>
                </a:avLst>
              </a:prstGeom>
              <a:solidFill>
                <a:srgbClr val="E0C13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Trapezoid 606"/>
              <p:cNvSpPr/>
              <p:nvPr/>
            </p:nvSpPr>
            <p:spPr>
              <a:xfrm>
                <a:off x="2202304" y="2498359"/>
                <a:ext cx="1676400" cy="3124200"/>
              </a:xfrm>
              <a:prstGeom prst="trapezoid">
                <a:avLst>
                  <a:gd name="adj" fmla="val 19634"/>
                </a:avLst>
              </a:prstGeom>
              <a:solidFill>
                <a:srgbClr val="E0C13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Isosceles Triangle 607"/>
              <p:cNvSpPr/>
              <p:nvPr/>
            </p:nvSpPr>
            <p:spPr>
              <a:xfrm rot="10800000">
                <a:off x="2590800" y="2514600"/>
                <a:ext cx="990600" cy="1600200"/>
              </a:xfrm>
              <a:prstGeom prst="triangle">
                <a:avLst>
                  <a:gd name="adj" fmla="val 5454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Rectangle 608"/>
              <p:cNvSpPr/>
              <p:nvPr/>
            </p:nvSpPr>
            <p:spPr>
              <a:xfrm rot="21023553">
                <a:off x="3528765" y="2521457"/>
                <a:ext cx="153737" cy="1540777"/>
              </a:xfrm>
              <a:prstGeom prst="rect">
                <a:avLst/>
              </a:prstGeom>
              <a:solidFill>
                <a:srgbClr val="E0C13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Rectangle 609"/>
              <p:cNvSpPr/>
              <p:nvPr/>
            </p:nvSpPr>
            <p:spPr>
              <a:xfrm rot="955511">
                <a:off x="2186114" y="2515424"/>
                <a:ext cx="298458" cy="2090821"/>
              </a:xfrm>
              <a:prstGeom prst="rect">
                <a:avLst/>
              </a:prstGeom>
              <a:solidFill>
                <a:srgbClr val="E0C13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3" name="Group 111"/>
              <p:cNvGrpSpPr/>
              <p:nvPr/>
            </p:nvGrpSpPr>
            <p:grpSpPr>
              <a:xfrm>
                <a:off x="2209800" y="5715000"/>
                <a:ext cx="1570042" cy="403485"/>
                <a:chOff x="5181600" y="4648200"/>
                <a:chExt cx="3810000" cy="1066800"/>
              </a:xfrm>
            </p:grpSpPr>
            <p:grpSp>
              <p:nvGrpSpPr>
                <p:cNvPr id="764" name="Group 101"/>
                <p:cNvGrpSpPr/>
                <p:nvPr/>
              </p:nvGrpSpPr>
              <p:grpSpPr>
                <a:xfrm>
                  <a:off x="51816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720" name="Lightning Bolt 99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1" name="Lightning Bolt 100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5" name="Group 102"/>
                <p:cNvGrpSpPr/>
                <p:nvPr/>
              </p:nvGrpSpPr>
              <p:grpSpPr>
                <a:xfrm>
                  <a:off x="60198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718" name="Lightning Bolt 103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9" name="Lightning Bolt 104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0" name="Group 105"/>
                <p:cNvGrpSpPr/>
                <p:nvPr/>
              </p:nvGrpSpPr>
              <p:grpSpPr>
                <a:xfrm>
                  <a:off x="68580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716" name="Lightning Bolt 715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7" name="Lightning Bolt 716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1" name="Group 108"/>
                <p:cNvGrpSpPr/>
                <p:nvPr/>
              </p:nvGrpSpPr>
              <p:grpSpPr>
                <a:xfrm>
                  <a:off x="76962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714" name="Lightning Bolt 713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5" name="Lightning Bolt 714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82" name="Group 122"/>
              <p:cNvGrpSpPr/>
              <p:nvPr/>
            </p:nvGrpSpPr>
            <p:grpSpPr>
              <a:xfrm rot="16993735">
                <a:off x="2562814" y="3428014"/>
                <a:ext cx="1570042" cy="403485"/>
                <a:chOff x="5181600" y="4648200"/>
                <a:chExt cx="3810000" cy="1066800"/>
              </a:xfrm>
            </p:grpSpPr>
            <p:grpSp>
              <p:nvGrpSpPr>
                <p:cNvPr id="783" name="Group 419"/>
                <p:cNvGrpSpPr/>
                <p:nvPr/>
              </p:nvGrpSpPr>
              <p:grpSpPr>
                <a:xfrm>
                  <a:off x="51816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708" name="Lightning Bolt 707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Lightning Bolt 708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4" name="Group 420"/>
                <p:cNvGrpSpPr/>
                <p:nvPr/>
              </p:nvGrpSpPr>
              <p:grpSpPr>
                <a:xfrm>
                  <a:off x="60198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706" name="Lightning Bolt 318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7" name="Lightning Bolt 706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5" name="Group 105"/>
                <p:cNvGrpSpPr/>
                <p:nvPr/>
              </p:nvGrpSpPr>
              <p:grpSpPr>
                <a:xfrm>
                  <a:off x="68580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704" name="Lightning Bolt 281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5" name="Lightning Bolt 317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6" name="Group 108"/>
                <p:cNvGrpSpPr/>
                <p:nvPr/>
              </p:nvGrpSpPr>
              <p:grpSpPr>
                <a:xfrm>
                  <a:off x="76962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702" name="Lightning Bolt 701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Lightning Bolt 280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87" name="Group 135"/>
              <p:cNvGrpSpPr/>
              <p:nvPr/>
            </p:nvGrpSpPr>
            <p:grpSpPr>
              <a:xfrm rot="4606265" flipH="1">
                <a:off x="1953215" y="3504215"/>
                <a:ext cx="1570042" cy="403485"/>
                <a:chOff x="5181600" y="4648200"/>
                <a:chExt cx="3810000" cy="1066800"/>
              </a:xfrm>
            </p:grpSpPr>
            <p:grpSp>
              <p:nvGrpSpPr>
                <p:cNvPr id="788" name="Group 101"/>
                <p:cNvGrpSpPr/>
                <p:nvPr/>
              </p:nvGrpSpPr>
              <p:grpSpPr>
                <a:xfrm>
                  <a:off x="51816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696" name="Lightning Bolt 695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Lightning Bolt 696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9" name="Group 102"/>
                <p:cNvGrpSpPr/>
                <p:nvPr/>
              </p:nvGrpSpPr>
              <p:grpSpPr>
                <a:xfrm>
                  <a:off x="60198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694" name="Lightning Bolt 693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Lightning Bolt 694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0" name="Group 105"/>
                <p:cNvGrpSpPr/>
                <p:nvPr/>
              </p:nvGrpSpPr>
              <p:grpSpPr>
                <a:xfrm>
                  <a:off x="68580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692" name="Lightning Bolt 691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3" name="Lightning Bolt 692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1" name="Group 108"/>
                <p:cNvGrpSpPr/>
                <p:nvPr/>
              </p:nvGrpSpPr>
              <p:grpSpPr>
                <a:xfrm>
                  <a:off x="7696200" y="4648200"/>
                  <a:ext cx="1295400" cy="1066800"/>
                  <a:chOff x="5181600" y="4648200"/>
                  <a:chExt cx="1295400" cy="1066800"/>
                </a:xfrm>
              </p:grpSpPr>
              <p:sp>
                <p:nvSpPr>
                  <p:cNvPr id="690" name="Lightning Bolt 302"/>
                  <p:cNvSpPr/>
                  <p:nvPr/>
                </p:nvSpPr>
                <p:spPr>
                  <a:xfrm>
                    <a:off x="54102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1" name="Lightning Bolt 690"/>
                  <p:cNvSpPr/>
                  <p:nvPr/>
                </p:nvSpPr>
                <p:spPr>
                  <a:xfrm flipH="1">
                    <a:off x="5181600" y="4648200"/>
                    <a:ext cx="1066800" cy="1066800"/>
                  </a:xfrm>
                  <a:prstGeom prst="lightningBol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92" name="Group 97"/>
              <p:cNvGrpSpPr/>
              <p:nvPr/>
            </p:nvGrpSpPr>
            <p:grpSpPr>
              <a:xfrm>
                <a:off x="1937478" y="551678"/>
                <a:ext cx="2177321" cy="2937283"/>
                <a:chOff x="2147482" y="762000"/>
                <a:chExt cx="1748368" cy="2503339"/>
              </a:xfrm>
            </p:grpSpPr>
            <p:grpSp>
              <p:nvGrpSpPr>
                <p:cNvPr id="793" name="Group 19"/>
                <p:cNvGrpSpPr/>
                <p:nvPr/>
              </p:nvGrpSpPr>
              <p:grpSpPr>
                <a:xfrm rot="5014661">
                  <a:off x="2745812" y="1606459"/>
                  <a:ext cx="1647298" cy="652779"/>
                  <a:chOff x="4850118" y="788842"/>
                  <a:chExt cx="2160282" cy="1573358"/>
                </a:xfrm>
              </p:grpSpPr>
              <p:grpSp>
                <p:nvGrpSpPr>
                  <p:cNvPr id="794" name="Group 10"/>
                  <p:cNvGrpSpPr/>
                  <p:nvPr/>
                </p:nvGrpSpPr>
                <p:grpSpPr>
                  <a:xfrm rot="10800000">
                    <a:off x="5181600" y="1371600"/>
                    <a:ext cx="1295400" cy="990600"/>
                    <a:chOff x="4850118" y="788842"/>
                    <a:chExt cx="2160282" cy="1497158"/>
                  </a:xfrm>
                </p:grpSpPr>
                <p:sp>
                  <p:nvSpPr>
                    <p:cNvPr id="679" name="Moon 29"/>
                    <p:cNvSpPr/>
                    <p:nvPr/>
                  </p:nvSpPr>
                  <p:spPr>
                    <a:xfrm rot="6074059">
                      <a:off x="5524477" y="438256"/>
                      <a:ext cx="823724" cy="1996860"/>
                    </a:xfrm>
                    <a:prstGeom prst="moon">
                      <a:avLst>
                        <a:gd name="adj" fmla="val 79662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0" name="Moon 30"/>
                    <p:cNvSpPr/>
                    <p:nvPr/>
                  </p:nvSpPr>
                  <p:spPr>
                    <a:xfrm rot="5400000">
                      <a:off x="5600700" y="876300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Moon 31"/>
                    <p:cNvSpPr/>
                    <p:nvPr/>
                  </p:nvSpPr>
                  <p:spPr>
                    <a:xfrm rot="6170090">
                      <a:off x="5574018" y="723713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2" name="Moon 32"/>
                    <p:cNvSpPr/>
                    <p:nvPr/>
                  </p:nvSpPr>
                  <p:spPr>
                    <a:xfrm rot="4574157">
                      <a:off x="5575449" y="510671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3" name="Moon 33"/>
                    <p:cNvSpPr/>
                    <p:nvPr/>
                  </p:nvSpPr>
                  <p:spPr>
                    <a:xfrm rot="8303369">
                      <a:off x="5338140" y="788842"/>
                      <a:ext cx="523703" cy="1165516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4" name="Moon 34"/>
                    <p:cNvSpPr/>
                    <p:nvPr/>
                  </p:nvSpPr>
                  <p:spPr>
                    <a:xfrm rot="3781707">
                      <a:off x="5774948" y="615027"/>
                      <a:ext cx="823724" cy="1323585"/>
                    </a:xfrm>
                    <a:prstGeom prst="moon">
                      <a:avLst>
                        <a:gd name="adj" fmla="val 66814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Oval 35"/>
                    <p:cNvSpPr/>
                    <p:nvPr/>
                  </p:nvSpPr>
                  <p:spPr>
                    <a:xfrm rot="16010209">
                      <a:off x="5249130" y="932954"/>
                      <a:ext cx="873143" cy="1401605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5" name="Group 9"/>
                  <p:cNvGrpSpPr/>
                  <p:nvPr/>
                </p:nvGrpSpPr>
                <p:grpSpPr>
                  <a:xfrm>
                    <a:off x="4850118" y="788842"/>
                    <a:ext cx="2160282" cy="1497158"/>
                    <a:chOff x="4850118" y="788842"/>
                    <a:chExt cx="2160282" cy="1497158"/>
                  </a:xfrm>
                </p:grpSpPr>
                <p:sp>
                  <p:nvSpPr>
                    <p:cNvPr id="672" name="Moon 22"/>
                    <p:cNvSpPr/>
                    <p:nvPr/>
                  </p:nvSpPr>
                  <p:spPr>
                    <a:xfrm rot="6074059">
                      <a:off x="5524477" y="438256"/>
                      <a:ext cx="823724" cy="1996860"/>
                    </a:xfrm>
                    <a:prstGeom prst="moon">
                      <a:avLst>
                        <a:gd name="adj" fmla="val 79662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3" name="Moon 2"/>
                    <p:cNvSpPr/>
                    <p:nvPr/>
                  </p:nvSpPr>
                  <p:spPr>
                    <a:xfrm rot="5400000">
                      <a:off x="5600700" y="876300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4" name="Moon 3"/>
                    <p:cNvSpPr/>
                    <p:nvPr/>
                  </p:nvSpPr>
                  <p:spPr>
                    <a:xfrm rot="6170090">
                      <a:off x="5574018" y="723713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5" name="Moon 4"/>
                    <p:cNvSpPr/>
                    <p:nvPr/>
                  </p:nvSpPr>
                  <p:spPr>
                    <a:xfrm rot="4574157">
                      <a:off x="5575449" y="510671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6" name="Moon 5"/>
                    <p:cNvSpPr/>
                    <p:nvPr/>
                  </p:nvSpPr>
                  <p:spPr>
                    <a:xfrm rot="8303369">
                      <a:off x="5338140" y="788842"/>
                      <a:ext cx="523703" cy="1165516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7" name="Moon 6"/>
                    <p:cNvSpPr/>
                    <p:nvPr/>
                  </p:nvSpPr>
                  <p:spPr>
                    <a:xfrm rot="3781707">
                      <a:off x="5774948" y="615027"/>
                      <a:ext cx="823724" cy="1323585"/>
                    </a:xfrm>
                    <a:prstGeom prst="moon">
                      <a:avLst>
                        <a:gd name="adj" fmla="val 66814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8" name="Oval 8"/>
                    <p:cNvSpPr/>
                    <p:nvPr/>
                  </p:nvSpPr>
                  <p:spPr>
                    <a:xfrm rot="16010209">
                      <a:off x="5384585" y="635417"/>
                      <a:ext cx="1019075" cy="18288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16" name="Oval 193"/>
                <p:cNvSpPr/>
                <p:nvPr/>
              </p:nvSpPr>
              <p:spPr>
                <a:xfrm>
                  <a:off x="2514600" y="914400"/>
                  <a:ext cx="1143000" cy="18288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6" name="Group 18"/>
                <p:cNvGrpSpPr/>
                <p:nvPr/>
              </p:nvGrpSpPr>
              <p:grpSpPr>
                <a:xfrm>
                  <a:off x="2438400" y="762000"/>
                  <a:ext cx="1219200" cy="887957"/>
                  <a:chOff x="4850118" y="788842"/>
                  <a:chExt cx="2160282" cy="1573358"/>
                </a:xfrm>
              </p:grpSpPr>
              <p:grpSp>
                <p:nvGrpSpPr>
                  <p:cNvPr id="797" name="Group 10"/>
                  <p:cNvGrpSpPr/>
                  <p:nvPr/>
                </p:nvGrpSpPr>
                <p:grpSpPr>
                  <a:xfrm rot="10800000">
                    <a:off x="5181600" y="1371600"/>
                    <a:ext cx="1295400" cy="990600"/>
                    <a:chOff x="4850118" y="788842"/>
                    <a:chExt cx="2160282" cy="1497158"/>
                  </a:xfrm>
                </p:grpSpPr>
                <p:sp>
                  <p:nvSpPr>
                    <p:cNvPr id="663" name="Moon 275"/>
                    <p:cNvSpPr/>
                    <p:nvPr/>
                  </p:nvSpPr>
                  <p:spPr>
                    <a:xfrm rot="6074059">
                      <a:off x="5524477" y="438256"/>
                      <a:ext cx="823724" cy="1996860"/>
                    </a:xfrm>
                    <a:prstGeom prst="moon">
                      <a:avLst>
                        <a:gd name="adj" fmla="val 79662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Moon 276"/>
                    <p:cNvSpPr/>
                    <p:nvPr/>
                  </p:nvSpPr>
                  <p:spPr>
                    <a:xfrm rot="5400000">
                      <a:off x="5600700" y="876300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5" name="Moon 13"/>
                    <p:cNvSpPr/>
                    <p:nvPr/>
                  </p:nvSpPr>
                  <p:spPr>
                    <a:xfrm rot="6170090">
                      <a:off x="5574018" y="723713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6" name="Moon 14"/>
                    <p:cNvSpPr/>
                    <p:nvPr/>
                  </p:nvSpPr>
                  <p:spPr>
                    <a:xfrm rot="4574157">
                      <a:off x="5575449" y="510671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7" name="Moon 15"/>
                    <p:cNvSpPr/>
                    <p:nvPr/>
                  </p:nvSpPr>
                  <p:spPr>
                    <a:xfrm rot="8303369">
                      <a:off x="5338140" y="788842"/>
                      <a:ext cx="523703" cy="1165516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Moon 16"/>
                    <p:cNvSpPr/>
                    <p:nvPr/>
                  </p:nvSpPr>
                  <p:spPr>
                    <a:xfrm rot="3781707">
                      <a:off x="5774948" y="615027"/>
                      <a:ext cx="823724" cy="1323585"/>
                    </a:xfrm>
                    <a:prstGeom prst="moon">
                      <a:avLst>
                        <a:gd name="adj" fmla="val 66814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9" name="Oval 17"/>
                    <p:cNvSpPr/>
                    <p:nvPr/>
                  </p:nvSpPr>
                  <p:spPr>
                    <a:xfrm rot="16010209">
                      <a:off x="5249130" y="932954"/>
                      <a:ext cx="873143" cy="1401605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9"/>
                  <p:cNvGrpSpPr/>
                  <p:nvPr/>
                </p:nvGrpSpPr>
                <p:grpSpPr>
                  <a:xfrm>
                    <a:off x="4850118" y="788842"/>
                    <a:ext cx="2160282" cy="1497158"/>
                    <a:chOff x="4850118" y="788842"/>
                    <a:chExt cx="2160282" cy="1497158"/>
                  </a:xfrm>
                </p:grpSpPr>
                <p:sp>
                  <p:nvSpPr>
                    <p:cNvPr id="656" name="Moon 233"/>
                    <p:cNvSpPr/>
                    <p:nvPr/>
                  </p:nvSpPr>
                  <p:spPr>
                    <a:xfrm rot="6074059">
                      <a:off x="5524477" y="438256"/>
                      <a:ext cx="823724" cy="1996860"/>
                    </a:xfrm>
                    <a:prstGeom prst="moon">
                      <a:avLst>
                        <a:gd name="adj" fmla="val 79662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7" name="Moon 2"/>
                    <p:cNvSpPr/>
                    <p:nvPr/>
                  </p:nvSpPr>
                  <p:spPr>
                    <a:xfrm rot="5400000">
                      <a:off x="5600700" y="876300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8" name="Moon 3"/>
                    <p:cNvSpPr/>
                    <p:nvPr/>
                  </p:nvSpPr>
                  <p:spPr>
                    <a:xfrm rot="6170090">
                      <a:off x="5574018" y="723713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9" name="Moon 4"/>
                    <p:cNvSpPr/>
                    <p:nvPr/>
                  </p:nvSpPr>
                  <p:spPr>
                    <a:xfrm rot="4574157">
                      <a:off x="5575449" y="510671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0" name="Moon 5"/>
                    <p:cNvSpPr/>
                    <p:nvPr/>
                  </p:nvSpPr>
                  <p:spPr>
                    <a:xfrm rot="8303369">
                      <a:off x="5338140" y="788842"/>
                      <a:ext cx="523703" cy="1165516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1" name="Moon 6"/>
                    <p:cNvSpPr/>
                    <p:nvPr/>
                  </p:nvSpPr>
                  <p:spPr>
                    <a:xfrm rot="3781707">
                      <a:off x="5774948" y="615027"/>
                      <a:ext cx="823724" cy="1323585"/>
                    </a:xfrm>
                    <a:prstGeom prst="moon">
                      <a:avLst>
                        <a:gd name="adj" fmla="val 66814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Oval 8"/>
                    <p:cNvSpPr/>
                    <p:nvPr/>
                  </p:nvSpPr>
                  <p:spPr>
                    <a:xfrm rot="16010209">
                      <a:off x="5384585" y="635417"/>
                      <a:ext cx="1019075" cy="18288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99" name="Group 53"/>
                <p:cNvGrpSpPr/>
                <p:nvPr/>
              </p:nvGrpSpPr>
              <p:grpSpPr>
                <a:xfrm rot="16585339" flipH="1">
                  <a:off x="1650223" y="1671600"/>
                  <a:ext cx="1647298" cy="652779"/>
                  <a:chOff x="4850118" y="788842"/>
                  <a:chExt cx="2160282" cy="1573358"/>
                </a:xfrm>
              </p:grpSpPr>
              <p:grpSp>
                <p:nvGrpSpPr>
                  <p:cNvPr id="320" name="Group 10"/>
                  <p:cNvGrpSpPr/>
                  <p:nvPr/>
                </p:nvGrpSpPr>
                <p:grpSpPr>
                  <a:xfrm rot="10800000">
                    <a:off x="5181600" y="1371600"/>
                    <a:ext cx="1295400" cy="990600"/>
                    <a:chOff x="4850118" y="788842"/>
                    <a:chExt cx="2160282" cy="1497158"/>
                  </a:xfrm>
                </p:grpSpPr>
                <p:sp>
                  <p:nvSpPr>
                    <p:cNvPr id="647" name="Moon 224"/>
                    <p:cNvSpPr/>
                    <p:nvPr/>
                  </p:nvSpPr>
                  <p:spPr>
                    <a:xfrm rot="6074059">
                      <a:off x="5524477" y="438256"/>
                      <a:ext cx="823724" cy="1996860"/>
                    </a:xfrm>
                    <a:prstGeom prst="moon">
                      <a:avLst>
                        <a:gd name="adj" fmla="val 79662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8" name="Moon 225"/>
                    <p:cNvSpPr/>
                    <p:nvPr/>
                  </p:nvSpPr>
                  <p:spPr>
                    <a:xfrm rot="5400000">
                      <a:off x="5600700" y="876300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9" name="Moon 648"/>
                    <p:cNvSpPr/>
                    <p:nvPr/>
                  </p:nvSpPr>
                  <p:spPr>
                    <a:xfrm rot="6170090">
                      <a:off x="5574018" y="723713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0" name="Moon 227"/>
                    <p:cNvSpPr/>
                    <p:nvPr/>
                  </p:nvSpPr>
                  <p:spPr>
                    <a:xfrm rot="4574157">
                      <a:off x="5575449" y="510671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Moon 228"/>
                    <p:cNvSpPr/>
                    <p:nvPr/>
                  </p:nvSpPr>
                  <p:spPr>
                    <a:xfrm rot="8303369">
                      <a:off x="5338140" y="788842"/>
                      <a:ext cx="523703" cy="1165516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2" name="Moon 229"/>
                    <p:cNvSpPr/>
                    <p:nvPr/>
                  </p:nvSpPr>
                  <p:spPr>
                    <a:xfrm rot="3781707">
                      <a:off x="5774948" y="615027"/>
                      <a:ext cx="823724" cy="1323585"/>
                    </a:xfrm>
                    <a:prstGeom prst="moon">
                      <a:avLst>
                        <a:gd name="adj" fmla="val 66814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Oval 652"/>
                    <p:cNvSpPr/>
                    <p:nvPr/>
                  </p:nvSpPr>
                  <p:spPr>
                    <a:xfrm rot="16010209">
                      <a:off x="5249130" y="932954"/>
                      <a:ext cx="873143" cy="1401605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9"/>
                  <p:cNvGrpSpPr/>
                  <p:nvPr/>
                </p:nvGrpSpPr>
                <p:grpSpPr>
                  <a:xfrm>
                    <a:off x="4850118" y="788842"/>
                    <a:ext cx="2160282" cy="1497158"/>
                    <a:chOff x="4850118" y="788842"/>
                    <a:chExt cx="2160282" cy="1497158"/>
                  </a:xfrm>
                </p:grpSpPr>
                <p:sp>
                  <p:nvSpPr>
                    <p:cNvPr id="640" name="Moon 252"/>
                    <p:cNvSpPr/>
                    <p:nvPr/>
                  </p:nvSpPr>
                  <p:spPr>
                    <a:xfrm rot="6074059">
                      <a:off x="5524477" y="438256"/>
                      <a:ext cx="823724" cy="1996860"/>
                    </a:xfrm>
                    <a:prstGeom prst="moon">
                      <a:avLst>
                        <a:gd name="adj" fmla="val 79662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1" name="Moon 2"/>
                    <p:cNvSpPr/>
                    <p:nvPr/>
                  </p:nvSpPr>
                  <p:spPr>
                    <a:xfrm rot="5400000">
                      <a:off x="5600700" y="876300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2" name="Moon 3"/>
                    <p:cNvSpPr/>
                    <p:nvPr/>
                  </p:nvSpPr>
                  <p:spPr>
                    <a:xfrm rot="6170090">
                      <a:off x="5574018" y="723713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3" name="Moon 4"/>
                    <p:cNvSpPr/>
                    <p:nvPr/>
                  </p:nvSpPr>
                  <p:spPr>
                    <a:xfrm rot="4574157">
                      <a:off x="5575449" y="510671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4" name="Moon 5"/>
                    <p:cNvSpPr/>
                    <p:nvPr/>
                  </p:nvSpPr>
                  <p:spPr>
                    <a:xfrm rot="8303369">
                      <a:off x="5338140" y="788842"/>
                      <a:ext cx="523703" cy="1165516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Moon 6"/>
                    <p:cNvSpPr/>
                    <p:nvPr/>
                  </p:nvSpPr>
                  <p:spPr>
                    <a:xfrm rot="3781707">
                      <a:off x="5774948" y="615027"/>
                      <a:ext cx="823724" cy="1323585"/>
                    </a:xfrm>
                    <a:prstGeom prst="moon">
                      <a:avLst>
                        <a:gd name="adj" fmla="val 66814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6" name="Oval 8"/>
                    <p:cNvSpPr/>
                    <p:nvPr/>
                  </p:nvSpPr>
                  <p:spPr>
                    <a:xfrm rot="16010209">
                      <a:off x="5384585" y="635417"/>
                      <a:ext cx="1019075" cy="18288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70"/>
                <p:cNvGrpSpPr/>
                <p:nvPr/>
              </p:nvGrpSpPr>
              <p:grpSpPr>
                <a:xfrm>
                  <a:off x="2743200" y="2133600"/>
                  <a:ext cx="762000" cy="1131739"/>
                  <a:chOff x="4850118" y="864958"/>
                  <a:chExt cx="2160282" cy="1497242"/>
                </a:xfrm>
              </p:grpSpPr>
              <p:grpSp>
                <p:nvGrpSpPr>
                  <p:cNvPr id="323" name="Group 10"/>
                  <p:cNvGrpSpPr/>
                  <p:nvPr/>
                </p:nvGrpSpPr>
                <p:grpSpPr>
                  <a:xfrm rot="10800000">
                    <a:off x="5181600" y="1371600"/>
                    <a:ext cx="1295400" cy="990600"/>
                    <a:chOff x="4850118" y="788842"/>
                    <a:chExt cx="2160282" cy="1497158"/>
                  </a:xfrm>
                </p:grpSpPr>
                <p:sp>
                  <p:nvSpPr>
                    <p:cNvPr id="631" name="Moon 630"/>
                    <p:cNvSpPr/>
                    <p:nvPr/>
                  </p:nvSpPr>
                  <p:spPr>
                    <a:xfrm rot="6074059">
                      <a:off x="5524477" y="438256"/>
                      <a:ext cx="823724" cy="1996860"/>
                    </a:xfrm>
                    <a:prstGeom prst="moon">
                      <a:avLst>
                        <a:gd name="adj" fmla="val 79662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2" name="Moon 631"/>
                    <p:cNvSpPr/>
                    <p:nvPr/>
                  </p:nvSpPr>
                  <p:spPr>
                    <a:xfrm rot="5400000">
                      <a:off x="5600700" y="876300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3" name="Moon 210"/>
                    <p:cNvSpPr/>
                    <p:nvPr/>
                  </p:nvSpPr>
                  <p:spPr>
                    <a:xfrm rot="6170090">
                      <a:off x="5574018" y="723713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Moon 633"/>
                    <p:cNvSpPr/>
                    <p:nvPr/>
                  </p:nvSpPr>
                  <p:spPr>
                    <a:xfrm rot="4574157">
                      <a:off x="5575449" y="510671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5" name="Moon 634"/>
                    <p:cNvSpPr/>
                    <p:nvPr/>
                  </p:nvSpPr>
                  <p:spPr>
                    <a:xfrm rot="8303369">
                      <a:off x="5338140" y="788842"/>
                      <a:ext cx="523703" cy="1165516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Moon 213"/>
                    <p:cNvSpPr/>
                    <p:nvPr/>
                  </p:nvSpPr>
                  <p:spPr>
                    <a:xfrm rot="3781707">
                      <a:off x="5774948" y="615027"/>
                      <a:ext cx="823724" cy="1323585"/>
                    </a:xfrm>
                    <a:prstGeom prst="moon">
                      <a:avLst>
                        <a:gd name="adj" fmla="val 66814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7" name="Oval 636"/>
                    <p:cNvSpPr/>
                    <p:nvPr/>
                  </p:nvSpPr>
                  <p:spPr>
                    <a:xfrm rot="16010209">
                      <a:off x="5249130" y="932954"/>
                      <a:ext cx="873143" cy="1401605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4" name="Group 9"/>
                  <p:cNvGrpSpPr/>
                  <p:nvPr/>
                </p:nvGrpSpPr>
                <p:grpSpPr>
                  <a:xfrm>
                    <a:off x="4850118" y="864958"/>
                    <a:ext cx="2160282" cy="1421042"/>
                    <a:chOff x="4850118" y="864958"/>
                    <a:chExt cx="2160282" cy="1421042"/>
                  </a:xfrm>
                </p:grpSpPr>
                <p:sp>
                  <p:nvSpPr>
                    <p:cNvPr id="625" name="Moon 624"/>
                    <p:cNvSpPr/>
                    <p:nvPr/>
                  </p:nvSpPr>
                  <p:spPr>
                    <a:xfrm rot="6074059">
                      <a:off x="5524477" y="438256"/>
                      <a:ext cx="823724" cy="1996860"/>
                    </a:xfrm>
                    <a:prstGeom prst="moon">
                      <a:avLst>
                        <a:gd name="adj" fmla="val 79662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6" name="Moon 2"/>
                    <p:cNvSpPr/>
                    <p:nvPr/>
                  </p:nvSpPr>
                  <p:spPr>
                    <a:xfrm rot="5400000">
                      <a:off x="5600700" y="876300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7" name="Moon 3"/>
                    <p:cNvSpPr/>
                    <p:nvPr/>
                  </p:nvSpPr>
                  <p:spPr>
                    <a:xfrm rot="6170090">
                      <a:off x="5574018" y="723713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Moon 4"/>
                    <p:cNvSpPr/>
                    <p:nvPr/>
                  </p:nvSpPr>
                  <p:spPr>
                    <a:xfrm rot="4574157">
                      <a:off x="5575449" y="510671"/>
                      <a:ext cx="685800" cy="2133600"/>
                    </a:xfrm>
                    <a:prstGeom prst="moon">
                      <a:avLst>
                        <a:gd name="adj" fmla="val 63115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9" name="Moon 6"/>
                    <p:cNvSpPr/>
                    <p:nvPr/>
                  </p:nvSpPr>
                  <p:spPr>
                    <a:xfrm rot="3781707">
                      <a:off x="5774948" y="615027"/>
                      <a:ext cx="823724" cy="1323585"/>
                    </a:xfrm>
                    <a:prstGeom prst="moon">
                      <a:avLst>
                        <a:gd name="adj" fmla="val 66814"/>
                      </a:avLst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Oval 8"/>
                    <p:cNvSpPr/>
                    <p:nvPr/>
                  </p:nvSpPr>
                  <p:spPr>
                    <a:xfrm rot="16010209">
                      <a:off x="5384585" y="635417"/>
                      <a:ext cx="1019075" cy="18288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20" name="Oval 619"/>
                <p:cNvSpPr/>
                <p:nvPr/>
              </p:nvSpPr>
              <p:spPr>
                <a:xfrm>
                  <a:off x="2362200" y="1143000"/>
                  <a:ext cx="685800" cy="533400"/>
                </a:xfrm>
                <a:prstGeom prst="ellipse">
                  <a:avLst/>
                </a:prstGeom>
                <a:solidFill>
                  <a:srgbClr val="6633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Oval 620"/>
                <p:cNvSpPr/>
                <p:nvPr/>
              </p:nvSpPr>
              <p:spPr>
                <a:xfrm rot="3876775">
                  <a:off x="3261925" y="1144484"/>
                  <a:ext cx="533400" cy="304800"/>
                </a:xfrm>
                <a:prstGeom prst="ellipse">
                  <a:avLst/>
                </a:prstGeom>
                <a:solidFill>
                  <a:srgbClr val="6633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Oval 621"/>
                <p:cNvSpPr/>
                <p:nvPr/>
              </p:nvSpPr>
              <p:spPr>
                <a:xfrm>
                  <a:off x="2964306" y="2322228"/>
                  <a:ext cx="291506" cy="20374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5" name="Group 117"/>
            <p:cNvGrpSpPr/>
            <p:nvPr/>
          </p:nvGrpSpPr>
          <p:grpSpPr>
            <a:xfrm>
              <a:off x="228600" y="2133600"/>
              <a:ext cx="1447800" cy="2935979"/>
              <a:chOff x="533400" y="381000"/>
              <a:chExt cx="2281003" cy="4903390"/>
            </a:xfrm>
          </p:grpSpPr>
          <p:sp>
            <p:nvSpPr>
              <p:cNvPr id="729" name="Cloud 728"/>
              <p:cNvSpPr/>
              <p:nvPr/>
            </p:nvSpPr>
            <p:spPr>
              <a:xfrm rot="4581231">
                <a:off x="1610138" y="791062"/>
                <a:ext cx="1143000" cy="579798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6" name="Group 47"/>
              <p:cNvGrpSpPr/>
              <p:nvPr/>
            </p:nvGrpSpPr>
            <p:grpSpPr>
              <a:xfrm rot="2613352">
                <a:off x="991411" y="4510244"/>
                <a:ext cx="666047" cy="774146"/>
                <a:chOff x="6106804" y="4039302"/>
                <a:chExt cx="666047" cy="774146"/>
              </a:xfrm>
            </p:grpSpPr>
            <p:sp>
              <p:nvSpPr>
                <p:cNvPr id="777" name="Oval 776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93731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Oval 777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Oval 778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7" name="Group 46"/>
              <p:cNvGrpSpPr/>
              <p:nvPr/>
            </p:nvGrpSpPr>
            <p:grpSpPr>
              <a:xfrm>
                <a:off x="1708441" y="4507745"/>
                <a:ext cx="666047" cy="774146"/>
                <a:chOff x="6106804" y="4039302"/>
                <a:chExt cx="666047" cy="774146"/>
              </a:xfrm>
            </p:grpSpPr>
            <p:sp>
              <p:nvSpPr>
                <p:cNvPr id="774" name="Oval 43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93731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Oval 44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Oval 45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2" name="Oval 731"/>
              <p:cNvSpPr/>
              <p:nvPr/>
            </p:nvSpPr>
            <p:spPr>
              <a:xfrm>
                <a:off x="2364699" y="3319072"/>
                <a:ext cx="449704" cy="6595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533400" y="3301584"/>
                <a:ext cx="449704" cy="6595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Trapezoid 733"/>
              <p:cNvSpPr/>
              <p:nvPr/>
            </p:nvSpPr>
            <p:spPr>
              <a:xfrm rot="20773405">
                <a:off x="1829033" y="1801220"/>
                <a:ext cx="797234" cy="1938579"/>
              </a:xfrm>
              <a:prstGeom prst="trapezoid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Trapezoid 734"/>
              <p:cNvSpPr/>
              <p:nvPr/>
            </p:nvSpPr>
            <p:spPr>
              <a:xfrm rot="1005497">
                <a:off x="732242" y="1826368"/>
                <a:ext cx="797234" cy="1938579"/>
              </a:xfrm>
              <a:prstGeom prst="trapezoid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Trapezoid 735"/>
              <p:cNvSpPr/>
              <p:nvPr/>
            </p:nvSpPr>
            <p:spPr>
              <a:xfrm>
                <a:off x="926892" y="1676400"/>
                <a:ext cx="1676400" cy="3048000"/>
              </a:xfrm>
              <a:prstGeom prst="trapezoid">
                <a:avLst>
                  <a:gd name="adj" fmla="val 31259"/>
                </a:avLst>
              </a:prstGeom>
              <a:solidFill>
                <a:srgbClr val="DBAE3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Trapezoid 736"/>
              <p:cNvSpPr/>
              <p:nvPr/>
            </p:nvSpPr>
            <p:spPr>
              <a:xfrm>
                <a:off x="926892" y="1524000"/>
                <a:ext cx="1676400" cy="2590800"/>
              </a:xfrm>
              <a:prstGeom prst="trapezoid">
                <a:avLst>
                  <a:gd name="adj" fmla="val 32153"/>
                </a:avLst>
              </a:prstGeom>
              <a:solidFill>
                <a:srgbClr val="AE881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Trapezoid 170"/>
              <p:cNvSpPr/>
              <p:nvPr/>
            </p:nvSpPr>
            <p:spPr>
              <a:xfrm rot="21233260">
                <a:off x="1887528" y="1854467"/>
                <a:ext cx="606620" cy="2332130"/>
              </a:xfrm>
              <a:prstGeom prst="trapezoid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Trapezoid 171"/>
              <p:cNvSpPr/>
              <p:nvPr/>
            </p:nvSpPr>
            <p:spPr>
              <a:xfrm rot="508364">
                <a:off x="915370" y="1810187"/>
                <a:ext cx="654825" cy="2332130"/>
              </a:xfrm>
              <a:prstGeom prst="trapezoid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3"/>
              <p:cNvSpPr/>
              <p:nvPr/>
            </p:nvSpPr>
            <p:spPr>
              <a:xfrm>
                <a:off x="1372849" y="1340370"/>
                <a:ext cx="734519" cy="8669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4"/>
              <p:cNvSpPr/>
              <p:nvPr/>
            </p:nvSpPr>
            <p:spPr>
              <a:xfrm>
                <a:off x="1160488" y="483433"/>
                <a:ext cx="1141751" cy="14902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8" name="Group 26"/>
              <p:cNvGrpSpPr/>
              <p:nvPr/>
            </p:nvGrpSpPr>
            <p:grpSpPr>
              <a:xfrm rot="4901522">
                <a:off x="1079356" y="2773919"/>
                <a:ext cx="2209671" cy="524419"/>
                <a:chOff x="5029200" y="1371600"/>
                <a:chExt cx="6791793" cy="1933731"/>
              </a:xfrm>
            </p:grpSpPr>
            <p:grpSp>
              <p:nvGrpSpPr>
                <p:cNvPr id="329" name="Group 16"/>
                <p:cNvGrpSpPr/>
                <p:nvPr/>
              </p:nvGrpSpPr>
              <p:grpSpPr>
                <a:xfrm>
                  <a:off x="5029200" y="1371600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772" name="4-Point Star 14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4-Point Star 15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17"/>
                <p:cNvGrpSpPr/>
                <p:nvPr/>
              </p:nvGrpSpPr>
              <p:grpSpPr>
                <a:xfrm>
                  <a:off x="6713095" y="1400331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770" name="4-Point Star 769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4-Point Star 770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1" name="Group 20"/>
                <p:cNvGrpSpPr/>
                <p:nvPr/>
              </p:nvGrpSpPr>
              <p:grpSpPr>
                <a:xfrm>
                  <a:off x="8404486" y="1389088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768" name="4-Point Star 767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9" name="4-Point Star 768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2" name="Group 23"/>
                <p:cNvGrpSpPr/>
                <p:nvPr/>
              </p:nvGrpSpPr>
              <p:grpSpPr>
                <a:xfrm>
                  <a:off x="10068393" y="1389089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766" name="4-Point Star 24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7" name="4-Point Star 25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3" name="Group 27"/>
              <p:cNvGrpSpPr/>
              <p:nvPr/>
            </p:nvGrpSpPr>
            <p:grpSpPr>
              <a:xfrm rot="5740360">
                <a:off x="115989" y="2768133"/>
                <a:ext cx="2209671" cy="524419"/>
                <a:chOff x="5029200" y="1371600"/>
                <a:chExt cx="6791793" cy="1933731"/>
              </a:xfrm>
            </p:grpSpPr>
            <p:grpSp>
              <p:nvGrpSpPr>
                <p:cNvPr id="335" name="Group 16"/>
                <p:cNvGrpSpPr/>
                <p:nvPr/>
              </p:nvGrpSpPr>
              <p:grpSpPr>
                <a:xfrm>
                  <a:off x="5029200" y="1371600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760" name="4-Point Star 759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4-Point Star 760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6" name="Group 17"/>
                <p:cNvGrpSpPr/>
                <p:nvPr/>
              </p:nvGrpSpPr>
              <p:grpSpPr>
                <a:xfrm>
                  <a:off x="6713095" y="1400331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758" name="4-Point Star 757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9" name="4-Point Star 758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20"/>
                <p:cNvGrpSpPr/>
                <p:nvPr/>
              </p:nvGrpSpPr>
              <p:grpSpPr>
                <a:xfrm>
                  <a:off x="8404486" y="1389088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756" name="4-Point Star 188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4-Point Star 189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3" name="Group 23"/>
                <p:cNvGrpSpPr/>
                <p:nvPr/>
              </p:nvGrpSpPr>
              <p:grpSpPr>
                <a:xfrm>
                  <a:off x="10068393" y="1389089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754" name="4-Point Star 27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4-Point Star 187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44" name="Rounded Rectangle 176"/>
              <p:cNvSpPr/>
              <p:nvPr/>
            </p:nvSpPr>
            <p:spPr>
              <a:xfrm>
                <a:off x="1460292" y="2438400"/>
                <a:ext cx="533400" cy="228600"/>
              </a:xfrm>
              <a:prstGeom prst="roundRect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Rounded Rectangle 177"/>
              <p:cNvSpPr/>
              <p:nvPr/>
            </p:nvSpPr>
            <p:spPr>
              <a:xfrm>
                <a:off x="1447800" y="2881859"/>
                <a:ext cx="545892" cy="242341"/>
              </a:xfrm>
              <a:prstGeom prst="roundRect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Cloud 745"/>
              <p:cNvSpPr/>
              <p:nvPr/>
            </p:nvSpPr>
            <p:spPr>
              <a:xfrm>
                <a:off x="1155492" y="381000"/>
                <a:ext cx="1143000" cy="4572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Cloud 746"/>
              <p:cNvSpPr/>
              <p:nvPr/>
            </p:nvSpPr>
            <p:spPr>
              <a:xfrm rot="5799345">
                <a:off x="619539" y="867262"/>
                <a:ext cx="1143000" cy="579798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Cloud 747"/>
              <p:cNvSpPr/>
              <p:nvPr/>
            </p:nvSpPr>
            <p:spPr>
              <a:xfrm rot="5799345">
                <a:off x="1332146" y="1533361"/>
                <a:ext cx="844105" cy="734169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1627814" y="1618615"/>
                <a:ext cx="324392" cy="25867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5" name="Group 179"/>
            <p:cNvGrpSpPr/>
            <p:nvPr/>
          </p:nvGrpSpPr>
          <p:grpSpPr>
            <a:xfrm>
              <a:off x="3886200" y="1295400"/>
              <a:ext cx="1290636" cy="2512335"/>
              <a:chOff x="4572000" y="840465"/>
              <a:chExt cx="2895600" cy="5636536"/>
            </a:xfrm>
          </p:grpSpPr>
          <p:sp>
            <p:nvSpPr>
              <p:cNvPr id="1308" name="Cloud 1307"/>
              <p:cNvSpPr/>
              <p:nvPr/>
            </p:nvSpPr>
            <p:spPr>
              <a:xfrm>
                <a:off x="6324600" y="2057400"/>
                <a:ext cx="1053204" cy="1832484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9" name="Cloud 1308"/>
              <p:cNvSpPr/>
              <p:nvPr/>
            </p:nvSpPr>
            <p:spPr>
              <a:xfrm>
                <a:off x="6324600" y="1371600"/>
                <a:ext cx="838200" cy="13716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0" name="Cloud 1309"/>
              <p:cNvSpPr/>
              <p:nvPr/>
            </p:nvSpPr>
            <p:spPr>
              <a:xfrm rot="19357175">
                <a:off x="6033395" y="840465"/>
                <a:ext cx="953915" cy="13716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1" name="Cloud 1310"/>
              <p:cNvSpPr/>
              <p:nvPr/>
            </p:nvSpPr>
            <p:spPr>
              <a:xfrm rot="1400185">
                <a:off x="4957048" y="1047235"/>
                <a:ext cx="953915" cy="13716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2" name="Cloud 1311"/>
              <p:cNvSpPr/>
              <p:nvPr/>
            </p:nvSpPr>
            <p:spPr>
              <a:xfrm>
                <a:off x="4661796" y="1901316"/>
                <a:ext cx="1053204" cy="1832484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3" name="Oval 1312"/>
              <p:cNvSpPr/>
              <p:nvPr/>
            </p:nvSpPr>
            <p:spPr>
              <a:xfrm rot="6128217">
                <a:off x="6205364" y="5910987"/>
                <a:ext cx="470136" cy="661891"/>
              </a:xfrm>
              <a:prstGeom prst="ellipse">
                <a:avLst/>
              </a:prstGeom>
              <a:solidFill>
                <a:srgbClr val="875A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4" name="Oval 1313"/>
              <p:cNvSpPr/>
              <p:nvPr/>
            </p:nvSpPr>
            <p:spPr>
              <a:xfrm rot="4472555">
                <a:off x="5586502" y="5893306"/>
                <a:ext cx="430690" cy="695671"/>
              </a:xfrm>
              <a:prstGeom prst="ellipse">
                <a:avLst/>
              </a:prstGeom>
              <a:solidFill>
                <a:srgbClr val="875A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5" name="Trapezoid 1314"/>
              <p:cNvSpPr/>
              <p:nvPr/>
            </p:nvSpPr>
            <p:spPr>
              <a:xfrm>
                <a:off x="5072474" y="3067919"/>
                <a:ext cx="2130646" cy="3117293"/>
              </a:xfrm>
              <a:prstGeom prst="trapezoid">
                <a:avLst/>
              </a:prstGeom>
              <a:solidFill>
                <a:srgbClr val="875A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6" name="Trapezoid 1315"/>
              <p:cNvSpPr/>
              <p:nvPr/>
            </p:nvSpPr>
            <p:spPr>
              <a:xfrm rot="610840">
                <a:off x="5266504" y="2973573"/>
                <a:ext cx="564425" cy="3176353"/>
              </a:xfrm>
              <a:prstGeom prst="trapezoid">
                <a:avLst/>
              </a:prstGeom>
              <a:solidFill>
                <a:srgbClr val="CC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7" name="Oval 1316"/>
              <p:cNvSpPr/>
              <p:nvPr/>
            </p:nvSpPr>
            <p:spPr>
              <a:xfrm rot="2901859">
                <a:off x="4757064" y="3975367"/>
                <a:ext cx="394172" cy="76429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8" name="Oval 1317"/>
              <p:cNvSpPr/>
              <p:nvPr/>
            </p:nvSpPr>
            <p:spPr>
              <a:xfrm rot="20226769">
                <a:off x="6975913" y="4063040"/>
                <a:ext cx="491687" cy="60647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Trapezoid 1318"/>
              <p:cNvSpPr/>
              <p:nvPr/>
            </p:nvSpPr>
            <p:spPr>
              <a:xfrm rot="1442139">
                <a:off x="4996538" y="2881630"/>
                <a:ext cx="594222" cy="1633314"/>
              </a:xfrm>
              <a:prstGeom prst="trapezoid">
                <a:avLst/>
              </a:prstGeom>
              <a:solidFill>
                <a:srgbClr val="875A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0" name="Trapezoid 1319"/>
              <p:cNvSpPr/>
              <p:nvPr/>
            </p:nvSpPr>
            <p:spPr>
              <a:xfrm rot="20249249">
                <a:off x="6617057" y="2883496"/>
                <a:ext cx="594222" cy="1633314"/>
              </a:xfrm>
              <a:prstGeom prst="trapezoid">
                <a:avLst/>
              </a:prstGeom>
              <a:solidFill>
                <a:srgbClr val="875A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4" name="Group 41"/>
              <p:cNvGrpSpPr/>
              <p:nvPr/>
            </p:nvGrpSpPr>
            <p:grpSpPr>
              <a:xfrm>
                <a:off x="5399314" y="2813822"/>
                <a:ext cx="1541499" cy="3331040"/>
                <a:chOff x="6327583" y="3173375"/>
                <a:chExt cx="1142159" cy="1658222"/>
              </a:xfrm>
            </p:grpSpPr>
            <p:sp>
              <p:nvSpPr>
                <p:cNvPr id="1326" name="Trapezoid 1325"/>
                <p:cNvSpPr/>
                <p:nvPr/>
              </p:nvSpPr>
              <p:spPr>
                <a:xfrm rot="21277925">
                  <a:off x="7051537" y="3250380"/>
                  <a:ext cx="418205" cy="1581217"/>
                </a:xfrm>
                <a:prstGeom prst="trapezoid">
                  <a:avLst/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7" name="Moon 1326"/>
                <p:cNvSpPr/>
                <p:nvPr/>
              </p:nvSpPr>
              <p:spPr>
                <a:xfrm rot="15844898">
                  <a:off x="6498264" y="3033745"/>
                  <a:ext cx="711340" cy="990600"/>
                </a:xfrm>
                <a:prstGeom prst="moon">
                  <a:avLst>
                    <a:gd name="adj" fmla="val 70972"/>
                  </a:avLst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8" name="Moon 1327"/>
                <p:cNvSpPr/>
                <p:nvPr/>
              </p:nvSpPr>
              <p:spPr>
                <a:xfrm rot="16400088">
                  <a:off x="6556621" y="3146096"/>
                  <a:ext cx="524331" cy="982407"/>
                </a:xfrm>
                <a:prstGeom prst="moon">
                  <a:avLst>
                    <a:gd name="adj" fmla="val 70972"/>
                  </a:avLst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9" name="Moon 1328"/>
                <p:cNvSpPr/>
                <p:nvPr/>
              </p:nvSpPr>
              <p:spPr>
                <a:xfrm rot="16400088">
                  <a:off x="6670250" y="3192443"/>
                  <a:ext cx="298887" cy="970159"/>
                </a:xfrm>
                <a:prstGeom prst="moon">
                  <a:avLst>
                    <a:gd name="adj" fmla="val 70972"/>
                  </a:avLst>
                </a:prstGeom>
                <a:solidFill>
                  <a:srgbClr val="CC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22" name="Oval 1321"/>
              <p:cNvSpPr/>
              <p:nvPr/>
            </p:nvSpPr>
            <p:spPr>
              <a:xfrm>
                <a:off x="5286132" y="1321418"/>
                <a:ext cx="1557010" cy="209950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3" name="Cloud 1322"/>
              <p:cNvSpPr/>
              <p:nvPr/>
            </p:nvSpPr>
            <p:spPr>
              <a:xfrm rot="17055069">
                <a:off x="5486752" y="707305"/>
                <a:ext cx="953915" cy="13716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4" name="Cloud 1323"/>
              <p:cNvSpPr/>
              <p:nvPr/>
            </p:nvSpPr>
            <p:spPr>
              <a:xfrm>
                <a:off x="5562600" y="2667000"/>
                <a:ext cx="1053204" cy="9144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5" name="Oval 1324"/>
              <p:cNvSpPr/>
              <p:nvPr/>
            </p:nvSpPr>
            <p:spPr>
              <a:xfrm>
                <a:off x="5791200" y="2819400"/>
                <a:ext cx="542926" cy="29607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3" name="Group 54"/>
            <p:cNvGrpSpPr/>
            <p:nvPr/>
          </p:nvGrpSpPr>
          <p:grpSpPr>
            <a:xfrm>
              <a:off x="2209800" y="838200"/>
              <a:ext cx="1219200" cy="2590800"/>
              <a:chOff x="1600200" y="539757"/>
              <a:chExt cx="2176913" cy="4997949"/>
            </a:xfrm>
          </p:grpSpPr>
          <p:grpSp>
            <p:nvGrpSpPr>
              <p:cNvPr id="371" name="Group 38"/>
              <p:cNvGrpSpPr/>
              <p:nvPr/>
            </p:nvGrpSpPr>
            <p:grpSpPr>
              <a:xfrm rot="18845142" flipH="1">
                <a:off x="2771106" y="4996690"/>
                <a:ext cx="407415" cy="674617"/>
                <a:chOff x="1676400" y="2133600"/>
                <a:chExt cx="1447800" cy="2088845"/>
              </a:xfrm>
            </p:grpSpPr>
            <p:sp>
              <p:nvSpPr>
                <p:cNvPr id="1396" name="Oval 1395"/>
                <p:cNvSpPr/>
                <p:nvPr/>
              </p:nvSpPr>
              <p:spPr>
                <a:xfrm>
                  <a:off x="1676400" y="2133600"/>
                  <a:ext cx="1447800" cy="2057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7" name="Moon 1396"/>
                <p:cNvSpPr/>
                <p:nvPr/>
              </p:nvSpPr>
              <p:spPr>
                <a:xfrm rot="16429614">
                  <a:off x="2042866" y="3204410"/>
                  <a:ext cx="672490" cy="136358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8" name="Moon 1397"/>
                <p:cNvSpPr/>
                <p:nvPr/>
              </p:nvSpPr>
              <p:spPr>
                <a:xfrm rot="5400000">
                  <a:off x="2031790" y="2496488"/>
                  <a:ext cx="718282" cy="1364105"/>
                </a:xfrm>
                <a:prstGeom prst="moon">
                  <a:avLst>
                    <a:gd name="adj" fmla="val 34385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5" name="Group 34"/>
              <p:cNvGrpSpPr/>
              <p:nvPr/>
            </p:nvGrpSpPr>
            <p:grpSpPr>
              <a:xfrm rot="2754858">
                <a:off x="2229848" y="4888941"/>
                <a:ext cx="558464" cy="737718"/>
                <a:chOff x="1676400" y="2133600"/>
                <a:chExt cx="1447800" cy="2088845"/>
              </a:xfrm>
            </p:grpSpPr>
            <p:sp>
              <p:nvSpPr>
                <p:cNvPr id="1393" name="Oval 1392"/>
                <p:cNvSpPr/>
                <p:nvPr/>
              </p:nvSpPr>
              <p:spPr>
                <a:xfrm>
                  <a:off x="1676400" y="2133600"/>
                  <a:ext cx="1447800" cy="2057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4" name="Moon 1393"/>
                <p:cNvSpPr/>
                <p:nvPr/>
              </p:nvSpPr>
              <p:spPr>
                <a:xfrm rot="16429614">
                  <a:off x="2042866" y="3204410"/>
                  <a:ext cx="672490" cy="136358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5" name="Moon 1394"/>
                <p:cNvSpPr/>
                <p:nvPr/>
              </p:nvSpPr>
              <p:spPr>
                <a:xfrm rot="5400000">
                  <a:off x="2031790" y="2496488"/>
                  <a:ext cx="718282" cy="1364105"/>
                </a:xfrm>
                <a:prstGeom prst="moon">
                  <a:avLst>
                    <a:gd name="adj" fmla="val 34385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2" name="Oval 1361"/>
              <p:cNvSpPr/>
              <p:nvPr/>
            </p:nvSpPr>
            <p:spPr>
              <a:xfrm>
                <a:off x="3352800" y="3429000"/>
                <a:ext cx="424313" cy="71840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3" name="Oval 1362"/>
              <p:cNvSpPr/>
              <p:nvPr/>
            </p:nvSpPr>
            <p:spPr>
              <a:xfrm>
                <a:off x="1600200" y="3276601"/>
                <a:ext cx="457200" cy="762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4" name="Trapezoid 1363"/>
              <p:cNvSpPr/>
              <p:nvPr/>
            </p:nvSpPr>
            <p:spPr>
              <a:xfrm rot="19932635">
                <a:off x="2670431" y="1762123"/>
                <a:ext cx="767801" cy="2204159"/>
              </a:xfrm>
              <a:prstGeom prst="trapezoid">
                <a:avLst>
                  <a:gd name="adj" fmla="val 35984"/>
                </a:avLst>
              </a:prstGeom>
              <a:solidFill>
                <a:srgbClr val="EACAA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5" name="Trapezoid 1364"/>
              <p:cNvSpPr/>
              <p:nvPr/>
            </p:nvSpPr>
            <p:spPr>
              <a:xfrm rot="2088477">
                <a:off x="2095126" y="1674099"/>
                <a:ext cx="657532" cy="2204159"/>
              </a:xfrm>
              <a:prstGeom prst="trapezoid">
                <a:avLst>
                  <a:gd name="adj" fmla="val 35984"/>
                </a:avLst>
              </a:prstGeom>
              <a:solidFill>
                <a:srgbClr val="EACAA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6" name="Trapezoid 1365"/>
              <p:cNvSpPr/>
              <p:nvPr/>
            </p:nvSpPr>
            <p:spPr>
              <a:xfrm>
                <a:off x="2131760" y="4185680"/>
                <a:ext cx="1245631" cy="1072119"/>
              </a:xfrm>
              <a:prstGeom prst="trapezoid">
                <a:avLst>
                  <a:gd name="adj" fmla="val 1221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7" name="Trapezoid 1366"/>
              <p:cNvSpPr/>
              <p:nvPr/>
            </p:nvSpPr>
            <p:spPr>
              <a:xfrm>
                <a:off x="2191721" y="2157336"/>
                <a:ext cx="1127000" cy="2253719"/>
              </a:xfrm>
              <a:prstGeom prst="trapezoid">
                <a:avLst>
                  <a:gd name="adj" fmla="val 25343"/>
                </a:avLst>
              </a:prstGeom>
              <a:solidFill>
                <a:srgbClr val="EACAA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8" name="Isosceles Triangle 1367"/>
              <p:cNvSpPr/>
              <p:nvPr/>
            </p:nvSpPr>
            <p:spPr>
              <a:xfrm rot="10800000">
                <a:off x="2471650" y="2405610"/>
                <a:ext cx="500150" cy="71859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9" name="Trapezoid 1368"/>
              <p:cNvSpPr/>
              <p:nvPr/>
            </p:nvSpPr>
            <p:spPr>
              <a:xfrm>
                <a:off x="2057400" y="2438400"/>
                <a:ext cx="867097" cy="2545219"/>
              </a:xfrm>
              <a:prstGeom prst="trapezoid">
                <a:avLst>
                  <a:gd name="adj" fmla="val 44628"/>
                </a:avLst>
              </a:prstGeom>
              <a:solidFill>
                <a:srgbClr val="AE924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0" name="Oval 1369"/>
              <p:cNvSpPr/>
              <p:nvPr/>
            </p:nvSpPr>
            <p:spPr>
              <a:xfrm>
                <a:off x="2153416" y="680933"/>
                <a:ext cx="1213980" cy="184440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Rectangle 1370"/>
              <p:cNvSpPr/>
              <p:nvPr/>
            </p:nvSpPr>
            <p:spPr>
              <a:xfrm>
                <a:off x="2153416" y="1328004"/>
                <a:ext cx="1272938" cy="23946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6" name="Group 42"/>
              <p:cNvGrpSpPr/>
              <p:nvPr/>
            </p:nvGrpSpPr>
            <p:grpSpPr>
              <a:xfrm>
                <a:off x="1835181" y="539757"/>
                <a:ext cx="1901490" cy="1189154"/>
                <a:chOff x="5207746" y="501424"/>
                <a:chExt cx="1365913" cy="756791"/>
              </a:xfrm>
            </p:grpSpPr>
            <p:sp>
              <p:nvSpPr>
                <p:cNvPr id="1386" name="Moon 1385"/>
                <p:cNvSpPr/>
                <p:nvPr/>
              </p:nvSpPr>
              <p:spPr>
                <a:xfrm rot="4154328">
                  <a:off x="5343502" y="698892"/>
                  <a:ext cx="340787" cy="612299"/>
                </a:xfrm>
                <a:prstGeom prst="moon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7" name="Moon 1386"/>
                <p:cNvSpPr/>
                <p:nvPr/>
              </p:nvSpPr>
              <p:spPr>
                <a:xfrm rot="8137030">
                  <a:off x="5442337" y="550775"/>
                  <a:ext cx="502055" cy="574852"/>
                </a:xfrm>
                <a:prstGeom prst="moon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8" name="Moon 1387"/>
                <p:cNvSpPr/>
                <p:nvPr/>
              </p:nvSpPr>
              <p:spPr>
                <a:xfrm rot="3582768">
                  <a:off x="5680564" y="467827"/>
                  <a:ext cx="554415" cy="621609"/>
                </a:xfrm>
                <a:prstGeom prst="moon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9" name="Moon 1388"/>
                <p:cNvSpPr/>
                <p:nvPr/>
              </p:nvSpPr>
              <p:spPr>
                <a:xfrm rot="6344481">
                  <a:off x="5396085" y="585004"/>
                  <a:ext cx="389971" cy="582594"/>
                </a:xfrm>
                <a:prstGeom prst="moon">
                  <a:avLst>
                    <a:gd name="adj" fmla="val 28550"/>
                  </a:avLst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0" name="Moon 1389"/>
                <p:cNvSpPr/>
                <p:nvPr/>
              </p:nvSpPr>
              <p:spPr>
                <a:xfrm rot="4464348">
                  <a:off x="5906901" y="549266"/>
                  <a:ext cx="323182" cy="806470"/>
                </a:xfrm>
                <a:prstGeom prst="moon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1" name="Moon 1390"/>
                <p:cNvSpPr/>
                <p:nvPr/>
              </p:nvSpPr>
              <p:spPr>
                <a:xfrm rot="7279113">
                  <a:off x="6034746" y="719302"/>
                  <a:ext cx="323182" cy="754644"/>
                </a:xfrm>
                <a:prstGeom prst="moon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2" name="Oval 1391"/>
                <p:cNvSpPr/>
                <p:nvPr/>
              </p:nvSpPr>
              <p:spPr>
                <a:xfrm>
                  <a:off x="5486400" y="685800"/>
                  <a:ext cx="685800" cy="304800"/>
                </a:xfrm>
                <a:prstGeom prst="ellipse">
                  <a:avLst/>
                </a:prstGeom>
                <a:solidFill>
                  <a:srgbClr val="663300"/>
                </a:solidFill>
                <a:ln w="127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73" name="Trapezoid 1372"/>
              <p:cNvSpPr/>
              <p:nvPr/>
            </p:nvSpPr>
            <p:spPr>
              <a:xfrm>
                <a:off x="2590800" y="2438400"/>
                <a:ext cx="867097" cy="2545219"/>
              </a:xfrm>
              <a:prstGeom prst="trapezoid">
                <a:avLst>
                  <a:gd name="adj" fmla="val 46356"/>
                </a:avLst>
              </a:prstGeom>
              <a:solidFill>
                <a:srgbClr val="AE924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7" name="Group 42"/>
              <p:cNvGrpSpPr/>
              <p:nvPr/>
            </p:nvGrpSpPr>
            <p:grpSpPr>
              <a:xfrm>
                <a:off x="2209800" y="3657600"/>
                <a:ext cx="1142999" cy="533400"/>
                <a:chOff x="6172200" y="4565754"/>
                <a:chExt cx="3923675" cy="920646"/>
              </a:xfrm>
            </p:grpSpPr>
            <p:grpSp>
              <p:nvGrpSpPr>
                <p:cNvPr id="395" name="Group 303"/>
                <p:cNvGrpSpPr/>
                <p:nvPr/>
              </p:nvGrpSpPr>
              <p:grpSpPr>
                <a:xfrm>
                  <a:off x="6172200" y="4572000"/>
                  <a:ext cx="1295400" cy="914400"/>
                  <a:chOff x="6172200" y="4572000"/>
                  <a:chExt cx="1295400" cy="914400"/>
                </a:xfrm>
              </p:grpSpPr>
              <p:sp>
                <p:nvSpPr>
                  <p:cNvPr id="1384" name="Quad Arrow Callout 1383"/>
                  <p:cNvSpPr/>
                  <p:nvPr/>
                </p:nvSpPr>
                <p:spPr>
                  <a:xfrm>
                    <a:off x="6172200" y="4572000"/>
                    <a:ext cx="1295400" cy="914400"/>
                  </a:xfrm>
                  <a:prstGeom prst="quadArrowCallout">
                    <a:avLst>
                      <a:gd name="adj1" fmla="val 18515"/>
                      <a:gd name="adj2" fmla="val 5400"/>
                      <a:gd name="adj3" fmla="val 18515"/>
                      <a:gd name="adj4" fmla="val 8293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5" name="Diamond 1384"/>
                  <p:cNvSpPr/>
                  <p:nvPr/>
                </p:nvSpPr>
                <p:spPr>
                  <a:xfrm>
                    <a:off x="6649448" y="4823181"/>
                    <a:ext cx="279402" cy="412863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8" name="Group 304"/>
                <p:cNvGrpSpPr/>
                <p:nvPr/>
              </p:nvGrpSpPr>
              <p:grpSpPr>
                <a:xfrm>
                  <a:off x="7510072" y="4567003"/>
                  <a:ext cx="1295400" cy="914400"/>
                  <a:chOff x="6172200" y="4572000"/>
                  <a:chExt cx="1295400" cy="914400"/>
                </a:xfrm>
              </p:grpSpPr>
              <p:sp>
                <p:nvSpPr>
                  <p:cNvPr id="1382" name="Quad Arrow Callout 1381"/>
                  <p:cNvSpPr/>
                  <p:nvPr/>
                </p:nvSpPr>
                <p:spPr>
                  <a:xfrm>
                    <a:off x="6172200" y="4572000"/>
                    <a:ext cx="1295400" cy="914400"/>
                  </a:xfrm>
                  <a:prstGeom prst="quadArrowCallout">
                    <a:avLst>
                      <a:gd name="adj1" fmla="val 18515"/>
                      <a:gd name="adj2" fmla="val 5400"/>
                      <a:gd name="adj3" fmla="val 18515"/>
                      <a:gd name="adj4" fmla="val 8293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3" name="Diamond 1382"/>
                  <p:cNvSpPr/>
                  <p:nvPr/>
                </p:nvSpPr>
                <p:spPr>
                  <a:xfrm>
                    <a:off x="6649448" y="4823181"/>
                    <a:ext cx="279402" cy="412863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0" name="Group 307"/>
                <p:cNvGrpSpPr/>
                <p:nvPr/>
              </p:nvGrpSpPr>
              <p:grpSpPr>
                <a:xfrm>
                  <a:off x="8800475" y="4565754"/>
                  <a:ext cx="1295400" cy="914400"/>
                  <a:chOff x="6172200" y="4572000"/>
                  <a:chExt cx="1295400" cy="914400"/>
                </a:xfrm>
              </p:grpSpPr>
              <p:sp>
                <p:nvSpPr>
                  <p:cNvPr id="1380" name="Quad Arrow Callout 1379"/>
                  <p:cNvSpPr/>
                  <p:nvPr/>
                </p:nvSpPr>
                <p:spPr>
                  <a:xfrm>
                    <a:off x="6172200" y="4572000"/>
                    <a:ext cx="1295400" cy="914400"/>
                  </a:xfrm>
                  <a:prstGeom prst="quadArrowCallout">
                    <a:avLst>
                      <a:gd name="adj1" fmla="val 18515"/>
                      <a:gd name="adj2" fmla="val 5400"/>
                      <a:gd name="adj3" fmla="val 18515"/>
                      <a:gd name="adj4" fmla="val 8293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1" name="Diamond 1380"/>
                  <p:cNvSpPr/>
                  <p:nvPr/>
                </p:nvSpPr>
                <p:spPr>
                  <a:xfrm>
                    <a:off x="6649448" y="4823181"/>
                    <a:ext cx="279402" cy="412863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78" name="Oval 1377"/>
                <p:cNvSpPr/>
                <p:nvPr/>
              </p:nvSpPr>
              <p:spPr>
                <a:xfrm>
                  <a:off x="7367583" y="4914441"/>
                  <a:ext cx="206418" cy="230755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9" name="Oval 1378"/>
                <p:cNvSpPr/>
                <p:nvPr/>
              </p:nvSpPr>
              <p:spPr>
                <a:xfrm>
                  <a:off x="8749176" y="4916939"/>
                  <a:ext cx="206418" cy="230755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1" name="Group 122"/>
            <p:cNvGrpSpPr/>
            <p:nvPr/>
          </p:nvGrpSpPr>
          <p:grpSpPr>
            <a:xfrm>
              <a:off x="7776547" y="3429000"/>
              <a:ext cx="1367453" cy="2362200"/>
              <a:chOff x="3581400" y="762000"/>
              <a:chExt cx="2895600" cy="5001991"/>
            </a:xfrm>
          </p:grpSpPr>
          <p:sp>
            <p:nvSpPr>
              <p:cNvPr id="1400" name="Oval 1399"/>
              <p:cNvSpPr/>
              <p:nvPr/>
            </p:nvSpPr>
            <p:spPr>
              <a:xfrm rot="20950279">
                <a:off x="4918741" y="5246935"/>
                <a:ext cx="744528" cy="517056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1" name="Oval 1400"/>
              <p:cNvSpPr/>
              <p:nvPr/>
            </p:nvSpPr>
            <p:spPr>
              <a:xfrm rot="20950279">
                <a:off x="4232942" y="5170735"/>
                <a:ext cx="744528" cy="517056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2" name="Oval 1401"/>
              <p:cNvSpPr/>
              <p:nvPr/>
            </p:nvSpPr>
            <p:spPr>
              <a:xfrm rot="20950279">
                <a:off x="3581400" y="4165856"/>
                <a:ext cx="744528" cy="34896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3" name="Oval 1402"/>
              <p:cNvSpPr/>
              <p:nvPr/>
            </p:nvSpPr>
            <p:spPr>
              <a:xfrm rot="649721" flipH="1">
                <a:off x="5732472" y="4025612"/>
                <a:ext cx="744528" cy="34896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4" name="Trapezoid 1403"/>
              <p:cNvSpPr/>
              <p:nvPr/>
            </p:nvSpPr>
            <p:spPr>
              <a:xfrm rot="1217087" flipH="1">
                <a:off x="3947441" y="2631268"/>
                <a:ext cx="725928" cy="1719824"/>
              </a:xfrm>
              <a:prstGeom prst="trapezoid">
                <a:avLst/>
              </a:prstGeom>
              <a:solidFill>
                <a:srgbClr val="FFCF4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5" name="Trapezoid 1404"/>
              <p:cNvSpPr/>
              <p:nvPr/>
            </p:nvSpPr>
            <p:spPr>
              <a:xfrm rot="20382913">
                <a:off x="5381833" y="2622457"/>
                <a:ext cx="666873" cy="1659668"/>
              </a:xfrm>
              <a:prstGeom prst="trapezoid">
                <a:avLst/>
              </a:prstGeom>
              <a:solidFill>
                <a:srgbClr val="FFCF4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6" name="Trapezoid 1405"/>
              <p:cNvSpPr/>
              <p:nvPr/>
            </p:nvSpPr>
            <p:spPr>
              <a:xfrm>
                <a:off x="4228813" y="2553336"/>
                <a:ext cx="1613307" cy="2867184"/>
              </a:xfrm>
              <a:prstGeom prst="trapezoid">
                <a:avLst/>
              </a:prstGeom>
              <a:solidFill>
                <a:srgbClr val="FFCF4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7" name="Oval 1406"/>
              <p:cNvSpPr/>
              <p:nvPr/>
            </p:nvSpPr>
            <p:spPr>
              <a:xfrm>
                <a:off x="4706911" y="2482122"/>
                <a:ext cx="614597" cy="74601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8" name="Oval 1407"/>
              <p:cNvSpPr/>
              <p:nvPr/>
            </p:nvSpPr>
            <p:spPr>
              <a:xfrm>
                <a:off x="4347148" y="870422"/>
                <a:ext cx="1289154" cy="210364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9" name="Chord 1408"/>
              <p:cNvSpPr/>
              <p:nvPr/>
            </p:nvSpPr>
            <p:spPr>
              <a:xfrm rot="7621963">
                <a:off x="4261793" y="723681"/>
                <a:ext cx="1495574" cy="1572211"/>
              </a:xfrm>
              <a:prstGeom prst="chord">
                <a:avLst>
                  <a:gd name="adj1" fmla="val 2700000"/>
                  <a:gd name="adj2" fmla="val 14305134"/>
                </a:avLst>
              </a:prstGeom>
              <a:solidFill>
                <a:srgbClr val="83644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0" name="Cloud 1409"/>
              <p:cNvSpPr/>
              <p:nvPr/>
            </p:nvSpPr>
            <p:spPr>
              <a:xfrm rot="671737">
                <a:off x="3930992" y="1197798"/>
                <a:ext cx="576116" cy="2272152"/>
              </a:xfrm>
              <a:prstGeom prst="cloud">
                <a:avLst/>
              </a:prstGeom>
              <a:solidFill>
                <a:srgbClr val="83644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1" name="Cloud 1410"/>
              <p:cNvSpPr/>
              <p:nvPr/>
            </p:nvSpPr>
            <p:spPr>
              <a:xfrm rot="20928263" flipH="1">
                <a:off x="5506244" y="1329044"/>
                <a:ext cx="673798" cy="2014545"/>
              </a:xfrm>
              <a:prstGeom prst="cloud">
                <a:avLst/>
              </a:prstGeom>
              <a:solidFill>
                <a:srgbClr val="83644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2" name="Rectangle 1411"/>
              <p:cNvSpPr/>
              <p:nvPr/>
            </p:nvSpPr>
            <p:spPr>
              <a:xfrm>
                <a:off x="4166898" y="1283935"/>
                <a:ext cx="1734891" cy="3584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3" name="Trapezoid 1412"/>
              <p:cNvSpPr/>
              <p:nvPr/>
            </p:nvSpPr>
            <p:spPr>
              <a:xfrm rot="20382913">
                <a:off x="4564314" y="2740725"/>
                <a:ext cx="666873" cy="2679779"/>
              </a:xfrm>
              <a:prstGeom prst="trapezoid">
                <a:avLst>
                  <a:gd name="adj" fmla="val 38430"/>
                </a:avLst>
              </a:prstGeom>
              <a:solidFill>
                <a:srgbClr val="D07D0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4" name="Trapezoid 1413"/>
              <p:cNvSpPr/>
              <p:nvPr/>
            </p:nvSpPr>
            <p:spPr>
              <a:xfrm>
                <a:off x="4363256" y="4096004"/>
                <a:ext cx="1344421" cy="342816"/>
              </a:xfrm>
              <a:prstGeom prst="trapezoi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3" name="Group 77"/>
              <p:cNvGrpSpPr/>
              <p:nvPr/>
            </p:nvGrpSpPr>
            <p:grpSpPr>
              <a:xfrm>
                <a:off x="4240968" y="2763188"/>
                <a:ext cx="510914" cy="579620"/>
                <a:chOff x="6955436" y="1150495"/>
                <a:chExt cx="870679" cy="880673"/>
              </a:xfrm>
            </p:grpSpPr>
            <p:sp>
              <p:nvSpPr>
                <p:cNvPr id="1460" name="Oval 76"/>
                <p:cNvSpPr/>
                <p:nvPr/>
              </p:nvSpPr>
              <p:spPr>
                <a:xfrm>
                  <a:off x="6955436" y="1184224"/>
                  <a:ext cx="765748" cy="846944"/>
                </a:xfrm>
                <a:prstGeom prst="ellipse">
                  <a:avLst/>
                </a:prstGeom>
                <a:solidFill>
                  <a:srgbClr val="D07D0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1" name="Oval 73"/>
                <p:cNvSpPr/>
                <p:nvPr/>
              </p:nvSpPr>
              <p:spPr>
                <a:xfrm>
                  <a:off x="7010400" y="1371600"/>
                  <a:ext cx="558384" cy="507167"/>
                </a:xfrm>
                <a:prstGeom prst="ellipse">
                  <a:avLst/>
                </a:prstGeom>
                <a:solidFill>
                  <a:srgbClr val="D07D0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2" name="Oval 74"/>
                <p:cNvSpPr/>
                <p:nvPr/>
              </p:nvSpPr>
              <p:spPr>
                <a:xfrm>
                  <a:off x="7190282" y="1150495"/>
                  <a:ext cx="558384" cy="507167"/>
                </a:xfrm>
                <a:prstGeom prst="ellipse">
                  <a:avLst/>
                </a:prstGeom>
                <a:solidFill>
                  <a:srgbClr val="D07D0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3" name="Oval 75"/>
                <p:cNvSpPr/>
                <p:nvPr/>
              </p:nvSpPr>
              <p:spPr>
                <a:xfrm>
                  <a:off x="7267731" y="1389088"/>
                  <a:ext cx="558384" cy="507167"/>
                </a:xfrm>
                <a:prstGeom prst="ellipse">
                  <a:avLst/>
                </a:prstGeom>
                <a:solidFill>
                  <a:srgbClr val="D07D0E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4" name="Group 78"/>
              <p:cNvGrpSpPr/>
              <p:nvPr/>
            </p:nvGrpSpPr>
            <p:grpSpPr>
              <a:xfrm>
                <a:off x="4372131" y="4044846"/>
                <a:ext cx="1324131" cy="381000"/>
                <a:chOff x="4953000" y="3276600"/>
                <a:chExt cx="6172200" cy="990600"/>
              </a:xfrm>
            </p:grpSpPr>
            <p:grpSp>
              <p:nvGrpSpPr>
                <p:cNvPr id="415" name="Group 284"/>
                <p:cNvGrpSpPr/>
                <p:nvPr/>
              </p:nvGrpSpPr>
              <p:grpSpPr>
                <a:xfrm>
                  <a:off x="4953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1456" name="Octagon 1455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7" name="Diamond 1456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8" name="Diamond 1457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9" name="Diamond 1458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6" name="Group 285"/>
                <p:cNvGrpSpPr/>
                <p:nvPr/>
              </p:nvGrpSpPr>
              <p:grpSpPr>
                <a:xfrm>
                  <a:off x="6477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1452" name="Octagon 1451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3" name="Diamond 1452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4" name="Diamond 1453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5" name="Diamond 1454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4" name="Group 290"/>
                <p:cNvGrpSpPr/>
                <p:nvPr/>
              </p:nvGrpSpPr>
              <p:grpSpPr>
                <a:xfrm>
                  <a:off x="8001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1448" name="Octagon 1447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9" name="Diamond 1448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0" name="Diamond 1449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1" name="Diamond 1450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5" name="Group 295"/>
                <p:cNvGrpSpPr/>
                <p:nvPr/>
              </p:nvGrpSpPr>
              <p:grpSpPr>
                <a:xfrm>
                  <a:off x="9525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1444" name="Octagon 83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5" name="Diamond 84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6" name="Diamond 85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7" name="Diamond 1446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99"/>
              <p:cNvGrpSpPr/>
              <p:nvPr/>
            </p:nvGrpSpPr>
            <p:grpSpPr>
              <a:xfrm>
                <a:off x="4194747" y="1244184"/>
                <a:ext cx="1696387" cy="381000"/>
                <a:chOff x="4953000" y="3276600"/>
                <a:chExt cx="6172200" cy="990600"/>
              </a:xfrm>
            </p:grpSpPr>
            <p:grpSp>
              <p:nvGrpSpPr>
                <p:cNvPr id="476" name="Group 284"/>
                <p:cNvGrpSpPr/>
                <p:nvPr/>
              </p:nvGrpSpPr>
              <p:grpSpPr>
                <a:xfrm>
                  <a:off x="4953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1436" name="Octagon 1435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7" name="Diamond 1436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8" name="Diamond 1437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9" name="Diamond 1438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8" name="Group 285"/>
                <p:cNvGrpSpPr/>
                <p:nvPr/>
              </p:nvGrpSpPr>
              <p:grpSpPr>
                <a:xfrm>
                  <a:off x="6477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1432" name="Octagon 1431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3" name="Diamond 1432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4" name="Diamond 1433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5" name="Diamond 1434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1" name="Group 290"/>
                <p:cNvGrpSpPr/>
                <p:nvPr/>
              </p:nvGrpSpPr>
              <p:grpSpPr>
                <a:xfrm>
                  <a:off x="8001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1428" name="Octagon 1427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9" name="Diamond 1428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0" name="Diamond 1429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1" name="Diamond 1430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2" name="Group 295"/>
                <p:cNvGrpSpPr/>
                <p:nvPr/>
              </p:nvGrpSpPr>
              <p:grpSpPr>
                <a:xfrm>
                  <a:off x="9525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1424" name="Octagon 1423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5" name="Diamond 1424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6" name="Diamond 1425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7" name="Diamond 1426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18" name="Cloud 1417"/>
              <p:cNvSpPr/>
              <p:nvPr/>
            </p:nvSpPr>
            <p:spPr>
              <a:xfrm rot="20928263" flipH="1">
                <a:off x="4568121" y="2522802"/>
                <a:ext cx="951566" cy="838236"/>
              </a:xfrm>
              <a:prstGeom prst="cloud">
                <a:avLst/>
              </a:prstGeom>
              <a:solidFill>
                <a:srgbClr val="83644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9" name="Oval 1418"/>
              <p:cNvSpPr/>
              <p:nvPr/>
            </p:nvSpPr>
            <p:spPr>
              <a:xfrm>
                <a:off x="4836368" y="2629167"/>
                <a:ext cx="403730" cy="28748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3" name="Group 120"/>
            <p:cNvGrpSpPr/>
            <p:nvPr/>
          </p:nvGrpSpPr>
          <p:grpSpPr>
            <a:xfrm>
              <a:off x="2953658" y="2667000"/>
              <a:ext cx="1161143" cy="2819400"/>
              <a:chOff x="4082143" y="685800"/>
              <a:chExt cx="2394857" cy="4930345"/>
            </a:xfrm>
          </p:grpSpPr>
          <p:sp>
            <p:nvSpPr>
              <p:cNvPr id="1223" name="Round Diagonal Corner Rectangle 1222"/>
              <p:cNvSpPr/>
              <p:nvPr/>
            </p:nvSpPr>
            <p:spPr>
              <a:xfrm rot="12394047">
                <a:off x="5175987" y="958384"/>
                <a:ext cx="901176" cy="1696349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4" name="Round Diagonal Corner Rectangle 151"/>
              <p:cNvSpPr/>
              <p:nvPr/>
            </p:nvSpPr>
            <p:spPr>
              <a:xfrm rot="19994265" flipH="1">
                <a:off x="4401086" y="947860"/>
                <a:ext cx="904685" cy="1834510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5" name="Oval 1224"/>
              <p:cNvSpPr/>
              <p:nvPr/>
            </p:nvSpPr>
            <p:spPr>
              <a:xfrm>
                <a:off x="4591048" y="744036"/>
                <a:ext cx="1257302" cy="190949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6" name="Group 33"/>
              <p:cNvGrpSpPr/>
              <p:nvPr/>
            </p:nvGrpSpPr>
            <p:grpSpPr>
              <a:xfrm rot="2754858">
                <a:off x="4727425" y="4901111"/>
                <a:ext cx="483355" cy="946713"/>
                <a:chOff x="1676400" y="2133600"/>
                <a:chExt cx="1447800" cy="2088845"/>
              </a:xfrm>
            </p:grpSpPr>
            <p:sp>
              <p:nvSpPr>
                <p:cNvPr id="1246" name="Oval 173"/>
                <p:cNvSpPr/>
                <p:nvPr/>
              </p:nvSpPr>
              <p:spPr>
                <a:xfrm>
                  <a:off x="1676400" y="2133600"/>
                  <a:ext cx="1447800" cy="2057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7" name="Moon 1246"/>
                <p:cNvSpPr/>
                <p:nvPr/>
              </p:nvSpPr>
              <p:spPr>
                <a:xfrm rot="16429614">
                  <a:off x="2042866" y="3204410"/>
                  <a:ext cx="672490" cy="136358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8" name="Moon 1247"/>
                <p:cNvSpPr/>
                <p:nvPr/>
              </p:nvSpPr>
              <p:spPr>
                <a:xfrm rot="5400000">
                  <a:off x="2031790" y="2496488"/>
                  <a:ext cx="718282" cy="1364105"/>
                </a:xfrm>
                <a:prstGeom prst="moon">
                  <a:avLst>
                    <a:gd name="adj" fmla="val 34385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3" name="Group 45"/>
              <p:cNvGrpSpPr/>
              <p:nvPr/>
            </p:nvGrpSpPr>
            <p:grpSpPr>
              <a:xfrm rot="18845142" flipH="1">
                <a:off x="5215780" y="4792556"/>
                <a:ext cx="525679" cy="955158"/>
                <a:chOff x="1676400" y="2133600"/>
                <a:chExt cx="1447800" cy="2088845"/>
              </a:xfrm>
            </p:grpSpPr>
            <p:sp>
              <p:nvSpPr>
                <p:cNvPr id="1243" name="Oval 1242"/>
                <p:cNvSpPr/>
                <p:nvPr/>
              </p:nvSpPr>
              <p:spPr>
                <a:xfrm>
                  <a:off x="1676400" y="2133600"/>
                  <a:ext cx="1447800" cy="2057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4" name="Moon 1243"/>
                <p:cNvSpPr/>
                <p:nvPr/>
              </p:nvSpPr>
              <p:spPr>
                <a:xfrm rot="16429614">
                  <a:off x="2042866" y="3204410"/>
                  <a:ext cx="672490" cy="136358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5" name="Moon 172"/>
                <p:cNvSpPr/>
                <p:nvPr/>
              </p:nvSpPr>
              <p:spPr>
                <a:xfrm rot="5400000">
                  <a:off x="2031790" y="2496488"/>
                  <a:ext cx="718282" cy="1364105"/>
                </a:xfrm>
                <a:prstGeom prst="moon">
                  <a:avLst>
                    <a:gd name="adj" fmla="val 34385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4" name="Group 49"/>
              <p:cNvGrpSpPr/>
              <p:nvPr/>
            </p:nvGrpSpPr>
            <p:grpSpPr>
              <a:xfrm>
                <a:off x="4082143" y="2546274"/>
                <a:ext cx="2394857" cy="2681378"/>
                <a:chOff x="4419600" y="2060454"/>
                <a:chExt cx="3045502" cy="4187946"/>
              </a:xfrm>
            </p:grpSpPr>
            <p:sp>
              <p:nvSpPr>
                <p:cNvPr id="1234" name="Oval 161"/>
                <p:cNvSpPr/>
                <p:nvPr/>
              </p:nvSpPr>
              <p:spPr>
                <a:xfrm>
                  <a:off x="6890479" y="3785016"/>
                  <a:ext cx="574623" cy="84444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5" name="Oval 1234"/>
                <p:cNvSpPr/>
                <p:nvPr/>
              </p:nvSpPr>
              <p:spPr>
                <a:xfrm>
                  <a:off x="4419600" y="3810000"/>
                  <a:ext cx="574623" cy="84444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6" name="Trapezoid 1235"/>
                <p:cNvSpPr/>
                <p:nvPr/>
              </p:nvSpPr>
              <p:spPr>
                <a:xfrm rot="20102191">
                  <a:off x="6267526" y="2091421"/>
                  <a:ext cx="990600" cy="2115430"/>
                </a:xfrm>
                <a:prstGeom prst="trapezoid">
                  <a:avLst>
                    <a:gd name="adj" fmla="val 34133"/>
                  </a:avLst>
                </a:prstGeom>
                <a:solidFill>
                  <a:srgbClr val="D8AE6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7" name="Trapezoid 1236"/>
                <p:cNvSpPr/>
                <p:nvPr/>
              </p:nvSpPr>
              <p:spPr>
                <a:xfrm rot="1327004">
                  <a:off x="4648115" y="2060454"/>
                  <a:ext cx="990600" cy="2115430"/>
                </a:xfrm>
                <a:prstGeom prst="trapezoid">
                  <a:avLst>
                    <a:gd name="adj" fmla="val 34133"/>
                  </a:avLst>
                </a:prstGeom>
                <a:solidFill>
                  <a:srgbClr val="D8AE6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8" name="Trapezoid 1237"/>
                <p:cNvSpPr/>
                <p:nvPr/>
              </p:nvSpPr>
              <p:spPr>
                <a:xfrm>
                  <a:off x="4876800" y="2133600"/>
                  <a:ext cx="2133600" cy="4114800"/>
                </a:xfrm>
                <a:prstGeom prst="trapezoid">
                  <a:avLst/>
                </a:prstGeom>
                <a:solidFill>
                  <a:srgbClr val="D8AE6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9" name="Isosceles Triangle 1238"/>
                <p:cNvSpPr/>
                <p:nvPr/>
              </p:nvSpPr>
              <p:spPr>
                <a:xfrm rot="10800000">
                  <a:off x="5638800" y="2133600"/>
                  <a:ext cx="609600" cy="762000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0" name="Rectangle 1239"/>
                <p:cNvSpPr/>
                <p:nvPr/>
              </p:nvSpPr>
              <p:spPr>
                <a:xfrm>
                  <a:off x="5181600" y="4419600"/>
                  <a:ext cx="1524000" cy="228600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1" name="Trapezoid 1240"/>
                <p:cNvSpPr/>
                <p:nvPr/>
              </p:nvSpPr>
              <p:spPr>
                <a:xfrm rot="366654" flipH="1">
                  <a:off x="4944218" y="2084003"/>
                  <a:ext cx="706763" cy="3877254"/>
                </a:xfrm>
                <a:prstGeom prst="trapezoid">
                  <a:avLst>
                    <a:gd name="adj" fmla="val 34133"/>
                  </a:avLst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2" name="Trapezoid 1241"/>
                <p:cNvSpPr/>
                <p:nvPr/>
              </p:nvSpPr>
              <p:spPr>
                <a:xfrm rot="21233346">
                  <a:off x="6224662" y="2067736"/>
                  <a:ext cx="706763" cy="3886573"/>
                </a:xfrm>
                <a:prstGeom prst="trapezoid">
                  <a:avLst>
                    <a:gd name="adj" fmla="val 34133"/>
                  </a:avLst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29" name="Round Diagonal Corner Rectangle 1228"/>
              <p:cNvSpPr/>
              <p:nvPr/>
            </p:nvSpPr>
            <p:spPr>
              <a:xfrm rot="14935407">
                <a:off x="4465826" y="651248"/>
                <a:ext cx="734112" cy="918586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0" name="Round Diagonal Corner Rectangle 1229"/>
              <p:cNvSpPr/>
              <p:nvPr/>
            </p:nvSpPr>
            <p:spPr>
              <a:xfrm rot="18574207">
                <a:off x="5184411" y="589697"/>
                <a:ext cx="717800" cy="910006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1" name="Round Diagonal Corner Rectangle 1230"/>
              <p:cNvSpPr/>
              <p:nvPr/>
            </p:nvSpPr>
            <p:spPr>
              <a:xfrm rot="18574207">
                <a:off x="4795697" y="2024364"/>
                <a:ext cx="827266" cy="918586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2" name="Oval 1231"/>
              <p:cNvSpPr/>
              <p:nvPr/>
            </p:nvSpPr>
            <p:spPr>
              <a:xfrm>
                <a:off x="4919662" y="2175277"/>
                <a:ext cx="437436" cy="2428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3" name="Rectangle 160"/>
              <p:cNvSpPr/>
              <p:nvPr/>
            </p:nvSpPr>
            <p:spPr>
              <a:xfrm>
                <a:off x="4216419" y="1151957"/>
                <a:ext cx="1974897" cy="248563"/>
              </a:xfrm>
              <a:prstGeom prst="rect">
                <a:avLst/>
              </a:prstGeom>
              <a:solidFill>
                <a:srgbClr val="F1DE8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7" name="Group 91"/>
            <p:cNvGrpSpPr/>
            <p:nvPr/>
          </p:nvGrpSpPr>
          <p:grpSpPr>
            <a:xfrm>
              <a:off x="4267200" y="3124200"/>
              <a:ext cx="1219200" cy="2469935"/>
              <a:chOff x="949038" y="838201"/>
              <a:chExt cx="2214084" cy="4807874"/>
            </a:xfrm>
          </p:grpSpPr>
          <p:sp>
            <p:nvSpPr>
              <p:cNvPr id="396" name="Oval 395"/>
              <p:cNvSpPr/>
              <p:nvPr/>
            </p:nvSpPr>
            <p:spPr>
              <a:xfrm rot="649721" flipH="1">
                <a:off x="2013362" y="5240566"/>
                <a:ext cx="666155" cy="405509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/>
              <p:nvPr/>
            </p:nvSpPr>
            <p:spPr>
              <a:xfrm rot="649721" flipH="1">
                <a:off x="1403761" y="5240566"/>
                <a:ext cx="666155" cy="405509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Trapezoid 308"/>
              <p:cNvSpPr/>
              <p:nvPr/>
            </p:nvSpPr>
            <p:spPr>
              <a:xfrm flipH="1">
                <a:off x="1295400" y="2438400"/>
                <a:ext cx="1554334" cy="2963662"/>
              </a:xfrm>
              <a:prstGeom prst="trapezoi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09"/>
              <p:cNvSpPr/>
              <p:nvPr/>
            </p:nvSpPr>
            <p:spPr>
              <a:xfrm rot="6724914" flipH="1">
                <a:off x="811957" y="3462930"/>
                <a:ext cx="666155" cy="39199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10"/>
              <p:cNvSpPr/>
              <p:nvPr/>
            </p:nvSpPr>
            <p:spPr>
              <a:xfrm rot="3549535" flipH="1">
                <a:off x="2596757" y="3442199"/>
                <a:ext cx="666155" cy="39199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Trapezoid 311"/>
              <p:cNvSpPr/>
              <p:nvPr/>
            </p:nvSpPr>
            <p:spPr>
              <a:xfrm rot="1217087" flipH="1">
                <a:off x="1145212" y="2348349"/>
                <a:ext cx="596675" cy="1301615"/>
              </a:xfrm>
              <a:prstGeom prst="trapezoid">
                <a:avLst/>
              </a:prstGeom>
              <a:solidFill>
                <a:srgbClr val="BEA34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Trapezoid 401"/>
              <p:cNvSpPr/>
              <p:nvPr/>
            </p:nvSpPr>
            <p:spPr>
              <a:xfrm rot="20382913">
                <a:off x="2375775" y="2355258"/>
                <a:ext cx="649515" cy="1348794"/>
              </a:xfrm>
              <a:prstGeom prst="trapezoid">
                <a:avLst/>
              </a:prstGeom>
              <a:solidFill>
                <a:srgbClr val="BEA34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Cloud 402"/>
              <p:cNvSpPr/>
              <p:nvPr/>
            </p:nvSpPr>
            <p:spPr>
              <a:xfrm rot="671737">
                <a:off x="1015697" y="1253487"/>
                <a:ext cx="679260" cy="1461487"/>
              </a:xfrm>
              <a:prstGeom prst="cloud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Cloud 403"/>
              <p:cNvSpPr/>
              <p:nvPr/>
            </p:nvSpPr>
            <p:spPr>
              <a:xfrm rot="20706537">
                <a:off x="2386670" y="1320019"/>
                <a:ext cx="776452" cy="1335968"/>
              </a:xfrm>
              <a:prstGeom prst="cloud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Trapezoid 404"/>
              <p:cNvSpPr/>
              <p:nvPr/>
            </p:nvSpPr>
            <p:spPr>
              <a:xfrm flipH="1">
                <a:off x="1330050" y="2294138"/>
                <a:ext cx="1443485" cy="2582662"/>
              </a:xfrm>
              <a:prstGeom prst="trapezoid">
                <a:avLst/>
              </a:prstGeom>
              <a:solidFill>
                <a:srgbClr val="BEA34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Isosceles Triangle 405"/>
              <p:cNvSpPr/>
              <p:nvPr/>
            </p:nvSpPr>
            <p:spPr>
              <a:xfrm rot="10800000" flipH="1">
                <a:off x="1811213" y="2514114"/>
                <a:ext cx="481162" cy="65992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Cloud 406"/>
              <p:cNvSpPr/>
              <p:nvPr/>
            </p:nvSpPr>
            <p:spPr>
              <a:xfrm rot="16200000">
                <a:off x="1647905" y="409497"/>
                <a:ext cx="809896" cy="1667303"/>
              </a:xfrm>
              <a:prstGeom prst="cloud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8" name="Group 24"/>
              <p:cNvGrpSpPr/>
              <p:nvPr/>
            </p:nvGrpSpPr>
            <p:grpSpPr>
              <a:xfrm>
                <a:off x="1143000" y="2057400"/>
                <a:ext cx="1695267" cy="2438400"/>
                <a:chOff x="4553133" y="914400"/>
                <a:chExt cx="2152467" cy="3437344"/>
              </a:xfrm>
            </p:grpSpPr>
            <p:sp>
              <p:nvSpPr>
                <p:cNvPr id="475" name="Double Wave 23"/>
                <p:cNvSpPr/>
                <p:nvPr/>
              </p:nvSpPr>
              <p:spPr>
                <a:xfrm rot="16807465">
                  <a:off x="3382792" y="2343203"/>
                  <a:ext cx="3178882" cy="838200"/>
                </a:xfrm>
                <a:prstGeom prst="doubleWave">
                  <a:avLst>
                    <a:gd name="adj1" fmla="val 6250"/>
                    <a:gd name="adj2" fmla="val -10000"/>
                  </a:avLst>
                </a:prstGeom>
                <a:solidFill>
                  <a:srgbClr val="E0C13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09" name="Group 16"/>
                <p:cNvGrpSpPr/>
                <p:nvPr/>
              </p:nvGrpSpPr>
              <p:grpSpPr>
                <a:xfrm>
                  <a:off x="4724400" y="914400"/>
                  <a:ext cx="1981200" cy="2070031"/>
                  <a:chOff x="2624682" y="2226017"/>
                  <a:chExt cx="1981200" cy="2070031"/>
                </a:xfrm>
                <a:solidFill>
                  <a:srgbClr val="E0C13C"/>
                </a:solidFill>
              </p:grpSpPr>
              <p:sp>
                <p:nvSpPr>
                  <p:cNvPr id="477" name="Pie 17"/>
                  <p:cNvSpPr/>
                  <p:nvPr/>
                </p:nvSpPr>
                <p:spPr>
                  <a:xfrm rot="18695073">
                    <a:off x="2580266" y="2270433"/>
                    <a:ext cx="2070031" cy="1981200"/>
                  </a:xfrm>
                  <a:prstGeom prst="pi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510" name="Group 5"/>
                  <p:cNvGrpSpPr/>
                  <p:nvPr/>
                </p:nvGrpSpPr>
                <p:grpSpPr>
                  <a:xfrm>
                    <a:off x="2834111" y="2295398"/>
                    <a:ext cx="1592316" cy="1672545"/>
                    <a:chOff x="2831849" y="2295398"/>
                    <a:chExt cx="1592316" cy="1672545"/>
                  </a:xfrm>
                  <a:grpFill/>
                </p:grpSpPr>
                <p:sp>
                  <p:nvSpPr>
                    <p:cNvPr id="479" name="Moon 3"/>
                    <p:cNvSpPr/>
                    <p:nvPr/>
                  </p:nvSpPr>
                  <p:spPr>
                    <a:xfrm rot="16200000">
                      <a:off x="2888601" y="2432379"/>
                      <a:ext cx="1478812" cy="1592316"/>
                    </a:xfrm>
                    <a:prstGeom prst="moon">
                      <a:avLst>
                        <a:gd name="adj" fmla="val 67712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Moon 20"/>
                    <p:cNvSpPr/>
                    <p:nvPr/>
                  </p:nvSpPr>
                  <p:spPr>
                    <a:xfrm rot="16200000">
                      <a:off x="3008001" y="2169800"/>
                      <a:ext cx="1209801" cy="1460997"/>
                    </a:xfrm>
                    <a:prstGeom prst="moon">
                      <a:avLst>
                        <a:gd name="adj" fmla="val 67712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409" name="Oval 408"/>
              <p:cNvSpPr/>
              <p:nvPr/>
            </p:nvSpPr>
            <p:spPr>
              <a:xfrm flipH="1">
                <a:off x="1443324" y="974294"/>
                <a:ext cx="1330212" cy="164980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1" name="Group 58"/>
              <p:cNvGrpSpPr/>
              <p:nvPr/>
            </p:nvGrpSpPr>
            <p:grpSpPr>
              <a:xfrm>
                <a:off x="1236689" y="4868055"/>
                <a:ext cx="1586459" cy="585867"/>
                <a:chOff x="3810000" y="1677648"/>
                <a:chExt cx="4705061" cy="1827552"/>
              </a:xfrm>
            </p:grpSpPr>
            <p:grpSp>
              <p:nvGrpSpPr>
                <p:cNvPr id="1216" name="Group 37"/>
                <p:cNvGrpSpPr/>
                <p:nvPr/>
              </p:nvGrpSpPr>
              <p:grpSpPr>
                <a:xfrm>
                  <a:off x="3810000" y="1828800"/>
                  <a:ext cx="1776984" cy="1676400"/>
                  <a:chOff x="3810000" y="1828800"/>
                  <a:chExt cx="4038600" cy="3810000"/>
                </a:xfrm>
              </p:grpSpPr>
              <p:sp>
                <p:nvSpPr>
                  <p:cNvPr id="465" name="Half Frame 464"/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6" name="Half Frame 465"/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7" name="Half Frame 466"/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8" name="Half Frame 467"/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9" name="Donut 468"/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0" name="Diamond 469"/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1" name="Diamond 470"/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Diamond 472"/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Diamond 473"/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17" name="Group 38"/>
                <p:cNvGrpSpPr/>
                <p:nvPr/>
              </p:nvGrpSpPr>
              <p:grpSpPr>
                <a:xfrm>
                  <a:off x="5314014" y="1757596"/>
                  <a:ext cx="1776984" cy="1676400"/>
                  <a:chOff x="3810000" y="1828800"/>
                  <a:chExt cx="4038600" cy="3810000"/>
                </a:xfrm>
              </p:grpSpPr>
              <p:sp>
                <p:nvSpPr>
                  <p:cNvPr id="456" name="Half Frame 455"/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7" name="Half Frame 456"/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8" name="Half Frame 457"/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9" name="Half Frame 458"/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0" name="Donut 459"/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1" name="Diamond 460"/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Diamond 461"/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" name="Diamond 462"/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Diamond 463"/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18" name="Group 48"/>
                <p:cNvGrpSpPr/>
                <p:nvPr/>
              </p:nvGrpSpPr>
              <p:grpSpPr>
                <a:xfrm>
                  <a:off x="6738077" y="1677648"/>
                  <a:ext cx="1776984" cy="1676400"/>
                  <a:chOff x="3810000" y="1828800"/>
                  <a:chExt cx="4038600" cy="3810000"/>
                </a:xfrm>
              </p:grpSpPr>
              <p:sp>
                <p:nvSpPr>
                  <p:cNvPr id="447" name="Half Frame 446"/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8" name="Half Frame 50"/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9" name="Half Frame 51"/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0" name="Half Frame 52"/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1" name="Donut 361"/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2" name="Diamond 451"/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Diamond 452"/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Diamond 453"/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Diamond 454"/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19" name="Group 90"/>
              <p:cNvGrpSpPr/>
              <p:nvPr/>
            </p:nvGrpSpPr>
            <p:grpSpPr>
              <a:xfrm>
                <a:off x="1140502" y="1128010"/>
                <a:ext cx="1722619" cy="206116"/>
                <a:chOff x="3733800" y="723275"/>
                <a:chExt cx="1930420" cy="585867"/>
              </a:xfrm>
            </p:grpSpPr>
            <p:sp>
              <p:nvSpPr>
                <p:cNvPr id="412" name="Rounded Rectangle 15"/>
                <p:cNvSpPr/>
                <p:nvPr/>
              </p:nvSpPr>
              <p:spPr>
                <a:xfrm>
                  <a:off x="3733800" y="762000"/>
                  <a:ext cx="1930420" cy="533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20" name="Group 59"/>
                <p:cNvGrpSpPr/>
                <p:nvPr/>
              </p:nvGrpSpPr>
              <p:grpSpPr>
                <a:xfrm rot="228535">
                  <a:off x="3889947" y="723275"/>
                  <a:ext cx="1586459" cy="585867"/>
                  <a:chOff x="3810000" y="1677648"/>
                  <a:chExt cx="4705061" cy="1827552"/>
                </a:xfrm>
              </p:grpSpPr>
              <p:grpSp>
                <p:nvGrpSpPr>
                  <p:cNvPr id="1221" name="Group 37"/>
                  <p:cNvGrpSpPr/>
                  <p:nvPr/>
                </p:nvGrpSpPr>
                <p:grpSpPr>
                  <a:xfrm>
                    <a:off x="3810000" y="1828800"/>
                    <a:ext cx="1776984" cy="1676400"/>
                    <a:chOff x="3810000" y="1828800"/>
                    <a:chExt cx="4038600" cy="3810000"/>
                  </a:xfrm>
                </p:grpSpPr>
                <p:sp>
                  <p:nvSpPr>
                    <p:cNvPr id="435" name="Half Frame 434"/>
                    <p:cNvSpPr/>
                    <p:nvPr/>
                  </p:nvSpPr>
                  <p:spPr>
                    <a:xfrm rot="10800000">
                      <a:off x="3810000" y="1828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6" name="Half Frame 435"/>
                    <p:cNvSpPr/>
                    <p:nvPr/>
                  </p:nvSpPr>
                  <p:spPr>
                    <a:xfrm>
                      <a:off x="5791200" y="3733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7" name="Half Frame 436"/>
                    <p:cNvSpPr/>
                    <p:nvPr/>
                  </p:nvSpPr>
                  <p:spPr>
                    <a:xfrm rot="16200000">
                      <a:off x="6036664" y="2192936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8" name="Half Frame 437"/>
                    <p:cNvSpPr/>
                    <p:nvPr/>
                  </p:nvSpPr>
                  <p:spPr>
                    <a:xfrm flipH="1">
                      <a:off x="4191000" y="3886200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9" name="Donut 438"/>
                    <p:cNvSpPr/>
                    <p:nvPr/>
                  </p:nvSpPr>
                  <p:spPr>
                    <a:xfrm>
                      <a:off x="4955498" y="2948065"/>
                      <a:ext cx="1693333" cy="1607695"/>
                    </a:xfrm>
                    <a:prstGeom prst="donut">
                      <a:avLst>
                        <a:gd name="adj" fmla="val 32624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40" name="Diamond 439"/>
                    <p:cNvSpPr/>
                    <p:nvPr/>
                  </p:nvSpPr>
                  <p:spPr>
                    <a:xfrm>
                      <a:off x="5638800" y="29718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1" name="Diamond 440"/>
                    <p:cNvSpPr/>
                    <p:nvPr/>
                  </p:nvSpPr>
                  <p:spPr>
                    <a:xfrm>
                      <a:off x="5638800" y="40386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2" name="Diamond 441"/>
                    <p:cNvSpPr/>
                    <p:nvPr/>
                  </p:nvSpPr>
                  <p:spPr>
                    <a:xfrm rot="5400000">
                      <a:off x="5067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Diamond 442"/>
                    <p:cNvSpPr/>
                    <p:nvPr/>
                  </p:nvSpPr>
                  <p:spPr>
                    <a:xfrm rot="5400000">
                      <a:off x="6210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2" name="Group 38"/>
                  <p:cNvGrpSpPr/>
                  <p:nvPr/>
                </p:nvGrpSpPr>
                <p:grpSpPr>
                  <a:xfrm>
                    <a:off x="5314014" y="1757596"/>
                    <a:ext cx="1776984" cy="1676400"/>
                    <a:chOff x="3810000" y="1828800"/>
                    <a:chExt cx="4038600" cy="3810000"/>
                  </a:xfrm>
                </p:grpSpPr>
                <p:sp>
                  <p:nvSpPr>
                    <p:cNvPr id="426" name="Half Frame 425"/>
                    <p:cNvSpPr/>
                    <p:nvPr/>
                  </p:nvSpPr>
                  <p:spPr>
                    <a:xfrm rot="10800000">
                      <a:off x="3810000" y="1828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7" name="Half Frame 426"/>
                    <p:cNvSpPr/>
                    <p:nvPr/>
                  </p:nvSpPr>
                  <p:spPr>
                    <a:xfrm>
                      <a:off x="5791200" y="3733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8" name="Half Frame 427"/>
                    <p:cNvSpPr/>
                    <p:nvPr/>
                  </p:nvSpPr>
                  <p:spPr>
                    <a:xfrm rot="16200000">
                      <a:off x="6036664" y="2192936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9" name="Half Frame 428"/>
                    <p:cNvSpPr/>
                    <p:nvPr/>
                  </p:nvSpPr>
                  <p:spPr>
                    <a:xfrm flipH="1">
                      <a:off x="4191000" y="3886200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0" name="Donut 429"/>
                    <p:cNvSpPr/>
                    <p:nvPr/>
                  </p:nvSpPr>
                  <p:spPr>
                    <a:xfrm>
                      <a:off x="4955498" y="2948065"/>
                      <a:ext cx="1693333" cy="1607695"/>
                    </a:xfrm>
                    <a:prstGeom prst="donut">
                      <a:avLst>
                        <a:gd name="adj" fmla="val 32624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1" name="Diamond 430"/>
                    <p:cNvSpPr/>
                    <p:nvPr/>
                  </p:nvSpPr>
                  <p:spPr>
                    <a:xfrm>
                      <a:off x="5638800" y="29718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2" name="Diamond 431"/>
                    <p:cNvSpPr/>
                    <p:nvPr/>
                  </p:nvSpPr>
                  <p:spPr>
                    <a:xfrm>
                      <a:off x="5638800" y="40386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Diamond 432"/>
                    <p:cNvSpPr/>
                    <p:nvPr/>
                  </p:nvSpPr>
                  <p:spPr>
                    <a:xfrm rot="5400000">
                      <a:off x="5067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4" name="Diamond 433"/>
                    <p:cNvSpPr/>
                    <p:nvPr/>
                  </p:nvSpPr>
                  <p:spPr>
                    <a:xfrm rot="5400000">
                      <a:off x="6210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6" name="Group 48"/>
                  <p:cNvGrpSpPr/>
                  <p:nvPr/>
                </p:nvGrpSpPr>
                <p:grpSpPr>
                  <a:xfrm>
                    <a:off x="6738077" y="1677648"/>
                    <a:ext cx="1776984" cy="1676400"/>
                    <a:chOff x="3810000" y="1828800"/>
                    <a:chExt cx="4038600" cy="3810000"/>
                  </a:xfrm>
                </p:grpSpPr>
                <p:sp>
                  <p:nvSpPr>
                    <p:cNvPr id="417" name="Half Frame 416"/>
                    <p:cNvSpPr/>
                    <p:nvPr/>
                  </p:nvSpPr>
                  <p:spPr>
                    <a:xfrm rot="10800000">
                      <a:off x="3810000" y="1828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8" name="Half Frame 417"/>
                    <p:cNvSpPr/>
                    <p:nvPr/>
                  </p:nvSpPr>
                  <p:spPr>
                    <a:xfrm>
                      <a:off x="5791200" y="3733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9" name="Half Frame 418"/>
                    <p:cNvSpPr/>
                    <p:nvPr/>
                  </p:nvSpPr>
                  <p:spPr>
                    <a:xfrm rot="16200000">
                      <a:off x="6036664" y="2192936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0" name="Half Frame 419"/>
                    <p:cNvSpPr/>
                    <p:nvPr/>
                  </p:nvSpPr>
                  <p:spPr>
                    <a:xfrm flipH="1">
                      <a:off x="4191000" y="3886200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1" name="Donut 420"/>
                    <p:cNvSpPr/>
                    <p:nvPr/>
                  </p:nvSpPr>
                  <p:spPr>
                    <a:xfrm>
                      <a:off x="4955498" y="2948065"/>
                      <a:ext cx="1693333" cy="1607695"/>
                    </a:xfrm>
                    <a:prstGeom prst="donut">
                      <a:avLst>
                        <a:gd name="adj" fmla="val 32624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2" name="Diamond 421"/>
                    <p:cNvSpPr/>
                    <p:nvPr/>
                  </p:nvSpPr>
                  <p:spPr>
                    <a:xfrm>
                      <a:off x="5638800" y="29718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3" name="Diamond 422"/>
                    <p:cNvSpPr/>
                    <p:nvPr/>
                  </p:nvSpPr>
                  <p:spPr>
                    <a:xfrm>
                      <a:off x="5638800" y="40386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4" name="Diamond 423"/>
                    <p:cNvSpPr/>
                    <p:nvPr/>
                  </p:nvSpPr>
                  <p:spPr>
                    <a:xfrm rot="5400000">
                      <a:off x="5067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5" name="Diamond 424"/>
                    <p:cNvSpPr/>
                    <p:nvPr/>
                  </p:nvSpPr>
                  <p:spPr>
                    <a:xfrm rot="5400000">
                      <a:off x="6210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227" name="Group 390"/>
            <p:cNvGrpSpPr/>
            <p:nvPr/>
          </p:nvGrpSpPr>
          <p:grpSpPr>
            <a:xfrm>
              <a:off x="5334000" y="3276600"/>
              <a:ext cx="1349906" cy="2590800"/>
              <a:chOff x="304800" y="466773"/>
              <a:chExt cx="2438400" cy="4679887"/>
            </a:xfrm>
          </p:grpSpPr>
          <p:sp>
            <p:nvSpPr>
              <p:cNvPr id="548" name="Cloud 547"/>
              <p:cNvSpPr/>
              <p:nvPr/>
            </p:nvSpPr>
            <p:spPr>
              <a:xfrm rot="1518698" flipH="1">
                <a:off x="696996" y="641895"/>
                <a:ext cx="1036027" cy="1814534"/>
              </a:xfrm>
              <a:prstGeom prst="cloud">
                <a:avLst/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Cloud 548"/>
              <p:cNvSpPr/>
              <p:nvPr/>
            </p:nvSpPr>
            <p:spPr>
              <a:xfrm rot="20659987">
                <a:off x="1643959" y="617191"/>
                <a:ext cx="801666" cy="1823031"/>
              </a:xfrm>
              <a:prstGeom prst="cloud">
                <a:avLst/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2243016" y="3074956"/>
                <a:ext cx="500184" cy="68920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304800" y="2936552"/>
                <a:ext cx="500184" cy="76444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/>
              <p:cNvSpPr/>
              <p:nvPr/>
            </p:nvSpPr>
            <p:spPr>
              <a:xfrm rot="2225333">
                <a:off x="1231250" y="4469525"/>
                <a:ext cx="392724" cy="677135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/>
              <p:cNvSpPr/>
              <p:nvPr/>
            </p:nvSpPr>
            <p:spPr>
              <a:xfrm rot="20622370">
                <a:off x="1676400" y="4504465"/>
                <a:ext cx="441568" cy="600935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Trapezoid 553"/>
              <p:cNvSpPr/>
              <p:nvPr/>
            </p:nvSpPr>
            <p:spPr>
              <a:xfrm rot="1996156">
                <a:off x="472312" y="2060908"/>
                <a:ext cx="828604" cy="1425120"/>
              </a:xfrm>
              <a:prstGeom prst="trapezoid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Trapezoid 554"/>
              <p:cNvSpPr/>
              <p:nvPr/>
            </p:nvSpPr>
            <p:spPr>
              <a:xfrm rot="2041752">
                <a:off x="596736" y="1887584"/>
                <a:ext cx="823712" cy="1289946"/>
              </a:xfrm>
              <a:prstGeom prst="trapezoid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Trapezoid 555"/>
              <p:cNvSpPr/>
              <p:nvPr/>
            </p:nvSpPr>
            <p:spPr>
              <a:xfrm rot="19870960">
                <a:off x="1838378" y="2064868"/>
                <a:ext cx="778308" cy="1425120"/>
              </a:xfrm>
              <a:prstGeom prst="trapezoid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Trapezoid 556"/>
              <p:cNvSpPr/>
              <p:nvPr/>
            </p:nvSpPr>
            <p:spPr>
              <a:xfrm rot="20036208">
                <a:off x="1686346" y="1909261"/>
                <a:ext cx="823712" cy="1289946"/>
              </a:xfrm>
              <a:prstGeom prst="trapezoid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Trapezoid 557"/>
              <p:cNvSpPr/>
              <p:nvPr/>
            </p:nvSpPr>
            <p:spPr>
              <a:xfrm>
                <a:off x="992554" y="1946398"/>
                <a:ext cx="1187938" cy="2859016"/>
              </a:xfrm>
              <a:prstGeom prst="trapezoid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/>
              <p:cNvSpPr/>
              <p:nvPr/>
            </p:nvSpPr>
            <p:spPr>
              <a:xfrm>
                <a:off x="1321568" y="1720685"/>
                <a:ext cx="491984" cy="60189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Trapezoid 559"/>
              <p:cNvSpPr/>
              <p:nvPr/>
            </p:nvSpPr>
            <p:spPr>
              <a:xfrm rot="21335299">
                <a:off x="1640514" y="1893719"/>
                <a:ext cx="573620" cy="2693877"/>
              </a:xfrm>
              <a:prstGeom prst="trapezoid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Trapezoid 560"/>
              <p:cNvSpPr/>
              <p:nvPr/>
            </p:nvSpPr>
            <p:spPr>
              <a:xfrm rot="353417">
                <a:off x="978550" y="1870292"/>
                <a:ext cx="573620" cy="2736017"/>
              </a:xfrm>
              <a:prstGeom prst="trapezoid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990600" y="533400"/>
                <a:ext cx="1189892" cy="152454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1474350" y="2246140"/>
                <a:ext cx="312616" cy="150474"/>
              </a:xfrm>
              <a:prstGeom prst="rect">
                <a:avLst/>
              </a:prstGeom>
              <a:solidFill>
                <a:srgbClr val="E0C13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1455960" y="3356998"/>
                <a:ext cx="312616" cy="150474"/>
              </a:xfrm>
              <a:prstGeom prst="rect">
                <a:avLst/>
              </a:prstGeom>
              <a:solidFill>
                <a:srgbClr val="E0C13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Cloud 2"/>
              <p:cNvSpPr/>
              <p:nvPr/>
            </p:nvSpPr>
            <p:spPr>
              <a:xfrm rot="15742615" flipH="1">
                <a:off x="1175578" y="95093"/>
                <a:ext cx="698768" cy="1442128"/>
              </a:xfrm>
              <a:prstGeom prst="cloud">
                <a:avLst/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/>
              <p:cNvSpPr/>
              <p:nvPr/>
            </p:nvSpPr>
            <p:spPr>
              <a:xfrm rot="17832791">
                <a:off x="742237" y="902367"/>
                <a:ext cx="459771" cy="236128"/>
              </a:xfrm>
              <a:prstGeom prst="ellipse">
                <a:avLst/>
              </a:prstGeom>
              <a:solidFill>
                <a:srgbClr val="927B40"/>
              </a:solidFill>
              <a:ln w="12700">
                <a:solidFill>
                  <a:srgbClr val="927B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8" name="Group 1329"/>
            <p:cNvGrpSpPr/>
            <p:nvPr/>
          </p:nvGrpSpPr>
          <p:grpSpPr>
            <a:xfrm>
              <a:off x="1447800" y="2667000"/>
              <a:ext cx="1295400" cy="3046107"/>
              <a:chOff x="3200399" y="228600"/>
              <a:chExt cx="2548824" cy="5462666"/>
            </a:xfrm>
          </p:grpSpPr>
          <p:grpSp>
            <p:nvGrpSpPr>
              <p:cNvPr id="1249" name="Group 47"/>
              <p:cNvGrpSpPr/>
              <p:nvPr/>
            </p:nvGrpSpPr>
            <p:grpSpPr>
              <a:xfrm>
                <a:off x="4373404" y="5022623"/>
                <a:ext cx="569609" cy="668643"/>
                <a:chOff x="6106804" y="4039302"/>
                <a:chExt cx="666047" cy="774146"/>
              </a:xfrm>
            </p:grpSpPr>
            <p:sp>
              <p:nvSpPr>
                <p:cNvPr id="1356" name="Oval 1355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7" name="Oval 1356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8" name="Oval 1357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0" name="Group 47"/>
              <p:cNvGrpSpPr/>
              <p:nvPr/>
            </p:nvGrpSpPr>
            <p:grpSpPr>
              <a:xfrm rot="2613352">
                <a:off x="3936594" y="4916461"/>
                <a:ext cx="569609" cy="668643"/>
                <a:chOff x="6106804" y="4039302"/>
                <a:chExt cx="666047" cy="774146"/>
              </a:xfrm>
            </p:grpSpPr>
            <p:sp>
              <p:nvSpPr>
                <p:cNvPr id="1353" name="Oval 1352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4" name="Oval 1353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5" name="Oval 1354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33" name="Rounded Rectangle 1332"/>
              <p:cNvSpPr/>
              <p:nvPr/>
            </p:nvSpPr>
            <p:spPr>
              <a:xfrm>
                <a:off x="3721734" y="689307"/>
                <a:ext cx="1629173" cy="1184675"/>
              </a:xfrm>
              <a:prstGeom prst="roundRect">
                <a:avLst>
                  <a:gd name="adj" fmla="val 3196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" name="Oval 1333"/>
              <p:cNvSpPr/>
              <p:nvPr/>
            </p:nvSpPr>
            <p:spPr>
              <a:xfrm>
                <a:off x="5257800" y="3048000"/>
                <a:ext cx="491423" cy="72936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" name="Oval 1334"/>
              <p:cNvSpPr/>
              <p:nvPr/>
            </p:nvSpPr>
            <p:spPr>
              <a:xfrm>
                <a:off x="3200399" y="3124201"/>
                <a:ext cx="457201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" name="Trapezoid 1335"/>
              <p:cNvSpPr/>
              <p:nvPr/>
            </p:nvSpPr>
            <p:spPr>
              <a:xfrm rot="20102191">
                <a:off x="4780762" y="1703283"/>
                <a:ext cx="847170" cy="1827133"/>
              </a:xfrm>
              <a:prstGeom prst="trapezoid">
                <a:avLst>
                  <a:gd name="adj" fmla="val 34133"/>
                </a:avLst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" name="Trapezoid 1336"/>
              <p:cNvSpPr/>
              <p:nvPr/>
            </p:nvSpPr>
            <p:spPr>
              <a:xfrm rot="1327004">
                <a:off x="3395827" y="1676536"/>
                <a:ext cx="847170" cy="1827133"/>
              </a:xfrm>
              <a:prstGeom prst="trapezoid">
                <a:avLst>
                  <a:gd name="adj" fmla="val 34133"/>
                </a:avLst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8" name="Trapezoid 1337"/>
              <p:cNvSpPr/>
              <p:nvPr/>
            </p:nvSpPr>
            <p:spPr>
              <a:xfrm>
                <a:off x="3591401" y="1739713"/>
                <a:ext cx="1824674" cy="3554024"/>
              </a:xfrm>
              <a:prstGeom prst="trapezoid">
                <a:avLst/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9" name="Isosceles Triangle 1338"/>
              <p:cNvSpPr/>
              <p:nvPr/>
            </p:nvSpPr>
            <p:spPr>
              <a:xfrm rot="10800000">
                <a:off x="4243070" y="1739713"/>
                <a:ext cx="521335" cy="658153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0" name="Trapezoid 1339"/>
              <p:cNvSpPr/>
              <p:nvPr/>
            </p:nvSpPr>
            <p:spPr>
              <a:xfrm rot="366654" flipH="1">
                <a:off x="3645606" y="1696691"/>
                <a:ext cx="604430" cy="3413709"/>
              </a:xfrm>
              <a:prstGeom prst="trapezoid">
                <a:avLst>
                  <a:gd name="adj" fmla="val 34133"/>
                </a:avLst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1" name="Trapezoid 1340"/>
              <p:cNvSpPr/>
              <p:nvPr/>
            </p:nvSpPr>
            <p:spPr>
              <a:xfrm rot="21233346">
                <a:off x="4747840" y="1682627"/>
                <a:ext cx="604430" cy="3427064"/>
              </a:xfrm>
              <a:prstGeom prst="trapezoid">
                <a:avLst>
                  <a:gd name="adj" fmla="val 34133"/>
                </a:avLst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2" name="Oval 1341"/>
              <p:cNvSpPr/>
              <p:nvPr/>
            </p:nvSpPr>
            <p:spPr>
              <a:xfrm rot="662489">
                <a:off x="3722856" y="1826272"/>
                <a:ext cx="325835" cy="144849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" name="Oval 1342"/>
              <p:cNvSpPr/>
              <p:nvPr/>
            </p:nvSpPr>
            <p:spPr>
              <a:xfrm rot="20760750">
                <a:off x="4912984" y="1867240"/>
                <a:ext cx="325835" cy="1468635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4" name="Oval 1343"/>
              <p:cNvSpPr/>
              <p:nvPr/>
            </p:nvSpPr>
            <p:spPr>
              <a:xfrm>
                <a:off x="3917235" y="228600"/>
                <a:ext cx="1173005" cy="17111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Round Diagonal Corner Rectangle 1344"/>
              <p:cNvSpPr/>
              <p:nvPr/>
            </p:nvSpPr>
            <p:spPr>
              <a:xfrm rot="17471203">
                <a:off x="3264704" y="890404"/>
                <a:ext cx="1306704" cy="45616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6" name="Round Diagonal Corner Rectangle 1345"/>
              <p:cNvSpPr/>
              <p:nvPr/>
            </p:nvSpPr>
            <p:spPr>
              <a:xfrm rot="15759005" flipV="1">
                <a:off x="4495200" y="880545"/>
                <a:ext cx="1306221" cy="45616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7" name="Round Diagonal Corner Rectangle 1346"/>
              <p:cNvSpPr/>
              <p:nvPr/>
            </p:nvSpPr>
            <p:spPr>
              <a:xfrm rot="21077723">
                <a:off x="4142751" y="417340"/>
                <a:ext cx="782004" cy="460707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8" name="Flowchart: Delay 1347"/>
              <p:cNvSpPr/>
              <p:nvPr/>
            </p:nvSpPr>
            <p:spPr>
              <a:xfrm rot="16200000">
                <a:off x="4371459" y="-225624"/>
                <a:ext cx="394892" cy="1303339"/>
              </a:xfrm>
              <a:prstGeom prst="flowChartDelay">
                <a:avLst/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9" name="Rectangle 1348"/>
              <p:cNvSpPr/>
              <p:nvPr/>
            </p:nvSpPr>
            <p:spPr>
              <a:xfrm>
                <a:off x="3657600" y="3429000"/>
                <a:ext cx="1676400" cy="228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0" name="Wave 1349"/>
              <p:cNvSpPr/>
              <p:nvPr/>
            </p:nvSpPr>
            <p:spPr>
              <a:xfrm rot="15210751">
                <a:off x="4724729" y="3843514"/>
                <a:ext cx="762000" cy="253453"/>
              </a:xfrm>
              <a:prstGeom prst="wave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1" name="Wave 1350"/>
              <p:cNvSpPr/>
              <p:nvPr/>
            </p:nvSpPr>
            <p:spPr>
              <a:xfrm rot="16200000">
                <a:off x="4572330" y="3843513"/>
                <a:ext cx="762000" cy="253453"/>
              </a:xfrm>
              <a:prstGeom prst="wave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2" name="Rounded Rectangle 1351"/>
              <p:cNvSpPr/>
              <p:nvPr/>
            </p:nvSpPr>
            <p:spPr>
              <a:xfrm>
                <a:off x="4876800" y="3429000"/>
                <a:ext cx="304800" cy="228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377"/>
          <p:cNvSpPr/>
          <p:nvPr/>
        </p:nvSpPr>
        <p:spPr>
          <a:xfrm>
            <a:off x="0" y="3124200"/>
            <a:ext cx="12192000" cy="3733800"/>
          </a:xfrm>
          <a:prstGeom prst="rect">
            <a:avLst/>
          </a:prstGeom>
          <a:solidFill>
            <a:srgbClr val="F6D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0" y="0"/>
            <a:ext cx="12192000" cy="308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Double Wave 376"/>
          <p:cNvSpPr/>
          <p:nvPr/>
        </p:nvSpPr>
        <p:spPr>
          <a:xfrm>
            <a:off x="0" y="3124200"/>
            <a:ext cx="12192000" cy="1828800"/>
          </a:xfrm>
          <a:prstGeom prst="doubleWav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Cloud 333"/>
          <p:cNvSpPr/>
          <p:nvPr/>
        </p:nvSpPr>
        <p:spPr>
          <a:xfrm rot="1005385">
            <a:off x="3322117" y="171450"/>
            <a:ext cx="3742616" cy="153472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Cloud 334"/>
          <p:cNvSpPr/>
          <p:nvPr/>
        </p:nvSpPr>
        <p:spPr>
          <a:xfrm>
            <a:off x="2032001" y="1034484"/>
            <a:ext cx="3805817" cy="1407179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Cloud 335"/>
          <p:cNvSpPr/>
          <p:nvPr/>
        </p:nvSpPr>
        <p:spPr>
          <a:xfrm rot="1407272">
            <a:off x="4118984" y="998767"/>
            <a:ext cx="3805817" cy="1407179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4572001" y="228600"/>
            <a:ext cx="960582" cy="1809230"/>
            <a:chOff x="3810000" y="3156962"/>
            <a:chExt cx="2133600" cy="3701038"/>
          </a:xfrm>
        </p:grpSpPr>
        <p:sp>
          <p:nvSpPr>
            <p:cNvPr id="361" name="Oval 5"/>
            <p:cNvSpPr/>
            <p:nvPr/>
          </p:nvSpPr>
          <p:spPr>
            <a:xfrm rot="20244480">
              <a:off x="4876800" y="6172200"/>
              <a:ext cx="5334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 rot="1204902">
              <a:off x="4343400" y="6096000"/>
              <a:ext cx="5334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5410200" y="5486400"/>
              <a:ext cx="5334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3810000" y="5410200"/>
              <a:ext cx="533400" cy="685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Isosceles Triangle 364"/>
            <p:cNvSpPr/>
            <p:nvPr/>
          </p:nvSpPr>
          <p:spPr>
            <a:xfrm rot="19518518">
              <a:off x="4709516" y="4276211"/>
              <a:ext cx="1073783" cy="162191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6" name="Isosceles Triangle 365"/>
            <p:cNvSpPr/>
            <p:nvPr/>
          </p:nvSpPr>
          <p:spPr>
            <a:xfrm rot="2043946">
              <a:off x="3943519" y="4276372"/>
              <a:ext cx="1073783" cy="162191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Isosceles Triangle 366"/>
            <p:cNvSpPr/>
            <p:nvPr/>
          </p:nvSpPr>
          <p:spPr>
            <a:xfrm>
              <a:off x="4114800" y="4267200"/>
              <a:ext cx="1447800" cy="2209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Cloud 142"/>
            <p:cNvSpPr/>
            <p:nvPr/>
          </p:nvSpPr>
          <p:spPr>
            <a:xfrm rot="17642893">
              <a:off x="4038600" y="3352800"/>
              <a:ext cx="10668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Cloud 143"/>
            <p:cNvSpPr/>
            <p:nvPr/>
          </p:nvSpPr>
          <p:spPr>
            <a:xfrm rot="15063960">
              <a:off x="4832494" y="3309362"/>
              <a:ext cx="10668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144"/>
            <p:cNvSpPr/>
            <p:nvPr/>
          </p:nvSpPr>
          <p:spPr>
            <a:xfrm>
              <a:off x="4343400" y="3352800"/>
              <a:ext cx="1143000" cy="1447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3251201" y="609601"/>
            <a:ext cx="960582" cy="1787995"/>
            <a:chOff x="7772400" y="1708596"/>
            <a:chExt cx="1143000" cy="2711004"/>
          </a:xfrm>
        </p:grpSpPr>
        <p:sp>
          <p:nvSpPr>
            <p:cNvPr id="351" name="Oval 5"/>
            <p:cNvSpPr/>
            <p:nvPr/>
          </p:nvSpPr>
          <p:spPr>
            <a:xfrm rot="20244480">
              <a:off x="8343900" y="3911287"/>
              <a:ext cx="285750" cy="508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 rot="1204902">
              <a:off x="8058150" y="3854808"/>
              <a:ext cx="285750" cy="508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8629650" y="3402974"/>
              <a:ext cx="285750" cy="45183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7772400" y="3346494"/>
              <a:ext cx="285750" cy="5083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Isosceles Triangle 354"/>
            <p:cNvSpPr/>
            <p:nvPr/>
          </p:nvSpPr>
          <p:spPr>
            <a:xfrm rot="19518518">
              <a:off x="8254284" y="2505985"/>
              <a:ext cx="575241" cy="120215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Isosceles Triangle 355"/>
            <p:cNvSpPr/>
            <p:nvPr/>
          </p:nvSpPr>
          <p:spPr>
            <a:xfrm rot="2043946">
              <a:off x="7843928" y="2506104"/>
              <a:ext cx="575241" cy="120215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7" name="Isosceles Triangle 356"/>
            <p:cNvSpPr/>
            <p:nvPr/>
          </p:nvSpPr>
          <p:spPr>
            <a:xfrm>
              <a:off x="7935686" y="2499306"/>
              <a:ext cx="775607" cy="163789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Cloud 357"/>
            <p:cNvSpPr/>
            <p:nvPr/>
          </p:nvSpPr>
          <p:spPr>
            <a:xfrm rot="17642893">
              <a:off x="7785260" y="1899844"/>
              <a:ext cx="790709" cy="40821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8058150" y="1821555"/>
              <a:ext cx="612321" cy="107310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Cloud 359"/>
            <p:cNvSpPr/>
            <p:nvPr/>
          </p:nvSpPr>
          <p:spPr>
            <a:xfrm rot="12852032">
              <a:off x="8047361" y="1787131"/>
              <a:ext cx="790709" cy="40821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5689601" y="838201"/>
            <a:ext cx="960582" cy="1758973"/>
            <a:chOff x="8229600" y="1905000"/>
            <a:chExt cx="1143000" cy="2667000"/>
          </a:xfrm>
        </p:grpSpPr>
        <p:sp>
          <p:nvSpPr>
            <p:cNvPr id="340" name="Oval 5"/>
            <p:cNvSpPr/>
            <p:nvPr/>
          </p:nvSpPr>
          <p:spPr>
            <a:xfrm rot="20244480">
              <a:off x="8801100" y="4063687"/>
              <a:ext cx="285750" cy="508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 rot="1204902">
              <a:off x="8515350" y="4007208"/>
              <a:ext cx="285750" cy="508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9086850" y="3555374"/>
              <a:ext cx="285750" cy="45183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8229600" y="3498894"/>
              <a:ext cx="285750" cy="50831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Isosceles Triangle 343"/>
            <p:cNvSpPr/>
            <p:nvPr/>
          </p:nvSpPr>
          <p:spPr>
            <a:xfrm rot="19518518">
              <a:off x="8711484" y="2658385"/>
              <a:ext cx="575241" cy="120215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5" name="Isosceles Triangle 344"/>
            <p:cNvSpPr/>
            <p:nvPr/>
          </p:nvSpPr>
          <p:spPr>
            <a:xfrm rot="2043946">
              <a:off x="8301128" y="2658504"/>
              <a:ext cx="575241" cy="120215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6" name="Isosceles Triangle 345"/>
            <p:cNvSpPr/>
            <p:nvPr/>
          </p:nvSpPr>
          <p:spPr>
            <a:xfrm>
              <a:off x="8392886" y="2651706"/>
              <a:ext cx="775607" cy="163789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8515350" y="1973955"/>
              <a:ext cx="612321" cy="107310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Cloud 347"/>
            <p:cNvSpPr/>
            <p:nvPr/>
          </p:nvSpPr>
          <p:spPr>
            <a:xfrm rot="18017962">
              <a:off x="8314939" y="2206590"/>
              <a:ext cx="533400" cy="32727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Cloud 348"/>
            <p:cNvSpPr/>
            <p:nvPr/>
          </p:nvSpPr>
          <p:spPr>
            <a:xfrm rot="4862556">
              <a:off x="8828786" y="2202416"/>
              <a:ext cx="533400" cy="28054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Cloud 349"/>
            <p:cNvSpPr/>
            <p:nvPr/>
          </p:nvSpPr>
          <p:spPr>
            <a:xfrm>
              <a:off x="8534400" y="1905000"/>
              <a:ext cx="533400" cy="381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9" name="Rectangle 378"/>
          <p:cNvSpPr/>
          <p:nvPr/>
        </p:nvSpPr>
        <p:spPr>
          <a:xfrm>
            <a:off x="0" y="508635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1 Nephi 11:30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Nephi saw the heavens open again and angels came and administered to the children of men.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98EE45B-51B9-4110-8CF2-1DCD4D187BA4}"/>
              </a:ext>
            </a:extLst>
          </p:cNvPr>
          <p:cNvGrpSpPr/>
          <p:nvPr/>
        </p:nvGrpSpPr>
        <p:grpSpPr>
          <a:xfrm>
            <a:off x="3975558" y="3175198"/>
            <a:ext cx="1016363" cy="1651456"/>
            <a:chOff x="1627991" y="2032738"/>
            <a:chExt cx="1016363" cy="1651456"/>
          </a:xfrm>
        </p:grpSpPr>
        <p:sp>
          <p:nvSpPr>
            <p:cNvPr id="96" name="Rounded Rectangle 100">
              <a:extLst>
                <a:ext uri="{FF2B5EF4-FFF2-40B4-BE49-F238E27FC236}">
                  <a16:creationId xmlns:a16="http://schemas.microsoft.com/office/drawing/2014/main" id="{2DDC3FBD-A347-4018-8D4B-F452C06D6C5C}"/>
                </a:ext>
              </a:extLst>
            </p:cNvPr>
            <p:cNvSpPr/>
            <p:nvPr/>
          </p:nvSpPr>
          <p:spPr>
            <a:xfrm>
              <a:off x="1845665" y="2369050"/>
              <a:ext cx="660400" cy="51608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C024564-863E-46D2-8A0E-AB0C82D4542D}"/>
                </a:ext>
              </a:extLst>
            </p:cNvPr>
            <p:cNvSpPr/>
            <p:nvPr/>
          </p:nvSpPr>
          <p:spPr>
            <a:xfrm>
              <a:off x="1896465" y="3374546"/>
              <a:ext cx="254000" cy="309648"/>
            </a:xfrm>
            <a:prstGeom prst="ellipse">
              <a:avLst/>
            </a:prstGeom>
            <a:solidFill>
              <a:srgbClr val="D2B13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ACF6864-441A-4D92-BE97-3BE8385E3D1C}"/>
                </a:ext>
              </a:extLst>
            </p:cNvPr>
            <p:cNvSpPr/>
            <p:nvPr/>
          </p:nvSpPr>
          <p:spPr>
            <a:xfrm>
              <a:off x="2150465" y="3374546"/>
              <a:ext cx="254000" cy="309648"/>
            </a:xfrm>
            <a:prstGeom prst="ellipse">
              <a:avLst/>
            </a:prstGeom>
            <a:solidFill>
              <a:srgbClr val="D2B13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501333A-30F7-4E4F-8E4C-48174FA57963}"/>
                </a:ext>
              </a:extLst>
            </p:cNvPr>
            <p:cNvSpPr/>
            <p:nvPr/>
          </p:nvSpPr>
          <p:spPr>
            <a:xfrm>
              <a:off x="2390354" y="2976267"/>
              <a:ext cx="254000" cy="20643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DA8E428-F2E1-4153-8F15-453943CE4A33}"/>
                </a:ext>
              </a:extLst>
            </p:cNvPr>
            <p:cNvSpPr/>
            <p:nvPr/>
          </p:nvSpPr>
          <p:spPr>
            <a:xfrm>
              <a:off x="1693265" y="2961682"/>
              <a:ext cx="254000" cy="2580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apezoid 100">
              <a:extLst>
                <a:ext uri="{FF2B5EF4-FFF2-40B4-BE49-F238E27FC236}">
                  <a16:creationId xmlns:a16="http://schemas.microsoft.com/office/drawing/2014/main" id="{B131BFF7-E7C4-4995-B99C-EFC04F9D1A58}"/>
                </a:ext>
              </a:extLst>
            </p:cNvPr>
            <p:cNvSpPr/>
            <p:nvPr/>
          </p:nvSpPr>
          <p:spPr>
            <a:xfrm rot="19486427" flipH="1">
              <a:off x="2054060" y="2596604"/>
              <a:ext cx="508000" cy="540025"/>
            </a:xfrm>
            <a:prstGeom prst="trapezoid">
              <a:avLst>
                <a:gd name="adj" fmla="val 34231"/>
              </a:avLst>
            </a:prstGeom>
            <a:solidFill>
              <a:srgbClr val="D2B13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id="{F59CF240-5700-4B9B-B3EE-D2D5C1532166}"/>
                </a:ext>
              </a:extLst>
            </p:cNvPr>
            <p:cNvSpPr/>
            <p:nvPr/>
          </p:nvSpPr>
          <p:spPr>
            <a:xfrm rot="2113573">
              <a:off x="1744065" y="2600426"/>
              <a:ext cx="508000" cy="567688"/>
            </a:xfrm>
            <a:prstGeom prst="trapezoid">
              <a:avLst>
                <a:gd name="adj" fmla="val 34231"/>
              </a:avLst>
            </a:prstGeom>
            <a:solidFill>
              <a:srgbClr val="D2B13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A28518FC-612A-4F3A-928F-D3965762A0DC}"/>
                </a:ext>
              </a:extLst>
            </p:cNvPr>
            <p:cNvSpPr/>
            <p:nvPr/>
          </p:nvSpPr>
          <p:spPr>
            <a:xfrm>
              <a:off x="1845665" y="2548818"/>
              <a:ext cx="660400" cy="980552"/>
            </a:xfrm>
            <a:prstGeom prst="triangl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767D103-26F9-4A16-B522-9F02731B6ADC}"/>
                </a:ext>
              </a:extLst>
            </p:cNvPr>
            <p:cNvSpPr/>
            <p:nvPr/>
          </p:nvSpPr>
          <p:spPr>
            <a:xfrm>
              <a:off x="1947265" y="2032738"/>
              <a:ext cx="457200" cy="67090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7D79BC7-4D73-4324-8D38-D44AAC12775C}"/>
                </a:ext>
              </a:extLst>
            </p:cNvPr>
            <p:cNvSpPr/>
            <p:nvPr/>
          </p:nvSpPr>
          <p:spPr>
            <a:xfrm rot="19933828">
              <a:off x="1627991" y="2045058"/>
              <a:ext cx="976338" cy="1033078"/>
            </a:xfrm>
            <a:custGeom>
              <a:avLst/>
              <a:gdLst>
                <a:gd name="connsiteX0" fmla="*/ 976338 w 976338"/>
                <a:gd name="connsiteY0" fmla="*/ 42166 h 1033078"/>
                <a:gd name="connsiteX1" fmla="*/ 971856 w 976338"/>
                <a:gd name="connsiteY1" fmla="*/ 305087 h 1033078"/>
                <a:gd name="connsiteX2" fmla="*/ 943590 w 976338"/>
                <a:gd name="connsiteY2" fmla="*/ 323863 h 1033078"/>
                <a:gd name="connsiteX3" fmla="*/ 959845 w 976338"/>
                <a:gd name="connsiteY3" fmla="*/ 326847 h 1033078"/>
                <a:gd name="connsiteX4" fmla="*/ 830215 w 976338"/>
                <a:gd name="connsiteY4" fmla="*/ 1033078 h 1033078"/>
                <a:gd name="connsiteX5" fmla="*/ 605371 w 976338"/>
                <a:gd name="connsiteY5" fmla="*/ 991808 h 1033078"/>
                <a:gd name="connsiteX6" fmla="*/ 746112 w 976338"/>
                <a:gd name="connsiteY6" fmla="*/ 333242 h 1033078"/>
                <a:gd name="connsiteX7" fmla="*/ 742024 w 976338"/>
                <a:gd name="connsiteY7" fmla="*/ 315706 h 1033078"/>
                <a:gd name="connsiteX8" fmla="*/ 731331 w 976338"/>
                <a:gd name="connsiteY8" fmla="*/ 311907 h 1033078"/>
                <a:gd name="connsiteX9" fmla="*/ 651156 w 976338"/>
                <a:gd name="connsiteY9" fmla="*/ 279411 h 1033078"/>
                <a:gd name="connsiteX10" fmla="*/ 604115 w 976338"/>
                <a:gd name="connsiteY10" fmla="*/ 268113 h 1033078"/>
                <a:gd name="connsiteX11" fmla="*/ 595869 w 976338"/>
                <a:gd name="connsiteY11" fmla="*/ 286542 h 1033078"/>
                <a:gd name="connsiteX12" fmla="*/ 178299 w 976338"/>
                <a:gd name="connsiteY12" fmla="*/ 757013 h 1033078"/>
                <a:gd name="connsiteX13" fmla="*/ 0 w 976338"/>
                <a:gd name="connsiteY13" fmla="*/ 613948 h 1033078"/>
                <a:gd name="connsiteX14" fmla="*/ 449364 w 976338"/>
                <a:gd name="connsiteY14" fmla="*/ 53913 h 1033078"/>
                <a:gd name="connsiteX15" fmla="*/ 462834 w 976338"/>
                <a:gd name="connsiteY15" fmla="*/ 64721 h 1033078"/>
                <a:gd name="connsiteX16" fmla="*/ 463218 w 976338"/>
                <a:gd name="connsiteY16" fmla="*/ 42166 h 1033078"/>
                <a:gd name="connsiteX17" fmla="*/ 976338 w 976338"/>
                <a:gd name="connsiteY17" fmla="*/ 42166 h 103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6338" h="1033078">
                  <a:moveTo>
                    <a:pt x="976338" y="42166"/>
                  </a:moveTo>
                  <a:lnTo>
                    <a:pt x="971856" y="305087"/>
                  </a:lnTo>
                  <a:lnTo>
                    <a:pt x="943590" y="323863"/>
                  </a:lnTo>
                  <a:lnTo>
                    <a:pt x="959845" y="326847"/>
                  </a:lnTo>
                  <a:cubicBezTo>
                    <a:pt x="1041548" y="585185"/>
                    <a:pt x="748512" y="774740"/>
                    <a:pt x="830215" y="1033078"/>
                  </a:cubicBezTo>
                  <a:lnTo>
                    <a:pt x="605371" y="991808"/>
                  </a:lnTo>
                  <a:cubicBezTo>
                    <a:pt x="528774" y="749616"/>
                    <a:pt x="781539" y="567878"/>
                    <a:pt x="746112" y="333242"/>
                  </a:cubicBezTo>
                  <a:lnTo>
                    <a:pt x="742024" y="315706"/>
                  </a:lnTo>
                  <a:lnTo>
                    <a:pt x="731331" y="311907"/>
                  </a:lnTo>
                  <a:cubicBezTo>
                    <a:pt x="704606" y="300629"/>
                    <a:pt x="677881" y="288683"/>
                    <a:pt x="651156" y="279411"/>
                  </a:cubicBezTo>
                  <a:lnTo>
                    <a:pt x="604115" y="268113"/>
                  </a:lnTo>
                  <a:lnTo>
                    <a:pt x="595869" y="286542"/>
                  </a:lnTo>
                  <a:cubicBezTo>
                    <a:pt x="494599" y="473791"/>
                    <a:pt x="222690" y="524124"/>
                    <a:pt x="178299" y="757013"/>
                  </a:cubicBezTo>
                  <a:lnTo>
                    <a:pt x="0" y="613948"/>
                  </a:lnTo>
                  <a:cubicBezTo>
                    <a:pt x="50733" y="347790"/>
                    <a:pt x="398631" y="320072"/>
                    <a:pt x="449364" y="53913"/>
                  </a:cubicBezTo>
                  <a:lnTo>
                    <a:pt x="462834" y="64721"/>
                  </a:lnTo>
                  <a:lnTo>
                    <a:pt x="463218" y="42166"/>
                  </a:lnTo>
                  <a:cubicBezTo>
                    <a:pt x="634258" y="-103901"/>
                    <a:pt x="805298" y="188233"/>
                    <a:pt x="976338" y="42166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24E3BAA-2A46-48AD-9E15-D57231E5B25A}"/>
                </a:ext>
              </a:extLst>
            </p:cNvPr>
            <p:cNvSpPr/>
            <p:nvPr/>
          </p:nvSpPr>
          <p:spPr>
            <a:xfrm>
              <a:off x="1896465" y="2162618"/>
              <a:ext cx="203200" cy="1548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5DDA17A-4E6E-4D1A-817F-9DBA5EF2ECC8}"/>
              </a:ext>
            </a:extLst>
          </p:cNvPr>
          <p:cNvGrpSpPr/>
          <p:nvPr/>
        </p:nvGrpSpPr>
        <p:grpSpPr>
          <a:xfrm>
            <a:off x="6377973" y="2617180"/>
            <a:ext cx="990600" cy="2129835"/>
            <a:chOff x="6400800" y="3280365"/>
            <a:chExt cx="990600" cy="2129835"/>
          </a:xfrm>
        </p:grpSpPr>
        <p:sp>
          <p:nvSpPr>
            <p:cNvPr id="108" name="Oval 74">
              <a:extLst>
                <a:ext uri="{FF2B5EF4-FFF2-40B4-BE49-F238E27FC236}">
                  <a16:creationId xmlns:a16="http://schemas.microsoft.com/office/drawing/2014/main" id="{21785450-A150-491C-B4F8-FDCB2046085B}"/>
                </a:ext>
              </a:extLst>
            </p:cNvPr>
            <p:cNvSpPr/>
            <p:nvPr/>
          </p:nvSpPr>
          <p:spPr>
            <a:xfrm>
              <a:off x="6620933" y="5025034"/>
              <a:ext cx="275167" cy="385166"/>
            </a:xfrm>
            <a:prstGeom prst="ellipse">
              <a:avLst/>
            </a:prstGeom>
            <a:solidFill>
              <a:srgbClr val="D2B1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75">
              <a:extLst>
                <a:ext uri="{FF2B5EF4-FFF2-40B4-BE49-F238E27FC236}">
                  <a16:creationId xmlns:a16="http://schemas.microsoft.com/office/drawing/2014/main" id="{62C3A2F7-0124-439D-865C-9AA68FEF2A57}"/>
                </a:ext>
              </a:extLst>
            </p:cNvPr>
            <p:cNvSpPr/>
            <p:nvPr/>
          </p:nvSpPr>
          <p:spPr>
            <a:xfrm>
              <a:off x="6896100" y="5025034"/>
              <a:ext cx="275167" cy="385166"/>
            </a:xfrm>
            <a:prstGeom prst="ellipse">
              <a:avLst/>
            </a:prstGeom>
            <a:solidFill>
              <a:srgbClr val="D2B1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73">
              <a:extLst>
                <a:ext uri="{FF2B5EF4-FFF2-40B4-BE49-F238E27FC236}">
                  <a16:creationId xmlns:a16="http://schemas.microsoft.com/office/drawing/2014/main" id="{ADCFDAA9-AC2B-4AD2-A01B-D28D3FB88F14}"/>
                </a:ext>
              </a:extLst>
            </p:cNvPr>
            <p:cNvSpPr/>
            <p:nvPr/>
          </p:nvSpPr>
          <p:spPr>
            <a:xfrm>
              <a:off x="7116233" y="4575674"/>
              <a:ext cx="275167" cy="25677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72">
              <a:extLst>
                <a:ext uri="{FF2B5EF4-FFF2-40B4-BE49-F238E27FC236}">
                  <a16:creationId xmlns:a16="http://schemas.microsoft.com/office/drawing/2014/main" id="{DFD34E01-FDB8-423A-BE23-AFBCB6F6D581}"/>
                </a:ext>
              </a:extLst>
            </p:cNvPr>
            <p:cNvSpPr/>
            <p:nvPr/>
          </p:nvSpPr>
          <p:spPr>
            <a:xfrm>
              <a:off x="6400800" y="4511480"/>
              <a:ext cx="275167" cy="32097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BC57604C-A05B-4E04-8381-A3DCC8A48423}"/>
                </a:ext>
              </a:extLst>
            </p:cNvPr>
            <p:cNvSpPr/>
            <p:nvPr/>
          </p:nvSpPr>
          <p:spPr>
            <a:xfrm rot="19486427" flipH="1">
              <a:off x="6800169" y="4054216"/>
              <a:ext cx="550333" cy="706137"/>
            </a:xfrm>
            <a:prstGeom prst="trapezoid">
              <a:avLst>
                <a:gd name="adj" fmla="val 3423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rapezoid 112">
              <a:extLst>
                <a:ext uri="{FF2B5EF4-FFF2-40B4-BE49-F238E27FC236}">
                  <a16:creationId xmlns:a16="http://schemas.microsoft.com/office/drawing/2014/main" id="{5E96C11F-51BF-47EF-8159-ADA63802717D}"/>
                </a:ext>
              </a:extLst>
            </p:cNvPr>
            <p:cNvSpPr/>
            <p:nvPr/>
          </p:nvSpPr>
          <p:spPr>
            <a:xfrm rot="2113573">
              <a:off x="6455833" y="4062120"/>
              <a:ext cx="550333" cy="706137"/>
            </a:xfrm>
            <a:prstGeom prst="trapezoid">
              <a:avLst>
                <a:gd name="adj" fmla="val 3423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1CB072A8-F2B8-4491-A0CA-CB259965AA54}"/>
                </a:ext>
              </a:extLst>
            </p:cNvPr>
            <p:cNvSpPr/>
            <p:nvPr/>
          </p:nvSpPr>
          <p:spPr>
            <a:xfrm>
              <a:off x="6565900" y="3997926"/>
              <a:ext cx="715433" cy="1219691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96E7015-49BE-48F4-94B7-84A74EA988A9}"/>
                </a:ext>
              </a:extLst>
            </p:cNvPr>
            <p:cNvSpPr/>
            <p:nvPr/>
          </p:nvSpPr>
          <p:spPr>
            <a:xfrm>
              <a:off x="6675967" y="3355983"/>
              <a:ext cx="495300" cy="83452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28B9BDB-FFDF-47F2-87D2-575A617F09FA}"/>
                </a:ext>
              </a:extLst>
            </p:cNvPr>
            <p:cNvSpPr/>
            <p:nvPr/>
          </p:nvSpPr>
          <p:spPr>
            <a:xfrm rot="8502806">
              <a:off x="6615168" y="3280365"/>
              <a:ext cx="601586" cy="596016"/>
            </a:xfrm>
            <a:custGeom>
              <a:avLst/>
              <a:gdLst>
                <a:gd name="connsiteX0" fmla="*/ 215944 w 601586"/>
                <a:gd name="connsiteY0" fmla="*/ 544182 h 596016"/>
                <a:gd name="connsiteX1" fmla="*/ 167531 w 601586"/>
                <a:gd name="connsiteY1" fmla="*/ 487930 h 596016"/>
                <a:gd name="connsiteX2" fmla="*/ 156468 w 601586"/>
                <a:gd name="connsiteY2" fmla="*/ 445003 h 596016"/>
                <a:gd name="connsiteX3" fmla="*/ 139115 w 601586"/>
                <a:gd name="connsiteY3" fmla="*/ 440823 h 596016"/>
                <a:gd name="connsiteX4" fmla="*/ 2877 w 601586"/>
                <a:gd name="connsiteY4" fmla="*/ 249907 h 596016"/>
                <a:gd name="connsiteX5" fmla="*/ 146381 w 601586"/>
                <a:gd name="connsiteY5" fmla="*/ 1395 h 596016"/>
                <a:gd name="connsiteX6" fmla="*/ 353314 w 601586"/>
                <a:gd name="connsiteY6" fmla="*/ 200217 h 596016"/>
                <a:gd name="connsiteX7" fmla="*/ 352585 w 601586"/>
                <a:gd name="connsiteY7" fmla="*/ 245727 h 596016"/>
                <a:gd name="connsiteX8" fmla="*/ 375682 w 601586"/>
                <a:gd name="connsiteY8" fmla="*/ 242074 h 596016"/>
                <a:gd name="connsiteX9" fmla="*/ 601586 w 601586"/>
                <a:gd name="connsiteY9" fmla="*/ 419045 h 596016"/>
                <a:gd name="connsiteX10" fmla="*/ 375682 w 601586"/>
                <a:gd name="connsiteY10" fmla="*/ 596016 h 596016"/>
                <a:gd name="connsiteX11" fmla="*/ 215944 w 601586"/>
                <a:gd name="connsiteY11" fmla="*/ 544182 h 59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586" h="596016">
                  <a:moveTo>
                    <a:pt x="215944" y="544182"/>
                  </a:moveTo>
                  <a:cubicBezTo>
                    <a:pt x="195504" y="528170"/>
                    <a:pt x="178962" y="509103"/>
                    <a:pt x="167531" y="487930"/>
                  </a:cubicBezTo>
                  <a:lnTo>
                    <a:pt x="156468" y="445003"/>
                  </a:lnTo>
                  <a:lnTo>
                    <a:pt x="139115" y="440823"/>
                  </a:lnTo>
                  <a:cubicBezTo>
                    <a:pt x="71412" y="415785"/>
                    <a:pt x="16014" y="342553"/>
                    <a:pt x="2877" y="249907"/>
                  </a:cubicBezTo>
                  <a:cubicBezTo>
                    <a:pt x="-14638" y="126380"/>
                    <a:pt x="49611" y="15117"/>
                    <a:pt x="146381" y="1395"/>
                  </a:cubicBezTo>
                  <a:cubicBezTo>
                    <a:pt x="243151" y="-12326"/>
                    <a:pt x="335798" y="76690"/>
                    <a:pt x="353314" y="200217"/>
                  </a:cubicBezTo>
                  <a:lnTo>
                    <a:pt x="352585" y="245727"/>
                  </a:lnTo>
                  <a:lnTo>
                    <a:pt x="375682" y="242074"/>
                  </a:lnTo>
                  <a:cubicBezTo>
                    <a:pt x="500445" y="242074"/>
                    <a:pt x="601586" y="321307"/>
                    <a:pt x="601586" y="419045"/>
                  </a:cubicBezTo>
                  <a:cubicBezTo>
                    <a:pt x="601586" y="516783"/>
                    <a:pt x="500445" y="596016"/>
                    <a:pt x="375682" y="596016"/>
                  </a:cubicBezTo>
                  <a:cubicBezTo>
                    <a:pt x="313300" y="596016"/>
                    <a:pt x="256824" y="576208"/>
                    <a:pt x="215944" y="544182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ACCD137-01EA-403F-9977-6070C30D81DB}"/>
              </a:ext>
            </a:extLst>
          </p:cNvPr>
          <p:cNvGrpSpPr/>
          <p:nvPr/>
        </p:nvGrpSpPr>
        <p:grpSpPr>
          <a:xfrm>
            <a:off x="7598537" y="2566569"/>
            <a:ext cx="990600" cy="2283991"/>
            <a:chOff x="7896780" y="4032646"/>
            <a:chExt cx="990600" cy="2283991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DE8227D-3FB0-4AA2-9015-9809C12314F6}"/>
                </a:ext>
              </a:extLst>
            </p:cNvPr>
            <p:cNvSpPr/>
            <p:nvPr/>
          </p:nvSpPr>
          <p:spPr>
            <a:xfrm>
              <a:off x="8113789" y="5902940"/>
              <a:ext cx="271261" cy="413697"/>
            </a:xfrm>
            <a:prstGeom prst="ellipse">
              <a:avLst/>
            </a:prstGeom>
            <a:solidFill>
              <a:srgbClr val="D2B1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D46CC72-082F-4606-9953-4E866402AF0E}"/>
                </a:ext>
              </a:extLst>
            </p:cNvPr>
            <p:cNvSpPr/>
            <p:nvPr/>
          </p:nvSpPr>
          <p:spPr>
            <a:xfrm>
              <a:off x="8385051" y="5902940"/>
              <a:ext cx="271261" cy="413697"/>
            </a:xfrm>
            <a:prstGeom prst="ellipse">
              <a:avLst/>
            </a:prstGeom>
            <a:solidFill>
              <a:srgbClr val="D2B1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E43186E-4AAB-4CC6-AF30-756E810728F2}"/>
                </a:ext>
              </a:extLst>
            </p:cNvPr>
            <p:cNvSpPr/>
            <p:nvPr/>
          </p:nvSpPr>
          <p:spPr>
            <a:xfrm>
              <a:off x="8602060" y="5420295"/>
              <a:ext cx="271261" cy="2757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F199B9E-4E38-43EE-8171-77AE1D19940A}"/>
                </a:ext>
              </a:extLst>
            </p:cNvPr>
            <p:cNvSpPr/>
            <p:nvPr/>
          </p:nvSpPr>
          <p:spPr>
            <a:xfrm>
              <a:off x="7896780" y="5351345"/>
              <a:ext cx="271261" cy="34474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apezoid 121">
              <a:extLst>
                <a:ext uri="{FF2B5EF4-FFF2-40B4-BE49-F238E27FC236}">
                  <a16:creationId xmlns:a16="http://schemas.microsoft.com/office/drawing/2014/main" id="{52548894-DEAF-4F12-8FE7-CDB1E164946E}"/>
                </a:ext>
              </a:extLst>
            </p:cNvPr>
            <p:cNvSpPr/>
            <p:nvPr/>
          </p:nvSpPr>
          <p:spPr>
            <a:xfrm rot="19486427" flipH="1">
              <a:off x="8290481" y="4860210"/>
              <a:ext cx="542523" cy="758444"/>
            </a:xfrm>
            <a:prstGeom prst="trapezoid">
              <a:avLst>
                <a:gd name="adj" fmla="val 34231"/>
              </a:avLst>
            </a:prstGeom>
            <a:solidFill>
              <a:srgbClr val="95BC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rapezoid 122">
              <a:extLst>
                <a:ext uri="{FF2B5EF4-FFF2-40B4-BE49-F238E27FC236}">
                  <a16:creationId xmlns:a16="http://schemas.microsoft.com/office/drawing/2014/main" id="{EB3D7DAC-1EBD-4543-8E66-937260251028}"/>
                </a:ext>
              </a:extLst>
            </p:cNvPr>
            <p:cNvSpPr/>
            <p:nvPr/>
          </p:nvSpPr>
          <p:spPr>
            <a:xfrm rot="2113573">
              <a:off x="7951032" y="4868699"/>
              <a:ext cx="542523" cy="758444"/>
            </a:xfrm>
            <a:prstGeom prst="trapezoid">
              <a:avLst>
                <a:gd name="adj" fmla="val 34231"/>
              </a:avLst>
            </a:prstGeom>
            <a:solidFill>
              <a:srgbClr val="95BC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87EA1696-7564-4C1D-A444-DE396887C622}"/>
                </a:ext>
              </a:extLst>
            </p:cNvPr>
            <p:cNvSpPr/>
            <p:nvPr/>
          </p:nvSpPr>
          <p:spPr>
            <a:xfrm>
              <a:off x="8059537" y="4799750"/>
              <a:ext cx="705280" cy="1310039"/>
            </a:xfrm>
            <a:prstGeom prst="triangle">
              <a:avLst/>
            </a:prstGeom>
            <a:solidFill>
              <a:srgbClr val="95BC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1CF98FC-14B6-435F-832A-A89CD2F29937}"/>
                </a:ext>
              </a:extLst>
            </p:cNvPr>
            <p:cNvSpPr/>
            <p:nvPr/>
          </p:nvSpPr>
          <p:spPr>
            <a:xfrm>
              <a:off x="8168041" y="4110256"/>
              <a:ext cx="488271" cy="8963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80204C0-A234-446F-ABFF-760FF73A5C39}"/>
                </a:ext>
              </a:extLst>
            </p:cNvPr>
            <p:cNvSpPr/>
            <p:nvPr/>
          </p:nvSpPr>
          <p:spPr>
            <a:xfrm rot="8502806">
              <a:off x="8102525" y="4032646"/>
              <a:ext cx="606653" cy="605500"/>
            </a:xfrm>
            <a:custGeom>
              <a:avLst/>
              <a:gdLst>
                <a:gd name="connsiteX0" fmla="*/ 226484 w 606653"/>
                <a:gd name="connsiteY0" fmla="*/ 549827 h 605500"/>
                <a:gd name="connsiteX1" fmla="*/ 178758 w 606653"/>
                <a:gd name="connsiteY1" fmla="*/ 489408 h 605500"/>
                <a:gd name="connsiteX2" fmla="*/ 167083 w 606653"/>
                <a:gd name="connsiteY2" fmla="*/ 440049 h 605500"/>
                <a:gd name="connsiteX3" fmla="*/ 146358 w 606653"/>
                <a:gd name="connsiteY3" fmla="*/ 435676 h 605500"/>
                <a:gd name="connsiteX4" fmla="*/ 2608 w 606653"/>
                <a:gd name="connsiteY4" fmla="*/ 248809 h 605500"/>
                <a:gd name="connsiteX5" fmla="*/ 159540 w 606653"/>
                <a:gd name="connsiteY5" fmla="*/ 1631 h 605500"/>
                <a:gd name="connsiteX6" fmla="*/ 379002 w 606653"/>
                <a:gd name="connsiteY6" fmla="*/ 195438 h 605500"/>
                <a:gd name="connsiteX7" fmla="*/ 378081 w 606653"/>
                <a:gd name="connsiteY7" fmla="*/ 226352 h 605500"/>
                <a:gd name="connsiteX8" fmla="*/ 383955 w 606653"/>
                <a:gd name="connsiteY8" fmla="*/ 225340 h 605500"/>
                <a:gd name="connsiteX9" fmla="*/ 606653 w 606653"/>
                <a:gd name="connsiteY9" fmla="*/ 415420 h 605500"/>
                <a:gd name="connsiteX10" fmla="*/ 383955 w 606653"/>
                <a:gd name="connsiteY10" fmla="*/ 605500 h 605500"/>
                <a:gd name="connsiteX11" fmla="*/ 226484 w 606653"/>
                <a:gd name="connsiteY11" fmla="*/ 549827 h 60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653" h="605500">
                  <a:moveTo>
                    <a:pt x="226484" y="549827"/>
                  </a:moveTo>
                  <a:cubicBezTo>
                    <a:pt x="206333" y="532628"/>
                    <a:pt x="190027" y="512149"/>
                    <a:pt x="178758" y="489408"/>
                  </a:cubicBezTo>
                  <a:lnTo>
                    <a:pt x="167083" y="440049"/>
                  </a:lnTo>
                  <a:lnTo>
                    <a:pt x="146358" y="435676"/>
                  </a:lnTo>
                  <a:cubicBezTo>
                    <a:pt x="74066" y="411782"/>
                    <a:pt x="15558" y="340141"/>
                    <a:pt x="2608" y="248809"/>
                  </a:cubicBezTo>
                  <a:cubicBezTo>
                    <a:pt x="-14659" y="127034"/>
                    <a:pt x="55602" y="16369"/>
                    <a:pt x="159540" y="1631"/>
                  </a:cubicBezTo>
                  <a:cubicBezTo>
                    <a:pt x="263479" y="-13107"/>
                    <a:pt x="361735" y="73664"/>
                    <a:pt x="379002" y="195438"/>
                  </a:cubicBezTo>
                  <a:lnTo>
                    <a:pt x="378081" y="226352"/>
                  </a:lnTo>
                  <a:lnTo>
                    <a:pt x="383955" y="225340"/>
                  </a:lnTo>
                  <a:cubicBezTo>
                    <a:pt x="506948" y="225340"/>
                    <a:pt x="606653" y="310442"/>
                    <a:pt x="606653" y="415420"/>
                  </a:cubicBezTo>
                  <a:cubicBezTo>
                    <a:pt x="606653" y="520398"/>
                    <a:pt x="506948" y="605500"/>
                    <a:pt x="383955" y="605500"/>
                  </a:cubicBezTo>
                  <a:cubicBezTo>
                    <a:pt x="322458" y="605500"/>
                    <a:pt x="266784" y="584224"/>
                    <a:pt x="226484" y="549827"/>
                  </a:cubicBezTo>
                  <a:close/>
                </a:path>
              </a:pathLst>
            </a:cu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Cloud 126">
              <a:extLst>
                <a:ext uri="{FF2B5EF4-FFF2-40B4-BE49-F238E27FC236}">
                  <a16:creationId xmlns:a16="http://schemas.microsoft.com/office/drawing/2014/main" id="{F6E2DBFA-87C4-4314-9757-692DD0EBDB56}"/>
                </a:ext>
              </a:extLst>
            </p:cNvPr>
            <p:cNvSpPr/>
            <p:nvPr/>
          </p:nvSpPr>
          <p:spPr>
            <a:xfrm>
              <a:off x="7896780" y="4386053"/>
              <a:ext cx="271261" cy="551595"/>
            </a:xfrm>
            <a:prstGeom prst="cloud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06E5700C-54E0-4EF1-B87E-D24DF2ED25A5}"/>
                </a:ext>
              </a:extLst>
            </p:cNvPr>
            <p:cNvSpPr/>
            <p:nvPr/>
          </p:nvSpPr>
          <p:spPr>
            <a:xfrm rot="20350014">
              <a:off x="8616119" y="4360377"/>
              <a:ext cx="271261" cy="551595"/>
            </a:xfrm>
            <a:prstGeom prst="cloud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53">
            <a:extLst>
              <a:ext uri="{FF2B5EF4-FFF2-40B4-BE49-F238E27FC236}">
                <a16:creationId xmlns:a16="http://schemas.microsoft.com/office/drawing/2014/main" id="{ECD3ABD0-955B-45C6-A214-A39FC129E52D}"/>
              </a:ext>
            </a:extLst>
          </p:cNvPr>
          <p:cNvGrpSpPr/>
          <p:nvPr/>
        </p:nvGrpSpPr>
        <p:grpSpPr>
          <a:xfrm>
            <a:off x="5117705" y="2707148"/>
            <a:ext cx="1066800" cy="2135848"/>
            <a:chOff x="4267200" y="3579152"/>
            <a:chExt cx="1066800" cy="2135848"/>
          </a:xfrm>
        </p:grpSpPr>
        <p:grpSp>
          <p:nvGrpSpPr>
            <p:cNvPr id="130" name="Group 105">
              <a:extLst>
                <a:ext uri="{FF2B5EF4-FFF2-40B4-BE49-F238E27FC236}">
                  <a16:creationId xmlns:a16="http://schemas.microsoft.com/office/drawing/2014/main" id="{2F772FF5-18CD-4B6C-B36C-F1454324EBF7}"/>
                </a:ext>
              </a:extLst>
            </p:cNvPr>
            <p:cNvGrpSpPr/>
            <p:nvPr/>
          </p:nvGrpSpPr>
          <p:grpSpPr>
            <a:xfrm>
              <a:off x="4267200" y="3579152"/>
              <a:ext cx="1066800" cy="2135848"/>
              <a:chOff x="5791200" y="3393340"/>
              <a:chExt cx="1371600" cy="2477838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CB2EE215-502E-40FC-9600-F37ABE1064AA}"/>
                  </a:ext>
                </a:extLst>
              </p:cNvPr>
              <p:cNvSpPr/>
              <p:nvPr/>
            </p:nvSpPr>
            <p:spPr>
              <a:xfrm>
                <a:off x="6096000" y="5413978"/>
                <a:ext cx="381000" cy="457200"/>
              </a:xfrm>
              <a:prstGeom prst="ellipse">
                <a:avLst/>
              </a:prstGeom>
              <a:solidFill>
                <a:srgbClr val="D2B13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8EA54400-2C30-48CE-BF35-31095D9C2C24}"/>
                  </a:ext>
                </a:extLst>
              </p:cNvPr>
              <p:cNvSpPr/>
              <p:nvPr/>
            </p:nvSpPr>
            <p:spPr>
              <a:xfrm>
                <a:off x="6477000" y="5413978"/>
                <a:ext cx="381000" cy="457200"/>
              </a:xfrm>
              <a:prstGeom prst="ellipse">
                <a:avLst/>
              </a:prstGeom>
              <a:solidFill>
                <a:srgbClr val="D2B13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70B98BD-1F18-490E-BA64-F3DC3348A103}"/>
                  </a:ext>
                </a:extLst>
              </p:cNvPr>
              <p:cNvSpPr/>
              <p:nvPr/>
            </p:nvSpPr>
            <p:spPr>
              <a:xfrm>
                <a:off x="6781800" y="4880578"/>
                <a:ext cx="381000" cy="3048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0C59AE3-4929-494F-8862-0711EBFB59F6}"/>
                  </a:ext>
                </a:extLst>
              </p:cNvPr>
              <p:cNvSpPr/>
              <p:nvPr/>
            </p:nvSpPr>
            <p:spPr>
              <a:xfrm>
                <a:off x="5791200" y="4804378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rapezoid 135">
                <a:extLst>
                  <a:ext uri="{FF2B5EF4-FFF2-40B4-BE49-F238E27FC236}">
                    <a16:creationId xmlns:a16="http://schemas.microsoft.com/office/drawing/2014/main" id="{0DA45436-8C55-4D56-B47E-4B65EBBBA1D1}"/>
                  </a:ext>
                </a:extLst>
              </p:cNvPr>
              <p:cNvSpPr/>
              <p:nvPr/>
            </p:nvSpPr>
            <p:spPr>
              <a:xfrm rot="19486427" flipH="1">
                <a:off x="6344172" y="4261596"/>
                <a:ext cx="762000" cy="838200"/>
              </a:xfrm>
              <a:prstGeom prst="trapezoid">
                <a:avLst>
                  <a:gd name="adj" fmla="val 34231"/>
                </a:avLst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rapezoid 136">
                <a:extLst>
                  <a:ext uri="{FF2B5EF4-FFF2-40B4-BE49-F238E27FC236}">
                    <a16:creationId xmlns:a16="http://schemas.microsoft.com/office/drawing/2014/main" id="{530A373C-6756-41AF-8965-90D119B271C0}"/>
                  </a:ext>
                </a:extLst>
              </p:cNvPr>
              <p:cNvSpPr/>
              <p:nvPr/>
            </p:nvSpPr>
            <p:spPr>
              <a:xfrm rot="2113573">
                <a:off x="5867400" y="4270978"/>
                <a:ext cx="762000" cy="838200"/>
              </a:xfrm>
              <a:prstGeom prst="trapezoid">
                <a:avLst>
                  <a:gd name="adj" fmla="val 34231"/>
                </a:avLst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C5E068ED-00A3-4D32-8A7A-FC319A0E6156}"/>
                  </a:ext>
                </a:extLst>
              </p:cNvPr>
              <p:cNvSpPr/>
              <p:nvPr/>
            </p:nvSpPr>
            <p:spPr>
              <a:xfrm>
                <a:off x="6019800" y="4194778"/>
                <a:ext cx="990600" cy="1447800"/>
              </a:xfrm>
              <a:prstGeom prst="triangle">
                <a:avLst/>
              </a:prstGeom>
              <a:solidFill>
                <a:srgbClr val="D2B13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F527F54-6900-4A39-A9C0-E0614BD7F39E}"/>
                  </a:ext>
                </a:extLst>
              </p:cNvPr>
              <p:cNvSpPr/>
              <p:nvPr/>
            </p:nvSpPr>
            <p:spPr>
              <a:xfrm>
                <a:off x="6172200" y="3432778"/>
                <a:ext cx="685800" cy="990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Wave 139">
                <a:extLst>
                  <a:ext uri="{FF2B5EF4-FFF2-40B4-BE49-F238E27FC236}">
                    <a16:creationId xmlns:a16="http://schemas.microsoft.com/office/drawing/2014/main" id="{6304DFC0-C401-40C6-AE57-E7D15E55C6AA}"/>
                  </a:ext>
                </a:extLst>
              </p:cNvPr>
              <p:cNvSpPr/>
              <p:nvPr/>
            </p:nvSpPr>
            <p:spPr>
              <a:xfrm rot="19933828">
                <a:off x="6074465" y="3393340"/>
                <a:ext cx="533400" cy="457199"/>
              </a:xfrm>
              <a:prstGeom prst="wav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Wave 140">
                <a:extLst>
                  <a:ext uri="{FF2B5EF4-FFF2-40B4-BE49-F238E27FC236}">
                    <a16:creationId xmlns:a16="http://schemas.microsoft.com/office/drawing/2014/main" id="{EF19B096-DBDE-47F3-8691-C1676241E2B9}"/>
                  </a:ext>
                </a:extLst>
              </p:cNvPr>
              <p:cNvSpPr/>
              <p:nvPr/>
            </p:nvSpPr>
            <p:spPr>
              <a:xfrm rot="2263772">
                <a:off x="6478296" y="3495411"/>
                <a:ext cx="533400" cy="457199"/>
              </a:xfrm>
              <a:prstGeom prst="wav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AE2B6794-F23E-40A3-B84A-8A865601794E}"/>
                </a:ext>
              </a:extLst>
            </p:cNvPr>
            <p:cNvSpPr/>
            <p:nvPr/>
          </p:nvSpPr>
          <p:spPr>
            <a:xfrm>
              <a:off x="4648200" y="3657600"/>
              <a:ext cx="3810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9306E-6 L -0.00833 -0.099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 animBg="1"/>
      <p:bldP spid="335" grpId="0" animBg="1"/>
      <p:bldP spid="3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 375"/>
          <p:cNvSpPr/>
          <p:nvPr/>
        </p:nvSpPr>
        <p:spPr>
          <a:xfrm>
            <a:off x="0" y="0"/>
            <a:ext cx="12192000" cy="308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rgbClr val="F6D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Double Wave 376"/>
          <p:cNvSpPr/>
          <p:nvPr/>
        </p:nvSpPr>
        <p:spPr>
          <a:xfrm>
            <a:off x="0" y="2571750"/>
            <a:ext cx="12192000" cy="2971800"/>
          </a:xfrm>
          <a:prstGeom prst="doubleWav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 467"/>
          <p:cNvSpPr/>
          <p:nvPr/>
        </p:nvSpPr>
        <p:spPr>
          <a:xfrm>
            <a:off x="406400" y="5600701"/>
            <a:ext cx="11108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1 Nephi 11:31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Nephi saw the Savior administering to the sick and healing them. </a:t>
            </a:r>
          </a:p>
        </p:txBody>
      </p:sp>
      <p:grpSp>
        <p:nvGrpSpPr>
          <p:cNvPr id="3" name="Group 78"/>
          <p:cNvGrpSpPr/>
          <p:nvPr/>
        </p:nvGrpSpPr>
        <p:grpSpPr>
          <a:xfrm flipH="1">
            <a:off x="4470400" y="2590801"/>
            <a:ext cx="2289941" cy="2904213"/>
            <a:chOff x="838200" y="1066800"/>
            <a:chExt cx="3730052" cy="5037813"/>
          </a:xfrm>
        </p:grpSpPr>
        <p:sp>
          <p:nvSpPr>
            <p:cNvPr id="159" name="Oval 158"/>
            <p:cNvSpPr/>
            <p:nvPr/>
          </p:nvSpPr>
          <p:spPr>
            <a:xfrm rot="20030197">
              <a:off x="1466355" y="4898948"/>
              <a:ext cx="662021" cy="929255"/>
            </a:xfrm>
            <a:prstGeom prst="ellipse">
              <a:avLst/>
            </a:prstGeom>
            <a:solidFill>
              <a:srgbClr val="ECD262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752600" y="1524000"/>
              <a:ext cx="1905000" cy="2278245"/>
            </a:xfrm>
            <a:prstGeom prst="ellipse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rapezoid 160"/>
            <p:cNvSpPr/>
            <p:nvPr/>
          </p:nvSpPr>
          <p:spPr>
            <a:xfrm rot="1051822">
              <a:off x="1242077" y="2896564"/>
              <a:ext cx="1752768" cy="1669838"/>
            </a:xfrm>
            <a:prstGeom prst="trapezoid">
              <a:avLst>
                <a:gd name="adj" fmla="val 34231"/>
              </a:avLst>
            </a:prstGeom>
            <a:solidFill>
              <a:srgbClr val="C98257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345397" y="4110990"/>
              <a:ext cx="876383" cy="60721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1066800" y="3959188"/>
              <a:ext cx="876383" cy="75901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rapezoid 163"/>
            <p:cNvSpPr/>
            <p:nvPr/>
          </p:nvSpPr>
          <p:spPr>
            <a:xfrm rot="19486427" flipH="1">
              <a:off x="2338757" y="2877873"/>
              <a:ext cx="1752768" cy="1669838"/>
            </a:xfrm>
            <a:prstGeom prst="trapezoid">
              <a:avLst>
                <a:gd name="adj" fmla="val 34231"/>
              </a:avLst>
            </a:prstGeom>
            <a:solidFill>
              <a:srgbClr val="C98257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/>
          </p:nvSpPr>
          <p:spPr>
            <a:xfrm>
              <a:off x="1592631" y="2744761"/>
              <a:ext cx="2217370" cy="2817840"/>
            </a:xfrm>
            <a:prstGeom prst="triangle">
              <a:avLst/>
            </a:prstGeom>
            <a:solidFill>
              <a:srgbClr val="C982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loud 165"/>
            <p:cNvSpPr/>
            <p:nvPr/>
          </p:nvSpPr>
          <p:spPr>
            <a:xfrm>
              <a:off x="3124200" y="1981200"/>
              <a:ext cx="1066800" cy="2362200"/>
            </a:xfrm>
            <a:prstGeom prst="cloud">
              <a:avLst/>
            </a:prstGeom>
            <a:solidFill>
              <a:srgbClr val="CC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loud 166"/>
            <p:cNvSpPr/>
            <p:nvPr/>
          </p:nvSpPr>
          <p:spPr>
            <a:xfrm rot="20973960">
              <a:off x="1542261" y="2109441"/>
              <a:ext cx="706079" cy="2163382"/>
            </a:xfrm>
            <a:prstGeom prst="cloud">
              <a:avLst/>
            </a:prstGeom>
            <a:solidFill>
              <a:srgbClr val="CC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rot="20030197">
              <a:off x="2520662" y="5105577"/>
              <a:ext cx="1269323" cy="996788"/>
            </a:xfrm>
            <a:prstGeom prst="ellipse">
              <a:avLst/>
            </a:prstGeom>
            <a:solidFill>
              <a:srgbClr val="C982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rot="20030197">
              <a:off x="1270072" y="5121902"/>
              <a:ext cx="662021" cy="929255"/>
            </a:xfrm>
            <a:prstGeom prst="ellipse">
              <a:avLst/>
            </a:prstGeom>
            <a:solidFill>
              <a:srgbClr val="ECD262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20030197">
              <a:off x="1642364" y="5114895"/>
              <a:ext cx="1309944" cy="989718"/>
            </a:xfrm>
            <a:prstGeom prst="ellipse">
              <a:avLst/>
            </a:prstGeom>
            <a:solidFill>
              <a:srgbClr val="C982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2515850" y="2864371"/>
              <a:ext cx="381000" cy="60100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1943183" y="1226726"/>
              <a:ext cx="1577491" cy="197344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8502806">
              <a:off x="1561996" y="1219200"/>
              <a:ext cx="1438970" cy="836982"/>
            </a:xfrm>
            <a:prstGeom prst="ellipse">
              <a:avLst/>
            </a:prstGeom>
            <a:solidFill>
              <a:srgbClr val="CC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 rot="2618579">
              <a:off x="2438741" y="1289757"/>
              <a:ext cx="1438970" cy="836982"/>
            </a:xfrm>
            <a:prstGeom prst="ellipse">
              <a:avLst/>
            </a:prstGeom>
            <a:solidFill>
              <a:srgbClr val="CC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Block Arc 174"/>
            <p:cNvSpPr/>
            <p:nvPr/>
          </p:nvSpPr>
          <p:spPr>
            <a:xfrm>
              <a:off x="1295400" y="1066800"/>
              <a:ext cx="2819400" cy="2057400"/>
            </a:xfrm>
            <a:prstGeom prst="blockArc">
              <a:avLst/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 rot="3647343">
              <a:off x="1726394" y="3866230"/>
              <a:ext cx="1097446" cy="758284"/>
            </a:xfrm>
            <a:prstGeom prst="ellipse">
              <a:avLst/>
            </a:prstGeom>
            <a:solidFill>
              <a:srgbClr val="C982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6715201">
              <a:off x="2522455" y="3852850"/>
              <a:ext cx="1097446" cy="758284"/>
            </a:xfrm>
            <a:prstGeom prst="ellipse">
              <a:avLst/>
            </a:prstGeom>
            <a:solidFill>
              <a:srgbClr val="C982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6715201">
              <a:off x="2443563" y="4293205"/>
              <a:ext cx="721274" cy="498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178"/>
            <p:cNvSpPr/>
            <p:nvPr/>
          </p:nvSpPr>
          <p:spPr>
            <a:xfrm rot="6715201">
              <a:off x="2214668" y="4359222"/>
              <a:ext cx="680105" cy="46992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rapezoid 179"/>
            <p:cNvSpPr/>
            <p:nvPr/>
          </p:nvSpPr>
          <p:spPr>
            <a:xfrm>
              <a:off x="3196652" y="2008682"/>
              <a:ext cx="1371600" cy="2915588"/>
            </a:xfrm>
            <a:prstGeom prst="trapezoid">
              <a:avLst>
                <a:gd name="adj" fmla="val 32650"/>
              </a:avLst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rapezoid 180"/>
            <p:cNvSpPr/>
            <p:nvPr/>
          </p:nvSpPr>
          <p:spPr>
            <a:xfrm>
              <a:off x="838200" y="2057400"/>
              <a:ext cx="1371600" cy="2839387"/>
            </a:xfrm>
            <a:prstGeom prst="trapezoid">
              <a:avLst>
                <a:gd name="adj" fmla="val 31557"/>
              </a:avLst>
            </a:prstGeom>
            <a:solidFill>
              <a:srgbClr val="ECD26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20719565">
              <a:off x="3581400" y="1600200"/>
              <a:ext cx="457200" cy="601002"/>
            </a:xfrm>
            <a:prstGeom prst="ellipse">
              <a:avLst/>
            </a:prstGeom>
            <a:solidFill>
              <a:srgbClr val="ECD26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rot="1381432">
              <a:off x="1318521" y="1665672"/>
              <a:ext cx="457200" cy="601002"/>
            </a:xfrm>
            <a:prstGeom prst="ellipse">
              <a:avLst/>
            </a:prstGeom>
            <a:solidFill>
              <a:srgbClr val="ECD26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Double Wave 183"/>
            <p:cNvSpPr/>
            <p:nvPr/>
          </p:nvSpPr>
          <p:spPr>
            <a:xfrm>
              <a:off x="1676400" y="5486400"/>
              <a:ext cx="2133600" cy="609600"/>
            </a:xfrm>
            <a:prstGeom prst="doubleWave">
              <a:avLst/>
            </a:prstGeom>
            <a:solidFill>
              <a:srgbClr val="C9825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1828800" y="5181600"/>
              <a:ext cx="1904999" cy="719914"/>
            </a:xfrm>
            <a:prstGeom prst="ellipse">
              <a:avLst/>
            </a:prstGeom>
            <a:solidFill>
              <a:srgbClr val="C9825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52"/>
          <p:cNvGrpSpPr/>
          <p:nvPr/>
        </p:nvGrpSpPr>
        <p:grpSpPr>
          <a:xfrm flipH="1">
            <a:off x="2133600" y="2590800"/>
            <a:ext cx="1460665" cy="2743200"/>
            <a:chOff x="6781800" y="2376547"/>
            <a:chExt cx="1794726" cy="4116692"/>
          </a:xfrm>
        </p:grpSpPr>
        <p:grpSp>
          <p:nvGrpSpPr>
            <p:cNvPr id="5" name="Group 66"/>
            <p:cNvGrpSpPr/>
            <p:nvPr/>
          </p:nvGrpSpPr>
          <p:grpSpPr>
            <a:xfrm>
              <a:off x="7041865" y="5030504"/>
              <a:ext cx="949408" cy="1462735"/>
              <a:chOff x="4951236" y="3347286"/>
              <a:chExt cx="1243706" cy="1905000"/>
            </a:xfrm>
          </p:grpSpPr>
          <p:sp>
            <p:nvSpPr>
              <p:cNvPr id="218" name="Oval 217"/>
              <p:cNvSpPr/>
              <p:nvPr/>
            </p:nvSpPr>
            <p:spPr>
              <a:xfrm rot="14845884">
                <a:off x="5350496" y="4356744"/>
                <a:ext cx="633566" cy="10553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ounded Rectangle 218"/>
              <p:cNvSpPr/>
              <p:nvPr/>
            </p:nvSpPr>
            <p:spPr>
              <a:xfrm rot="300877">
                <a:off x="4951236" y="3347286"/>
                <a:ext cx="570641" cy="1905000"/>
              </a:xfrm>
              <a:prstGeom prst="roundRect">
                <a:avLst>
                  <a:gd name="adj" fmla="val 40555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 rot="5575827">
                <a:off x="5071963" y="4633357"/>
                <a:ext cx="452647" cy="668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67"/>
            <p:cNvGrpSpPr/>
            <p:nvPr/>
          </p:nvGrpSpPr>
          <p:grpSpPr>
            <a:xfrm>
              <a:off x="7449046" y="5030504"/>
              <a:ext cx="949408" cy="1462735"/>
              <a:chOff x="4951236" y="3347286"/>
              <a:chExt cx="1243706" cy="1905000"/>
            </a:xfrm>
          </p:grpSpPr>
          <p:sp>
            <p:nvSpPr>
              <p:cNvPr id="215" name="Oval 214"/>
              <p:cNvSpPr/>
              <p:nvPr/>
            </p:nvSpPr>
            <p:spPr>
              <a:xfrm rot="14845884">
                <a:off x="5350496" y="4356744"/>
                <a:ext cx="633566" cy="10553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ounded Rectangle 215"/>
              <p:cNvSpPr/>
              <p:nvPr/>
            </p:nvSpPr>
            <p:spPr>
              <a:xfrm rot="300877">
                <a:off x="4951236" y="3347286"/>
                <a:ext cx="570641" cy="1905000"/>
              </a:xfrm>
              <a:prstGeom prst="roundRect">
                <a:avLst>
                  <a:gd name="adj" fmla="val 40555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 rot="5575827">
                <a:off x="5071963" y="4633357"/>
                <a:ext cx="452647" cy="668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46"/>
            <p:cNvGrpSpPr/>
            <p:nvPr/>
          </p:nvGrpSpPr>
          <p:grpSpPr>
            <a:xfrm rot="1043923">
              <a:off x="6781800" y="3894548"/>
              <a:ext cx="493829" cy="1746840"/>
              <a:chOff x="4268431" y="3238599"/>
              <a:chExt cx="646907" cy="2275005"/>
            </a:xfrm>
          </p:grpSpPr>
          <p:grpSp>
            <p:nvGrpSpPr>
              <p:cNvPr id="8" name="Group 41"/>
              <p:cNvGrpSpPr/>
              <p:nvPr/>
            </p:nvGrpSpPr>
            <p:grpSpPr>
              <a:xfrm rot="20356010">
                <a:off x="4268431" y="3238599"/>
                <a:ext cx="631973" cy="2275005"/>
                <a:chOff x="1233945" y="3150804"/>
                <a:chExt cx="631973" cy="2275005"/>
              </a:xfrm>
            </p:grpSpPr>
            <p:sp>
              <p:nvSpPr>
                <p:cNvPr id="213" name="Oval 212"/>
                <p:cNvSpPr/>
                <p:nvPr/>
              </p:nvSpPr>
              <p:spPr>
                <a:xfrm rot="696377">
                  <a:off x="1233945" y="4632593"/>
                  <a:ext cx="476902" cy="79321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ounded Rectangle 213"/>
                <p:cNvSpPr/>
                <p:nvPr/>
              </p:nvSpPr>
              <p:spPr>
                <a:xfrm rot="706314">
                  <a:off x="1408718" y="3150804"/>
                  <a:ext cx="457200" cy="1905000"/>
                </a:xfrm>
                <a:prstGeom prst="roundRect">
                  <a:avLst>
                    <a:gd name="adj" fmla="val 40555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2" name="Oval 211"/>
              <p:cNvSpPr/>
              <p:nvPr/>
            </p:nvSpPr>
            <p:spPr>
              <a:xfrm rot="21052387">
                <a:off x="4522495" y="4530272"/>
                <a:ext cx="392843" cy="79321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0" name="Rounded Rectangle 189"/>
            <p:cNvSpPr/>
            <p:nvPr/>
          </p:nvSpPr>
          <p:spPr>
            <a:xfrm>
              <a:off x="7100034" y="3918826"/>
              <a:ext cx="1047038" cy="175528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53"/>
            <p:cNvGrpSpPr/>
            <p:nvPr/>
          </p:nvGrpSpPr>
          <p:grpSpPr>
            <a:xfrm>
              <a:off x="6867358" y="4737957"/>
              <a:ext cx="1337882" cy="1280493"/>
              <a:chOff x="4495800" y="4574655"/>
              <a:chExt cx="1977698" cy="1554727"/>
            </a:xfrm>
          </p:grpSpPr>
          <p:sp>
            <p:nvSpPr>
              <p:cNvPr id="208" name="Trapezoid 207"/>
              <p:cNvSpPr/>
              <p:nvPr/>
            </p:nvSpPr>
            <p:spPr>
              <a:xfrm>
                <a:off x="4495800" y="5181600"/>
                <a:ext cx="1905000" cy="885984"/>
              </a:xfrm>
              <a:prstGeom prst="trapezoid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Chord 208"/>
              <p:cNvSpPr/>
              <p:nvPr/>
            </p:nvSpPr>
            <p:spPr>
              <a:xfrm rot="17787929">
                <a:off x="4898232" y="4554115"/>
                <a:ext cx="1495574" cy="1654959"/>
              </a:xfrm>
              <a:prstGeom prst="chord">
                <a:avLst>
                  <a:gd name="adj1" fmla="val 2700000"/>
                  <a:gd name="adj2" fmla="val 14305134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Chord 209"/>
              <p:cNvSpPr/>
              <p:nvPr/>
            </p:nvSpPr>
            <p:spPr>
              <a:xfrm rot="18608484">
                <a:off x="4736490" y="4495880"/>
                <a:ext cx="1254705" cy="1412256"/>
              </a:xfrm>
              <a:prstGeom prst="chord">
                <a:avLst>
                  <a:gd name="adj1" fmla="val 2700000"/>
                  <a:gd name="adj2" fmla="val 13557139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2" name="Oval 191"/>
            <p:cNvSpPr/>
            <p:nvPr/>
          </p:nvSpPr>
          <p:spPr>
            <a:xfrm>
              <a:off x="6983696" y="2514600"/>
              <a:ext cx="1105207" cy="161525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9784766">
              <a:off x="8192862" y="5842125"/>
              <a:ext cx="383664" cy="5217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rot="5575827">
              <a:off x="8153152" y="5864002"/>
              <a:ext cx="347560" cy="4589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041864" y="5147523"/>
              <a:ext cx="1163376" cy="1755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45"/>
            <p:cNvGrpSpPr/>
            <p:nvPr/>
          </p:nvGrpSpPr>
          <p:grpSpPr>
            <a:xfrm rot="223770" flipH="1">
              <a:off x="7563173" y="3874622"/>
              <a:ext cx="493829" cy="1746840"/>
              <a:chOff x="4268431" y="3238599"/>
              <a:chExt cx="646907" cy="2275005"/>
            </a:xfrm>
          </p:grpSpPr>
          <p:grpSp>
            <p:nvGrpSpPr>
              <p:cNvPr id="11" name="Group 41"/>
              <p:cNvGrpSpPr/>
              <p:nvPr/>
            </p:nvGrpSpPr>
            <p:grpSpPr>
              <a:xfrm rot="20356010">
                <a:off x="4268431" y="3238599"/>
                <a:ext cx="631973" cy="2275005"/>
                <a:chOff x="1233945" y="3150804"/>
                <a:chExt cx="631973" cy="2275005"/>
              </a:xfrm>
            </p:grpSpPr>
            <p:sp>
              <p:nvSpPr>
                <p:cNvPr id="206" name="Oval 205"/>
                <p:cNvSpPr/>
                <p:nvPr/>
              </p:nvSpPr>
              <p:spPr>
                <a:xfrm rot="696377">
                  <a:off x="1233945" y="4632593"/>
                  <a:ext cx="476902" cy="79321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ounded Rectangle 206"/>
                <p:cNvSpPr/>
                <p:nvPr/>
              </p:nvSpPr>
              <p:spPr>
                <a:xfrm rot="706314">
                  <a:off x="1408718" y="3150804"/>
                  <a:ext cx="457200" cy="1905000"/>
                </a:xfrm>
                <a:prstGeom prst="roundRect">
                  <a:avLst>
                    <a:gd name="adj" fmla="val 40555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" name="Oval 204"/>
              <p:cNvSpPr/>
              <p:nvPr/>
            </p:nvSpPr>
            <p:spPr>
              <a:xfrm rot="21052387">
                <a:off x="4522495" y="4530272"/>
                <a:ext cx="392843" cy="79321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0"/>
            <p:cNvGrpSpPr/>
            <p:nvPr/>
          </p:nvGrpSpPr>
          <p:grpSpPr>
            <a:xfrm rot="6589078">
              <a:off x="7120483" y="2087360"/>
              <a:ext cx="904335" cy="1482709"/>
              <a:chOff x="3901618" y="3368676"/>
              <a:chExt cx="1143000" cy="1489519"/>
            </a:xfrm>
          </p:grpSpPr>
          <p:sp>
            <p:nvSpPr>
              <p:cNvPr id="198" name="Moon 197"/>
              <p:cNvSpPr/>
              <p:nvPr/>
            </p:nvSpPr>
            <p:spPr>
              <a:xfrm>
                <a:off x="3987518" y="3507545"/>
                <a:ext cx="990600" cy="1143000"/>
              </a:xfrm>
              <a:prstGeom prst="moon">
                <a:avLst>
                  <a:gd name="adj" fmla="val 75725"/>
                </a:avLst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Moon 198"/>
              <p:cNvSpPr/>
              <p:nvPr/>
            </p:nvSpPr>
            <p:spPr>
              <a:xfrm rot="20063086">
                <a:off x="4175774" y="3368676"/>
                <a:ext cx="685800" cy="1143000"/>
              </a:xfrm>
              <a:prstGeom prst="moon">
                <a:avLst>
                  <a:gd name="adj" fmla="val 75725"/>
                </a:avLst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Moon 199"/>
              <p:cNvSpPr/>
              <p:nvPr/>
            </p:nvSpPr>
            <p:spPr>
              <a:xfrm rot="18403087">
                <a:off x="4130218" y="3855053"/>
                <a:ext cx="685800" cy="1143000"/>
              </a:xfrm>
              <a:prstGeom prst="moon">
                <a:avLst>
                  <a:gd name="adj" fmla="val 75725"/>
                </a:avLst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Moon 200"/>
              <p:cNvSpPr/>
              <p:nvPr/>
            </p:nvSpPr>
            <p:spPr>
              <a:xfrm rot="9529890">
                <a:off x="4296427" y="3783155"/>
                <a:ext cx="369826" cy="1075040"/>
              </a:xfrm>
              <a:prstGeom prst="moon">
                <a:avLst>
                  <a:gd name="adj" fmla="val 54937"/>
                </a:avLst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Moon 201"/>
              <p:cNvSpPr/>
              <p:nvPr/>
            </p:nvSpPr>
            <p:spPr>
              <a:xfrm rot="642556" flipH="1">
                <a:off x="4307606" y="3590917"/>
                <a:ext cx="550050" cy="1092943"/>
              </a:xfrm>
              <a:prstGeom prst="moon">
                <a:avLst>
                  <a:gd name="adj" fmla="val 81507"/>
                </a:avLst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4267200" y="3657600"/>
                <a:ext cx="609600" cy="10668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C2C3666-20DF-4B76-8149-16105E59314D}"/>
              </a:ext>
            </a:extLst>
          </p:cNvPr>
          <p:cNvGrpSpPr/>
          <p:nvPr/>
        </p:nvGrpSpPr>
        <p:grpSpPr>
          <a:xfrm>
            <a:off x="6845189" y="650830"/>
            <a:ext cx="2120175" cy="4916728"/>
            <a:chOff x="1519855" y="349452"/>
            <a:chExt cx="2655905" cy="615909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DBB289D-8DE4-44E0-BEE6-7AE47EC8E3DD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AE26D1A-F75D-4702-B781-62D7325C4A3D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rapezoid 97">
              <a:extLst>
                <a:ext uri="{FF2B5EF4-FFF2-40B4-BE49-F238E27FC236}">
                  <a16:creationId xmlns:a16="http://schemas.microsoft.com/office/drawing/2014/main" id="{015B4E17-1E59-4608-B424-AE9760B2943A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03B90071-4614-4CD6-8AEF-7B8B63EBBB90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D283E5A-2EFC-4E18-966F-2DF14AA8E176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DD8B56-DA23-4963-8841-2B75E67E1D1A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apezoid 102">
              <a:extLst>
                <a:ext uri="{FF2B5EF4-FFF2-40B4-BE49-F238E27FC236}">
                  <a16:creationId xmlns:a16="http://schemas.microsoft.com/office/drawing/2014/main" id="{6ED75CD1-C528-4485-9899-254CDDE85509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752EA07-F419-40BD-9D31-11B97C7BA32F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">
              <a:extLst>
                <a:ext uri="{FF2B5EF4-FFF2-40B4-BE49-F238E27FC236}">
                  <a16:creationId xmlns:a16="http://schemas.microsoft.com/office/drawing/2014/main" id="{4B826EA3-C18E-49B2-819A-E21C67901E89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1">
              <a:extLst>
                <a:ext uri="{FF2B5EF4-FFF2-40B4-BE49-F238E27FC236}">
                  <a16:creationId xmlns:a16="http://schemas.microsoft.com/office/drawing/2014/main" id="{47686274-0B62-42A0-8AE4-B85ADCA6F10A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2">
              <a:extLst>
                <a:ext uri="{FF2B5EF4-FFF2-40B4-BE49-F238E27FC236}">
                  <a16:creationId xmlns:a16="http://schemas.microsoft.com/office/drawing/2014/main" id="{552A9B30-83B7-40D7-AE83-E066738C9EA1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6B35B5B-CBCF-4F24-8416-42175A121CD9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5">
              <a:extLst>
                <a:ext uri="{FF2B5EF4-FFF2-40B4-BE49-F238E27FC236}">
                  <a16:creationId xmlns:a16="http://schemas.microsoft.com/office/drawing/2014/main" id="{840AE717-A711-474B-83A3-1C9265C63543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rapezoid 109">
              <a:extLst>
                <a:ext uri="{FF2B5EF4-FFF2-40B4-BE49-F238E27FC236}">
                  <a16:creationId xmlns:a16="http://schemas.microsoft.com/office/drawing/2014/main" id="{64720322-AFF0-4F8D-B00E-3B7C792697C1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903B03A-3BEA-471B-A42F-7BA5E49E7BA9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DEF7FCE-69A3-4076-9CD9-9C827D340B8B}"/>
                </a:ext>
              </a:extLst>
            </p:cNvPr>
            <p:cNvSpPr/>
            <p:nvPr/>
          </p:nvSpPr>
          <p:spPr>
            <a:xfrm>
              <a:off x="1956532" y="1006559"/>
              <a:ext cx="165766" cy="147849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7FCB923-9046-473B-A6B7-126B78445AF9}"/>
                </a:ext>
              </a:extLst>
            </p:cNvPr>
            <p:cNvSpPr/>
            <p:nvPr/>
          </p:nvSpPr>
          <p:spPr>
            <a:xfrm rot="407483">
              <a:off x="2227556" y="1734750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3714C67-1919-4740-BD06-F0925811747B}"/>
                </a:ext>
              </a:extLst>
            </p:cNvPr>
            <p:cNvSpPr/>
            <p:nvPr/>
          </p:nvSpPr>
          <p:spPr>
            <a:xfrm>
              <a:off x="2602743" y="1834903"/>
              <a:ext cx="457465" cy="2220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E749406-A0DD-4946-BF1B-35EF7B098FF1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1E53447-30FC-4C6B-B39B-3395B724BEA2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904874C-A8C5-4BF8-8D1E-CCC1DF1C39DD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4343400"/>
            <a:ext cx="12192000" cy="2514600"/>
          </a:xfrm>
          <a:prstGeom prst="rect">
            <a:avLst/>
          </a:prstGeom>
          <a:solidFill>
            <a:srgbClr val="DBA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0" y="0"/>
            <a:ext cx="12192000" cy="31432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</a:t>
            </a:r>
          </a:p>
        </p:txBody>
      </p:sp>
      <p:sp>
        <p:nvSpPr>
          <p:cNvPr id="61" name="Cloud 60"/>
          <p:cNvSpPr/>
          <p:nvPr/>
        </p:nvSpPr>
        <p:spPr>
          <a:xfrm rot="10990440">
            <a:off x="6643490" y="83323"/>
            <a:ext cx="4055657" cy="1154068"/>
          </a:xfrm>
          <a:prstGeom prst="cloud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loud 61"/>
          <p:cNvSpPr/>
          <p:nvPr/>
        </p:nvSpPr>
        <p:spPr>
          <a:xfrm>
            <a:off x="3386667" y="0"/>
            <a:ext cx="3657600" cy="108585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loud 62"/>
          <p:cNvSpPr/>
          <p:nvPr/>
        </p:nvSpPr>
        <p:spPr>
          <a:xfrm>
            <a:off x="406400" y="285750"/>
            <a:ext cx="4876800" cy="137160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Delay 63"/>
          <p:cNvSpPr/>
          <p:nvPr/>
        </p:nvSpPr>
        <p:spPr>
          <a:xfrm rot="16200000">
            <a:off x="7637509" y="-732942"/>
            <a:ext cx="1653747" cy="6091431"/>
          </a:xfrm>
          <a:prstGeom prst="flowChartDelay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Delay 64"/>
          <p:cNvSpPr/>
          <p:nvPr/>
        </p:nvSpPr>
        <p:spPr>
          <a:xfrm rot="16200000">
            <a:off x="2542693" y="-1628292"/>
            <a:ext cx="2225247" cy="7310631"/>
          </a:xfrm>
          <a:prstGeom prst="flowChartDelay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Delay 65"/>
          <p:cNvSpPr/>
          <p:nvPr/>
        </p:nvSpPr>
        <p:spPr>
          <a:xfrm rot="16200000">
            <a:off x="5893376" y="-445079"/>
            <a:ext cx="1653747" cy="5515697"/>
          </a:xfrm>
          <a:prstGeom prst="flowChartDelay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rapezoid 66"/>
          <p:cNvSpPr/>
          <p:nvPr/>
        </p:nvSpPr>
        <p:spPr>
          <a:xfrm>
            <a:off x="0" y="1943100"/>
            <a:ext cx="4334933" cy="1200150"/>
          </a:xfrm>
          <a:prstGeom prst="trapezoid">
            <a:avLst>
              <a:gd name="adj" fmla="val 44876"/>
            </a:avLst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apezoid 67"/>
          <p:cNvSpPr/>
          <p:nvPr/>
        </p:nvSpPr>
        <p:spPr>
          <a:xfrm>
            <a:off x="812800" y="1143000"/>
            <a:ext cx="2709333" cy="1200150"/>
          </a:xfrm>
          <a:prstGeom prst="trapezoid">
            <a:avLst>
              <a:gd name="adj" fmla="val 34348"/>
            </a:avLst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uble Wave 68"/>
          <p:cNvSpPr/>
          <p:nvPr/>
        </p:nvSpPr>
        <p:spPr>
          <a:xfrm>
            <a:off x="0" y="2914650"/>
            <a:ext cx="12192000" cy="1828800"/>
          </a:xfrm>
          <a:prstGeom prst="doubleWave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088683" y="1098030"/>
            <a:ext cx="711200" cy="4572000"/>
          </a:xfrm>
          <a:prstGeom prst="rect">
            <a:avLst/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 rot="16200000">
            <a:off x="7188200" y="95250"/>
            <a:ext cx="457200" cy="4267200"/>
          </a:xfrm>
          <a:prstGeom prst="rect">
            <a:avLst/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334935" y="2857501"/>
            <a:ext cx="1354667" cy="571501"/>
          </a:xfrm>
          <a:custGeom>
            <a:avLst/>
            <a:gdLst>
              <a:gd name="connsiteX0" fmla="*/ 360333 w 1361183"/>
              <a:gd name="connsiteY0" fmla="*/ 0 h 1347475"/>
              <a:gd name="connsiteX1" fmla="*/ 360333 w 1361183"/>
              <a:gd name="connsiteY1" fmla="*/ 0 h 1347475"/>
              <a:gd name="connsiteX2" fmla="*/ 857290 w 1361183"/>
              <a:gd name="connsiteY2" fmla="*/ 218661 h 1347475"/>
              <a:gd name="connsiteX3" fmla="*/ 1075950 w 1361183"/>
              <a:gd name="connsiteY3" fmla="*/ 377687 h 1347475"/>
              <a:gd name="connsiteX4" fmla="*/ 1115707 w 1361183"/>
              <a:gd name="connsiteY4" fmla="*/ 437322 h 1347475"/>
              <a:gd name="connsiteX5" fmla="*/ 1175342 w 1361183"/>
              <a:gd name="connsiteY5" fmla="*/ 496957 h 1347475"/>
              <a:gd name="connsiteX6" fmla="*/ 1215098 w 1361183"/>
              <a:gd name="connsiteY6" fmla="*/ 576470 h 1347475"/>
              <a:gd name="connsiteX7" fmla="*/ 1294611 w 1361183"/>
              <a:gd name="connsiteY7" fmla="*/ 715618 h 1347475"/>
              <a:gd name="connsiteX8" fmla="*/ 1314490 w 1361183"/>
              <a:gd name="connsiteY8" fmla="*/ 795131 h 1347475"/>
              <a:gd name="connsiteX9" fmla="*/ 1234977 w 1361183"/>
              <a:gd name="connsiteY9" fmla="*/ 1152940 h 1347475"/>
              <a:gd name="connsiteX10" fmla="*/ 1155463 w 1361183"/>
              <a:gd name="connsiteY10" fmla="*/ 1172818 h 1347475"/>
              <a:gd name="connsiteX11" fmla="*/ 360333 w 1361183"/>
              <a:gd name="connsiteY11" fmla="*/ 1192696 h 1347475"/>
              <a:gd name="connsiteX12" fmla="*/ 82037 w 1361183"/>
              <a:gd name="connsiteY12" fmla="*/ 1152940 h 1347475"/>
              <a:gd name="connsiteX13" fmla="*/ 62159 w 1361183"/>
              <a:gd name="connsiteY13" fmla="*/ 934279 h 1347475"/>
              <a:gd name="connsiteX14" fmla="*/ 42281 w 1361183"/>
              <a:gd name="connsiteY14" fmla="*/ 854766 h 1347475"/>
              <a:gd name="connsiteX15" fmla="*/ 22403 w 1361183"/>
              <a:gd name="connsiteY15" fmla="*/ 735496 h 1347475"/>
              <a:gd name="connsiteX16" fmla="*/ 2524 w 1361183"/>
              <a:gd name="connsiteY16" fmla="*/ 496957 h 1347475"/>
              <a:gd name="connsiteX17" fmla="*/ 82037 w 1361183"/>
              <a:gd name="connsiteY17" fmla="*/ 318053 h 1347475"/>
              <a:gd name="connsiteX18" fmla="*/ 161550 w 1361183"/>
              <a:gd name="connsiteY18" fmla="*/ 198783 h 1347475"/>
              <a:gd name="connsiteX19" fmla="*/ 280820 w 1361183"/>
              <a:gd name="connsiteY19" fmla="*/ 119270 h 1347475"/>
              <a:gd name="connsiteX20" fmla="*/ 300698 w 1361183"/>
              <a:gd name="connsiteY20" fmla="*/ 59635 h 1347475"/>
              <a:gd name="connsiteX21" fmla="*/ 360333 w 1361183"/>
              <a:gd name="connsiteY21" fmla="*/ 39757 h 1347475"/>
              <a:gd name="connsiteX22" fmla="*/ 360333 w 1361183"/>
              <a:gd name="connsiteY22" fmla="*/ 0 h 13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61183" h="1347475">
                <a:moveTo>
                  <a:pt x="360333" y="0"/>
                </a:moveTo>
                <a:lnTo>
                  <a:pt x="360333" y="0"/>
                </a:lnTo>
                <a:cubicBezTo>
                  <a:pt x="423330" y="25940"/>
                  <a:pt x="749723" y="150724"/>
                  <a:pt x="857290" y="218661"/>
                </a:cubicBezTo>
                <a:cubicBezTo>
                  <a:pt x="933489" y="266787"/>
                  <a:pt x="1075950" y="377687"/>
                  <a:pt x="1075950" y="377687"/>
                </a:cubicBezTo>
                <a:cubicBezTo>
                  <a:pt x="1089202" y="397565"/>
                  <a:pt x="1100412" y="418969"/>
                  <a:pt x="1115707" y="437322"/>
                </a:cubicBezTo>
                <a:cubicBezTo>
                  <a:pt x="1133704" y="458918"/>
                  <a:pt x="1159002" y="474081"/>
                  <a:pt x="1175342" y="496957"/>
                </a:cubicBezTo>
                <a:cubicBezTo>
                  <a:pt x="1192566" y="521070"/>
                  <a:pt x="1200396" y="550742"/>
                  <a:pt x="1215098" y="576470"/>
                </a:cubicBezTo>
                <a:cubicBezTo>
                  <a:pt x="1257045" y="649877"/>
                  <a:pt x="1261843" y="628236"/>
                  <a:pt x="1294611" y="715618"/>
                </a:cubicBezTo>
                <a:cubicBezTo>
                  <a:pt x="1304204" y="741199"/>
                  <a:pt x="1307864" y="768627"/>
                  <a:pt x="1314490" y="795131"/>
                </a:cubicBezTo>
                <a:cubicBezTo>
                  <a:pt x="1306432" y="915999"/>
                  <a:pt x="1361183" y="1080822"/>
                  <a:pt x="1234977" y="1152940"/>
                </a:cubicBezTo>
                <a:cubicBezTo>
                  <a:pt x="1211256" y="1166495"/>
                  <a:pt x="1181968" y="1166192"/>
                  <a:pt x="1155463" y="1172818"/>
                </a:cubicBezTo>
                <a:cubicBezTo>
                  <a:pt x="893478" y="1347475"/>
                  <a:pt x="1102119" y="1224947"/>
                  <a:pt x="360333" y="1192696"/>
                </a:cubicBezTo>
                <a:cubicBezTo>
                  <a:pt x="239664" y="1187450"/>
                  <a:pt x="188565" y="1174245"/>
                  <a:pt x="82037" y="1152940"/>
                </a:cubicBezTo>
                <a:cubicBezTo>
                  <a:pt x="75411" y="1080053"/>
                  <a:pt x="71832" y="1006825"/>
                  <a:pt x="62159" y="934279"/>
                </a:cubicBezTo>
                <a:cubicBezTo>
                  <a:pt x="58548" y="907199"/>
                  <a:pt x="47639" y="881556"/>
                  <a:pt x="42281" y="854766"/>
                </a:cubicBezTo>
                <a:cubicBezTo>
                  <a:pt x="34377" y="815244"/>
                  <a:pt x="26854" y="775555"/>
                  <a:pt x="22403" y="735496"/>
                </a:cubicBezTo>
                <a:cubicBezTo>
                  <a:pt x="13592" y="656195"/>
                  <a:pt x="9150" y="576470"/>
                  <a:pt x="2524" y="496957"/>
                </a:cubicBezTo>
                <a:cubicBezTo>
                  <a:pt x="31074" y="354214"/>
                  <a:pt x="0" y="435249"/>
                  <a:pt x="82037" y="318053"/>
                </a:cubicBezTo>
                <a:cubicBezTo>
                  <a:pt x="109438" y="278909"/>
                  <a:pt x="121793" y="225287"/>
                  <a:pt x="161550" y="198783"/>
                </a:cubicBezTo>
                <a:lnTo>
                  <a:pt x="280820" y="119270"/>
                </a:lnTo>
                <a:cubicBezTo>
                  <a:pt x="287446" y="99392"/>
                  <a:pt x="285882" y="74451"/>
                  <a:pt x="300698" y="59635"/>
                </a:cubicBezTo>
                <a:cubicBezTo>
                  <a:pt x="315514" y="44819"/>
                  <a:pt x="342365" y="50537"/>
                  <a:pt x="360333" y="39757"/>
                </a:cubicBezTo>
                <a:cubicBezTo>
                  <a:pt x="376404" y="30115"/>
                  <a:pt x="360333" y="6626"/>
                  <a:pt x="36033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386668" y="3086100"/>
            <a:ext cx="1219200" cy="571500"/>
          </a:xfrm>
          <a:custGeom>
            <a:avLst/>
            <a:gdLst>
              <a:gd name="connsiteX0" fmla="*/ 360333 w 1361183"/>
              <a:gd name="connsiteY0" fmla="*/ 0 h 1347475"/>
              <a:gd name="connsiteX1" fmla="*/ 360333 w 1361183"/>
              <a:gd name="connsiteY1" fmla="*/ 0 h 1347475"/>
              <a:gd name="connsiteX2" fmla="*/ 857290 w 1361183"/>
              <a:gd name="connsiteY2" fmla="*/ 218661 h 1347475"/>
              <a:gd name="connsiteX3" fmla="*/ 1075950 w 1361183"/>
              <a:gd name="connsiteY3" fmla="*/ 377687 h 1347475"/>
              <a:gd name="connsiteX4" fmla="*/ 1115707 w 1361183"/>
              <a:gd name="connsiteY4" fmla="*/ 437322 h 1347475"/>
              <a:gd name="connsiteX5" fmla="*/ 1175342 w 1361183"/>
              <a:gd name="connsiteY5" fmla="*/ 496957 h 1347475"/>
              <a:gd name="connsiteX6" fmla="*/ 1215098 w 1361183"/>
              <a:gd name="connsiteY6" fmla="*/ 576470 h 1347475"/>
              <a:gd name="connsiteX7" fmla="*/ 1294611 w 1361183"/>
              <a:gd name="connsiteY7" fmla="*/ 715618 h 1347475"/>
              <a:gd name="connsiteX8" fmla="*/ 1314490 w 1361183"/>
              <a:gd name="connsiteY8" fmla="*/ 795131 h 1347475"/>
              <a:gd name="connsiteX9" fmla="*/ 1234977 w 1361183"/>
              <a:gd name="connsiteY9" fmla="*/ 1152940 h 1347475"/>
              <a:gd name="connsiteX10" fmla="*/ 1155463 w 1361183"/>
              <a:gd name="connsiteY10" fmla="*/ 1172818 h 1347475"/>
              <a:gd name="connsiteX11" fmla="*/ 360333 w 1361183"/>
              <a:gd name="connsiteY11" fmla="*/ 1192696 h 1347475"/>
              <a:gd name="connsiteX12" fmla="*/ 82037 w 1361183"/>
              <a:gd name="connsiteY12" fmla="*/ 1152940 h 1347475"/>
              <a:gd name="connsiteX13" fmla="*/ 62159 w 1361183"/>
              <a:gd name="connsiteY13" fmla="*/ 934279 h 1347475"/>
              <a:gd name="connsiteX14" fmla="*/ 42281 w 1361183"/>
              <a:gd name="connsiteY14" fmla="*/ 854766 h 1347475"/>
              <a:gd name="connsiteX15" fmla="*/ 22403 w 1361183"/>
              <a:gd name="connsiteY15" fmla="*/ 735496 h 1347475"/>
              <a:gd name="connsiteX16" fmla="*/ 2524 w 1361183"/>
              <a:gd name="connsiteY16" fmla="*/ 496957 h 1347475"/>
              <a:gd name="connsiteX17" fmla="*/ 82037 w 1361183"/>
              <a:gd name="connsiteY17" fmla="*/ 318053 h 1347475"/>
              <a:gd name="connsiteX18" fmla="*/ 161550 w 1361183"/>
              <a:gd name="connsiteY18" fmla="*/ 198783 h 1347475"/>
              <a:gd name="connsiteX19" fmla="*/ 280820 w 1361183"/>
              <a:gd name="connsiteY19" fmla="*/ 119270 h 1347475"/>
              <a:gd name="connsiteX20" fmla="*/ 300698 w 1361183"/>
              <a:gd name="connsiteY20" fmla="*/ 59635 h 1347475"/>
              <a:gd name="connsiteX21" fmla="*/ 360333 w 1361183"/>
              <a:gd name="connsiteY21" fmla="*/ 39757 h 1347475"/>
              <a:gd name="connsiteX22" fmla="*/ 360333 w 1361183"/>
              <a:gd name="connsiteY22" fmla="*/ 0 h 13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61183" h="1347475">
                <a:moveTo>
                  <a:pt x="360333" y="0"/>
                </a:moveTo>
                <a:lnTo>
                  <a:pt x="360333" y="0"/>
                </a:lnTo>
                <a:cubicBezTo>
                  <a:pt x="423330" y="25940"/>
                  <a:pt x="749723" y="150724"/>
                  <a:pt x="857290" y="218661"/>
                </a:cubicBezTo>
                <a:cubicBezTo>
                  <a:pt x="933489" y="266787"/>
                  <a:pt x="1075950" y="377687"/>
                  <a:pt x="1075950" y="377687"/>
                </a:cubicBezTo>
                <a:cubicBezTo>
                  <a:pt x="1089202" y="397565"/>
                  <a:pt x="1100412" y="418969"/>
                  <a:pt x="1115707" y="437322"/>
                </a:cubicBezTo>
                <a:cubicBezTo>
                  <a:pt x="1133704" y="458918"/>
                  <a:pt x="1159002" y="474081"/>
                  <a:pt x="1175342" y="496957"/>
                </a:cubicBezTo>
                <a:cubicBezTo>
                  <a:pt x="1192566" y="521070"/>
                  <a:pt x="1200396" y="550742"/>
                  <a:pt x="1215098" y="576470"/>
                </a:cubicBezTo>
                <a:cubicBezTo>
                  <a:pt x="1257045" y="649877"/>
                  <a:pt x="1261843" y="628236"/>
                  <a:pt x="1294611" y="715618"/>
                </a:cubicBezTo>
                <a:cubicBezTo>
                  <a:pt x="1304204" y="741199"/>
                  <a:pt x="1307864" y="768627"/>
                  <a:pt x="1314490" y="795131"/>
                </a:cubicBezTo>
                <a:cubicBezTo>
                  <a:pt x="1306432" y="915999"/>
                  <a:pt x="1361183" y="1080822"/>
                  <a:pt x="1234977" y="1152940"/>
                </a:cubicBezTo>
                <a:cubicBezTo>
                  <a:pt x="1211256" y="1166495"/>
                  <a:pt x="1181968" y="1166192"/>
                  <a:pt x="1155463" y="1172818"/>
                </a:cubicBezTo>
                <a:cubicBezTo>
                  <a:pt x="893478" y="1347475"/>
                  <a:pt x="1102119" y="1224947"/>
                  <a:pt x="360333" y="1192696"/>
                </a:cubicBezTo>
                <a:cubicBezTo>
                  <a:pt x="239664" y="1187450"/>
                  <a:pt x="188565" y="1174245"/>
                  <a:pt x="82037" y="1152940"/>
                </a:cubicBezTo>
                <a:cubicBezTo>
                  <a:pt x="75411" y="1080053"/>
                  <a:pt x="71832" y="1006825"/>
                  <a:pt x="62159" y="934279"/>
                </a:cubicBezTo>
                <a:cubicBezTo>
                  <a:pt x="58548" y="907199"/>
                  <a:pt x="47639" y="881556"/>
                  <a:pt x="42281" y="854766"/>
                </a:cubicBezTo>
                <a:cubicBezTo>
                  <a:pt x="34377" y="815244"/>
                  <a:pt x="26854" y="775555"/>
                  <a:pt x="22403" y="735496"/>
                </a:cubicBezTo>
                <a:cubicBezTo>
                  <a:pt x="13592" y="656195"/>
                  <a:pt x="9150" y="576470"/>
                  <a:pt x="2524" y="496957"/>
                </a:cubicBezTo>
                <a:cubicBezTo>
                  <a:pt x="31074" y="354214"/>
                  <a:pt x="0" y="435249"/>
                  <a:pt x="82037" y="318053"/>
                </a:cubicBezTo>
                <a:cubicBezTo>
                  <a:pt x="109438" y="278909"/>
                  <a:pt x="121793" y="225287"/>
                  <a:pt x="161550" y="198783"/>
                </a:cubicBezTo>
                <a:lnTo>
                  <a:pt x="280820" y="119270"/>
                </a:lnTo>
                <a:cubicBezTo>
                  <a:pt x="287446" y="99392"/>
                  <a:pt x="285882" y="74451"/>
                  <a:pt x="300698" y="59635"/>
                </a:cubicBezTo>
                <a:cubicBezTo>
                  <a:pt x="315514" y="44819"/>
                  <a:pt x="342365" y="50537"/>
                  <a:pt x="360333" y="39757"/>
                </a:cubicBezTo>
                <a:cubicBezTo>
                  <a:pt x="376404" y="30115"/>
                  <a:pt x="360333" y="6626"/>
                  <a:pt x="36033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 rot="21079137">
            <a:off x="1773766" y="3302381"/>
            <a:ext cx="1859327" cy="568614"/>
          </a:xfrm>
          <a:custGeom>
            <a:avLst/>
            <a:gdLst>
              <a:gd name="connsiteX0" fmla="*/ 360333 w 1361183"/>
              <a:gd name="connsiteY0" fmla="*/ 0 h 1347475"/>
              <a:gd name="connsiteX1" fmla="*/ 360333 w 1361183"/>
              <a:gd name="connsiteY1" fmla="*/ 0 h 1347475"/>
              <a:gd name="connsiteX2" fmla="*/ 857290 w 1361183"/>
              <a:gd name="connsiteY2" fmla="*/ 218661 h 1347475"/>
              <a:gd name="connsiteX3" fmla="*/ 1075950 w 1361183"/>
              <a:gd name="connsiteY3" fmla="*/ 377687 h 1347475"/>
              <a:gd name="connsiteX4" fmla="*/ 1115707 w 1361183"/>
              <a:gd name="connsiteY4" fmla="*/ 437322 h 1347475"/>
              <a:gd name="connsiteX5" fmla="*/ 1175342 w 1361183"/>
              <a:gd name="connsiteY5" fmla="*/ 496957 h 1347475"/>
              <a:gd name="connsiteX6" fmla="*/ 1215098 w 1361183"/>
              <a:gd name="connsiteY6" fmla="*/ 576470 h 1347475"/>
              <a:gd name="connsiteX7" fmla="*/ 1294611 w 1361183"/>
              <a:gd name="connsiteY7" fmla="*/ 715618 h 1347475"/>
              <a:gd name="connsiteX8" fmla="*/ 1314490 w 1361183"/>
              <a:gd name="connsiteY8" fmla="*/ 795131 h 1347475"/>
              <a:gd name="connsiteX9" fmla="*/ 1234977 w 1361183"/>
              <a:gd name="connsiteY9" fmla="*/ 1152940 h 1347475"/>
              <a:gd name="connsiteX10" fmla="*/ 1155463 w 1361183"/>
              <a:gd name="connsiteY10" fmla="*/ 1172818 h 1347475"/>
              <a:gd name="connsiteX11" fmla="*/ 360333 w 1361183"/>
              <a:gd name="connsiteY11" fmla="*/ 1192696 h 1347475"/>
              <a:gd name="connsiteX12" fmla="*/ 82037 w 1361183"/>
              <a:gd name="connsiteY12" fmla="*/ 1152940 h 1347475"/>
              <a:gd name="connsiteX13" fmla="*/ 62159 w 1361183"/>
              <a:gd name="connsiteY13" fmla="*/ 934279 h 1347475"/>
              <a:gd name="connsiteX14" fmla="*/ 42281 w 1361183"/>
              <a:gd name="connsiteY14" fmla="*/ 854766 h 1347475"/>
              <a:gd name="connsiteX15" fmla="*/ 22403 w 1361183"/>
              <a:gd name="connsiteY15" fmla="*/ 735496 h 1347475"/>
              <a:gd name="connsiteX16" fmla="*/ 2524 w 1361183"/>
              <a:gd name="connsiteY16" fmla="*/ 496957 h 1347475"/>
              <a:gd name="connsiteX17" fmla="*/ 82037 w 1361183"/>
              <a:gd name="connsiteY17" fmla="*/ 318053 h 1347475"/>
              <a:gd name="connsiteX18" fmla="*/ 161550 w 1361183"/>
              <a:gd name="connsiteY18" fmla="*/ 198783 h 1347475"/>
              <a:gd name="connsiteX19" fmla="*/ 280820 w 1361183"/>
              <a:gd name="connsiteY19" fmla="*/ 119270 h 1347475"/>
              <a:gd name="connsiteX20" fmla="*/ 300698 w 1361183"/>
              <a:gd name="connsiteY20" fmla="*/ 59635 h 1347475"/>
              <a:gd name="connsiteX21" fmla="*/ 360333 w 1361183"/>
              <a:gd name="connsiteY21" fmla="*/ 39757 h 1347475"/>
              <a:gd name="connsiteX22" fmla="*/ 360333 w 1361183"/>
              <a:gd name="connsiteY22" fmla="*/ 0 h 13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61183" h="1347475">
                <a:moveTo>
                  <a:pt x="360333" y="0"/>
                </a:moveTo>
                <a:lnTo>
                  <a:pt x="360333" y="0"/>
                </a:lnTo>
                <a:cubicBezTo>
                  <a:pt x="423330" y="25940"/>
                  <a:pt x="749723" y="150724"/>
                  <a:pt x="857290" y="218661"/>
                </a:cubicBezTo>
                <a:cubicBezTo>
                  <a:pt x="933489" y="266787"/>
                  <a:pt x="1075950" y="377687"/>
                  <a:pt x="1075950" y="377687"/>
                </a:cubicBezTo>
                <a:cubicBezTo>
                  <a:pt x="1089202" y="397565"/>
                  <a:pt x="1100412" y="418969"/>
                  <a:pt x="1115707" y="437322"/>
                </a:cubicBezTo>
                <a:cubicBezTo>
                  <a:pt x="1133704" y="458918"/>
                  <a:pt x="1159002" y="474081"/>
                  <a:pt x="1175342" y="496957"/>
                </a:cubicBezTo>
                <a:cubicBezTo>
                  <a:pt x="1192566" y="521070"/>
                  <a:pt x="1200396" y="550742"/>
                  <a:pt x="1215098" y="576470"/>
                </a:cubicBezTo>
                <a:cubicBezTo>
                  <a:pt x="1257045" y="649877"/>
                  <a:pt x="1261843" y="628236"/>
                  <a:pt x="1294611" y="715618"/>
                </a:cubicBezTo>
                <a:cubicBezTo>
                  <a:pt x="1304204" y="741199"/>
                  <a:pt x="1307864" y="768627"/>
                  <a:pt x="1314490" y="795131"/>
                </a:cubicBezTo>
                <a:cubicBezTo>
                  <a:pt x="1306432" y="915999"/>
                  <a:pt x="1361183" y="1080822"/>
                  <a:pt x="1234977" y="1152940"/>
                </a:cubicBezTo>
                <a:cubicBezTo>
                  <a:pt x="1211256" y="1166495"/>
                  <a:pt x="1181968" y="1166192"/>
                  <a:pt x="1155463" y="1172818"/>
                </a:cubicBezTo>
                <a:cubicBezTo>
                  <a:pt x="893478" y="1347475"/>
                  <a:pt x="1102119" y="1224947"/>
                  <a:pt x="360333" y="1192696"/>
                </a:cubicBezTo>
                <a:cubicBezTo>
                  <a:pt x="239664" y="1187450"/>
                  <a:pt x="188565" y="1174245"/>
                  <a:pt x="82037" y="1152940"/>
                </a:cubicBezTo>
                <a:cubicBezTo>
                  <a:pt x="75411" y="1080053"/>
                  <a:pt x="71832" y="1006825"/>
                  <a:pt x="62159" y="934279"/>
                </a:cubicBezTo>
                <a:cubicBezTo>
                  <a:pt x="58548" y="907199"/>
                  <a:pt x="47639" y="881556"/>
                  <a:pt x="42281" y="854766"/>
                </a:cubicBezTo>
                <a:cubicBezTo>
                  <a:pt x="34377" y="815244"/>
                  <a:pt x="26854" y="775555"/>
                  <a:pt x="22403" y="735496"/>
                </a:cubicBezTo>
                <a:cubicBezTo>
                  <a:pt x="13592" y="656195"/>
                  <a:pt x="9150" y="576470"/>
                  <a:pt x="2524" y="496957"/>
                </a:cubicBezTo>
                <a:cubicBezTo>
                  <a:pt x="31074" y="354214"/>
                  <a:pt x="0" y="435249"/>
                  <a:pt x="82037" y="318053"/>
                </a:cubicBezTo>
                <a:cubicBezTo>
                  <a:pt x="109438" y="278909"/>
                  <a:pt x="121793" y="225287"/>
                  <a:pt x="161550" y="198783"/>
                </a:cubicBezTo>
                <a:lnTo>
                  <a:pt x="280820" y="119270"/>
                </a:lnTo>
                <a:cubicBezTo>
                  <a:pt x="287446" y="99392"/>
                  <a:pt x="285882" y="74451"/>
                  <a:pt x="300698" y="59635"/>
                </a:cubicBezTo>
                <a:cubicBezTo>
                  <a:pt x="315514" y="44819"/>
                  <a:pt x="342365" y="50537"/>
                  <a:pt x="360333" y="39757"/>
                </a:cubicBezTo>
                <a:cubicBezTo>
                  <a:pt x="376404" y="30115"/>
                  <a:pt x="360333" y="6626"/>
                  <a:pt x="36033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2583359">
            <a:off x="8324161" y="3798575"/>
            <a:ext cx="2268561" cy="954802"/>
          </a:xfrm>
          <a:custGeom>
            <a:avLst/>
            <a:gdLst>
              <a:gd name="connsiteX0" fmla="*/ 360333 w 1361183"/>
              <a:gd name="connsiteY0" fmla="*/ 0 h 1347475"/>
              <a:gd name="connsiteX1" fmla="*/ 360333 w 1361183"/>
              <a:gd name="connsiteY1" fmla="*/ 0 h 1347475"/>
              <a:gd name="connsiteX2" fmla="*/ 857290 w 1361183"/>
              <a:gd name="connsiteY2" fmla="*/ 218661 h 1347475"/>
              <a:gd name="connsiteX3" fmla="*/ 1075950 w 1361183"/>
              <a:gd name="connsiteY3" fmla="*/ 377687 h 1347475"/>
              <a:gd name="connsiteX4" fmla="*/ 1115707 w 1361183"/>
              <a:gd name="connsiteY4" fmla="*/ 437322 h 1347475"/>
              <a:gd name="connsiteX5" fmla="*/ 1175342 w 1361183"/>
              <a:gd name="connsiteY5" fmla="*/ 496957 h 1347475"/>
              <a:gd name="connsiteX6" fmla="*/ 1215098 w 1361183"/>
              <a:gd name="connsiteY6" fmla="*/ 576470 h 1347475"/>
              <a:gd name="connsiteX7" fmla="*/ 1294611 w 1361183"/>
              <a:gd name="connsiteY7" fmla="*/ 715618 h 1347475"/>
              <a:gd name="connsiteX8" fmla="*/ 1314490 w 1361183"/>
              <a:gd name="connsiteY8" fmla="*/ 795131 h 1347475"/>
              <a:gd name="connsiteX9" fmla="*/ 1234977 w 1361183"/>
              <a:gd name="connsiteY9" fmla="*/ 1152940 h 1347475"/>
              <a:gd name="connsiteX10" fmla="*/ 1155463 w 1361183"/>
              <a:gd name="connsiteY10" fmla="*/ 1172818 h 1347475"/>
              <a:gd name="connsiteX11" fmla="*/ 360333 w 1361183"/>
              <a:gd name="connsiteY11" fmla="*/ 1192696 h 1347475"/>
              <a:gd name="connsiteX12" fmla="*/ 82037 w 1361183"/>
              <a:gd name="connsiteY12" fmla="*/ 1152940 h 1347475"/>
              <a:gd name="connsiteX13" fmla="*/ 62159 w 1361183"/>
              <a:gd name="connsiteY13" fmla="*/ 934279 h 1347475"/>
              <a:gd name="connsiteX14" fmla="*/ 42281 w 1361183"/>
              <a:gd name="connsiteY14" fmla="*/ 854766 h 1347475"/>
              <a:gd name="connsiteX15" fmla="*/ 22403 w 1361183"/>
              <a:gd name="connsiteY15" fmla="*/ 735496 h 1347475"/>
              <a:gd name="connsiteX16" fmla="*/ 2524 w 1361183"/>
              <a:gd name="connsiteY16" fmla="*/ 496957 h 1347475"/>
              <a:gd name="connsiteX17" fmla="*/ 82037 w 1361183"/>
              <a:gd name="connsiteY17" fmla="*/ 318053 h 1347475"/>
              <a:gd name="connsiteX18" fmla="*/ 161550 w 1361183"/>
              <a:gd name="connsiteY18" fmla="*/ 198783 h 1347475"/>
              <a:gd name="connsiteX19" fmla="*/ 280820 w 1361183"/>
              <a:gd name="connsiteY19" fmla="*/ 119270 h 1347475"/>
              <a:gd name="connsiteX20" fmla="*/ 300698 w 1361183"/>
              <a:gd name="connsiteY20" fmla="*/ 59635 h 1347475"/>
              <a:gd name="connsiteX21" fmla="*/ 360333 w 1361183"/>
              <a:gd name="connsiteY21" fmla="*/ 39757 h 1347475"/>
              <a:gd name="connsiteX22" fmla="*/ 360333 w 1361183"/>
              <a:gd name="connsiteY22" fmla="*/ 0 h 13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61183" h="1347475">
                <a:moveTo>
                  <a:pt x="360333" y="0"/>
                </a:moveTo>
                <a:lnTo>
                  <a:pt x="360333" y="0"/>
                </a:lnTo>
                <a:cubicBezTo>
                  <a:pt x="423330" y="25940"/>
                  <a:pt x="749723" y="150724"/>
                  <a:pt x="857290" y="218661"/>
                </a:cubicBezTo>
                <a:cubicBezTo>
                  <a:pt x="933489" y="266787"/>
                  <a:pt x="1075950" y="377687"/>
                  <a:pt x="1075950" y="377687"/>
                </a:cubicBezTo>
                <a:cubicBezTo>
                  <a:pt x="1089202" y="397565"/>
                  <a:pt x="1100412" y="418969"/>
                  <a:pt x="1115707" y="437322"/>
                </a:cubicBezTo>
                <a:cubicBezTo>
                  <a:pt x="1133704" y="458918"/>
                  <a:pt x="1159002" y="474081"/>
                  <a:pt x="1175342" y="496957"/>
                </a:cubicBezTo>
                <a:cubicBezTo>
                  <a:pt x="1192566" y="521070"/>
                  <a:pt x="1200396" y="550742"/>
                  <a:pt x="1215098" y="576470"/>
                </a:cubicBezTo>
                <a:cubicBezTo>
                  <a:pt x="1257045" y="649877"/>
                  <a:pt x="1261843" y="628236"/>
                  <a:pt x="1294611" y="715618"/>
                </a:cubicBezTo>
                <a:cubicBezTo>
                  <a:pt x="1304204" y="741199"/>
                  <a:pt x="1307864" y="768627"/>
                  <a:pt x="1314490" y="795131"/>
                </a:cubicBezTo>
                <a:cubicBezTo>
                  <a:pt x="1306432" y="915999"/>
                  <a:pt x="1361183" y="1080822"/>
                  <a:pt x="1234977" y="1152940"/>
                </a:cubicBezTo>
                <a:cubicBezTo>
                  <a:pt x="1211256" y="1166495"/>
                  <a:pt x="1181968" y="1166192"/>
                  <a:pt x="1155463" y="1172818"/>
                </a:cubicBezTo>
                <a:cubicBezTo>
                  <a:pt x="893478" y="1347475"/>
                  <a:pt x="1102119" y="1224947"/>
                  <a:pt x="360333" y="1192696"/>
                </a:cubicBezTo>
                <a:cubicBezTo>
                  <a:pt x="239664" y="1187450"/>
                  <a:pt x="188565" y="1174245"/>
                  <a:pt x="82037" y="1152940"/>
                </a:cubicBezTo>
                <a:cubicBezTo>
                  <a:pt x="75411" y="1080053"/>
                  <a:pt x="71832" y="1006825"/>
                  <a:pt x="62159" y="934279"/>
                </a:cubicBezTo>
                <a:cubicBezTo>
                  <a:pt x="58548" y="907199"/>
                  <a:pt x="47639" y="881556"/>
                  <a:pt x="42281" y="854766"/>
                </a:cubicBezTo>
                <a:cubicBezTo>
                  <a:pt x="34377" y="815244"/>
                  <a:pt x="26854" y="775555"/>
                  <a:pt x="22403" y="735496"/>
                </a:cubicBezTo>
                <a:cubicBezTo>
                  <a:pt x="13592" y="656195"/>
                  <a:pt x="9150" y="576470"/>
                  <a:pt x="2524" y="496957"/>
                </a:cubicBezTo>
                <a:cubicBezTo>
                  <a:pt x="31074" y="354214"/>
                  <a:pt x="0" y="435249"/>
                  <a:pt x="82037" y="318053"/>
                </a:cubicBezTo>
                <a:cubicBezTo>
                  <a:pt x="109438" y="278909"/>
                  <a:pt x="121793" y="225287"/>
                  <a:pt x="161550" y="198783"/>
                </a:cubicBezTo>
                <a:lnTo>
                  <a:pt x="280820" y="119270"/>
                </a:lnTo>
                <a:cubicBezTo>
                  <a:pt x="287446" y="99392"/>
                  <a:pt x="285882" y="74451"/>
                  <a:pt x="300698" y="59635"/>
                </a:cubicBezTo>
                <a:cubicBezTo>
                  <a:pt x="315514" y="44819"/>
                  <a:pt x="342365" y="50537"/>
                  <a:pt x="360333" y="39757"/>
                </a:cubicBezTo>
                <a:cubicBezTo>
                  <a:pt x="376404" y="30115"/>
                  <a:pt x="360333" y="6626"/>
                  <a:pt x="36033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3911131">
            <a:off x="9579974" y="3662892"/>
            <a:ext cx="735137" cy="1761067"/>
          </a:xfrm>
          <a:custGeom>
            <a:avLst/>
            <a:gdLst>
              <a:gd name="connsiteX0" fmla="*/ 360333 w 1361183"/>
              <a:gd name="connsiteY0" fmla="*/ 0 h 1347475"/>
              <a:gd name="connsiteX1" fmla="*/ 360333 w 1361183"/>
              <a:gd name="connsiteY1" fmla="*/ 0 h 1347475"/>
              <a:gd name="connsiteX2" fmla="*/ 857290 w 1361183"/>
              <a:gd name="connsiteY2" fmla="*/ 218661 h 1347475"/>
              <a:gd name="connsiteX3" fmla="*/ 1075950 w 1361183"/>
              <a:gd name="connsiteY3" fmla="*/ 377687 h 1347475"/>
              <a:gd name="connsiteX4" fmla="*/ 1115707 w 1361183"/>
              <a:gd name="connsiteY4" fmla="*/ 437322 h 1347475"/>
              <a:gd name="connsiteX5" fmla="*/ 1175342 w 1361183"/>
              <a:gd name="connsiteY5" fmla="*/ 496957 h 1347475"/>
              <a:gd name="connsiteX6" fmla="*/ 1215098 w 1361183"/>
              <a:gd name="connsiteY6" fmla="*/ 576470 h 1347475"/>
              <a:gd name="connsiteX7" fmla="*/ 1294611 w 1361183"/>
              <a:gd name="connsiteY7" fmla="*/ 715618 h 1347475"/>
              <a:gd name="connsiteX8" fmla="*/ 1314490 w 1361183"/>
              <a:gd name="connsiteY8" fmla="*/ 795131 h 1347475"/>
              <a:gd name="connsiteX9" fmla="*/ 1234977 w 1361183"/>
              <a:gd name="connsiteY9" fmla="*/ 1152940 h 1347475"/>
              <a:gd name="connsiteX10" fmla="*/ 1155463 w 1361183"/>
              <a:gd name="connsiteY10" fmla="*/ 1172818 h 1347475"/>
              <a:gd name="connsiteX11" fmla="*/ 360333 w 1361183"/>
              <a:gd name="connsiteY11" fmla="*/ 1192696 h 1347475"/>
              <a:gd name="connsiteX12" fmla="*/ 82037 w 1361183"/>
              <a:gd name="connsiteY12" fmla="*/ 1152940 h 1347475"/>
              <a:gd name="connsiteX13" fmla="*/ 62159 w 1361183"/>
              <a:gd name="connsiteY13" fmla="*/ 934279 h 1347475"/>
              <a:gd name="connsiteX14" fmla="*/ 42281 w 1361183"/>
              <a:gd name="connsiteY14" fmla="*/ 854766 h 1347475"/>
              <a:gd name="connsiteX15" fmla="*/ 22403 w 1361183"/>
              <a:gd name="connsiteY15" fmla="*/ 735496 h 1347475"/>
              <a:gd name="connsiteX16" fmla="*/ 2524 w 1361183"/>
              <a:gd name="connsiteY16" fmla="*/ 496957 h 1347475"/>
              <a:gd name="connsiteX17" fmla="*/ 82037 w 1361183"/>
              <a:gd name="connsiteY17" fmla="*/ 318053 h 1347475"/>
              <a:gd name="connsiteX18" fmla="*/ 161550 w 1361183"/>
              <a:gd name="connsiteY18" fmla="*/ 198783 h 1347475"/>
              <a:gd name="connsiteX19" fmla="*/ 280820 w 1361183"/>
              <a:gd name="connsiteY19" fmla="*/ 119270 h 1347475"/>
              <a:gd name="connsiteX20" fmla="*/ 300698 w 1361183"/>
              <a:gd name="connsiteY20" fmla="*/ 59635 h 1347475"/>
              <a:gd name="connsiteX21" fmla="*/ 360333 w 1361183"/>
              <a:gd name="connsiteY21" fmla="*/ 39757 h 1347475"/>
              <a:gd name="connsiteX22" fmla="*/ 360333 w 1361183"/>
              <a:gd name="connsiteY22" fmla="*/ 0 h 13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61183" h="1347475">
                <a:moveTo>
                  <a:pt x="360333" y="0"/>
                </a:moveTo>
                <a:lnTo>
                  <a:pt x="360333" y="0"/>
                </a:lnTo>
                <a:cubicBezTo>
                  <a:pt x="423330" y="25940"/>
                  <a:pt x="749723" y="150724"/>
                  <a:pt x="857290" y="218661"/>
                </a:cubicBezTo>
                <a:cubicBezTo>
                  <a:pt x="933489" y="266787"/>
                  <a:pt x="1075950" y="377687"/>
                  <a:pt x="1075950" y="377687"/>
                </a:cubicBezTo>
                <a:cubicBezTo>
                  <a:pt x="1089202" y="397565"/>
                  <a:pt x="1100412" y="418969"/>
                  <a:pt x="1115707" y="437322"/>
                </a:cubicBezTo>
                <a:cubicBezTo>
                  <a:pt x="1133704" y="458918"/>
                  <a:pt x="1159002" y="474081"/>
                  <a:pt x="1175342" y="496957"/>
                </a:cubicBezTo>
                <a:cubicBezTo>
                  <a:pt x="1192566" y="521070"/>
                  <a:pt x="1200396" y="550742"/>
                  <a:pt x="1215098" y="576470"/>
                </a:cubicBezTo>
                <a:cubicBezTo>
                  <a:pt x="1257045" y="649877"/>
                  <a:pt x="1261843" y="628236"/>
                  <a:pt x="1294611" y="715618"/>
                </a:cubicBezTo>
                <a:cubicBezTo>
                  <a:pt x="1304204" y="741199"/>
                  <a:pt x="1307864" y="768627"/>
                  <a:pt x="1314490" y="795131"/>
                </a:cubicBezTo>
                <a:cubicBezTo>
                  <a:pt x="1306432" y="915999"/>
                  <a:pt x="1361183" y="1080822"/>
                  <a:pt x="1234977" y="1152940"/>
                </a:cubicBezTo>
                <a:cubicBezTo>
                  <a:pt x="1211256" y="1166495"/>
                  <a:pt x="1181968" y="1166192"/>
                  <a:pt x="1155463" y="1172818"/>
                </a:cubicBezTo>
                <a:cubicBezTo>
                  <a:pt x="893478" y="1347475"/>
                  <a:pt x="1102119" y="1224947"/>
                  <a:pt x="360333" y="1192696"/>
                </a:cubicBezTo>
                <a:cubicBezTo>
                  <a:pt x="239664" y="1187450"/>
                  <a:pt x="188565" y="1174245"/>
                  <a:pt x="82037" y="1152940"/>
                </a:cubicBezTo>
                <a:cubicBezTo>
                  <a:pt x="75411" y="1080053"/>
                  <a:pt x="71832" y="1006825"/>
                  <a:pt x="62159" y="934279"/>
                </a:cubicBezTo>
                <a:cubicBezTo>
                  <a:pt x="58548" y="907199"/>
                  <a:pt x="47639" y="881556"/>
                  <a:pt x="42281" y="854766"/>
                </a:cubicBezTo>
                <a:cubicBezTo>
                  <a:pt x="34377" y="815244"/>
                  <a:pt x="26854" y="775555"/>
                  <a:pt x="22403" y="735496"/>
                </a:cubicBezTo>
                <a:cubicBezTo>
                  <a:pt x="13592" y="656195"/>
                  <a:pt x="9150" y="576470"/>
                  <a:pt x="2524" y="496957"/>
                </a:cubicBezTo>
                <a:cubicBezTo>
                  <a:pt x="31074" y="354214"/>
                  <a:pt x="0" y="435249"/>
                  <a:pt x="82037" y="318053"/>
                </a:cubicBezTo>
                <a:cubicBezTo>
                  <a:pt x="109438" y="278909"/>
                  <a:pt x="121793" y="225287"/>
                  <a:pt x="161550" y="198783"/>
                </a:cubicBezTo>
                <a:lnTo>
                  <a:pt x="280820" y="119270"/>
                </a:lnTo>
                <a:cubicBezTo>
                  <a:pt x="287446" y="99392"/>
                  <a:pt x="285882" y="74451"/>
                  <a:pt x="300698" y="59635"/>
                </a:cubicBezTo>
                <a:cubicBezTo>
                  <a:pt x="315514" y="44819"/>
                  <a:pt x="342365" y="50537"/>
                  <a:pt x="360333" y="39757"/>
                </a:cubicBezTo>
                <a:cubicBezTo>
                  <a:pt x="376404" y="30115"/>
                  <a:pt x="360333" y="6626"/>
                  <a:pt x="36033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992535" y="4343400"/>
            <a:ext cx="1742548" cy="742950"/>
          </a:xfrm>
          <a:custGeom>
            <a:avLst/>
            <a:gdLst>
              <a:gd name="connsiteX0" fmla="*/ 360333 w 1361183"/>
              <a:gd name="connsiteY0" fmla="*/ 0 h 1347475"/>
              <a:gd name="connsiteX1" fmla="*/ 360333 w 1361183"/>
              <a:gd name="connsiteY1" fmla="*/ 0 h 1347475"/>
              <a:gd name="connsiteX2" fmla="*/ 857290 w 1361183"/>
              <a:gd name="connsiteY2" fmla="*/ 218661 h 1347475"/>
              <a:gd name="connsiteX3" fmla="*/ 1075950 w 1361183"/>
              <a:gd name="connsiteY3" fmla="*/ 377687 h 1347475"/>
              <a:gd name="connsiteX4" fmla="*/ 1115707 w 1361183"/>
              <a:gd name="connsiteY4" fmla="*/ 437322 h 1347475"/>
              <a:gd name="connsiteX5" fmla="*/ 1175342 w 1361183"/>
              <a:gd name="connsiteY5" fmla="*/ 496957 h 1347475"/>
              <a:gd name="connsiteX6" fmla="*/ 1215098 w 1361183"/>
              <a:gd name="connsiteY6" fmla="*/ 576470 h 1347475"/>
              <a:gd name="connsiteX7" fmla="*/ 1294611 w 1361183"/>
              <a:gd name="connsiteY7" fmla="*/ 715618 h 1347475"/>
              <a:gd name="connsiteX8" fmla="*/ 1314490 w 1361183"/>
              <a:gd name="connsiteY8" fmla="*/ 795131 h 1347475"/>
              <a:gd name="connsiteX9" fmla="*/ 1234977 w 1361183"/>
              <a:gd name="connsiteY9" fmla="*/ 1152940 h 1347475"/>
              <a:gd name="connsiteX10" fmla="*/ 1155463 w 1361183"/>
              <a:gd name="connsiteY10" fmla="*/ 1172818 h 1347475"/>
              <a:gd name="connsiteX11" fmla="*/ 360333 w 1361183"/>
              <a:gd name="connsiteY11" fmla="*/ 1192696 h 1347475"/>
              <a:gd name="connsiteX12" fmla="*/ 82037 w 1361183"/>
              <a:gd name="connsiteY12" fmla="*/ 1152940 h 1347475"/>
              <a:gd name="connsiteX13" fmla="*/ 62159 w 1361183"/>
              <a:gd name="connsiteY13" fmla="*/ 934279 h 1347475"/>
              <a:gd name="connsiteX14" fmla="*/ 42281 w 1361183"/>
              <a:gd name="connsiteY14" fmla="*/ 854766 h 1347475"/>
              <a:gd name="connsiteX15" fmla="*/ 22403 w 1361183"/>
              <a:gd name="connsiteY15" fmla="*/ 735496 h 1347475"/>
              <a:gd name="connsiteX16" fmla="*/ 2524 w 1361183"/>
              <a:gd name="connsiteY16" fmla="*/ 496957 h 1347475"/>
              <a:gd name="connsiteX17" fmla="*/ 82037 w 1361183"/>
              <a:gd name="connsiteY17" fmla="*/ 318053 h 1347475"/>
              <a:gd name="connsiteX18" fmla="*/ 161550 w 1361183"/>
              <a:gd name="connsiteY18" fmla="*/ 198783 h 1347475"/>
              <a:gd name="connsiteX19" fmla="*/ 280820 w 1361183"/>
              <a:gd name="connsiteY19" fmla="*/ 119270 h 1347475"/>
              <a:gd name="connsiteX20" fmla="*/ 300698 w 1361183"/>
              <a:gd name="connsiteY20" fmla="*/ 59635 h 1347475"/>
              <a:gd name="connsiteX21" fmla="*/ 360333 w 1361183"/>
              <a:gd name="connsiteY21" fmla="*/ 39757 h 1347475"/>
              <a:gd name="connsiteX22" fmla="*/ 360333 w 1361183"/>
              <a:gd name="connsiteY22" fmla="*/ 0 h 13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61183" h="1347475">
                <a:moveTo>
                  <a:pt x="360333" y="0"/>
                </a:moveTo>
                <a:lnTo>
                  <a:pt x="360333" y="0"/>
                </a:lnTo>
                <a:cubicBezTo>
                  <a:pt x="423330" y="25940"/>
                  <a:pt x="749723" y="150724"/>
                  <a:pt x="857290" y="218661"/>
                </a:cubicBezTo>
                <a:cubicBezTo>
                  <a:pt x="933489" y="266787"/>
                  <a:pt x="1075950" y="377687"/>
                  <a:pt x="1075950" y="377687"/>
                </a:cubicBezTo>
                <a:cubicBezTo>
                  <a:pt x="1089202" y="397565"/>
                  <a:pt x="1100412" y="418969"/>
                  <a:pt x="1115707" y="437322"/>
                </a:cubicBezTo>
                <a:cubicBezTo>
                  <a:pt x="1133704" y="458918"/>
                  <a:pt x="1159002" y="474081"/>
                  <a:pt x="1175342" y="496957"/>
                </a:cubicBezTo>
                <a:cubicBezTo>
                  <a:pt x="1192566" y="521070"/>
                  <a:pt x="1200396" y="550742"/>
                  <a:pt x="1215098" y="576470"/>
                </a:cubicBezTo>
                <a:cubicBezTo>
                  <a:pt x="1257045" y="649877"/>
                  <a:pt x="1261843" y="628236"/>
                  <a:pt x="1294611" y="715618"/>
                </a:cubicBezTo>
                <a:cubicBezTo>
                  <a:pt x="1304204" y="741199"/>
                  <a:pt x="1307864" y="768627"/>
                  <a:pt x="1314490" y="795131"/>
                </a:cubicBezTo>
                <a:cubicBezTo>
                  <a:pt x="1306432" y="915999"/>
                  <a:pt x="1361183" y="1080822"/>
                  <a:pt x="1234977" y="1152940"/>
                </a:cubicBezTo>
                <a:cubicBezTo>
                  <a:pt x="1211256" y="1166495"/>
                  <a:pt x="1181968" y="1166192"/>
                  <a:pt x="1155463" y="1172818"/>
                </a:cubicBezTo>
                <a:cubicBezTo>
                  <a:pt x="893478" y="1347475"/>
                  <a:pt x="1102119" y="1224947"/>
                  <a:pt x="360333" y="1192696"/>
                </a:cubicBezTo>
                <a:cubicBezTo>
                  <a:pt x="239664" y="1187450"/>
                  <a:pt x="188565" y="1174245"/>
                  <a:pt x="82037" y="1152940"/>
                </a:cubicBezTo>
                <a:cubicBezTo>
                  <a:pt x="75411" y="1080053"/>
                  <a:pt x="71832" y="1006825"/>
                  <a:pt x="62159" y="934279"/>
                </a:cubicBezTo>
                <a:cubicBezTo>
                  <a:pt x="58548" y="907199"/>
                  <a:pt x="47639" y="881556"/>
                  <a:pt x="42281" y="854766"/>
                </a:cubicBezTo>
                <a:cubicBezTo>
                  <a:pt x="34377" y="815244"/>
                  <a:pt x="26854" y="775555"/>
                  <a:pt x="22403" y="735496"/>
                </a:cubicBezTo>
                <a:cubicBezTo>
                  <a:pt x="13592" y="656195"/>
                  <a:pt x="9150" y="576470"/>
                  <a:pt x="2524" y="496957"/>
                </a:cubicBezTo>
                <a:cubicBezTo>
                  <a:pt x="31074" y="354214"/>
                  <a:pt x="0" y="435249"/>
                  <a:pt x="82037" y="318053"/>
                </a:cubicBezTo>
                <a:cubicBezTo>
                  <a:pt x="109438" y="278909"/>
                  <a:pt x="121793" y="225287"/>
                  <a:pt x="161550" y="198783"/>
                </a:cubicBezTo>
                <a:lnTo>
                  <a:pt x="280820" y="119270"/>
                </a:lnTo>
                <a:cubicBezTo>
                  <a:pt x="287446" y="99392"/>
                  <a:pt x="285882" y="74451"/>
                  <a:pt x="300698" y="59635"/>
                </a:cubicBezTo>
                <a:cubicBezTo>
                  <a:pt x="315514" y="44819"/>
                  <a:pt x="342365" y="50537"/>
                  <a:pt x="360333" y="39757"/>
                </a:cubicBezTo>
                <a:cubicBezTo>
                  <a:pt x="376404" y="30115"/>
                  <a:pt x="360333" y="6626"/>
                  <a:pt x="36033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0" y="5680756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1 Nephi 11:32-33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Nephi saw that some men had taken Jesus and put him on the cross and Jesus was slain for the sins of the world</a:t>
            </a:r>
          </a:p>
        </p:txBody>
      </p:sp>
      <p:sp>
        <p:nvSpPr>
          <p:cNvPr id="72" name="Freeform 71"/>
          <p:cNvSpPr/>
          <p:nvPr/>
        </p:nvSpPr>
        <p:spPr>
          <a:xfrm>
            <a:off x="1939165" y="3714752"/>
            <a:ext cx="2937636" cy="1380839"/>
          </a:xfrm>
          <a:custGeom>
            <a:avLst/>
            <a:gdLst>
              <a:gd name="connsiteX0" fmla="*/ 360333 w 1361183"/>
              <a:gd name="connsiteY0" fmla="*/ 0 h 1347475"/>
              <a:gd name="connsiteX1" fmla="*/ 360333 w 1361183"/>
              <a:gd name="connsiteY1" fmla="*/ 0 h 1347475"/>
              <a:gd name="connsiteX2" fmla="*/ 857290 w 1361183"/>
              <a:gd name="connsiteY2" fmla="*/ 218661 h 1347475"/>
              <a:gd name="connsiteX3" fmla="*/ 1075950 w 1361183"/>
              <a:gd name="connsiteY3" fmla="*/ 377687 h 1347475"/>
              <a:gd name="connsiteX4" fmla="*/ 1115707 w 1361183"/>
              <a:gd name="connsiteY4" fmla="*/ 437322 h 1347475"/>
              <a:gd name="connsiteX5" fmla="*/ 1175342 w 1361183"/>
              <a:gd name="connsiteY5" fmla="*/ 496957 h 1347475"/>
              <a:gd name="connsiteX6" fmla="*/ 1215098 w 1361183"/>
              <a:gd name="connsiteY6" fmla="*/ 576470 h 1347475"/>
              <a:gd name="connsiteX7" fmla="*/ 1294611 w 1361183"/>
              <a:gd name="connsiteY7" fmla="*/ 715618 h 1347475"/>
              <a:gd name="connsiteX8" fmla="*/ 1314490 w 1361183"/>
              <a:gd name="connsiteY8" fmla="*/ 795131 h 1347475"/>
              <a:gd name="connsiteX9" fmla="*/ 1234977 w 1361183"/>
              <a:gd name="connsiteY9" fmla="*/ 1152940 h 1347475"/>
              <a:gd name="connsiteX10" fmla="*/ 1155463 w 1361183"/>
              <a:gd name="connsiteY10" fmla="*/ 1172818 h 1347475"/>
              <a:gd name="connsiteX11" fmla="*/ 360333 w 1361183"/>
              <a:gd name="connsiteY11" fmla="*/ 1192696 h 1347475"/>
              <a:gd name="connsiteX12" fmla="*/ 82037 w 1361183"/>
              <a:gd name="connsiteY12" fmla="*/ 1152940 h 1347475"/>
              <a:gd name="connsiteX13" fmla="*/ 62159 w 1361183"/>
              <a:gd name="connsiteY13" fmla="*/ 934279 h 1347475"/>
              <a:gd name="connsiteX14" fmla="*/ 42281 w 1361183"/>
              <a:gd name="connsiteY14" fmla="*/ 854766 h 1347475"/>
              <a:gd name="connsiteX15" fmla="*/ 22403 w 1361183"/>
              <a:gd name="connsiteY15" fmla="*/ 735496 h 1347475"/>
              <a:gd name="connsiteX16" fmla="*/ 2524 w 1361183"/>
              <a:gd name="connsiteY16" fmla="*/ 496957 h 1347475"/>
              <a:gd name="connsiteX17" fmla="*/ 82037 w 1361183"/>
              <a:gd name="connsiteY17" fmla="*/ 318053 h 1347475"/>
              <a:gd name="connsiteX18" fmla="*/ 161550 w 1361183"/>
              <a:gd name="connsiteY18" fmla="*/ 198783 h 1347475"/>
              <a:gd name="connsiteX19" fmla="*/ 280820 w 1361183"/>
              <a:gd name="connsiteY19" fmla="*/ 119270 h 1347475"/>
              <a:gd name="connsiteX20" fmla="*/ 300698 w 1361183"/>
              <a:gd name="connsiteY20" fmla="*/ 59635 h 1347475"/>
              <a:gd name="connsiteX21" fmla="*/ 360333 w 1361183"/>
              <a:gd name="connsiteY21" fmla="*/ 39757 h 1347475"/>
              <a:gd name="connsiteX22" fmla="*/ 360333 w 1361183"/>
              <a:gd name="connsiteY22" fmla="*/ 0 h 13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61183" h="1347475">
                <a:moveTo>
                  <a:pt x="360333" y="0"/>
                </a:moveTo>
                <a:lnTo>
                  <a:pt x="360333" y="0"/>
                </a:lnTo>
                <a:cubicBezTo>
                  <a:pt x="423330" y="25940"/>
                  <a:pt x="749723" y="150724"/>
                  <a:pt x="857290" y="218661"/>
                </a:cubicBezTo>
                <a:cubicBezTo>
                  <a:pt x="933489" y="266787"/>
                  <a:pt x="1075950" y="377687"/>
                  <a:pt x="1075950" y="377687"/>
                </a:cubicBezTo>
                <a:cubicBezTo>
                  <a:pt x="1089202" y="397565"/>
                  <a:pt x="1100412" y="418969"/>
                  <a:pt x="1115707" y="437322"/>
                </a:cubicBezTo>
                <a:cubicBezTo>
                  <a:pt x="1133704" y="458918"/>
                  <a:pt x="1159002" y="474081"/>
                  <a:pt x="1175342" y="496957"/>
                </a:cubicBezTo>
                <a:cubicBezTo>
                  <a:pt x="1192566" y="521070"/>
                  <a:pt x="1200396" y="550742"/>
                  <a:pt x="1215098" y="576470"/>
                </a:cubicBezTo>
                <a:cubicBezTo>
                  <a:pt x="1257045" y="649877"/>
                  <a:pt x="1261843" y="628236"/>
                  <a:pt x="1294611" y="715618"/>
                </a:cubicBezTo>
                <a:cubicBezTo>
                  <a:pt x="1304204" y="741199"/>
                  <a:pt x="1307864" y="768627"/>
                  <a:pt x="1314490" y="795131"/>
                </a:cubicBezTo>
                <a:cubicBezTo>
                  <a:pt x="1306432" y="915999"/>
                  <a:pt x="1361183" y="1080822"/>
                  <a:pt x="1234977" y="1152940"/>
                </a:cubicBezTo>
                <a:cubicBezTo>
                  <a:pt x="1211256" y="1166495"/>
                  <a:pt x="1181968" y="1166192"/>
                  <a:pt x="1155463" y="1172818"/>
                </a:cubicBezTo>
                <a:cubicBezTo>
                  <a:pt x="893478" y="1347475"/>
                  <a:pt x="1102119" y="1224947"/>
                  <a:pt x="360333" y="1192696"/>
                </a:cubicBezTo>
                <a:cubicBezTo>
                  <a:pt x="239664" y="1187450"/>
                  <a:pt x="188565" y="1174245"/>
                  <a:pt x="82037" y="1152940"/>
                </a:cubicBezTo>
                <a:cubicBezTo>
                  <a:pt x="75411" y="1080053"/>
                  <a:pt x="71832" y="1006825"/>
                  <a:pt x="62159" y="934279"/>
                </a:cubicBezTo>
                <a:cubicBezTo>
                  <a:pt x="58548" y="907199"/>
                  <a:pt x="47639" y="881556"/>
                  <a:pt x="42281" y="854766"/>
                </a:cubicBezTo>
                <a:cubicBezTo>
                  <a:pt x="34377" y="815244"/>
                  <a:pt x="26854" y="775555"/>
                  <a:pt x="22403" y="735496"/>
                </a:cubicBezTo>
                <a:cubicBezTo>
                  <a:pt x="13592" y="656195"/>
                  <a:pt x="9150" y="576470"/>
                  <a:pt x="2524" y="496957"/>
                </a:cubicBezTo>
                <a:cubicBezTo>
                  <a:pt x="31074" y="354214"/>
                  <a:pt x="0" y="435249"/>
                  <a:pt x="82037" y="318053"/>
                </a:cubicBezTo>
                <a:cubicBezTo>
                  <a:pt x="109438" y="278909"/>
                  <a:pt x="121793" y="225287"/>
                  <a:pt x="161550" y="198783"/>
                </a:cubicBezTo>
                <a:lnTo>
                  <a:pt x="280820" y="119270"/>
                </a:lnTo>
                <a:cubicBezTo>
                  <a:pt x="287446" y="99392"/>
                  <a:pt x="285882" y="74451"/>
                  <a:pt x="300698" y="59635"/>
                </a:cubicBezTo>
                <a:cubicBezTo>
                  <a:pt x="315514" y="44819"/>
                  <a:pt x="342365" y="50537"/>
                  <a:pt x="360333" y="39757"/>
                </a:cubicBezTo>
                <a:cubicBezTo>
                  <a:pt x="376404" y="30115"/>
                  <a:pt x="360333" y="6626"/>
                  <a:pt x="36033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3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78"/>
          <p:cNvGrpSpPr/>
          <p:nvPr/>
        </p:nvGrpSpPr>
        <p:grpSpPr>
          <a:xfrm>
            <a:off x="3897746" y="400051"/>
            <a:ext cx="7481455" cy="2562565"/>
            <a:chOff x="2923309" y="400050"/>
            <a:chExt cx="5611091" cy="2562565"/>
          </a:xfrm>
        </p:grpSpPr>
        <p:sp>
          <p:nvSpPr>
            <p:cNvPr id="111" name="Trapezoid 110"/>
            <p:cNvSpPr/>
            <p:nvPr/>
          </p:nvSpPr>
          <p:spPr>
            <a:xfrm>
              <a:off x="2923309" y="400050"/>
              <a:ext cx="5611091" cy="826634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664036" y="1226684"/>
              <a:ext cx="1870364" cy="5786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93673" y="1226684"/>
              <a:ext cx="1870364" cy="5786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923309" y="1226684"/>
              <a:ext cx="1870364" cy="5786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796145" y="1805328"/>
              <a:ext cx="1870364" cy="5786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541818" y="1805328"/>
              <a:ext cx="1870364" cy="5786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923309" y="2383971"/>
              <a:ext cx="1995055" cy="5786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918364" y="2383971"/>
              <a:ext cx="1870364" cy="5786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39344" y="2383971"/>
              <a:ext cx="1995055" cy="5786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923309" y="1805328"/>
              <a:ext cx="997527" cy="5786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412182" y="1805328"/>
              <a:ext cx="1122218" cy="5786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rot="5400000">
              <a:off x="3610501" y="1576264"/>
              <a:ext cx="495980" cy="6234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 rot="5400000">
              <a:off x="4732719" y="1576264"/>
              <a:ext cx="495980" cy="6234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5400000">
              <a:off x="5854937" y="1576264"/>
              <a:ext cx="495980" cy="6234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rot="5400000">
              <a:off x="6977155" y="1576264"/>
              <a:ext cx="495980" cy="6234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Rectangle 323"/>
          <p:cNvSpPr/>
          <p:nvPr/>
        </p:nvSpPr>
        <p:spPr>
          <a:xfrm>
            <a:off x="0" y="508635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1 Nephi 11:34-35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Nephi saw a great and spacious building and many people ready to fight the apostles of Jesus and against all righteousness.</a:t>
            </a:r>
          </a:p>
        </p:txBody>
      </p:sp>
      <p:grpSp>
        <p:nvGrpSpPr>
          <p:cNvPr id="3" name="Group 1180"/>
          <p:cNvGrpSpPr/>
          <p:nvPr/>
        </p:nvGrpSpPr>
        <p:grpSpPr>
          <a:xfrm>
            <a:off x="193964" y="1600200"/>
            <a:ext cx="5163128" cy="3276600"/>
            <a:chOff x="0" y="1600200"/>
            <a:chExt cx="4264265" cy="3276600"/>
          </a:xfrm>
        </p:grpSpPr>
        <p:grpSp>
          <p:nvGrpSpPr>
            <p:cNvPr id="4" name="Group 116"/>
            <p:cNvGrpSpPr/>
            <p:nvPr/>
          </p:nvGrpSpPr>
          <p:grpSpPr>
            <a:xfrm>
              <a:off x="0" y="1600200"/>
              <a:ext cx="747689" cy="1602454"/>
              <a:chOff x="3886200" y="533400"/>
              <a:chExt cx="2980352" cy="6324600"/>
            </a:xfrm>
          </p:grpSpPr>
          <p:grpSp>
            <p:nvGrpSpPr>
              <p:cNvPr id="5" name="Group 47"/>
              <p:cNvGrpSpPr/>
              <p:nvPr/>
            </p:nvGrpSpPr>
            <p:grpSpPr>
              <a:xfrm>
                <a:off x="5257800" y="6083854"/>
                <a:ext cx="666047" cy="774146"/>
                <a:chOff x="6106804" y="4039302"/>
                <a:chExt cx="666047" cy="774146"/>
              </a:xfrm>
            </p:grpSpPr>
            <p:sp>
              <p:nvSpPr>
                <p:cNvPr id="957" name="Oval 956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Oval 957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9" name="Oval 958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47"/>
              <p:cNvGrpSpPr/>
              <p:nvPr/>
            </p:nvGrpSpPr>
            <p:grpSpPr>
              <a:xfrm rot="2613352">
                <a:off x="4747036" y="5960941"/>
                <a:ext cx="666047" cy="774146"/>
                <a:chOff x="6106804" y="4039302"/>
                <a:chExt cx="666047" cy="774146"/>
              </a:xfrm>
            </p:grpSpPr>
            <p:sp>
              <p:nvSpPr>
                <p:cNvPr id="954" name="Oval 953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5" name="Oval 954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Oval 955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5" name="Rounded Rectangle 904"/>
              <p:cNvSpPr/>
              <p:nvPr/>
            </p:nvSpPr>
            <p:spPr>
              <a:xfrm>
                <a:off x="4495800" y="1066800"/>
                <a:ext cx="1905000" cy="1371600"/>
              </a:xfrm>
              <a:prstGeom prst="roundRect">
                <a:avLst>
                  <a:gd name="adj" fmla="val 31968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77"/>
              <p:cNvGrpSpPr/>
              <p:nvPr/>
            </p:nvGrpSpPr>
            <p:grpSpPr>
              <a:xfrm>
                <a:off x="3886200" y="2209800"/>
                <a:ext cx="2980352" cy="4187946"/>
                <a:chOff x="3886200" y="1447800"/>
                <a:chExt cx="2980352" cy="4187946"/>
              </a:xfrm>
            </p:grpSpPr>
            <p:grpSp>
              <p:nvGrpSpPr>
                <p:cNvPr id="8" name="Group 54"/>
                <p:cNvGrpSpPr/>
                <p:nvPr/>
              </p:nvGrpSpPr>
              <p:grpSpPr>
                <a:xfrm>
                  <a:off x="3886200" y="1447800"/>
                  <a:ext cx="2980352" cy="4187946"/>
                  <a:chOff x="4419600" y="2060454"/>
                  <a:chExt cx="2980352" cy="4187946"/>
                </a:xfrm>
              </p:grpSpPr>
              <p:sp>
                <p:nvSpPr>
                  <p:cNvPr id="945" name="Oval 944"/>
                  <p:cNvSpPr/>
                  <p:nvPr/>
                </p:nvSpPr>
                <p:spPr>
                  <a:xfrm>
                    <a:off x="6825329" y="3824763"/>
                    <a:ext cx="574623" cy="844447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6" name="Oval 945"/>
                  <p:cNvSpPr/>
                  <p:nvPr/>
                </p:nvSpPr>
                <p:spPr>
                  <a:xfrm>
                    <a:off x="4419600" y="3736540"/>
                    <a:ext cx="574623" cy="844447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7" name="Trapezoid 946"/>
                  <p:cNvSpPr/>
                  <p:nvPr/>
                </p:nvSpPr>
                <p:spPr>
                  <a:xfrm rot="20102191">
                    <a:off x="6267526" y="2091421"/>
                    <a:ext cx="990600" cy="2115430"/>
                  </a:xfrm>
                  <a:prstGeom prst="trapezoid">
                    <a:avLst>
                      <a:gd name="adj" fmla="val 34133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8" name="Trapezoid 947"/>
                  <p:cNvSpPr/>
                  <p:nvPr/>
                </p:nvSpPr>
                <p:spPr>
                  <a:xfrm rot="1327004">
                    <a:off x="4648115" y="2060454"/>
                    <a:ext cx="990600" cy="2115430"/>
                  </a:xfrm>
                  <a:prstGeom prst="trapezoid">
                    <a:avLst>
                      <a:gd name="adj" fmla="val 34133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9" name="Trapezoid 948"/>
                  <p:cNvSpPr/>
                  <p:nvPr/>
                </p:nvSpPr>
                <p:spPr>
                  <a:xfrm>
                    <a:off x="4876800" y="2133600"/>
                    <a:ext cx="2133600" cy="4114800"/>
                  </a:xfrm>
                  <a:prstGeom prst="trapezoid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0" name="Isosceles Triangle 949"/>
                  <p:cNvSpPr/>
                  <p:nvPr/>
                </p:nvSpPr>
                <p:spPr>
                  <a:xfrm rot="10800000">
                    <a:off x="5638800" y="2133600"/>
                    <a:ext cx="609600" cy="762000"/>
                  </a:xfrm>
                  <a:prstGeom prst="triangl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1" name="Rectangle 950"/>
                  <p:cNvSpPr/>
                  <p:nvPr/>
                </p:nvSpPr>
                <p:spPr>
                  <a:xfrm>
                    <a:off x="5181600" y="4419600"/>
                    <a:ext cx="1524000" cy="228600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2" name="Trapezoid 951"/>
                  <p:cNvSpPr/>
                  <p:nvPr/>
                </p:nvSpPr>
                <p:spPr>
                  <a:xfrm rot="366654" flipH="1">
                    <a:off x="4940183" y="2083789"/>
                    <a:ext cx="706763" cy="3952346"/>
                  </a:xfrm>
                  <a:prstGeom prst="trapezoid">
                    <a:avLst>
                      <a:gd name="adj" fmla="val 34133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3" name="Trapezoid 952"/>
                  <p:cNvSpPr/>
                  <p:nvPr/>
                </p:nvSpPr>
                <p:spPr>
                  <a:xfrm rot="21233346">
                    <a:off x="6229030" y="2067506"/>
                    <a:ext cx="706763" cy="3967808"/>
                  </a:xfrm>
                  <a:prstGeom prst="trapezoid">
                    <a:avLst>
                      <a:gd name="adj" fmla="val 34133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43" name="Oval 942"/>
                <p:cNvSpPr/>
                <p:nvPr/>
              </p:nvSpPr>
              <p:spPr>
                <a:xfrm rot="662489">
                  <a:off x="4497112" y="1621162"/>
                  <a:ext cx="381000" cy="1677051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Oval 943"/>
                <p:cNvSpPr/>
                <p:nvPr/>
              </p:nvSpPr>
              <p:spPr>
                <a:xfrm rot="20760750">
                  <a:off x="5888734" y="1668594"/>
                  <a:ext cx="381000" cy="1700366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67"/>
              <p:cNvGrpSpPr/>
              <p:nvPr/>
            </p:nvGrpSpPr>
            <p:grpSpPr>
              <a:xfrm rot="3964948">
                <a:off x="4741132" y="2772493"/>
                <a:ext cx="1033333" cy="208574"/>
                <a:chOff x="6764312" y="5017957"/>
                <a:chExt cx="3174167" cy="544643"/>
              </a:xfrm>
            </p:grpSpPr>
            <p:sp>
              <p:nvSpPr>
                <p:cNvPr id="933" name="Rounded Rectangle 932"/>
                <p:cNvSpPr/>
                <p:nvPr/>
              </p:nvSpPr>
              <p:spPr>
                <a:xfrm>
                  <a:off x="6934200" y="5029200"/>
                  <a:ext cx="2899348" cy="533400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115"/>
                <p:cNvGrpSpPr/>
                <p:nvPr/>
              </p:nvGrpSpPr>
              <p:grpSpPr>
                <a:xfrm>
                  <a:off x="6764312" y="5017957"/>
                  <a:ext cx="3174167" cy="543394"/>
                  <a:chOff x="4419600" y="6019800"/>
                  <a:chExt cx="4553263" cy="718278"/>
                </a:xfrm>
              </p:grpSpPr>
              <p:sp>
                <p:nvSpPr>
                  <p:cNvPr id="935" name="Multiply 934"/>
                  <p:cNvSpPr/>
                  <p:nvPr/>
                </p:nvSpPr>
                <p:spPr>
                  <a:xfrm>
                    <a:off x="4419600" y="6019800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6" name="Multiply 935"/>
                  <p:cNvSpPr/>
                  <p:nvPr/>
                </p:nvSpPr>
                <p:spPr>
                  <a:xfrm>
                    <a:off x="5461416" y="602229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7" name="Diamond 936"/>
                  <p:cNvSpPr/>
                  <p:nvPr/>
                </p:nvSpPr>
                <p:spPr>
                  <a:xfrm>
                    <a:off x="5471410" y="6096000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8" name="Diamond 937"/>
                  <p:cNvSpPr/>
                  <p:nvPr/>
                </p:nvSpPr>
                <p:spPr>
                  <a:xfrm>
                    <a:off x="6553201" y="6128479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Multiply 938"/>
                  <p:cNvSpPr/>
                  <p:nvPr/>
                </p:nvSpPr>
                <p:spPr>
                  <a:xfrm>
                    <a:off x="6550702" y="605227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0" name="Diamond 939"/>
                  <p:cNvSpPr/>
                  <p:nvPr/>
                </p:nvSpPr>
                <p:spPr>
                  <a:xfrm>
                    <a:off x="7649981" y="6130978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1" name="Multiply 940"/>
                  <p:cNvSpPr/>
                  <p:nvPr/>
                </p:nvSpPr>
                <p:spPr>
                  <a:xfrm>
                    <a:off x="7677463" y="6024797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08" name="Oval 907"/>
              <p:cNvSpPr/>
              <p:nvPr/>
            </p:nvSpPr>
            <p:spPr>
              <a:xfrm>
                <a:off x="4724400" y="533400"/>
                <a:ext cx="1371600" cy="19812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Round Diagonal Corner Rectangle 908"/>
              <p:cNvSpPr/>
              <p:nvPr/>
            </p:nvSpPr>
            <p:spPr>
              <a:xfrm rot="17471203">
                <a:off x="3968918" y="1297000"/>
                <a:ext cx="1512884" cy="533400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Round Diagonal Corner Rectangle 909"/>
              <p:cNvSpPr/>
              <p:nvPr/>
            </p:nvSpPr>
            <p:spPr>
              <a:xfrm rot="15759005" flipV="1">
                <a:off x="5407740" y="1285586"/>
                <a:ext cx="1512325" cy="533400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Round Diagonal Corner Rectangle 910"/>
              <p:cNvSpPr/>
              <p:nvPr/>
            </p:nvSpPr>
            <p:spPr>
              <a:xfrm rot="21077723">
                <a:off x="4988097" y="751921"/>
                <a:ext cx="914400" cy="533400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Flowchart: Delay 911"/>
              <p:cNvSpPr/>
              <p:nvPr/>
            </p:nvSpPr>
            <p:spPr>
              <a:xfrm rot="16200000">
                <a:off x="5257800" y="0"/>
                <a:ext cx="457200" cy="1524000"/>
              </a:xfrm>
              <a:prstGeom prst="flowChartDelay">
                <a:avLst/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84"/>
              <p:cNvGrpSpPr/>
              <p:nvPr/>
            </p:nvGrpSpPr>
            <p:grpSpPr>
              <a:xfrm rot="17635052" flipH="1">
                <a:off x="5045932" y="2772494"/>
                <a:ext cx="1033333" cy="208574"/>
                <a:chOff x="6764312" y="5017957"/>
                <a:chExt cx="3174167" cy="544643"/>
              </a:xfrm>
            </p:grpSpPr>
            <p:sp>
              <p:nvSpPr>
                <p:cNvPr id="924" name="Rounded Rectangle 923"/>
                <p:cNvSpPr/>
                <p:nvPr/>
              </p:nvSpPr>
              <p:spPr>
                <a:xfrm>
                  <a:off x="6934200" y="5029200"/>
                  <a:ext cx="2899348" cy="533400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15"/>
                <p:cNvGrpSpPr/>
                <p:nvPr/>
              </p:nvGrpSpPr>
              <p:grpSpPr>
                <a:xfrm>
                  <a:off x="6764312" y="5017957"/>
                  <a:ext cx="3174167" cy="543394"/>
                  <a:chOff x="4419600" y="6019800"/>
                  <a:chExt cx="4553263" cy="718278"/>
                </a:xfrm>
              </p:grpSpPr>
              <p:sp>
                <p:nvSpPr>
                  <p:cNvPr id="926" name="Multiply 925"/>
                  <p:cNvSpPr/>
                  <p:nvPr/>
                </p:nvSpPr>
                <p:spPr>
                  <a:xfrm>
                    <a:off x="4419600" y="6019800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7" name="Multiply 926"/>
                  <p:cNvSpPr/>
                  <p:nvPr/>
                </p:nvSpPr>
                <p:spPr>
                  <a:xfrm>
                    <a:off x="5461416" y="602229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8" name="Diamond 927"/>
                  <p:cNvSpPr/>
                  <p:nvPr/>
                </p:nvSpPr>
                <p:spPr>
                  <a:xfrm>
                    <a:off x="5471410" y="6096000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9" name="Diamond 928"/>
                  <p:cNvSpPr/>
                  <p:nvPr/>
                </p:nvSpPr>
                <p:spPr>
                  <a:xfrm>
                    <a:off x="6553201" y="6128479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0" name="Multiply 929"/>
                  <p:cNvSpPr/>
                  <p:nvPr/>
                </p:nvSpPr>
                <p:spPr>
                  <a:xfrm>
                    <a:off x="6550702" y="605227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1" name="Diamond 930"/>
                  <p:cNvSpPr/>
                  <p:nvPr/>
                </p:nvSpPr>
                <p:spPr>
                  <a:xfrm>
                    <a:off x="7649981" y="6130978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2" name="Multiply 931"/>
                  <p:cNvSpPr/>
                  <p:nvPr/>
                </p:nvSpPr>
                <p:spPr>
                  <a:xfrm>
                    <a:off x="7677463" y="6024797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94"/>
              <p:cNvGrpSpPr/>
              <p:nvPr/>
            </p:nvGrpSpPr>
            <p:grpSpPr>
              <a:xfrm flipH="1">
                <a:off x="4267199" y="6172201"/>
                <a:ext cx="2343463" cy="258580"/>
                <a:chOff x="6764312" y="5017957"/>
                <a:chExt cx="3174167" cy="544643"/>
              </a:xfrm>
            </p:grpSpPr>
            <p:sp>
              <p:nvSpPr>
                <p:cNvPr id="915" name="Rounded Rectangle 914"/>
                <p:cNvSpPr/>
                <p:nvPr/>
              </p:nvSpPr>
              <p:spPr>
                <a:xfrm>
                  <a:off x="6934200" y="5029200"/>
                  <a:ext cx="2899348" cy="533400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" name="Group 115"/>
                <p:cNvGrpSpPr/>
                <p:nvPr/>
              </p:nvGrpSpPr>
              <p:grpSpPr>
                <a:xfrm>
                  <a:off x="6764312" y="5017957"/>
                  <a:ext cx="3174167" cy="543394"/>
                  <a:chOff x="4419600" y="6019800"/>
                  <a:chExt cx="4553263" cy="718278"/>
                </a:xfrm>
              </p:grpSpPr>
              <p:sp>
                <p:nvSpPr>
                  <p:cNvPr id="917" name="Multiply 916"/>
                  <p:cNvSpPr/>
                  <p:nvPr/>
                </p:nvSpPr>
                <p:spPr>
                  <a:xfrm>
                    <a:off x="4419600" y="6019800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8" name="Multiply 917"/>
                  <p:cNvSpPr/>
                  <p:nvPr/>
                </p:nvSpPr>
                <p:spPr>
                  <a:xfrm>
                    <a:off x="5461416" y="602229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9" name="Diamond 918"/>
                  <p:cNvSpPr/>
                  <p:nvPr/>
                </p:nvSpPr>
                <p:spPr>
                  <a:xfrm>
                    <a:off x="5471410" y="6096000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0" name="Diamond 919"/>
                  <p:cNvSpPr/>
                  <p:nvPr/>
                </p:nvSpPr>
                <p:spPr>
                  <a:xfrm>
                    <a:off x="6553201" y="6128479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1" name="Multiply 920"/>
                  <p:cNvSpPr/>
                  <p:nvPr/>
                </p:nvSpPr>
                <p:spPr>
                  <a:xfrm>
                    <a:off x="6550702" y="6052278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2" name="Diamond 921"/>
                  <p:cNvSpPr/>
                  <p:nvPr/>
                </p:nvSpPr>
                <p:spPr>
                  <a:xfrm>
                    <a:off x="7649981" y="6130978"/>
                    <a:ext cx="243590" cy="529652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3" name="Multiply 922"/>
                  <p:cNvSpPr/>
                  <p:nvPr/>
                </p:nvSpPr>
                <p:spPr>
                  <a:xfrm>
                    <a:off x="7677463" y="6024797"/>
                    <a:ext cx="1295400" cy="685800"/>
                  </a:xfrm>
                  <a:prstGeom prst="mathMultiply">
                    <a:avLst/>
                  </a:prstGeom>
                  <a:solidFill>
                    <a:srgbClr val="E9B87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5" name="Group 91"/>
            <p:cNvGrpSpPr/>
            <p:nvPr/>
          </p:nvGrpSpPr>
          <p:grpSpPr>
            <a:xfrm>
              <a:off x="1235857" y="1783660"/>
              <a:ext cx="620169" cy="1346695"/>
              <a:chOff x="949038" y="838201"/>
              <a:chExt cx="2214084" cy="4807874"/>
            </a:xfrm>
          </p:grpSpPr>
          <p:sp>
            <p:nvSpPr>
              <p:cNvPr id="819" name="Oval 818"/>
              <p:cNvSpPr/>
              <p:nvPr/>
            </p:nvSpPr>
            <p:spPr>
              <a:xfrm rot="649721" flipH="1">
                <a:off x="2013362" y="5240566"/>
                <a:ext cx="666155" cy="405509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Oval 819"/>
              <p:cNvSpPr/>
              <p:nvPr/>
            </p:nvSpPr>
            <p:spPr>
              <a:xfrm rot="649721" flipH="1">
                <a:off x="1403761" y="5240566"/>
                <a:ext cx="666155" cy="405509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Trapezoid 308"/>
              <p:cNvSpPr/>
              <p:nvPr/>
            </p:nvSpPr>
            <p:spPr>
              <a:xfrm flipH="1">
                <a:off x="1295400" y="2438400"/>
                <a:ext cx="1554334" cy="2963662"/>
              </a:xfrm>
              <a:prstGeom prst="trapezoi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Oval 309"/>
              <p:cNvSpPr/>
              <p:nvPr/>
            </p:nvSpPr>
            <p:spPr>
              <a:xfrm rot="6724914" flipH="1">
                <a:off x="811957" y="3462930"/>
                <a:ext cx="666155" cy="39199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Oval 310"/>
              <p:cNvSpPr/>
              <p:nvPr/>
            </p:nvSpPr>
            <p:spPr>
              <a:xfrm rot="3549535" flipH="1">
                <a:off x="2596757" y="3442199"/>
                <a:ext cx="666155" cy="39199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Trapezoid 311"/>
              <p:cNvSpPr/>
              <p:nvPr/>
            </p:nvSpPr>
            <p:spPr>
              <a:xfrm rot="1217087" flipH="1">
                <a:off x="1145212" y="2348349"/>
                <a:ext cx="596675" cy="1301615"/>
              </a:xfrm>
              <a:prstGeom prst="trapezoid">
                <a:avLst/>
              </a:prstGeom>
              <a:solidFill>
                <a:srgbClr val="BEA34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Trapezoid 824"/>
              <p:cNvSpPr/>
              <p:nvPr/>
            </p:nvSpPr>
            <p:spPr>
              <a:xfrm rot="20382913">
                <a:off x="2375775" y="2355258"/>
                <a:ext cx="649515" cy="1348794"/>
              </a:xfrm>
              <a:prstGeom prst="trapezoid">
                <a:avLst/>
              </a:prstGeom>
              <a:solidFill>
                <a:srgbClr val="BEA34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Cloud 825"/>
              <p:cNvSpPr/>
              <p:nvPr/>
            </p:nvSpPr>
            <p:spPr>
              <a:xfrm rot="671737">
                <a:off x="1015697" y="1253487"/>
                <a:ext cx="679260" cy="1461487"/>
              </a:xfrm>
              <a:prstGeom prst="cloud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Cloud 826"/>
              <p:cNvSpPr/>
              <p:nvPr/>
            </p:nvSpPr>
            <p:spPr>
              <a:xfrm rot="20706537">
                <a:off x="2386670" y="1320019"/>
                <a:ext cx="776452" cy="1335968"/>
              </a:xfrm>
              <a:prstGeom prst="cloud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Trapezoid 827"/>
              <p:cNvSpPr/>
              <p:nvPr/>
            </p:nvSpPr>
            <p:spPr>
              <a:xfrm flipH="1">
                <a:off x="1330050" y="2294138"/>
                <a:ext cx="1443485" cy="2582662"/>
              </a:xfrm>
              <a:prstGeom prst="trapezoid">
                <a:avLst/>
              </a:prstGeom>
              <a:solidFill>
                <a:srgbClr val="BEA34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Isosceles Triangle 828"/>
              <p:cNvSpPr/>
              <p:nvPr/>
            </p:nvSpPr>
            <p:spPr>
              <a:xfrm rot="10800000" flipH="1">
                <a:off x="1811213" y="2514114"/>
                <a:ext cx="481162" cy="65992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Cloud 829"/>
              <p:cNvSpPr/>
              <p:nvPr/>
            </p:nvSpPr>
            <p:spPr>
              <a:xfrm rot="16200000">
                <a:off x="1647905" y="409497"/>
                <a:ext cx="809896" cy="1667303"/>
              </a:xfrm>
              <a:prstGeom prst="cloud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4"/>
              <p:cNvGrpSpPr/>
              <p:nvPr/>
            </p:nvGrpSpPr>
            <p:grpSpPr>
              <a:xfrm>
                <a:off x="1143000" y="2057400"/>
                <a:ext cx="1695267" cy="2438400"/>
                <a:chOff x="4553133" y="914400"/>
                <a:chExt cx="2152467" cy="3437344"/>
              </a:xfrm>
            </p:grpSpPr>
            <p:sp>
              <p:nvSpPr>
                <p:cNvPr id="897" name="Double Wave 23"/>
                <p:cNvSpPr/>
                <p:nvPr/>
              </p:nvSpPr>
              <p:spPr>
                <a:xfrm rot="16807465">
                  <a:off x="3382792" y="2343203"/>
                  <a:ext cx="3178882" cy="838200"/>
                </a:xfrm>
                <a:prstGeom prst="doubleWave">
                  <a:avLst>
                    <a:gd name="adj1" fmla="val 6250"/>
                    <a:gd name="adj2" fmla="val -10000"/>
                  </a:avLst>
                </a:prstGeom>
                <a:solidFill>
                  <a:srgbClr val="E0C13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4724400" y="914400"/>
                  <a:ext cx="1981200" cy="2070031"/>
                  <a:chOff x="2624682" y="2226017"/>
                  <a:chExt cx="1981200" cy="2070031"/>
                </a:xfrm>
                <a:solidFill>
                  <a:srgbClr val="E0C13C"/>
                </a:solidFill>
              </p:grpSpPr>
              <p:sp>
                <p:nvSpPr>
                  <p:cNvPr id="899" name="Pie 17"/>
                  <p:cNvSpPr/>
                  <p:nvPr/>
                </p:nvSpPr>
                <p:spPr>
                  <a:xfrm rot="18695073">
                    <a:off x="2580266" y="2270433"/>
                    <a:ext cx="2070031" cy="1981200"/>
                  </a:xfrm>
                  <a:prstGeom prst="pi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8" name="Group 5"/>
                  <p:cNvGrpSpPr/>
                  <p:nvPr/>
                </p:nvGrpSpPr>
                <p:grpSpPr>
                  <a:xfrm>
                    <a:off x="2743200" y="2438400"/>
                    <a:ext cx="1683225" cy="1529540"/>
                    <a:chOff x="2740938" y="2438400"/>
                    <a:chExt cx="1683225" cy="1529540"/>
                  </a:xfrm>
                  <a:grpFill/>
                </p:grpSpPr>
                <p:sp>
                  <p:nvSpPr>
                    <p:cNvPr id="901" name="Moon 3"/>
                    <p:cNvSpPr/>
                    <p:nvPr/>
                  </p:nvSpPr>
                  <p:spPr>
                    <a:xfrm rot="16200000">
                      <a:off x="2905503" y="2449280"/>
                      <a:ext cx="1354095" cy="1683225"/>
                    </a:xfrm>
                    <a:prstGeom prst="moon">
                      <a:avLst>
                        <a:gd name="adj" fmla="val 67712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Moon 20"/>
                    <p:cNvSpPr/>
                    <p:nvPr/>
                  </p:nvSpPr>
                  <p:spPr>
                    <a:xfrm rot="16200000">
                      <a:off x="3009901" y="2171700"/>
                      <a:ext cx="1066800" cy="1600199"/>
                    </a:xfrm>
                    <a:prstGeom prst="moon">
                      <a:avLst>
                        <a:gd name="adj" fmla="val 67712"/>
                      </a:avLst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832" name="Oval 831"/>
              <p:cNvSpPr/>
              <p:nvPr/>
            </p:nvSpPr>
            <p:spPr>
              <a:xfrm flipH="1">
                <a:off x="1443324" y="974294"/>
                <a:ext cx="1330212" cy="164980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58"/>
              <p:cNvGrpSpPr/>
              <p:nvPr/>
            </p:nvGrpSpPr>
            <p:grpSpPr>
              <a:xfrm>
                <a:off x="1236689" y="4868055"/>
                <a:ext cx="1586459" cy="585867"/>
                <a:chOff x="3810000" y="1677648"/>
                <a:chExt cx="4705061" cy="1827552"/>
              </a:xfrm>
            </p:grpSpPr>
            <p:grpSp>
              <p:nvGrpSpPr>
                <p:cNvPr id="20" name="Group 37"/>
                <p:cNvGrpSpPr/>
                <p:nvPr/>
              </p:nvGrpSpPr>
              <p:grpSpPr>
                <a:xfrm>
                  <a:off x="3810000" y="1828800"/>
                  <a:ext cx="1776984" cy="1676400"/>
                  <a:chOff x="3810000" y="1828800"/>
                  <a:chExt cx="4038600" cy="3810000"/>
                </a:xfrm>
              </p:grpSpPr>
              <p:sp>
                <p:nvSpPr>
                  <p:cNvPr id="888" name="Half Frame 887"/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9" name="Half Frame 888"/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0" name="Half Frame 889"/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1" name="Half Frame 890"/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2" name="Donut 891"/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3" name="Diamond 892"/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4" name="Diamond 893"/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5" name="Diamond 894"/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6" name="Diamond 895"/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38"/>
                <p:cNvGrpSpPr/>
                <p:nvPr/>
              </p:nvGrpSpPr>
              <p:grpSpPr>
                <a:xfrm>
                  <a:off x="5314014" y="1757596"/>
                  <a:ext cx="1776984" cy="1676400"/>
                  <a:chOff x="3810000" y="1828800"/>
                  <a:chExt cx="4038600" cy="3810000"/>
                </a:xfrm>
              </p:grpSpPr>
              <p:sp>
                <p:nvSpPr>
                  <p:cNvPr id="879" name="Half Frame 878"/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0" name="Half Frame 879"/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1" name="Half Frame 880"/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2" name="Half Frame 881"/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3" name="Donut 882"/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4" name="Diamond 883"/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5" name="Diamond 884"/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Diamond 885"/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7" name="Diamond 886"/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48"/>
                <p:cNvGrpSpPr/>
                <p:nvPr/>
              </p:nvGrpSpPr>
              <p:grpSpPr>
                <a:xfrm>
                  <a:off x="6738077" y="1677648"/>
                  <a:ext cx="1776984" cy="1676400"/>
                  <a:chOff x="3810000" y="1828800"/>
                  <a:chExt cx="4038600" cy="3810000"/>
                </a:xfrm>
              </p:grpSpPr>
              <p:sp>
                <p:nvSpPr>
                  <p:cNvPr id="870" name="Half Frame 869"/>
                  <p:cNvSpPr/>
                  <p:nvPr/>
                </p:nvSpPr>
                <p:spPr>
                  <a:xfrm rot="10800000">
                    <a:off x="3810000" y="1828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1" name="Half Frame 50"/>
                  <p:cNvSpPr/>
                  <p:nvPr/>
                </p:nvSpPr>
                <p:spPr>
                  <a:xfrm>
                    <a:off x="5791200" y="3733800"/>
                    <a:ext cx="2057400" cy="1905000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2" name="Half Frame 51"/>
                  <p:cNvSpPr/>
                  <p:nvPr/>
                </p:nvSpPr>
                <p:spPr>
                  <a:xfrm rot="16200000">
                    <a:off x="6036664" y="2192936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3" name="Half Frame 52"/>
                  <p:cNvSpPr/>
                  <p:nvPr/>
                </p:nvSpPr>
                <p:spPr>
                  <a:xfrm flipH="1">
                    <a:off x="4191000" y="3886200"/>
                    <a:ext cx="1356610" cy="1390338"/>
                  </a:xfrm>
                  <a:prstGeom prst="halfFram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4" name="Donut 361"/>
                  <p:cNvSpPr/>
                  <p:nvPr/>
                </p:nvSpPr>
                <p:spPr>
                  <a:xfrm>
                    <a:off x="4955498" y="2948065"/>
                    <a:ext cx="1693333" cy="1607695"/>
                  </a:xfrm>
                  <a:prstGeom prst="donut">
                    <a:avLst>
                      <a:gd name="adj" fmla="val 32624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5" name="Diamond 874"/>
                  <p:cNvSpPr/>
                  <p:nvPr/>
                </p:nvSpPr>
                <p:spPr>
                  <a:xfrm>
                    <a:off x="5638800" y="29718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6" name="Diamond 875"/>
                  <p:cNvSpPr/>
                  <p:nvPr/>
                </p:nvSpPr>
                <p:spPr>
                  <a:xfrm>
                    <a:off x="5638800" y="40386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7" name="Diamond 876"/>
                  <p:cNvSpPr/>
                  <p:nvPr/>
                </p:nvSpPr>
                <p:spPr>
                  <a:xfrm rot="5400000">
                    <a:off x="5067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8" name="Diamond 877"/>
                  <p:cNvSpPr/>
                  <p:nvPr/>
                </p:nvSpPr>
                <p:spPr>
                  <a:xfrm rot="5400000">
                    <a:off x="6210300" y="3467100"/>
                    <a:ext cx="304800" cy="533400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" name="Group 90"/>
              <p:cNvGrpSpPr/>
              <p:nvPr/>
            </p:nvGrpSpPr>
            <p:grpSpPr>
              <a:xfrm>
                <a:off x="1140502" y="1128010"/>
                <a:ext cx="1722619" cy="206116"/>
                <a:chOff x="3733800" y="723275"/>
                <a:chExt cx="1930420" cy="585867"/>
              </a:xfrm>
            </p:grpSpPr>
            <p:sp>
              <p:nvSpPr>
                <p:cNvPr id="835" name="Rounded Rectangle 15"/>
                <p:cNvSpPr/>
                <p:nvPr/>
              </p:nvSpPr>
              <p:spPr>
                <a:xfrm>
                  <a:off x="3733800" y="762000"/>
                  <a:ext cx="1930420" cy="533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" name="Group 59"/>
                <p:cNvGrpSpPr/>
                <p:nvPr/>
              </p:nvGrpSpPr>
              <p:grpSpPr>
                <a:xfrm rot="228535">
                  <a:off x="3889947" y="723275"/>
                  <a:ext cx="1586459" cy="585867"/>
                  <a:chOff x="3810000" y="1677648"/>
                  <a:chExt cx="4705061" cy="1827552"/>
                </a:xfrm>
              </p:grpSpPr>
              <p:grpSp>
                <p:nvGrpSpPr>
                  <p:cNvPr id="25" name="Group 37"/>
                  <p:cNvGrpSpPr/>
                  <p:nvPr/>
                </p:nvGrpSpPr>
                <p:grpSpPr>
                  <a:xfrm>
                    <a:off x="3810000" y="1828800"/>
                    <a:ext cx="1776984" cy="1676400"/>
                    <a:chOff x="3810000" y="1828800"/>
                    <a:chExt cx="4038600" cy="3810000"/>
                  </a:xfrm>
                </p:grpSpPr>
                <p:sp>
                  <p:nvSpPr>
                    <p:cNvPr id="858" name="Half Frame 857"/>
                    <p:cNvSpPr/>
                    <p:nvPr/>
                  </p:nvSpPr>
                  <p:spPr>
                    <a:xfrm rot="10800000">
                      <a:off x="3810000" y="1828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59" name="Half Frame 858"/>
                    <p:cNvSpPr/>
                    <p:nvPr/>
                  </p:nvSpPr>
                  <p:spPr>
                    <a:xfrm>
                      <a:off x="5791200" y="3733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0" name="Half Frame 859"/>
                    <p:cNvSpPr/>
                    <p:nvPr/>
                  </p:nvSpPr>
                  <p:spPr>
                    <a:xfrm rot="16200000">
                      <a:off x="6036664" y="2192936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1" name="Half Frame 860"/>
                    <p:cNvSpPr/>
                    <p:nvPr/>
                  </p:nvSpPr>
                  <p:spPr>
                    <a:xfrm flipH="1">
                      <a:off x="4191000" y="3886200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2" name="Donut 861"/>
                    <p:cNvSpPr/>
                    <p:nvPr/>
                  </p:nvSpPr>
                  <p:spPr>
                    <a:xfrm>
                      <a:off x="4955498" y="2948065"/>
                      <a:ext cx="1693333" cy="1607695"/>
                    </a:xfrm>
                    <a:prstGeom prst="donut">
                      <a:avLst>
                        <a:gd name="adj" fmla="val 32624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3" name="Diamond 862"/>
                    <p:cNvSpPr/>
                    <p:nvPr/>
                  </p:nvSpPr>
                  <p:spPr>
                    <a:xfrm>
                      <a:off x="5638800" y="29718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Diamond 863"/>
                    <p:cNvSpPr/>
                    <p:nvPr/>
                  </p:nvSpPr>
                  <p:spPr>
                    <a:xfrm>
                      <a:off x="5638800" y="40386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5" name="Diamond 864"/>
                    <p:cNvSpPr/>
                    <p:nvPr/>
                  </p:nvSpPr>
                  <p:spPr>
                    <a:xfrm rot="5400000">
                      <a:off x="5067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6" name="Diamond 865"/>
                    <p:cNvSpPr/>
                    <p:nvPr/>
                  </p:nvSpPr>
                  <p:spPr>
                    <a:xfrm rot="5400000">
                      <a:off x="6210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38"/>
                  <p:cNvGrpSpPr/>
                  <p:nvPr/>
                </p:nvGrpSpPr>
                <p:grpSpPr>
                  <a:xfrm>
                    <a:off x="5314014" y="1757596"/>
                    <a:ext cx="1776984" cy="1676400"/>
                    <a:chOff x="3810000" y="1828800"/>
                    <a:chExt cx="4038600" cy="3810000"/>
                  </a:xfrm>
                </p:grpSpPr>
                <p:sp>
                  <p:nvSpPr>
                    <p:cNvPr id="849" name="Half Frame 848"/>
                    <p:cNvSpPr/>
                    <p:nvPr/>
                  </p:nvSpPr>
                  <p:spPr>
                    <a:xfrm rot="10800000">
                      <a:off x="3810000" y="1828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50" name="Half Frame 849"/>
                    <p:cNvSpPr/>
                    <p:nvPr/>
                  </p:nvSpPr>
                  <p:spPr>
                    <a:xfrm>
                      <a:off x="5791200" y="3733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51" name="Half Frame 850"/>
                    <p:cNvSpPr/>
                    <p:nvPr/>
                  </p:nvSpPr>
                  <p:spPr>
                    <a:xfrm rot="16200000">
                      <a:off x="6036664" y="2192936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52" name="Half Frame 851"/>
                    <p:cNvSpPr/>
                    <p:nvPr/>
                  </p:nvSpPr>
                  <p:spPr>
                    <a:xfrm flipH="1">
                      <a:off x="4191000" y="3886200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53" name="Donut 852"/>
                    <p:cNvSpPr/>
                    <p:nvPr/>
                  </p:nvSpPr>
                  <p:spPr>
                    <a:xfrm>
                      <a:off x="4955498" y="2948065"/>
                      <a:ext cx="1693333" cy="1607695"/>
                    </a:xfrm>
                    <a:prstGeom prst="donut">
                      <a:avLst>
                        <a:gd name="adj" fmla="val 32624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54" name="Diamond 853"/>
                    <p:cNvSpPr/>
                    <p:nvPr/>
                  </p:nvSpPr>
                  <p:spPr>
                    <a:xfrm>
                      <a:off x="5638800" y="29718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5" name="Diamond 854"/>
                    <p:cNvSpPr/>
                    <p:nvPr/>
                  </p:nvSpPr>
                  <p:spPr>
                    <a:xfrm>
                      <a:off x="5638800" y="40386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6" name="Diamond 855"/>
                    <p:cNvSpPr/>
                    <p:nvPr/>
                  </p:nvSpPr>
                  <p:spPr>
                    <a:xfrm rot="5400000">
                      <a:off x="5067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7" name="Diamond 856"/>
                    <p:cNvSpPr/>
                    <p:nvPr/>
                  </p:nvSpPr>
                  <p:spPr>
                    <a:xfrm rot="5400000">
                      <a:off x="6210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" name="Group 48"/>
                  <p:cNvGrpSpPr/>
                  <p:nvPr/>
                </p:nvGrpSpPr>
                <p:grpSpPr>
                  <a:xfrm>
                    <a:off x="6738077" y="1677648"/>
                    <a:ext cx="1776984" cy="1676400"/>
                    <a:chOff x="3810000" y="1828800"/>
                    <a:chExt cx="4038600" cy="3810000"/>
                  </a:xfrm>
                </p:grpSpPr>
                <p:sp>
                  <p:nvSpPr>
                    <p:cNvPr id="840" name="Half Frame 839"/>
                    <p:cNvSpPr/>
                    <p:nvPr/>
                  </p:nvSpPr>
                  <p:spPr>
                    <a:xfrm rot="10800000">
                      <a:off x="3810000" y="1828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41" name="Half Frame 840"/>
                    <p:cNvSpPr/>
                    <p:nvPr/>
                  </p:nvSpPr>
                  <p:spPr>
                    <a:xfrm>
                      <a:off x="5791200" y="3733800"/>
                      <a:ext cx="2057400" cy="1905000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42" name="Half Frame 841"/>
                    <p:cNvSpPr/>
                    <p:nvPr/>
                  </p:nvSpPr>
                  <p:spPr>
                    <a:xfrm rot="16200000">
                      <a:off x="6036664" y="2192936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43" name="Half Frame 842"/>
                    <p:cNvSpPr/>
                    <p:nvPr/>
                  </p:nvSpPr>
                  <p:spPr>
                    <a:xfrm flipH="1">
                      <a:off x="4191000" y="3886200"/>
                      <a:ext cx="1356610" cy="1390338"/>
                    </a:xfrm>
                    <a:prstGeom prst="halfFram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44" name="Donut 843"/>
                    <p:cNvSpPr/>
                    <p:nvPr/>
                  </p:nvSpPr>
                  <p:spPr>
                    <a:xfrm>
                      <a:off x="4955498" y="2948065"/>
                      <a:ext cx="1693333" cy="1607695"/>
                    </a:xfrm>
                    <a:prstGeom prst="donut">
                      <a:avLst>
                        <a:gd name="adj" fmla="val 32624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45" name="Diamond 844"/>
                    <p:cNvSpPr/>
                    <p:nvPr/>
                  </p:nvSpPr>
                  <p:spPr>
                    <a:xfrm>
                      <a:off x="5638800" y="29718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6" name="Diamond 845"/>
                    <p:cNvSpPr/>
                    <p:nvPr/>
                  </p:nvSpPr>
                  <p:spPr>
                    <a:xfrm>
                      <a:off x="5638800" y="40386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Diamond 846"/>
                    <p:cNvSpPr/>
                    <p:nvPr/>
                  </p:nvSpPr>
                  <p:spPr>
                    <a:xfrm rot="5400000">
                      <a:off x="5067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8" name="Diamond 847"/>
                    <p:cNvSpPr/>
                    <p:nvPr/>
                  </p:nvSpPr>
                  <p:spPr>
                    <a:xfrm rot="5400000">
                      <a:off x="6210300" y="3467100"/>
                      <a:ext cx="304800" cy="533400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8" name="Group 442"/>
            <p:cNvGrpSpPr/>
            <p:nvPr/>
          </p:nvGrpSpPr>
          <p:grpSpPr>
            <a:xfrm>
              <a:off x="2667000" y="1752600"/>
              <a:ext cx="778335" cy="1556669"/>
              <a:chOff x="3733800" y="304800"/>
              <a:chExt cx="2819400" cy="6294664"/>
            </a:xfrm>
          </p:grpSpPr>
          <p:grpSp>
            <p:nvGrpSpPr>
              <p:cNvPr id="29" name="Group 115"/>
              <p:cNvGrpSpPr/>
              <p:nvPr/>
            </p:nvGrpSpPr>
            <p:grpSpPr>
              <a:xfrm>
                <a:off x="3733800" y="480624"/>
                <a:ext cx="2819400" cy="6118840"/>
                <a:chOff x="4343400" y="480624"/>
                <a:chExt cx="2819400" cy="6118840"/>
              </a:xfrm>
            </p:grpSpPr>
            <p:grpSp>
              <p:nvGrpSpPr>
                <p:cNvPr id="30" name="Group 47"/>
                <p:cNvGrpSpPr/>
                <p:nvPr/>
              </p:nvGrpSpPr>
              <p:grpSpPr>
                <a:xfrm rot="562843">
                  <a:off x="5615811" y="5865129"/>
                  <a:ext cx="656163" cy="734335"/>
                  <a:chOff x="6106804" y="4039302"/>
                  <a:chExt cx="666047" cy="774146"/>
                </a:xfrm>
              </p:grpSpPr>
              <p:sp>
                <p:nvSpPr>
                  <p:cNvPr id="816" name="Oval 78"/>
                  <p:cNvSpPr/>
                  <p:nvPr/>
                </p:nvSpPr>
                <p:spPr>
                  <a:xfrm rot="20163506">
                    <a:off x="6229710" y="4039302"/>
                    <a:ext cx="543141" cy="774146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7" name="Oval 816"/>
                  <p:cNvSpPr/>
                  <p:nvPr/>
                </p:nvSpPr>
                <p:spPr>
                  <a:xfrm rot="20163506">
                    <a:off x="6387712" y="4392141"/>
                    <a:ext cx="362627" cy="315996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8" name="Oval 817"/>
                  <p:cNvSpPr/>
                  <p:nvPr/>
                </p:nvSpPr>
                <p:spPr>
                  <a:xfrm rot="20163506">
                    <a:off x="6106804" y="4062465"/>
                    <a:ext cx="528885" cy="284304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47"/>
                <p:cNvGrpSpPr/>
                <p:nvPr/>
              </p:nvGrpSpPr>
              <p:grpSpPr>
                <a:xfrm rot="2613352">
                  <a:off x="5054860" y="5790578"/>
                  <a:ext cx="656163" cy="734335"/>
                  <a:chOff x="6106804" y="4039302"/>
                  <a:chExt cx="666047" cy="774146"/>
                </a:xfrm>
              </p:grpSpPr>
              <p:sp>
                <p:nvSpPr>
                  <p:cNvPr id="813" name="Oval 75"/>
                  <p:cNvSpPr/>
                  <p:nvPr/>
                </p:nvSpPr>
                <p:spPr>
                  <a:xfrm rot="20163506">
                    <a:off x="6229710" y="4039302"/>
                    <a:ext cx="543141" cy="774146"/>
                  </a:xfrm>
                  <a:prstGeom prst="ellipse">
                    <a:avLst/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Oval 76"/>
                  <p:cNvSpPr/>
                  <p:nvPr/>
                </p:nvSpPr>
                <p:spPr>
                  <a:xfrm rot="20163506">
                    <a:off x="6387712" y="4392141"/>
                    <a:ext cx="362627" cy="315996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Oval 77"/>
                  <p:cNvSpPr/>
                  <p:nvPr/>
                </p:nvSpPr>
                <p:spPr>
                  <a:xfrm rot="20163506">
                    <a:off x="6106804" y="4062465"/>
                    <a:ext cx="528885" cy="284304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7" name="Oval 766"/>
                <p:cNvSpPr/>
                <p:nvPr/>
              </p:nvSpPr>
              <p:spPr>
                <a:xfrm>
                  <a:off x="6556093" y="3770974"/>
                  <a:ext cx="606707" cy="7441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Oval 767"/>
                <p:cNvSpPr/>
                <p:nvPr/>
              </p:nvSpPr>
              <p:spPr>
                <a:xfrm>
                  <a:off x="4343400" y="3733056"/>
                  <a:ext cx="606707" cy="7441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Trapezoid 768"/>
                <p:cNvSpPr/>
                <p:nvPr/>
              </p:nvSpPr>
              <p:spPr>
                <a:xfrm>
                  <a:off x="4822118" y="1795678"/>
                  <a:ext cx="1914880" cy="4239714"/>
                </a:xfrm>
                <a:prstGeom prst="trapezoid">
                  <a:avLst>
                    <a:gd name="adj" fmla="val 20902"/>
                  </a:avLst>
                </a:prstGeom>
                <a:solidFill>
                  <a:srgbClr val="F4DA6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Trapezoid 769"/>
                <p:cNvSpPr/>
                <p:nvPr/>
              </p:nvSpPr>
              <p:spPr>
                <a:xfrm rot="20431102">
                  <a:off x="5850405" y="2228881"/>
                  <a:ext cx="1054000" cy="2045206"/>
                </a:xfrm>
                <a:prstGeom prst="trapezoid">
                  <a:avLst>
                    <a:gd name="adj" fmla="val 20902"/>
                  </a:avLst>
                </a:prstGeom>
                <a:solidFill>
                  <a:srgbClr val="E0C13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Trapezoid 770"/>
                <p:cNvSpPr/>
                <p:nvPr/>
              </p:nvSpPr>
              <p:spPr>
                <a:xfrm rot="1195734">
                  <a:off x="4592689" y="2183852"/>
                  <a:ext cx="1054000" cy="2045206"/>
                </a:xfrm>
                <a:prstGeom prst="trapezoid">
                  <a:avLst>
                    <a:gd name="adj" fmla="val 20902"/>
                  </a:avLst>
                </a:prstGeom>
                <a:solidFill>
                  <a:srgbClr val="E0C13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Trapezoid 771"/>
                <p:cNvSpPr/>
                <p:nvPr/>
              </p:nvSpPr>
              <p:spPr>
                <a:xfrm>
                  <a:off x="4852885" y="2045701"/>
                  <a:ext cx="1801660" cy="3199337"/>
                </a:xfrm>
                <a:prstGeom prst="trapezoid">
                  <a:avLst>
                    <a:gd name="adj" fmla="val 20902"/>
                  </a:avLst>
                </a:prstGeom>
                <a:solidFill>
                  <a:srgbClr val="E0C13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Trapezoid 772"/>
                <p:cNvSpPr/>
                <p:nvPr/>
              </p:nvSpPr>
              <p:spPr>
                <a:xfrm rot="218695">
                  <a:off x="4871960" y="2153889"/>
                  <a:ext cx="813215" cy="3165968"/>
                </a:xfrm>
                <a:prstGeom prst="trapezoid">
                  <a:avLst>
                    <a:gd name="adj" fmla="val 20902"/>
                  </a:avLst>
                </a:prstGeom>
                <a:solidFill>
                  <a:schemeClr val="accent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Trapezoid 773"/>
                <p:cNvSpPr/>
                <p:nvPr/>
              </p:nvSpPr>
              <p:spPr>
                <a:xfrm rot="21332773">
                  <a:off x="5851670" y="2166584"/>
                  <a:ext cx="813215" cy="3155058"/>
                </a:xfrm>
                <a:prstGeom prst="trapezoid">
                  <a:avLst>
                    <a:gd name="adj" fmla="val 20902"/>
                  </a:avLst>
                </a:prstGeom>
                <a:solidFill>
                  <a:schemeClr val="accent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Oval 774"/>
                <p:cNvSpPr/>
                <p:nvPr/>
              </p:nvSpPr>
              <p:spPr>
                <a:xfrm>
                  <a:off x="5211002" y="1343032"/>
                  <a:ext cx="1025125" cy="14088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Oval 775"/>
                <p:cNvSpPr/>
                <p:nvPr/>
              </p:nvSpPr>
              <p:spPr>
                <a:xfrm>
                  <a:off x="4957489" y="686576"/>
                  <a:ext cx="1576453" cy="173475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Cloud 776"/>
                <p:cNvSpPr/>
                <p:nvPr/>
              </p:nvSpPr>
              <p:spPr>
                <a:xfrm>
                  <a:off x="5257766" y="1915358"/>
                  <a:ext cx="900830" cy="1132642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Oval 777"/>
                <p:cNvSpPr/>
                <p:nvPr/>
              </p:nvSpPr>
              <p:spPr>
                <a:xfrm>
                  <a:off x="5478051" y="2042146"/>
                  <a:ext cx="403650" cy="28794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4" name="Group 87"/>
                <p:cNvGrpSpPr/>
                <p:nvPr/>
              </p:nvGrpSpPr>
              <p:grpSpPr>
                <a:xfrm rot="19865083" flipH="1">
                  <a:off x="6048471" y="584063"/>
                  <a:ext cx="569975" cy="1560581"/>
                  <a:chOff x="7848600" y="914400"/>
                  <a:chExt cx="533400" cy="2438400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810" name="Moon 809"/>
                  <p:cNvSpPr/>
                  <p:nvPr/>
                </p:nvSpPr>
                <p:spPr>
                  <a:xfrm rot="20700267">
                    <a:off x="7848600" y="914400"/>
                    <a:ext cx="533400" cy="2438400"/>
                  </a:xfrm>
                  <a:prstGeom prst="moon">
                    <a:avLst>
                      <a:gd name="adj" fmla="val 87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Moon 810"/>
                  <p:cNvSpPr/>
                  <p:nvPr/>
                </p:nvSpPr>
                <p:spPr>
                  <a:xfrm rot="19916241">
                    <a:off x="7848600" y="1066800"/>
                    <a:ext cx="457200" cy="1905000"/>
                  </a:xfrm>
                  <a:prstGeom prst="moon">
                    <a:avLst>
                      <a:gd name="adj" fmla="val 87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Oval 811"/>
                  <p:cNvSpPr/>
                  <p:nvPr/>
                </p:nvSpPr>
                <p:spPr>
                  <a:xfrm>
                    <a:off x="7869616" y="1066799"/>
                    <a:ext cx="381061" cy="18288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5" name="Group 86"/>
                <p:cNvGrpSpPr/>
                <p:nvPr/>
              </p:nvGrpSpPr>
              <p:grpSpPr>
                <a:xfrm rot="2107423">
                  <a:off x="4808244" y="480624"/>
                  <a:ext cx="651400" cy="1713554"/>
                  <a:chOff x="7772400" y="914400"/>
                  <a:chExt cx="609600" cy="2438400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807" name="Moon 806"/>
                  <p:cNvSpPr/>
                  <p:nvPr/>
                </p:nvSpPr>
                <p:spPr>
                  <a:xfrm rot="20700267">
                    <a:off x="7848600" y="914400"/>
                    <a:ext cx="533400" cy="2438400"/>
                  </a:xfrm>
                  <a:prstGeom prst="moon">
                    <a:avLst>
                      <a:gd name="adj" fmla="val 87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8" name="Moon 807"/>
                  <p:cNvSpPr/>
                  <p:nvPr/>
                </p:nvSpPr>
                <p:spPr>
                  <a:xfrm rot="19916241">
                    <a:off x="7848600" y="1066800"/>
                    <a:ext cx="457200" cy="1905000"/>
                  </a:xfrm>
                  <a:prstGeom prst="moon">
                    <a:avLst>
                      <a:gd name="adj" fmla="val 87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Oval 808"/>
                  <p:cNvSpPr/>
                  <p:nvPr/>
                </p:nvSpPr>
                <p:spPr>
                  <a:xfrm>
                    <a:off x="7772400" y="1066799"/>
                    <a:ext cx="512938" cy="1964257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8" name="Group 89"/>
                <p:cNvGrpSpPr/>
                <p:nvPr/>
              </p:nvGrpSpPr>
              <p:grpSpPr>
                <a:xfrm rot="5774476">
                  <a:off x="4190430" y="3810570"/>
                  <a:ext cx="2133601" cy="456061"/>
                  <a:chOff x="457200" y="3352800"/>
                  <a:chExt cx="4648200" cy="1219200"/>
                </a:xfrm>
              </p:grpSpPr>
              <p:grpSp>
                <p:nvGrpSpPr>
                  <p:cNvPr id="765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805" name="Quad Arrow Callout 804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6" name="Cross 805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6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803" name="Quad Arrow Callout 80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4" name="Cross 80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9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801" name="Quad Arrow Callout 800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Cross 801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0" name="Group 30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99" name="Quad Arrow Callout 798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Cross 799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1" name="Group 102"/>
                <p:cNvGrpSpPr/>
                <p:nvPr/>
              </p:nvGrpSpPr>
              <p:grpSpPr>
                <a:xfrm rot="5158791">
                  <a:off x="5223503" y="3765600"/>
                  <a:ext cx="2133601" cy="456061"/>
                  <a:chOff x="457200" y="3352800"/>
                  <a:chExt cx="4648200" cy="1219200"/>
                </a:xfrm>
              </p:grpSpPr>
              <p:grpSp>
                <p:nvGrpSpPr>
                  <p:cNvPr id="782" name="Group 23"/>
                  <p:cNvGrpSpPr/>
                  <p:nvPr/>
                </p:nvGrpSpPr>
                <p:grpSpPr>
                  <a:xfrm>
                    <a:off x="4572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93" name="Quad Arrow Callout 792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Cross 793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3" name="Group 24"/>
                  <p:cNvGrpSpPr/>
                  <p:nvPr/>
                </p:nvGrpSpPr>
                <p:grpSpPr>
                  <a:xfrm>
                    <a:off x="15240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91" name="Quad Arrow Callout 790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2" name="Cross 791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4" name="Group 27"/>
                  <p:cNvGrpSpPr/>
                  <p:nvPr/>
                </p:nvGrpSpPr>
                <p:grpSpPr>
                  <a:xfrm>
                    <a:off x="25908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89" name="Quad Arrow Callout 788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0" name="Cross 789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5" name="Group 30"/>
                  <p:cNvGrpSpPr/>
                  <p:nvPr/>
                </p:nvGrpSpPr>
                <p:grpSpPr>
                  <a:xfrm>
                    <a:off x="3657600" y="3352800"/>
                    <a:ext cx="1447800" cy="1219200"/>
                    <a:chOff x="457200" y="3352800"/>
                    <a:chExt cx="1447800" cy="1219200"/>
                  </a:xfrm>
                </p:grpSpPr>
                <p:sp>
                  <p:nvSpPr>
                    <p:cNvPr id="787" name="Quad Arrow Callout 786"/>
                    <p:cNvSpPr/>
                    <p:nvPr/>
                  </p:nvSpPr>
                  <p:spPr>
                    <a:xfrm>
                      <a:off x="457200" y="3352800"/>
                      <a:ext cx="1447800" cy="1219200"/>
                    </a:xfrm>
                    <a:prstGeom prst="quadArrowCallout">
                      <a:avLst>
                        <a:gd name="adj1" fmla="val 18515"/>
                        <a:gd name="adj2" fmla="val 18515"/>
                        <a:gd name="adj3" fmla="val 0"/>
                        <a:gd name="adj4" fmla="val 48123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8" name="Cross 787"/>
                    <p:cNvSpPr/>
                    <p:nvPr/>
                  </p:nvSpPr>
                  <p:spPr>
                    <a:xfrm>
                      <a:off x="974361" y="3733800"/>
                      <a:ext cx="380999" cy="457200"/>
                    </a:xfrm>
                    <a:prstGeom prst="plus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786" name="Group 117"/>
              <p:cNvGrpSpPr/>
              <p:nvPr/>
            </p:nvGrpSpPr>
            <p:grpSpPr>
              <a:xfrm flipH="1">
                <a:off x="4038600" y="304800"/>
                <a:ext cx="1905000" cy="2362200"/>
                <a:chOff x="7086307" y="108779"/>
                <a:chExt cx="1617730" cy="2051101"/>
              </a:xfrm>
              <a:solidFill>
                <a:srgbClr val="E0C13C"/>
              </a:solidFill>
            </p:grpSpPr>
            <p:sp>
              <p:nvSpPr>
                <p:cNvPr id="756" name="Rounded Rectangle 755"/>
                <p:cNvSpPr/>
                <p:nvPr/>
              </p:nvSpPr>
              <p:spPr>
                <a:xfrm rot="4035056">
                  <a:off x="7847283" y="1226925"/>
                  <a:ext cx="1427825" cy="285683"/>
                </a:xfrm>
                <a:prstGeom prst="round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7" name="Rounded Rectangle 756"/>
                <p:cNvSpPr/>
                <p:nvPr/>
              </p:nvSpPr>
              <p:spPr>
                <a:xfrm rot="4845266">
                  <a:off x="7771081" y="1303126"/>
                  <a:ext cx="1427825" cy="285683"/>
                </a:xfrm>
                <a:prstGeom prst="round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5" name="Group 45"/>
                <p:cNvGrpSpPr/>
                <p:nvPr/>
              </p:nvGrpSpPr>
              <p:grpSpPr>
                <a:xfrm rot="21037220">
                  <a:off x="7086307" y="108779"/>
                  <a:ext cx="1447800" cy="1376021"/>
                  <a:chOff x="6723417" y="1711953"/>
                  <a:chExt cx="1882250" cy="1770839"/>
                </a:xfrm>
                <a:grpFill/>
              </p:grpSpPr>
              <p:sp>
                <p:nvSpPr>
                  <p:cNvPr id="759" name="Chord 758"/>
                  <p:cNvSpPr/>
                  <p:nvPr/>
                </p:nvSpPr>
                <p:spPr>
                  <a:xfrm rot="8556574">
                    <a:off x="6874226" y="1711953"/>
                    <a:ext cx="1709272" cy="1770839"/>
                  </a:xfrm>
                  <a:prstGeom prst="chord">
                    <a:avLst>
                      <a:gd name="adj1" fmla="val 2700000"/>
                      <a:gd name="adj2" fmla="val 1215961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0" name="Chord 759"/>
                  <p:cNvSpPr/>
                  <p:nvPr/>
                </p:nvSpPr>
                <p:spPr>
                  <a:xfrm rot="8556574">
                    <a:off x="7032233" y="1750901"/>
                    <a:ext cx="1504306" cy="1584832"/>
                  </a:xfrm>
                  <a:prstGeom prst="chord">
                    <a:avLst>
                      <a:gd name="adj1" fmla="val 2700000"/>
                      <a:gd name="adj2" fmla="val 12159613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Moon 760"/>
                  <p:cNvSpPr/>
                  <p:nvPr/>
                </p:nvSpPr>
                <p:spPr>
                  <a:xfrm rot="5400000">
                    <a:off x="7677150" y="1543050"/>
                    <a:ext cx="647700" cy="1066800"/>
                  </a:xfrm>
                  <a:prstGeom prst="moon">
                    <a:avLst>
                      <a:gd name="adj" fmla="val 87500"/>
                    </a:avLst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2" name="Rounded Rectangle 761"/>
                  <p:cNvSpPr/>
                  <p:nvPr/>
                </p:nvSpPr>
                <p:spPr>
                  <a:xfrm rot="551536">
                    <a:off x="6862932" y="2145504"/>
                    <a:ext cx="1742735" cy="201855"/>
                  </a:xfrm>
                  <a:prstGeom prst="round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3" name="Rounded Rectangle 762"/>
                  <p:cNvSpPr/>
                  <p:nvPr/>
                </p:nvSpPr>
                <p:spPr>
                  <a:xfrm rot="551536">
                    <a:off x="6786732" y="2500103"/>
                    <a:ext cx="1742735" cy="201855"/>
                  </a:xfrm>
                  <a:prstGeom prst="round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4" name="Rounded Rectangle 763"/>
                  <p:cNvSpPr/>
                  <p:nvPr/>
                </p:nvSpPr>
                <p:spPr>
                  <a:xfrm rot="744974">
                    <a:off x="6723417" y="2252661"/>
                    <a:ext cx="1856281" cy="367653"/>
                  </a:xfrm>
                  <a:prstGeom prst="round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96" name="Group 120"/>
            <p:cNvGrpSpPr/>
            <p:nvPr/>
          </p:nvGrpSpPr>
          <p:grpSpPr>
            <a:xfrm>
              <a:off x="1785269" y="1783660"/>
              <a:ext cx="732550" cy="1694022"/>
              <a:chOff x="3962400" y="685800"/>
              <a:chExt cx="2514600" cy="4930345"/>
            </a:xfrm>
          </p:grpSpPr>
          <p:sp>
            <p:nvSpPr>
              <p:cNvPr id="728" name="Round Diagonal Corner Rectangle 727"/>
              <p:cNvSpPr/>
              <p:nvPr/>
            </p:nvSpPr>
            <p:spPr>
              <a:xfrm rot="12394047">
                <a:off x="5175987" y="958384"/>
                <a:ext cx="901176" cy="1696349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Round Diagonal Corner Rectangle 151"/>
              <p:cNvSpPr/>
              <p:nvPr/>
            </p:nvSpPr>
            <p:spPr>
              <a:xfrm rot="19994265" flipH="1">
                <a:off x="4401086" y="947860"/>
                <a:ext cx="904685" cy="1834510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/>
              <p:cNvSpPr/>
              <p:nvPr/>
            </p:nvSpPr>
            <p:spPr>
              <a:xfrm>
                <a:off x="4591048" y="744036"/>
                <a:ext cx="1257302" cy="190949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7" name="Group 33"/>
              <p:cNvGrpSpPr/>
              <p:nvPr/>
            </p:nvGrpSpPr>
            <p:grpSpPr>
              <a:xfrm rot="2754858">
                <a:off x="4727425" y="4901111"/>
                <a:ext cx="483355" cy="946713"/>
                <a:chOff x="1676400" y="2133600"/>
                <a:chExt cx="1447800" cy="2088845"/>
              </a:xfrm>
            </p:grpSpPr>
            <p:sp>
              <p:nvSpPr>
                <p:cNvPr id="751" name="Oval 173"/>
                <p:cNvSpPr/>
                <p:nvPr/>
              </p:nvSpPr>
              <p:spPr>
                <a:xfrm>
                  <a:off x="1676400" y="2133600"/>
                  <a:ext cx="1447800" cy="2057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2" name="Moon 751"/>
                <p:cNvSpPr/>
                <p:nvPr/>
              </p:nvSpPr>
              <p:spPr>
                <a:xfrm rot="16429614">
                  <a:off x="2042866" y="3204410"/>
                  <a:ext cx="672490" cy="136358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Moon 752"/>
                <p:cNvSpPr/>
                <p:nvPr/>
              </p:nvSpPr>
              <p:spPr>
                <a:xfrm rot="5400000">
                  <a:off x="2031790" y="2496488"/>
                  <a:ext cx="718282" cy="1364105"/>
                </a:xfrm>
                <a:prstGeom prst="moon">
                  <a:avLst>
                    <a:gd name="adj" fmla="val 34385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8" name="Group 45"/>
              <p:cNvGrpSpPr/>
              <p:nvPr/>
            </p:nvGrpSpPr>
            <p:grpSpPr>
              <a:xfrm rot="18845142" flipH="1">
                <a:off x="5215780" y="4792556"/>
                <a:ext cx="525679" cy="955158"/>
                <a:chOff x="1676400" y="2133600"/>
                <a:chExt cx="1447800" cy="2088845"/>
              </a:xfrm>
            </p:grpSpPr>
            <p:sp>
              <p:nvSpPr>
                <p:cNvPr id="748" name="Oval 747"/>
                <p:cNvSpPr/>
                <p:nvPr/>
              </p:nvSpPr>
              <p:spPr>
                <a:xfrm>
                  <a:off x="1676400" y="2133600"/>
                  <a:ext cx="1447800" cy="2057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Moon 748"/>
                <p:cNvSpPr/>
                <p:nvPr/>
              </p:nvSpPr>
              <p:spPr>
                <a:xfrm rot="16429614">
                  <a:off x="2042866" y="3204410"/>
                  <a:ext cx="672490" cy="136358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Moon 172"/>
                <p:cNvSpPr/>
                <p:nvPr/>
              </p:nvSpPr>
              <p:spPr>
                <a:xfrm rot="5400000">
                  <a:off x="2031790" y="2496488"/>
                  <a:ext cx="718282" cy="1364105"/>
                </a:xfrm>
                <a:prstGeom prst="moon">
                  <a:avLst>
                    <a:gd name="adj" fmla="val 34385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1" name="Group 49"/>
              <p:cNvGrpSpPr/>
              <p:nvPr/>
            </p:nvGrpSpPr>
            <p:grpSpPr>
              <a:xfrm>
                <a:off x="4082143" y="2546274"/>
                <a:ext cx="2394857" cy="2681378"/>
                <a:chOff x="4419600" y="2060454"/>
                <a:chExt cx="3045502" cy="4187946"/>
              </a:xfrm>
            </p:grpSpPr>
            <p:sp>
              <p:nvSpPr>
                <p:cNvPr id="739" name="Oval 161"/>
                <p:cNvSpPr/>
                <p:nvPr/>
              </p:nvSpPr>
              <p:spPr>
                <a:xfrm>
                  <a:off x="6890479" y="3785016"/>
                  <a:ext cx="574623" cy="84444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0" name="Oval 739"/>
                <p:cNvSpPr/>
                <p:nvPr/>
              </p:nvSpPr>
              <p:spPr>
                <a:xfrm>
                  <a:off x="4419600" y="3810000"/>
                  <a:ext cx="574623" cy="84444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Trapezoid 740"/>
                <p:cNvSpPr/>
                <p:nvPr/>
              </p:nvSpPr>
              <p:spPr>
                <a:xfrm rot="20102191">
                  <a:off x="6267526" y="2091421"/>
                  <a:ext cx="990600" cy="2115430"/>
                </a:xfrm>
                <a:prstGeom prst="trapezoid">
                  <a:avLst>
                    <a:gd name="adj" fmla="val 34133"/>
                  </a:avLst>
                </a:prstGeom>
                <a:solidFill>
                  <a:srgbClr val="D8AE6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Trapezoid 741"/>
                <p:cNvSpPr/>
                <p:nvPr/>
              </p:nvSpPr>
              <p:spPr>
                <a:xfrm rot="1327004">
                  <a:off x="4648115" y="2060454"/>
                  <a:ext cx="990600" cy="2115430"/>
                </a:xfrm>
                <a:prstGeom prst="trapezoid">
                  <a:avLst>
                    <a:gd name="adj" fmla="val 34133"/>
                  </a:avLst>
                </a:prstGeom>
                <a:solidFill>
                  <a:srgbClr val="D8AE6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3" name="Trapezoid 742"/>
                <p:cNvSpPr/>
                <p:nvPr/>
              </p:nvSpPr>
              <p:spPr>
                <a:xfrm>
                  <a:off x="4876800" y="2133600"/>
                  <a:ext cx="2133600" cy="4114800"/>
                </a:xfrm>
                <a:prstGeom prst="trapezoid">
                  <a:avLst/>
                </a:prstGeom>
                <a:solidFill>
                  <a:srgbClr val="D8AE6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4" name="Isosceles Triangle 743"/>
                <p:cNvSpPr/>
                <p:nvPr/>
              </p:nvSpPr>
              <p:spPr>
                <a:xfrm rot="10800000">
                  <a:off x="5638800" y="2133600"/>
                  <a:ext cx="609600" cy="762000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5" name="Rectangle 744"/>
                <p:cNvSpPr/>
                <p:nvPr/>
              </p:nvSpPr>
              <p:spPr>
                <a:xfrm>
                  <a:off x="5181600" y="4419600"/>
                  <a:ext cx="1524000" cy="228600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Trapezoid 745"/>
                <p:cNvSpPr/>
                <p:nvPr/>
              </p:nvSpPr>
              <p:spPr>
                <a:xfrm rot="366654" flipH="1">
                  <a:off x="4944218" y="2084003"/>
                  <a:ext cx="706763" cy="3877254"/>
                </a:xfrm>
                <a:prstGeom prst="trapezoid">
                  <a:avLst>
                    <a:gd name="adj" fmla="val 34133"/>
                  </a:avLst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Trapezoid 746"/>
                <p:cNvSpPr/>
                <p:nvPr/>
              </p:nvSpPr>
              <p:spPr>
                <a:xfrm rot="21233346">
                  <a:off x="6224662" y="2067736"/>
                  <a:ext cx="706763" cy="3886573"/>
                </a:xfrm>
                <a:prstGeom prst="trapezoid">
                  <a:avLst>
                    <a:gd name="adj" fmla="val 34133"/>
                  </a:avLst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34" name="Round Diagonal Corner Rectangle 733"/>
              <p:cNvSpPr/>
              <p:nvPr/>
            </p:nvSpPr>
            <p:spPr>
              <a:xfrm rot="14935407">
                <a:off x="4465826" y="651248"/>
                <a:ext cx="734112" cy="918586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Round Diagonal Corner Rectangle 734"/>
              <p:cNvSpPr/>
              <p:nvPr/>
            </p:nvSpPr>
            <p:spPr>
              <a:xfrm rot="18574207">
                <a:off x="5184411" y="589697"/>
                <a:ext cx="717800" cy="910006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Round Diagonal Corner Rectangle 735"/>
              <p:cNvSpPr/>
              <p:nvPr/>
            </p:nvSpPr>
            <p:spPr>
              <a:xfrm rot="18574207">
                <a:off x="4795697" y="2024364"/>
                <a:ext cx="827266" cy="918586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4924270" y="2175277"/>
                <a:ext cx="561416" cy="3973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Rectangle 160"/>
              <p:cNvSpPr/>
              <p:nvPr/>
            </p:nvSpPr>
            <p:spPr>
              <a:xfrm>
                <a:off x="3962400" y="1151957"/>
                <a:ext cx="2394857" cy="214510"/>
              </a:xfrm>
              <a:prstGeom prst="rect">
                <a:avLst/>
              </a:prstGeom>
              <a:solidFill>
                <a:srgbClr val="F1DE8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3" name="Group 390"/>
            <p:cNvGrpSpPr/>
            <p:nvPr/>
          </p:nvGrpSpPr>
          <p:grpSpPr>
            <a:xfrm>
              <a:off x="3429000" y="1752600"/>
              <a:ext cx="811084" cy="1556669"/>
              <a:chOff x="304800" y="466773"/>
              <a:chExt cx="2438400" cy="4679887"/>
            </a:xfrm>
          </p:grpSpPr>
          <p:sp>
            <p:nvSpPr>
              <p:cNvPr id="688" name="Cloud 687"/>
              <p:cNvSpPr/>
              <p:nvPr/>
            </p:nvSpPr>
            <p:spPr>
              <a:xfrm rot="1518698" flipH="1">
                <a:off x="696996" y="641895"/>
                <a:ext cx="1036027" cy="1814534"/>
              </a:xfrm>
              <a:prstGeom prst="cloud">
                <a:avLst/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Cloud 688"/>
              <p:cNvSpPr/>
              <p:nvPr/>
            </p:nvSpPr>
            <p:spPr>
              <a:xfrm rot="20659987">
                <a:off x="1643959" y="617191"/>
                <a:ext cx="801666" cy="1823031"/>
              </a:xfrm>
              <a:prstGeom prst="cloud">
                <a:avLst/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2243016" y="3074956"/>
                <a:ext cx="500184" cy="68920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304800" y="2936552"/>
                <a:ext cx="500184" cy="76444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/>
              <p:cNvSpPr/>
              <p:nvPr/>
            </p:nvSpPr>
            <p:spPr>
              <a:xfrm rot="2225333">
                <a:off x="1231250" y="4469525"/>
                <a:ext cx="392724" cy="677135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/>
              <p:cNvSpPr/>
              <p:nvPr/>
            </p:nvSpPr>
            <p:spPr>
              <a:xfrm rot="20622370">
                <a:off x="1676400" y="4504465"/>
                <a:ext cx="441568" cy="600935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Trapezoid 693"/>
              <p:cNvSpPr/>
              <p:nvPr/>
            </p:nvSpPr>
            <p:spPr>
              <a:xfrm rot="1996156">
                <a:off x="472312" y="2060908"/>
                <a:ext cx="828604" cy="1425120"/>
              </a:xfrm>
              <a:prstGeom prst="trapezoid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Trapezoid 694"/>
              <p:cNvSpPr/>
              <p:nvPr/>
            </p:nvSpPr>
            <p:spPr>
              <a:xfrm rot="2041752">
                <a:off x="596736" y="1887584"/>
                <a:ext cx="823712" cy="1289946"/>
              </a:xfrm>
              <a:prstGeom prst="trapezoid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Trapezoid 695"/>
              <p:cNvSpPr/>
              <p:nvPr/>
            </p:nvSpPr>
            <p:spPr>
              <a:xfrm rot="19870960">
                <a:off x="1838378" y="2064868"/>
                <a:ext cx="778308" cy="1425120"/>
              </a:xfrm>
              <a:prstGeom prst="trapezoid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Trapezoid 696"/>
              <p:cNvSpPr/>
              <p:nvPr/>
            </p:nvSpPr>
            <p:spPr>
              <a:xfrm rot="20036208">
                <a:off x="1686346" y="1909261"/>
                <a:ext cx="823712" cy="1289946"/>
              </a:xfrm>
              <a:prstGeom prst="trapezoid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Trapezoid 697"/>
              <p:cNvSpPr/>
              <p:nvPr/>
            </p:nvSpPr>
            <p:spPr>
              <a:xfrm>
                <a:off x="992554" y="1946398"/>
                <a:ext cx="1187938" cy="2859016"/>
              </a:xfrm>
              <a:prstGeom prst="trapezoid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1321568" y="1720685"/>
                <a:ext cx="491984" cy="60189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Trapezoid 699"/>
              <p:cNvSpPr/>
              <p:nvPr/>
            </p:nvSpPr>
            <p:spPr>
              <a:xfrm rot="21335299">
                <a:off x="1640514" y="1893719"/>
                <a:ext cx="573620" cy="2693877"/>
              </a:xfrm>
              <a:prstGeom prst="trapezoid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Trapezoid 700"/>
              <p:cNvSpPr/>
              <p:nvPr/>
            </p:nvSpPr>
            <p:spPr>
              <a:xfrm rot="353417">
                <a:off x="978550" y="1870292"/>
                <a:ext cx="573620" cy="2736017"/>
              </a:xfrm>
              <a:prstGeom prst="trapezoid">
                <a:avLst/>
              </a:prstGeom>
              <a:solidFill>
                <a:srgbClr val="F4DA6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990600" y="533400"/>
                <a:ext cx="1189892" cy="152454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/>
              <p:cNvSpPr/>
              <p:nvPr/>
            </p:nvSpPr>
            <p:spPr>
              <a:xfrm>
                <a:off x="1474350" y="2246140"/>
                <a:ext cx="312616" cy="150474"/>
              </a:xfrm>
              <a:prstGeom prst="rect">
                <a:avLst/>
              </a:prstGeom>
              <a:solidFill>
                <a:srgbClr val="E0C13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Rectangle 703"/>
              <p:cNvSpPr/>
              <p:nvPr/>
            </p:nvSpPr>
            <p:spPr>
              <a:xfrm>
                <a:off x="1455960" y="3356998"/>
                <a:ext cx="312616" cy="150474"/>
              </a:xfrm>
              <a:prstGeom prst="rect">
                <a:avLst/>
              </a:prstGeom>
              <a:solidFill>
                <a:srgbClr val="E0C13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Cloud 2"/>
              <p:cNvSpPr/>
              <p:nvPr/>
            </p:nvSpPr>
            <p:spPr>
              <a:xfrm rot="15742615" flipH="1">
                <a:off x="1175578" y="95093"/>
                <a:ext cx="698768" cy="1442128"/>
              </a:xfrm>
              <a:prstGeom prst="cloud">
                <a:avLst/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/>
              <p:cNvSpPr/>
              <p:nvPr/>
            </p:nvSpPr>
            <p:spPr>
              <a:xfrm rot="17832791">
                <a:off x="742237" y="902367"/>
                <a:ext cx="459771" cy="236128"/>
              </a:xfrm>
              <a:prstGeom prst="ellipse">
                <a:avLst/>
              </a:prstGeom>
              <a:solidFill>
                <a:srgbClr val="927B40"/>
              </a:solidFill>
              <a:ln w="12700">
                <a:solidFill>
                  <a:srgbClr val="927B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4" name="Group 410"/>
            <p:cNvGrpSpPr/>
            <p:nvPr/>
          </p:nvGrpSpPr>
          <p:grpSpPr>
            <a:xfrm>
              <a:off x="762000" y="1600200"/>
              <a:ext cx="686766" cy="1281963"/>
              <a:chOff x="869243" y="304800"/>
              <a:chExt cx="3111707" cy="6095999"/>
            </a:xfrm>
          </p:grpSpPr>
          <p:sp>
            <p:nvSpPr>
              <p:cNvPr id="657" name="Cloud 656"/>
              <p:cNvSpPr/>
              <p:nvPr/>
            </p:nvSpPr>
            <p:spPr>
              <a:xfrm>
                <a:off x="2729163" y="879231"/>
                <a:ext cx="904374" cy="1483406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Cloud 657"/>
              <p:cNvSpPr/>
              <p:nvPr/>
            </p:nvSpPr>
            <p:spPr>
              <a:xfrm rot="19357175">
                <a:off x="2414968" y="304800"/>
                <a:ext cx="1029224" cy="1483406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Cloud 658"/>
              <p:cNvSpPr/>
              <p:nvPr/>
            </p:nvSpPr>
            <p:spPr>
              <a:xfrm rot="1400185">
                <a:off x="1253647" y="528425"/>
                <a:ext cx="1029224" cy="1483406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/>
              <p:cNvSpPr/>
              <p:nvPr/>
            </p:nvSpPr>
            <p:spPr>
              <a:xfrm rot="6128217">
                <a:off x="2599910" y="5789497"/>
                <a:ext cx="508459" cy="714146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/>
              <p:cNvSpPr/>
              <p:nvPr/>
            </p:nvSpPr>
            <p:spPr>
              <a:xfrm rot="4472555">
                <a:off x="1932241" y="5770418"/>
                <a:ext cx="465798" cy="750592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Trapezoid 661"/>
              <p:cNvSpPr/>
              <p:nvPr/>
            </p:nvSpPr>
            <p:spPr>
              <a:xfrm>
                <a:off x="1378185" y="2713826"/>
                <a:ext cx="2298855" cy="3371400"/>
              </a:xfrm>
              <a:prstGeom prst="trapezoid">
                <a:avLst/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/>
              <p:cNvSpPr/>
              <p:nvPr/>
            </p:nvSpPr>
            <p:spPr>
              <a:xfrm rot="2901859">
                <a:off x="1021687" y="3731146"/>
                <a:ext cx="519750" cy="8246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/>
              <p:cNvSpPr/>
              <p:nvPr/>
            </p:nvSpPr>
            <p:spPr>
              <a:xfrm rot="20226769">
                <a:off x="3383265" y="3887342"/>
                <a:ext cx="530504" cy="6559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Trapezoid 664"/>
              <p:cNvSpPr/>
              <p:nvPr/>
            </p:nvSpPr>
            <p:spPr>
              <a:xfrm rot="1442139">
                <a:off x="1296254" y="2512351"/>
                <a:ext cx="641134" cy="1766454"/>
              </a:xfrm>
              <a:prstGeom prst="trapezoid">
                <a:avLst/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Trapezoid 665"/>
              <p:cNvSpPr/>
              <p:nvPr/>
            </p:nvSpPr>
            <p:spPr>
              <a:xfrm rot="20249249">
                <a:off x="3044709" y="2514369"/>
                <a:ext cx="641134" cy="1766454"/>
              </a:xfrm>
              <a:prstGeom prst="trapezoid">
                <a:avLst/>
              </a:prstGeom>
              <a:solidFill>
                <a:srgbClr val="F9EBA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Trapezoid 666"/>
              <p:cNvSpPr/>
              <p:nvPr/>
            </p:nvSpPr>
            <p:spPr>
              <a:xfrm rot="21277925">
                <a:off x="2785040" y="2606313"/>
                <a:ext cx="608984" cy="3435274"/>
              </a:xfrm>
              <a:prstGeom prst="trapezoid">
                <a:avLst/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Moon 667"/>
              <p:cNvSpPr/>
              <p:nvPr/>
            </p:nvSpPr>
            <p:spPr>
              <a:xfrm rot="15844898">
                <a:off x="1724582" y="2490478"/>
                <a:ext cx="1545422" cy="1442498"/>
              </a:xfrm>
              <a:prstGeom prst="moon">
                <a:avLst>
                  <a:gd name="adj" fmla="val 70972"/>
                </a:avLst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Moon 668"/>
              <p:cNvSpPr/>
              <p:nvPr/>
            </p:nvSpPr>
            <p:spPr>
              <a:xfrm rot="16400088">
                <a:off x="1876544" y="2731632"/>
                <a:ext cx="1139136" cy="1430567"/>
              </a:xfrm>
              <a:prstGeom prst="moon">
                <a:avLst>
                  <a:gd name="adj" fmla="val 70972"/>
                </a:avLst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Moon 669"/>
              <p:cNvSpPr/>
              <p:nvPr/>
            </p:nvSpPr>
            <p:spPr>
              <a:xfrm rot="16400088">
                <a:off x="2122759" y="2827936"/>
                <a:ext cx="649347" cy="1412732"/>
              </a:xfrm>
              <a:prstGeom prst="moon">
                <a:avLst>
                  <a:gd name="adj" fmla="val 70972"/>
                </a:avLst>
              </a:prstGeom>
              <a:solidFill>
                <a:srgbClr val="927B4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1608711" y="824958"/>
                <a:ext cx="1679932" cy="227064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Cloud 671"/>
              <p:cNvSpPr/>
              <p:nvPr/>
            </p:nvSpPr>
            <p:spPr>
              <a:xfrm rot="17055069">
                <a:off x="1823944" y="162547"/>
                <a:ext cx="1031674" cy="1479884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Cloud 672"/>
              <p:cNvSpPr/>
              <p:nvPr/>
            </p:nvSpPr>
            <p:spPr>
              <a:xfrm>
                <a:off x="1907005" y="2280226"/>
                <a:ext cx="1136352" cy="988938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2153653" y="2445049"/>
                <a:ext cx="585789" cy="32021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 rot="21215670">
                <a:off x="2901344" y="5460467"/>
                <a:ext cx="564019" cy="25305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 rot="21215670">
                <a:off x="2907187" y="5038525"/>
                <a:ext cx="488987" cy="2799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 rot="21215670">
                <a:off x="2886751" y="4628571"/>
                <a:ext cx="475781" cy="21046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6" name="Group 34"/>
              <p:cNvGrpSpPr/>
              <p:nvPr/>
            </p:nvGrpSpPr>
            <p:grpSpPr>
              <a:xfrm>
                <a:off x="1371600" y="5486400"/>
                <a:ext cx="1611443" cy="590264"/>
                <a:chOff x="4343400" y="1905000"/>
                <a:chExt cx="2892972" cy="1143000"/>
              </a:xfrm>
              <a:solidFill>
                <a:srgbClr val="F3D497"/>
              </a:solidFill>
            </p:grpSpPr>
            <p:sp>
              <p:nvSpPr>
                <p:cNvPr id="685" name="Quad Arrow Callout 28"/>
                <p:cNvSpPr/>
                <p:nvPr/>
              </p:nvSpPr>
              <p:spPr>
                <a:xfrm>
                  <a:off x="43434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Quad Arrow Callout 29"/>
                <p:cNvSpPr/>
                <p:nvPr/>
              </p:nvSpPr>
              <p:spPr>
                <a:xfrm>
                  <a:off x="52578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Quad Arrow Callout 686"/>
                <p:cNvSpPr/>
                <p:nvPr/>
              </p:nvSpPr>
              <p:spPr>
                <a:xfrm>
                  <a:off x="61722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7" name="Group 35"/>
              <p:cNvGrpSpPr/>
              <p:nvPr/>
            </p:nvGrpSpPr>
            <p:grpSpPr>
              <a:xfrm rot="19800181">
                <a:off x="3262405" y="3875651"/>
                <a:ext cx="718545" cy="321447"/>
                <a:chOff x="4343400" y="1905000"/>
                <a:chExt cx="1978572" cy="1143000"/>
              </a:xfrm>
              <a:solidFill>
                <a:srgbClr val="F3D497"/>
              </a:solidFill>
            </p:grpSpPr>
            <p:sp>
              <p:nvSpPr>
                <p:cNvPr id="683" name="Quad Arrow Callout 682"/>
                <p:cNvSpPr/>
                <p:nvPr/>
              </p:nvSpPr>
              <p:spPr>
                <a:xfrm>
                  <a:off x="43434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Quad Arrow Callout 683"/>
                <p:cNvSpPr/>
                <p:nvPr/>
              </p:nvSpPr>
              <p:spPr>
                <a:xfrm>
                  <a:off x="52578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8" name="Group 39"/>
              <p:cNvGrpSpPr/>
              <p:nvPr/>
            </p:nvGrpSpPr>
            <p:grpSpPr>
              <a:xfrm rot="1249093">
                <a:off x="955780" y="3864669"/>
                <a:ext cx="754699" cy="371495"/>
                <a:chOff x="4343400" y="1905000"/>
                <a:chExt cx="1978572" cy="1143000"/>
              </a:xfrm>
              <a:solidFill>
                <a:srgbClr val="F3D497"/>
              </a:solidFill>
            </p:grpSpPr>
            <p:sp>
              <p:nvSpPr>
                <p:cNvPr id="681" name="Quad Arrow Callout 680"/>
                <p:cNvSpPr/>
                <p:nvPr/>
              </p:nvSpPr>
              <p:spPr>
                <a:xfrm>
                  <a:off x="43434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Quad Arrow Callout 681"/>
                <p:cNvSpPr/>
                <p:nvPr/>
              </p:nvSpPr>
              <p:spPr>
                <a:xfrm>
                  <a:off x="5257800" y="1905000"/>
                  <a:ext cx="1064172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9" name="Group 117"/>
            <p:cNvGrpSpPr/>
            <p:nvPr/>
          </p:nvGrpSpPr>
          <p:grpSpPr>
            <a:xfrm>
              <a:off x="228600" y="2590800"/>
              <a:ext cx="869903" cy="1764068"/>
              <a:chOff x="533400" y="381000"/>
              <a:chExt cx="2281003" cy="4903390"/>
            </a:xfrm>
          </p:grpSpPr>
          <p:sp>
            <p:nvSpPr>
              <p:cNvPr id="478" name="Cloud 477"/>
              <p:cNvSpPr/>
              <p:nvPr/>
            </p:nvSpPr>
            <p:spPr>
              <a:xfrm rot="4581231">
                <a:off x="1610138" y="791062"/>
                <a:ext cx="1143000" cy="579798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47"/>
              <p:cNvGrpSpPr/>
              <p:nvPr/>
            </p:nvGrpSpPr>
            <p:grpSpPr>
              <a:xfrm rot="2613352">
                <a:off x="991411" y="4510244"/>
                <a:ext cx="666047" cy="774146"/>
                <a:chOff x="6106804" y="4039302"/>
                <a:chExt cx="666047" cy="774146"/>
              </a:xfrm>
            </p:grpSpPr>
            <p:sp>
              <p:nvSpPr>
                <p:cNvPr id="526" name="Oval 525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93731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Oval 526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Oval 527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46"/>
              <p:cNvGrpSpPr/>
              <p:nvPr/>
            </p:nvGrpSpPr>
            <p:grpSpPr>
              <a:xfrm>
                <a:off x="1708441" y="4507745"/>
                <a:ext cx="666047" cy="774146"/>
                <a:chOff x="6106804" y="4039302"/>
                <a:chExt cx="666047" cy="774146"/>
              </a:xfrm>
            </p:grpSpPr>
            <p:sp>
              <p:nvSpPr>
                <p:cNvPr id="523" name="Oval 43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93731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Oval 44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Oval 45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1" name="Oval 480"/>
              <p:cNvSpPr/>
              <p:nvPr/>
            </p:nvSpPr>
            <p:spPr>
              <a:xfrm>
                <a:off x="2364699" y="3319072"/>
                <a:ext cx="449704" cy="6595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533400" y="3301584"/>
                <a:ext cx="449704" cy="6595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Trapezoid 482"/>
              <p:cNvSpPr/>
              <p:nvPr/>
            </p:nvSpPr>
            <p:spPr>
              <a:xfrm rot="20773405">
                <a:off x="1829033" y="1801220"/>
                <a:ext cx="797234" cy="1938579"/>
              </a:xfrm>
              <a:prstGeom prst="trapezoid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Trapezoid 483"/>
              <p:cNvSpPr/>
              <p:nvPr/>
            </p:nvSpPr>
            <p:spPr>
              <a:xfrm rot="1005497">
                <a:off x="732242" y="1826368"/>
                <a:ext cx="797234" cy="1938579"/>
              </a:xfrm>
              <a:prstGeom prst="trapezoid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Trapezoid 484"/>
              <p:cNvSpPr/>
              <p:nvPr/>
            </p:nvSpPr>
            <p:spPr>
              <a:xfrm>
                <a:off x="926892" y="1676400"/>
                <a:ext cx="1676400" cy="3048000"/>
              </a:xfrm>
              <a:prstGeom prst="trapezoid">
                <a:avLst>
                  <a:gd name="adj" fmla="val 31259"/>
                </a:avLst>
              </a:prstGeom>
              <a:solidFill>
                <a:srgbClr val="DBAE3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Trapezoid 485"/>
              <p:cNvSpPr/>
              <p:nvPr/>
            </p:nvSpPr>
            <p:spPr>
              <a:xfrm>
                <a:off x="926892" y="1524000"/>
                <a:ext cx="1676400" cy="2590800"/>
              </a:xfrm>
              <a:prstGeom prst="trapezoid">
                <a:avLst>
                  <a:gd name="adj" fmla="val 32153"/>
                </a:avLst>
              </a:prstGeom>
              <a:solidFill>
                <a:srgbClr val="AE881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Trapezoid 486"/>
              <p:cNvSpPr/>
              <p:nvPr/>
            </p:nvSpPr>
            <p:spPr>
              <a:xfrm rot="21233260">
                <a:off x="1887528" y="1854467"/>
                <a:ext cx="606620" cy="2332130"/>
              </a:xfrm>
              <a:prstGeom prst="trapezoid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Trapezoid 487"/>
              <p:cNvSpPr/>
              <p:nvPr/>
            </p:nvSpPr>
            <p:spPr>
              <a:xfrm rot="508364">
                <a:off x="915370" y="1810187"/>
                <a:ext cx="654825" cy="2332130"/>
              </a:xfrm>
              <a:prstGeom prst="trapezoid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3"/>
              <p:cNvSpPr/>
              <p:nvPr/>
            </p:nvSpPr>
            <p:spPr>
              <a:xfrm>
                <a:off x="1372849" y="1340370"/>
                <a:ext cx="734519" cy="8669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"/>
              <p:cNvSpPr/>
              <p:nvPr/>
            </p:nvSpPr>
            <p:spPr>
              <a:xfrm>
                <a:off x="1160488" y="483433"/>
                <a:ext cx="1141751" cy="14902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26"/>
              <p:cNvGrpSpPr/>
              <p:nvPr/>
            </p:nvGrpSpPr>
            <p:grpSpPr>
              <a:xfrm rot="4901522">
                <a:off x="1079356" y="2773919"/>
                <a:ext cx="2209671" cy="524419"/>
                <a:chOff x="5029200" y="1371600"/>
                <a:chExt cx="6791793" cy="1933731"/>
              </a:xfrm>
            </p:grpSpPr>
            <p:grpSp>
              <p:nvGrpSpPr>
                <p:cNvPr id="99" name="Group 16"/>
                <p:cNvGrpSpPr/>
                <p:nvPr/>
              </p:nvGrpSpPr>
              <p:grpSpPr>
                <a:xfrm>
                  <a:off x="5029200" y="1371600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521" name="4-Point Star 14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2" name="4-Point Star 15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0" name="Group 17"/>
                <p:cNvGrpSpPr/>
                <p:nvPr/>
              </p:nvGrpSpPr>
              <p:grpSpPr>
                <a:xfrm>
                  <a:off x="6713095" y="1400331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519" name="4-Point Star 518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4-Point Star 519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1" name="Group 20"/>
                <p:cNvGrpSpPr/>
                <p:nvPr/>
              </p:nvGrpSpPr>
              <p:grpSpPr>
                <a:xfrm>
                  <a:off x="8404486" y="1389088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517" name="4-Point Star 516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8" name="4-Point Star 517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" name="Group 23"/>
                <p:cNvGrpSpPr/>
                <p:nvPr/>
              </p:nvGrpSpPr>
              <p:grpSpPr>
                <a:xfrm>
                  <a:off x="10068393" y="1389089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515" name="4-Point Star 24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4-Point Star 25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3" name="Group 27"/>
              <p:cNvGrpSpPr/>
              <p:nvPr/>
            </p:nvGrpSpPr>
            <p:grpSpPr>
              <a:xfrm rot="5740360">
                <a:off x="115989" y="2768133"/>
                <a:ext cx="2209671" cy="524419"/>
                <a:chOff x="5029200" y="1371600"/>
                <a:chExt cx="6791793" cy="1933731"/>
              </a:xfrm>
            </p:grpSpPr>
            <p:grpSp>
              <p:nvGrpSpPr>
                <p:cNvPr id="104" name="Group 16"/>
                <p:cNvGrpSpPr/>
                <p:nvPr/>
              </p:nvGrpSpPr>
              <p:grpSpPr>
                <a:xfrm>
                  <a:off x="5029200" y="1371600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509" name="4-Point Star 508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" name="4-Point Star 509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7"/>
                <p:cNvGrpSpPr/>
                <p:nvPr/>
              </p:nvGrpSpPr>
              <p:grpSpPr>
                <a:xfrm>
                  <a:off x="6713095" y="1400331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507" name="4-Point Star 506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4-Point Star 507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20"/>
                <p:cNvGrpSpPr/>
                <p:nvPr/>
              </p:nvGrpSpPr>
              <p:grpSpPr>
                <a:xfrm>
                  <a:off x="8404486" y="1389088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505" name="4-Point Star 504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4-Point Star 505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23"/>
                <p:cNvGrpSpPr/>
                <p:nvPr/>
              </p:nvGrpSpPr>
              <p:grpSpPr>
                <a:xfrm>
                  <a:off x="10068393" y="1389089"/>
                  <a:ext cx="1752600" cy="1905000"/>
                  <a:chOff x="5029200" y="1371600"/>
                  <a:chExt cx="1752600" cy="1905000"/>
                </a:xfrm>
              </p:grpSpPr>
              <p:sp>
                <p:nvSpPr>
                  <p:cNvPr id="503" name="4-Point Star 27"/>
                  <p:cNvSpPr/>
                  <p:nvPr/>
                </p:nvSpPr>
                <p:spPr>
                  <a:xfrm>
                    <a:off x="5029200" y="1371600"/>
                    <a:ext cx="1752600" cy="190500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4-Point Star 503"/>
                  <p:cNvSpPr/>
                  <p:nvPr/>
                </p:nvSpPr>
                <p:spPr>
                  <a:xfrm>
                    <a:off x="5372725" y="1697636"/>
                    <a:ext cx="1054308" cy="1189220"/>
                  </a:xfrm>
                  <a:prstGeom prst="star4">
                    <a:avLst>
                      <a:gd name="adj" fmla="val 24303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93" name="Rounded Rectangle 492"/>
              <p:cNvSpPr/>
              <p:nvPr/>
            </p:nvSpPr>
            <p:spPr>
              <a:xfrm>
                <a:off x="1460292" y="2438400"/>
                <a:ext cx="533400" cy="228600"/>
              </a:xfrm>
              <a:prstGeom prst="roundRect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ounded Rectangle 493"/>
              <p:cNvSpPr/>
              <p:nvPr/>
            </p:nvSpPr>
            <p:spPr>
              <a:xfrm>
                <a:off x="1447800" y="2881859"/>
                <a:ext cx="545892" cy="242341"/>
              </a:xfrm>
              <a:prstGeom prst="roundRect">
                <a:avLst/>
              </a:prstGeom>
              <a:solidFill>
                <a:srgbClr val="93731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Cloud 494"/>
              <p:cNvSpPr/>
              <p:nvPr/>
            </p:nvSpPr>
            <p:spPr>
              <a:xfrm>
                <a:off x="1155492" y="381000"/>
                <a:ext cx="1143000" cy="4572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Cloud 495"/>
              <p:cNvSpPr/>
              <p:nvPr/>
            </p:nvSpPr>
            <p:spPr>
              <a:xfrm rot="5799345">
                <a:off x="619539" y="867262"/>
                <a:ext cx="1143000" cy="579798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Cloud 496"/>
              <p:cNvSpPr/>
              <p:nvPr/>
            </p:nvSpPr>
            <p:spPr>
              <a:xfrm rot="5799345">
                <a:off x="1332146" y="1533361"/>
                <a:ext cx="844105" cy="734169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1598582" y="1618508"/>
                <a:ext cx="315299" cy="29005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746"/>
            <p:cNvGrpSpPr/>
            <p:nvPr/>
          </p:nvGrpSpPr>
          <p:grpSpPr>
            <a:xfrm flipH="1">
              <a:off x="2700957" y="3294544"/>
              <a:ext cx="732550" cy="1582256"/>
              <a:chOff x="2057400" y="685800"/>
              <a:chExt cx="2704076" cy="5840609"/>
            </a:xfrm>
          </p:grpSpPr>
          <p:sp>
            <p:nvSpPr>
              <p:cNvPr id="452" name="Oval 451"/>
              <p:cNvSpPr/>
              <p:nvPr/>
            </p:nvSpPr>
            <p:spPr>
              <a:xfrm>
                <a:off x="2743200" y="5715000"/>
                <a:ext cx="685800" cy="81140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3505200" y="5715000"/>
                <a:ext cx="685800" cy="81140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26"/>
              <p:cNvGrpSpPr/>
              <p:nvPr/>
            </p:nvGrpSpPr>
            <p:grpSpPr>
              <a:xfrm>
                <a:off x="2057400" y="685800"/>
                <a:ext cx="2704076" cy="5666658"/>
                <a:chOff x="2590800" y="3886199"/>
                <a:chExt cx="1371600" cy="2771059"/>
              </a:xfrm>
            </p:grpSpPr>
            <p:sp>
              <p:nvSpPr>
                <p:cNvPr id="455" name="Oval 454"/>
                <p:cNvSpPr/>
                <p:nvPr/>
              </p:nvSpPr>
              <p:spPr>
                <a:xfrm>
                  <a:off x="3697950" y="5502919"/>
                  <a:ext cx="264450" cy="39678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Oval 455"/>
                <p:cNvSpPr/>
                <p:nvPr/>
              </p:nvSpPr>
              <p:spPr>
                <a:xfrm>
                  <a:off x="2590800" y="5461464"/>
                  <a:ext cx="264450" cy="39678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Trapezoid 4"/>
                <p:cNvSpPr/>
                <p:nvPr/>
              </p:nvSpPr>
              <p:spPr>
                <a:xfrm rot="20102191">
                  <a:off x="3441242" y="4688457"/>
                  <a:ext cx="455888" cy="993997"/>
                </a:xfrm>
                <a:prstGeom prst="trapezoid">
                  <a:avLst>
                    <a:gd name="adj" fmla="val 34133"/>
                  </a:avLst>
                </a:prstGeom>
                <a:solidFill>
                  <a:schemeClr val="bg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Trapezoid 457"/>
                <p:cNvSpPr/>
                <p:nvPr/>
              </p:nvSpPr>
              <p:spPr>
                <a:xfrm rot="1327004">
                  <a:off x="2695966" y="4673906"/>
                  <a:ext cx="455888" cy="993997"/>
                </a:xfrm>
                <a:prstGeom prst="trapezoid">
                  <a:avLst>
                    <a:gd name="adj" fmla="val 34133"/>
                  </a:avLst>
                </a:prstGeom>
                <a:solidFill>
                  <a:schemeClr val="bg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Trapezoid 458"/>
                <p:cNvSpPr/>
                <p:nvPr/>
              </p:nvSpPr>
              <p:spPr>
                <a:xfrm>
                  <a:off x="2801210" y="4708276"/>
                  <a:ext cx="981913" cy="1933460"/>
                </a:xfrm>
                <a:prstGeom prst="trapezoid">
                  <a:avLst/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Trapezoid 459"/>
                <p:cNvSpPr/>
                <p:nvPr/>
              </p:nvSpPr>
              <p:spPr>
                <a:xfrm rot="21445054" flipH="1">
                  <a:off x="2762847" y="4697252"/>
                  <a:ext cx="1105819" cy="1857126"/>
                </a:xfrm>
                <a:prstGeom prst="trapezoid">
                  <a:avLst>
                    <a:gd name="adj" fmla="val 27233"/>
                  </a:avLst>
                </a:prstGeom>
                <a:solidFill>
                  <a:schemeClr val="bg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Oval 460"/>
                <p:cNvSpPr/>
                <p:nvPr/>
              </p:nvSpPr>
              <p:spPr>
                <a:xfrm rot="662489">
                  <a:off x="2871950" y="4755365"/>
                  <a:ext cx="175342" cy="78801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Oval 461"/>
                <p:cNvSpPr/>
                <p:nvPr/>
              </p:nvSpPr>
              <p:spPr>
                <a:xfrm rot="20760750">
                  <a:off x="3518085" y="4822377"/>
                  <a:ext cx="136063" cy="758215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ound Diagonal Corner Rectangle 462"/>
                <p:cNvSpPr/>
                <p:nvPr/>
              </p:nvSpPr>
              <p:spPr>
                <a:xfrm rot="17471203">
                  <a:off x="2762366" y="4149179"/>
                  <a:ext cx="710873" cy="547511"/>
                </a:xfrm>
                <a:prstGeom prst="round2DiagRect">
                  <a:avLst>
                    <a:gd name="adj1" fmla="val 0"/>
                    <a:gd name="adj2" fmla="val 50000"/>
                  </a:avLst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ound Diagonal Corner Rectangle 463"/>
                <p:cNvSpPr/>
                <p:nvPr/>
              </p:nvSpPr>
              <p:spPr>
                <a:xfrm rot="15759005" flipV="1">
                  <a:off x="3051889" y="4037287"/>
                  <a:ext cx="710611" cy="712993"/>
                </a:xfrm>
                <a:prstGeom prst="round2DiagRect">
                  <a:avLst>
                    <a:gd name="adj1" fmla="val 0"/>
                    <a:gd name="adj2" fmla="val 50000"/>
                  </a:avLst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ound Diagonal Corner Rectangle 464"/>
                <p:cNvSpPr/>
                <p:nvPr/>
              </p:nvSpPr>
              <p:spPr>
                <a:xfrm rot="21077723">
                  <a:off x="3097909" y="3988879"/>
                  <a:ext cx="420820" cy="250634"/>
                </a:xfrm>
                <a:prstGeom prst="round2DiagRect">
                  <a:avLst>
                    <a:gd name="adj1" fmla="val 0"/>
                    <a:gd name="adj2" fmla="val 50000"/>
                  </a:avLst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Flowchart: Delay 465"/>
                <p:cNvSpPr/>
                <p:nvPr/>
              </p:nvSpPr>
              <p:spPr>
                <a:xfrm rot="16200000">
                  <a:off x="3219820" y="3642931"/>
                  <a:ext cx="214829" cy="701366"/>
                </a:xfrm>
                <a:prstGeom prst="flowChartDelay">
                  <a:avLst/>
                </a:prstGeom>
                <a:solidFill>
                  <a:schemeClr val="bg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" name="Group 94"/>
                <p:cNvGrpSpPr/>
                <p:nvPr/>
              </p:nvGrpSpPr>
              <p:grpSpPr>
                <a:xfrm flipH="1">
                  <a:off x="2766141" y="6535757"/>
                  <a:ext cx="1078495" cy="121501"/>
                  <a:chOff x="6764312" y="5017957"/>
                  <a:chExt cx="3174167" cy="544643"/>
                </a:xfrm>
              </p:grpSpPr>
              <p:sp>
                <p:nvSpPr>
                  <p:cNvPr id="469" name="Rounded Rectangle 468"/>
                  <p:cNvSpPr/>
                  <p:nvPr/>
                </p:nvSpPr>
                <p:spPr>
                  <a:xfrm>
                    <a:off x="6934200" y="5029200"/>
                    <a:ext cx="2899348" cy="533400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6" name="Group 115"/>
                  <p:cNvGrpSpPr/>
                  <p:nvPr/>
                </p:nvGrpSpPr>
                <p:grpSpPr>
                  <a:xfrm>
                    <a:off x="6764312" y="5017957"/>
                    <a:ext cx="3174167" cy="543394"/>
                    <a:chOff x="4419600" y="6019800"/>
                    <a:chExt cx="4553263" cy="718278"/>
                  </a:xfrm>
                </p:grpSpPr>
                <p:sp>
                  <p:nvSpPr>
                    <p:cNvPr id="471" name="Multiply 470"/>
                    <p:cNvSpPr/>
                    <p:nvPr/>
                  </p:nvSpPr>
                  <p:spPr>
                    <a:xfrm>
                      <a:off x="4419600" y="6019800"/>
                      <a:ext cx="1295400" cy="685800"/>
                    </a:xfrm>
                    <a:prstGeom prst="mathMultiply">
                      <a:avLst/>
                    </a:prstGeom>
                    <a:solidFill>
                      <a:srgbClr val="E9B87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2" name="Multiply 471"/>
                    <p:cNvSpPr/>
                    <p:nvPr/>
                  </p:nvSpPr>
                  <p:spPr>
                    <a:xfrm>
                      <a:off x="5461416" y="6022298"/>
                      <a:ext cx="1295400" cy="685800"/>
                    </a:xfrm>
                    <a:prstGeom prst="mathMultiply">
                      <a:avLst/>
                    </a:prstGeom>
                    <a:solidFill>
                      <a:srgbClr val="E9B87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3" name="Diamond 20"/>
                    <p:cNvSpPr/>
                    <p:nvPr/>
                  </p:nvSpPr>
                  <p:spPr>
                    <a:xfrm>
                      <a:off x="5471410" y="6096000"/>
                      <a:ext cx="243590" cy="529652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4" name="Diamond 473"/>
                    <p:cNvSpPr/>
                    <p:nvPr/>
                  </p:nvSpPr>
                  <p:spPr>
                    <a:xfrm>
                      <a:off x="6553201" y="6128479"/>
                      <a:ext cx="243590" cy="529652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5" name="Multiply 474"/>
                    <p:cNvSpPr/>
                    <p:nvPr/>
                  </p:nvSpPr>
                  <p:spPr>
                    <a:xfrm>
                      <a:off x="6550702" y="6052278"/>
                      <a:ext cx="1295400" cy="685800"/>
                    </a:xfrm>
                    <a:prstGeom prst="mathMultiply">
                      <a:avLst/>
                    </a:prstGeom>
                    <a:solidFill>
                      <a:srgbClr val="E9B87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6" name="Diamond 475"/>
                    <p:cNvSpPr/>
                    <p:nvPr/>
                  </p:nvSpPr>
                  <p:spPr>
                    <a:xfrm>
                      <a:off x="7649981" y="6130978"/>
                      <a:ext cx="243590" cy="529652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7" name="Multiply 476"/>
                    <p:cNvSpPr/>
                    <p:nvPr/>
                  </p:nvSpPr>
                  <p:spPr>
                    <a:xfrm>
                      <a:off x="7677463" y="6024797"/>
                      <a:ext cx="1295400" cy="685800"/>
                    </a:xfrm>
                    <a:prstGeom prst="mathMultiply">
                      <a:avLst/>
                    </a:prstGeom>
                    <a:solidFill>
                      <a:srgbClr val="E9B87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68" name="Rounded Rectangle 467"/>
                <p:cNvSpPr/>
                <p:nvPr/>
              </p:nvSpPr>
              <p:spPr>
                <a:xfrm>
                  <a:off x="2938661" y="4109775"/>
                  <a:ext cx="695723" cy="558940"/>
                </a:xfrm>
                <a:prstGeom prst="roundRect">
                  <a:avLst>
                    <a:gd name="adj" fmla="val 31968"/>
                  </a:avLst>
                </a:prstGeom>
                <a:solidFill>
                  <a:srgbClr val="6633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773"/>
            <p:cNvGrpSpPr/>
            <p:nvPr/>
          </p:nvGrpSpPr>
          <p:grpSpPr>
            <a:xfrm>
              <a:off x="1831054" y="3202976"/>
              <a:ext cx="858170" cy="1648238"/>
              <a:chOff x="4038600" y="304800"/>
              <a:chExt cx="2667000" cy="5122355"/>
            </a:xfrm>
          </p:grpSpPr>
          <p:sp>
            <p:nvSpPr>
              <p:cNvPr id="437" name="Cloud 436"/>
              <p:cNvSpPr/>
              <p:nvPr/>
            </p:nvSpPr>
            <p:spPr>
              <a:xfrm flipH="1">
                <a:off x="4319337" y="793066"/>
                <a:ext cx="772026" cy="1260895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Cloud 437"/>
              <p:cNvSpPr/>
              <p:nvPr/>
            </p:nvSpPr>
            <p:spPr>
              <a:xfrm rot="2242825" flipH="1">
                <a:off x="4480972" y="304800"/>
                <a:ext cx="878606" cy="1260895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Cloud 438"/>
              <p:cNvSpPr/>
              <p:nvPr/>
            </p:nvSpPr>
            <p:spPr>
              <a:xfrm rot="20199815" flipH="1">
                <a:off x="5472345" y="494881"/>
                <a:ext cx="878606" cy="1260895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/>
              <p:cNvSpPr/>
              <p:nvPr/>
            </p:nvSpPr>
            <p:spPr>
              <a:xfrm rot="15471783" flipH="1">
                <a:off x="4775543" y="4847335"/>
                <a:ext cx="432190" cy="609636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/>
              <p:cNvSpPr/>
              <p:nvPr/>
            </p:nvSpPr>
            <p:spPr>
              <a:xfrm rot="17127445" flipH="1">
                <a:off x="5421385" y="4908816"/>
                <a:ext cx="395928" cy="640750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Trapezoid 441"/>
              <p:cNvSpPr/>
              <p:nvPr/>
            </p:nvSpPr>
            <p:spPr>
              <a:xfrm flipH="1">
                <a:off x="4282200" y="2352472"/>
                <a:ext cx="1962437" cy="2865690"/>
              </a:xfrm>
              <a:prstGeom prst="trapezoid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/>
              <p:cNvSpPr/>
              <p:nvPr/>
            </p:nvSpPr>
            <p:spPr>
              <a:xfrm rot="18698141" flipH="1">
                <a:off x="6172441" y="3186003"/>
                <a:ext cx="362358" cy="70396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 rot="1373231" flipH="1">
                <a:off x="4038600" y="3267275"/>
                <a:ext cx="452870" cy="55752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Trapezoid 444"/>
              <p:cNvSpPr/>
              <p:nvPr/>
            </p:nvSpPr>
            <p:spPr>
              <a:xfrm rot="20157861" flipH="1">
                <a:off x="5767268" y="2181219"/>
                <a:ext cx="547310" cy="1501486"/>
              </a:xfrm>
              <a:prstGeom prst="trapezoid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Trapezoid 445"/>
              <p:cNvSpPr/>
              <p:nvPr/>
            </p:nvSpPr>
            <p:spPr>
              <a:xfrm rot="1350751" flipH="1">
                <a:off x="4274685" y="2182934"/>
                <a:ext cx="547310" cy="1501486"/>
              </a:xfrm>
              <a:prstGeom prst="trapezoid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Cloud 446"/>
              <p:cNvSpPr/>
              <p:nvPr/>
            </p:nvSpPr>
            <p:spPr>
              <a:xfrm rot="4544931" flipH="1">
                <a:off x="4985301" y="181177"/>
                <a:ext cx="876923" cy="1263316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Cloud 447"/>
              <p:cNvSpPr/>
              <p:nvPr/>
            </p:nvSpPr>
            <p:spPr>
              <a:xfrm flipH="1">
                <a:off x="4495800" y="762000"/>
                <a:ext cx="1579656" cy="2519709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Cloud 448"/>
              <p:cNvSpPr/>
              <p:nvPr/>
            </p:nvSpPr>
            <p:spPr>
              <a:xfrm flipH="1">
                <a:off x="4121307" y="1423514"/>
                <a:ext cx="970056" cy="1684581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Cloud 449"/>
              <p:cNvSpPr/>
              <p:nvPr/>
            </p:nvSpPr>
            <p:spPr>
              <a:xfrm flipH="1">
                <a:off x="5652837" y="1280028"/>
                <a:ext cx="970056" cy="1684581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4419600" y="457200"/>
                <a:ext cx="1828800" cy="23622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7" name="Group 789"/>
            <p:cNvGrpSpPr/>
            <p:nvPr/>
          </p:nvGrpSpPr>
          <p:grpSpPr>
            <a:xfrm>
              <a:off x="3250370" y="3111407"/>
              <a:ext cx="1013895" cy="1694022"/>
              <a:chOff x="6248400" y="838200"/>
              <a:chExt cx="2514349" cy="4200993"/>
            </a:xfrm>
          </p:grpSpPr>
          <p:sp>
            <p:nvSpPr>
              <p:cNvPr id="379" name="Oval 378"/>
              <p:cNvSpPr/>
              <p:nvPr/>
            </p:nvSpPr>
            <p:spPr>
              <a:xfrm rot="20950279">
                <a:off x="7492106" y="4590216"/>
                <a:ext cx="646499" cy="448977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/>
              <p:cNvSpPr/>
              <p:nvPr/>
            </p:nvSpPr>
            <p:spPr>
              <a:xfrm rot="20950279">
                <a:off x="6876615" y="4539040"/>
                <a:ext cx="646499" cy="448977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/>
              <p:cNvSpPr/>
              <p:nvPr/>
            </p:nvSpPr>
            <p:spPr>
              <a:xfrm rot="20950279">
                <a:off x="6248400" y="3793885"/>
                <a:ext cx="646499" cy="30301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/>
              <p:cNvSpPr/>
              <p:nvPr/>
            </p:nvSpPr>
            <p:spPr>
              <a:xfrm rot="649721" flipH="1">
                <a:off x="8116250" y="3672106"/>
                <a:ext cx="646499" cy="30301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Trapezoid 382"/>
              <p:cNvSpPr/>
              <p:nvPr/>
            </p:nvSpPr>
            <p:spPr>
              <a:xfrm rot="1217087" flipH="1">
                <a:off x="6566246" y="2461349"/>
                <a:ext cx="630348" cy="1493382"/>
              </a:xfrm>
              <a:prstGeom prst="trapezoid">
                <a:avLst/>
              </a:prstGeom>
              <a:solidFill>
                <a:srgbClr val="FFCF4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Trapezoid 383"/>
              <p:cNvSpPr/>
              <p:nvPr/>
            </p:nvSpPr>
            <p:spPr>
              <a:xfrm rot="20382913">
                <a:off x="7811778" y="2453698"/>
                <a:ext cx="579069" cy="1441147"/>
              </a:xfrm>
              <a:prstGeom prst="trapezoid">
                <a:avLst/>
              </a:prstGeom>
              <a:solidFill>
                <a:srgbClr val="FFCF4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Trapezoid 384"/>
              <p:cNvSpPr/>
              <p:nvPr/>
            </p:nvSpPr>
            <p:spPr>
              <a:xfrm>
                <a:off x="6810571" y="2393678"/>
                <a:ext cx="1400890" cy="2489674"/>
              </a:xfrm>
              <a:prstGeom prst="trapezoid">
                <a:avLst/>
              </a:prstGeom>
              <a:solidFill>
                <a:srgbClr val="FFCF4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7225720" y="2331841"/>
                <a:ext cx="533676" cy="64779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Chord 386"/>
              <p:cNvSpPr/>
              <p:nvPr/>
            </p:nvSpPr>
            <p:spPr>
              <a:xfrm rot="7621963">
                <a:off x="6839209" y="804926"/>
                <a:ext cx="1298658" cy="1365205"/>
              </a:xfrm>
              <a:prstGeom prst="chord">
                <a:avLst>
                  <a:gd name="adj1" fmla="val 2700000"/>
                  <a:gd name="adj2" fmla="val 14305134"/>
                </a:avLst>
              </a:prstGeom>
              <a:solidFill>
                <a:srgbClr val="83644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Cloud 387"/>
              <p:cNvSpPr/>
              <p:nvPr/>
            </p:nvSpPr>
            <p:spPr>
              <a:xfrm rot="671737">
                <a:off x="6551963" y="1216618"/>
                <a:ext cx="500261" cy="1972987"/>
              </a:xfrm>
              <a:prstGeom prst="cloud">
                <a:avLst/>
              </a:prstGeom>
              <a:solidFill>
                <a:srgbClr val="755D4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Cloud 388"/>
              <p:cNvSpPr/>
              <p:nvPr/>
            </p:nvSpPr>
            <p:spPr>
              <a:xfrm rot="20928263" flipH="1">
                <a:off x="7919808" y="1330584"/>
                <a:ext cx="585082" cy="1749298"/>
              </a:xfrm>
              <a:prstGeom prst="cloud">
                <a:avLst/>
              </a:prstGeom>
              <a:solidFill>
                <a:srgbClr val="755D4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Trapezoid 389"/>
              <p:cNvSpPr/>
              <p:nvPr/>
            </p:nvSpPr>
            <p:spPr>
              <a:xfrm>
                <a:off x="6927312" y="3733230"/>
                <a:ext cx="1167407" cy="297679"/>
              </a:xfrm>
              <a:prstGeom prst="trapezoi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68" name="Group 78"/>
              <p:cNvGrpSpPr/>
              <p:nvPr/>
            </p:nvGrpSpPr>
            <p:grpSpPr>
              <a:xfrm>
                <a:off x="6935019" y="3688808"/>
                <a:ext cx="1149788" cy="330835"/>
                <a:chOff x="4953000" y="3276600"/>
                <a:chExt cx="6172200" cy="990600"/>
              </a:xfrm>
            </p:grpSpPr>
            <p:grpSp>
              <p:nvGrpSpPr>
                <p:cNvPr id="869" name="Group 284"/>
                <p:cNvGrpSpPr/>
                <p:nvPr/>
              </p:nvGrpSpPr>
              <p:grpSpPr>
                <a:xfrm>
                  <a:off x="4953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433" name="Octagon 432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Diamond 433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Diamond 434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Diamond 435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8" name="Group 285"/>
                <p:cNvGrpSpPr/>
                <p:nvPr/>
              </p:nvGrpSpPr>
              <p:grpSpPr>
                <a:xfrm>
                  <a:off x="6477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429" name="Octagon 428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Diamond 429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Diamond 430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Diamond 431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00" name="Group 290"/>
                <p:cNvGrpSpPr/>
                <p:nvPr/>
              </p:nvGrpSpPr>
              <p:grpSpPr>
                <a:xfrm>
                  <a:off x="8001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425" name="Octagon 424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Diamond 425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Diamond 426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Diamond 427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03" name="Group 295"/>
                <p:cNvGrpSpPr/>
                <p:nvPr/>
              </p:nvGrpSpPr>
              <p:grpSpPr>
                <a:xfrm>
                  <a:off x="9525000" y="3276600"/>
                  <a:ext cx="1600200" cy="990600"/>
                  <a:chOff x="4953000" y="3276600"/>
                  <a:chExt cx="1600200" cy="990600"/>
                </a:xfrm>
              </p:grpSpPr>
              <p:sp>
                <p:nvSpPr>
                  <p:cNvPr id="421" name="Octagon 83"/>
                  <p:cNvSpPr/>
                  <p:nvPr/>
                </p:nvSpPr>
                <p:spPr>
                  <a:xfrm>
                    <a:off x="4953000" y="3276600"/>
                    <a:ext cx="1600200" cy="990600"/>
                  </a:xfrm>
                  <a:prstGeom prst="octagon">
                    <a:avLst>
                      <a:gd name="adj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Diamond 84"/>
                  <p:cNvSpPr/>
                  <p:nvPr/>
                </p:nvSpPr>
                <p:spPr>
                  <a:xfrm>
                    <a:off x="5486400" y="3505200"/>
                    <a:ext cx="450122" cy="563511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Diamond 85"/>
                  <p:cNvSpPr/>
                  <p:nvPr/>
                </p:nvSpPr>
                <p:spPr>
                  <a:xfrm>
                    <a:off x="5181600" y="3581400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Diamond 423"/>
                  <p:cNvSpPr/>
                  <p:nvPr/>
                </p:nvSpPr>
                <p:spPr>
                  <a:xfrm>
                    <a:off x="5948596" y="3598889"/>
                    <a:ext cx="312295" cy="434715"/>
                  </a:xfrm>
                  <a:prstGeom prst="diamond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92" name="Cloud 391"/>
              <p:cNvSpPr/>
              <p:nvPr/>
            </p:nvSpPr>
            <p:spPr>
              <a:xfrm rot="802447" flipH="1">
                <a:off x="6594984" y="1062561"/>
                <a:ext cx="1744081" cy="2237074"/>
              </a:xfrm>
              <a:prstGeom prst="cloud">
                <a:avLst/>
              </a:prstGeom>
              <a:solidFill>
                <a:srgbClr val="755D4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6858000" y="914400"/>
                <a:ext cx="1295400" cy="1676400"/>
              </a:xfrm>
              <a:prstGeom prst="ellipse">
                <a:avLst/>
              </a:prstGeom>
              <a:solidFill>
                <a:srgbClr val="755D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4" name="Group 120"/>
              <p:cNvGrpSpPr/>
              <p:nvPr/>
            </p:nvGrpSpPr>
            <p:grpSpPr>
              <a:xfrm>
                <a:off x="6781800" y="1219200"/>
                <a:ext cx="1506465" cy="330835"/>
                <a:chOff x="7637535" y="381000"/>
                <a:chExt cx="1506465" cy="330835"/>
              </a:xfrm>
            </p:grpSpPr>
            <p:sp>
              <p:nvSpPr>
                <p:cNvPr id="395" name="Rectangle 394"/>
                <p:cNvSpPr/>
                <p:nvPr/>
              </p:nvSpPr>
              <p:spPr>
                <a:xfrm>
                  <a:off x="7637535" y="381000"/>
                  <a:ext cx="1506465" cy="31124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06" name="Group 99"/>
                <p:cNvGrpSpPr/>
                <p:nvPr/>
              </p:nvGrpSpPr>
              <p:grpSpPr>
                <a:xfrm>
                  <a:off x="7670969" y="381000"/>
                  <a:ext cx="1473031" cy="330835"/>
                  <a:chOff x="4953000" y="3276600"/>
                  <a:chExt cx="6172200" cy="990600"/>
                </a:xfrm>
              </p:grpSpPr>
              <p:grpSp>
                <p:nvGrpSpPr>
                  <p:cNvPr id="907" name="Group 284"/>
                  <p:cNvGrpSpPr/>
                  <p:nvPr/>
                </p:nvGrpSpPr>
                <p:grpSpPr>
                  <a:xfrm>
                    <a:off x="4953000" y="3276600"/>
                    <a:ext cx="1600200" cy="990600"/>
                    <a:chOff x="4953000" y="3276600"/>
                    <a:chExt cx="1600200" cy="990600"/>
                  </a:xfrm>
                </p:grpSpPr>
                <p:sp>
                  <p:nvSpPr>
                    <p:cNvPr id="413" name="Octagon 412"/>
                    <p:cNvSpPr/>
                    <p:nvPr/>
                  </p:nvSpPr>
                  <p:spPr>
                    <a:xfrm>
                      <a:off x="4953000" y="3276600"/>
                      <a:ext cx="1600200" cy="990600"/>
                    </a:xfrm>
                    <a:prstGeom prst="octagon">
                      <a:avLst>
                        <a:gd name="adj" fmla="val 50000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" name="Diamond 413"/>
                    <p:cNvSpPr/>
                    <p:nvPr/>
                  </p:nvSpPr>
                  <p:spPr>
                    <a:xfrm>
                      <a:off x="5486400" y="3505200"/>
                      <a:ext cx="450122" cy="563511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Diamond 414"/>
                    <p:cNvSpPr/>
                    <p:nvPr/>
                  </p:nvSpPr>
                  <p:spPr>
                    <a:xfrm>
                      <a:off x="5181600" y="3581400"/>
                      <a:ext cx="312295" cy="434715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Diamond 415"/>
                    <p:cNvSpPr/>
                    <p:nvPr/>
                  </p:nvSpPr>
                  <p:spPr>
                    <a:xfrm>
                      <a:off x="5948596" y="3598889"/>
                      <a:ext cx="312295" cy="434715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3" name="Group 285"/>
                  <p:cNvGrpSpPr/>
                  <p:nvPr/>
                </p:nvGrpSpPr>
                <p:grpSpPr>
                  <a:xfrm>
                    <a:off x="6477000" y="3276600"/>
                    <a:ext cx="1600200" cy="990600"/>
                    <a:chOff x="4953000" y="3276600"/>
                    <a:chExt cx="1600200" cy="990600"/>
                  </a:xfrm>
                </p:grpSpPr>
                <p:sp>
                  <p:nvSpPr>
                    <p:cNvPr id="409" name="Octagon 408"/>
                    <p:cNvSpPr/>
                    <p:nvPr/>
                  </p:nvSpPr>
                  <p:spPr>
                    <a:xfrm>
                      <a:off x="4953000" y="3276600"/>
                      <a:ext cx="1600200" cy="990600"/>
                    </a:xfrm>
                    <a:prstGeom prst="octagon">
                      <a:avLst>
                        <a:gd name="adj" fmla="val 50000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Diamond 409"/>
                    <p:cNvSpPr/>
                    <p:nvPr/>
                  </p:nvSpPr>
                  <p:spPr>
                    <a:xfrm>
                      <a:off x="5486400" y="3505200"/>
                      <a:ext cx="450122" cy="563511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1" name="Diamond 410"/>
                    <p:cNvSpPr/>
                    <p:nvPr/>
                  </p:nvSpPr>
                  <p:spPr>
                    <a:xfrm>
                      <a:off x="5181600" y="3581400"/>
                      <a:ext cx="312295" cy="434715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Diamond 411"/>
                    <p:cNvSpPr/>
                    <p:nvPr/>
                  </p:nvSpPr>
                  <p:spPr>
                    <a:xfrm>
                      <a:off x="5948596" y="3598889"/>
                      <a:ext cx="312295" cy="434715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4" name="Group 290"/>
                  <p:cNvGrpSpPr/>
                  <p:nvPr/>
                </p:nvGrpSpPr>
                <p:grpSpPr>
                  <a:xfrm>
                    <a:off x="8001000" y="3276600"/>
                    <a:ext cx="1600200" cy="990600"/>
                    <a:chOff x="4953000" y="3276600"/>
                    <a:chExt cx="1600200" cy="990600"/>
                  </a:xfrm>
                </p:grpSpPr>
                <p:sp>
                  <p:nvSpPr>
                    <p:cNvPr id="405" name="Octagon 404"/>
                    <p:cNvSpPr/>
                    <p:nvPr/>
                  </p:nvSpPr>
                  <p:spPr>
                    <a:xfrm>
                      <a:off x="4953000" y="3276600"/>
                      <a:ext cx="1600200" cy="990600"/>
                    </a:xfrm>
                    <a:prstGeom prst="octagon">
                      <a:avLst>
                        <a:gd name="adj" fmla="val 50000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6" name="Diamond 405"/>
                    <p:cNvSpPr/>
                    <p:nvPr/>
                  </p:nvSpPr>
                  <p:spPr>
                    <a:xfrm>
                      <a:off x="5486400" y="3505200"/>
                      <a:ext cx="450122" cy="563511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7" name="Diamond 406"/>
                    <p:cNvSpPr/>
                    <p:nvPr/>
                  </p:nvSpPr>
                  <p:spPr>
                    <a:xfrm>
                      <a:off x="5181600" y="3581400"/>
                      <a:ext cx="312295" cy="434715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8" name="Diamond 407"/>
                    <p:cNvSpPr/>
                    <p:nvPr/>
                  </p:nvSpPr>
                  <p:spPr>
                    <a:xfrm>
                      <a:off x="5948596" y="3598889"/>
                      <a:ext cx="312295" cy="434715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6" name="Group 295"/>
                  <p:cNvGrpSpPr/>
                  <p:nvPr/>
                </p:nvGrpSpPr>
                <p:grpSpPr>
                  <a:xfrm>
                    <a:off x="9525000" y="3276600"/>
                    <a:ext cx="1600200" cy="990600"/>
                    <a:chOff x="4953000" y="3276600"/>
                    <a:chExt cx="1600200" cy="990600"/>
                  </a:xfrm>
                </p:grpSpPr>
                <p:sp>
                  <p:nvSpPr>
                    <p:cNvPr id="401" name="Octagon 400"/>
                    <p:cNvSpPr/>
                    <p:nvPr/>
                  </p:nvSpPr>
                  <p:spPr>
                    <a:xfrm>
                      <a:off x="4953000" y="3276600"/>
                      <a:ext cx="1600200" cy="990600"/>
                    </a:xfrm>
                    <a:prstGeom prst="octagon">
                      <a:avLst>
                        <a:gd name="adj" fmla="val 50000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2" name="Diamond 401"/>
                    <p:cNvSpPr/>
                    <p:nvPr/>
                  </p:nvSpPr>
                  <p:spPr>
                    <a:xfrm>
                      <a:off x="5486400" y="3505200"/>
                      <a:ext cx="450122" cy="563511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3" name="Diamond 402"/>
                    <p:cNvSpPr/>
                    <p:nvPr/>
                  </p:nvSpPr>
                  <p:spPr>
                    <a:xfrm>
                      <a:off x="5181600" y="3581400"/>
                      <a:ext cx="312295" cy="434715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4" name="Diamond 403"/>
                    <p:cNvSpPr/>
                    <p:nvPr/>
                  </p:nvSpPr>
                  <p:spPr>
                    <a:xfrm>
                      <a:off x="5948596" y="3598889"/>
                      <a:ext cx="312295" cy="434715"/>
                    </a:xfrm>
                    <a:prstGeom prst="diamond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25" name="Group 848"/>
            <p:cNvGrpSpPr/>
            <p:nvPr/>
          </p:nvGrpSpPr>
          <p:grpSpPr>
            <a:xfrm>
              <a:off x="778013" y="3019838"/>
              <a:ext cx="824119" cy="1785591"/>
              <a:chOff x="427905" y="670262"/>
              <a:chExt cx="1995873" cy="5501938"/>
            </a:xfrm>
          </p:grpSpPr>
          <p:sp>
            <p:nvSpPr>
              <p:cNvPr id="334" name="Moon 333"/>
              <p:cNvSpPr/>
              <p:nvPr/>
            </p:nvSpPr>
            <p:spPr>
              <a:xfrm rot="6932695">
                <a:off x="1496528" y="565277"/>
                <a:ext cx="553191" cy="1301308"/>
              </a:xfrm>
              <a:prstGeom prst="moon">
                <a:avLst>
                  <a:gd name="adj" fmla="val 59417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4" name="Group 53"/>
              <p:cNvGrpSpPr/>
              <p:nvPr/>
            </p:nvGrpSpPr>
            <p:grpSpPr>
              <a:xfrm>
                <a:off x="1447800" y="5638800"/>
                <a:ext cx="849696" cy="457200"/>
                <a:chOff x="3277841" y="5049934"/>
                <a:chExt cx="1352361" cy="969254"/>
              </a:xfrm>
            </p:grpSpPr>
            <p:sp>
              <p:nvSpPr>
                <p:cNvPr id="376" name="Oval 375"/>
                <p:cNvSpPr/>
                <p:nvPr/>
              </p:nvSpPr>
              <p:spPr>
                <a:xfrm rot="17198993">
                  <a:off x="3519935" y="4833852"/>
                  <a:ext cx="888750" cy="132091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Moon 376"/>
                <p:cNvSpPr/>
                <p:nvPr/>
              </p:nvSpPr>
              <p:spPr>
                <a:xfrm rot="16673540">
                  <a:off x="3687530" y="5076516"/>
                  <a:ext cx="532983" cy="1352361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Moon 377"/>
                <p:cNvSpPr/>
                <p:nvPr/>
              </p:nvSpPr>
              <p:spPr>
                <a:xfrm rot="3527137">
                  <a:off x="3852346" y="4964396"/>
                  <a:ext cx="414818" cy="689090"/>
                </a:xfrm>
                <a:prstGeom prst="moon">
                  <a:avLst>
                    <a:gd name="adj" fmla="val 53648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6" name="Oval 335"/>
              <p:cNvSpPr/>
              <p:nvPr/>
            </p:nvSpPr>
            <p:spPr>
              <a:xfrm>
                <a:off x="1981201" y="4191000"/>
                <a:ext cx="304799" cy="71194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Trapezoid 336"/>
              <p:cNvSpPr/>
              <p:nvPr/>
            </p:nvSpPr>
            <p:spPr>
              <a:xfrm rot="21078051">
                <a:off x="1456103" y="2560976"/>
                <a:ext cx="779400" cy="2184336"/>
              </a:xfrm>
              <a:prstGeom prst="trapezoid">
                <a:avLst>
                  <a:gd name="adj" fmla="val 35984"/>
                </a:avLst>
              </a:prstGeom>
              <a:solidFill>
                <a:srgbClr val="EACAA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Trapezoid 337"/>
              <p:cNvSpPr/>
              <p:nvPr/>
            </p:nvSpPr>
            <p:spPr>
              <a:xfrm>
                <a:off x="920590" y="4679933"/>
                <a:ext cx="1264449" cy="1062477"/>
              </a:xfrm>
              <a:prstGeom prst="trapezoid">
                <a:avLst>
                  <a:gd name="adj" fmla="val 1221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Trapezoid 338"/>
              <p:cNvSpPr/>
              <p:nvPr/>
            </p:nvSpPr>
            <p:spPr>
              <a:xfrm>
                <a:off x="1066800" y="2667000"/>
                <a:ext cx="991626" cy="2233450"/>
              </a:xfrm>
              <a:prstGeom prst="trapezoid">
                <a:avLst>
                  <a:gd name="adj" fmla="val 25343"/>
                </a:avLst>
              </a:prstGeom>
              <a:solidFill>
                <a:srgbClr val="EACAA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Isosceles Triangle 339"/>
              <p:cNvSpPr/>
              <p:nvPr/>
            </p:nvSpPr>
            <p:spPr>
              <a:xfrm rot="10800000">
                <a:off x="1265615" y="2915872"/>
                <a:ext cx="507706" cy="712127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Trapezoid 340"/>
              <p:cNvSpPr/>
              <p:nvPr/>
            </p:nvSpPr>
            <p:spPr>
              <a:xfrm>
                <a:off x="845106" y="2948368"/>
                <a:ext cx="1440893" cy="2522329"/>
              </a:xfrm>
              <a:prstGeom prst="trapezoid">
                <a:avLst>
                  <a:gd name="adj" fmla="val 44628"/>
                </a:avLst>
              </a:prstGeom>
              <a:solidFill>
                <a:srgbClr val="AE924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942574" y="1206706"/>
                <a:ext cx="1232320" cy="18278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 rot="20762573">
                <a:off x="923944" y="1752530"/>
                <a:ext cx="1292168" cy="23731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2" name="Group 42"/>
              <p:cNvGrpSpPr/>
              <p:nvPr/>
            </p:nvGrpSpPr>
            <p:grpSpPr>
              <a:xfrm rot="17205383">
                <a:off x="669550" y="682988"/>
                <a:ext cx="1320615" cy="1324873"/>
                <a:chOff x="5207746" y="484206"/>
                <a:chExt cx="1365913" cy="774009"/>
              </a:xfrm>
            </p:grpSpPr>
            <p:sp>
              <p:nvSpPr>
                <p:cNvPr id="370" name="Moon 28"/>
                <p:cNvSpPr/>
                <p:nvPr/>
              </p:nvSpPr>
              <p:spPr>
                <a:xfrm rot="4154328">
                  <a:off x="5343502" y="698892"/>
                  <a:ext cx="340787" cy="612299"/>
                </a:xfrm>
                <a:prstGeom prst="moon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Moon 29"/>
                <p:cNvSpPr/>
                <p:nvPr/>
              </p:nvSpPr>
              <p:spPr>
                <a:xfrm rot="8137030">
                  <a:off x="5394262" y="484206"/>
                  <a:ext cx="839052" cy="574852"/>
                </a:xfrm>
                <a:prstGeom prst="moon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Moon 371"/>
                <p:cNvSpPr/>
                <p:nvPr/>
              </p:nvSpPr>
              <p:spPr>
                <a:xfrm rot="3582768">
                  <a:off x="5937631" y="585098"/>
                  <a:ext cx="282801" cy="621609"/>
                </a:xfrm>
                <a:prstGeom prst="moon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Moon 372"/>
                <p:cNvSpPr/>
                <p:nvPr/>
              </p:nvSpPr>
              <p:spPr>
                <a:xfrm rot="6344481">
                  <a:off x="5396085" y="585004"/>
                  <a:ext cx="389971" cy="582594"/>
                </a:xfrm>
                <a:prstGeom prst="moon">
                  <a:avLst>
                    <a:gd name="adj" fmla="val 28550"/>
                  </a:avLst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Moon 373"/>
                <p:cNvSpPr/>
                <p:nvPr/>
              </p:nvSpPr>
              <p:spPr>
                <a:xfrm rot="4464348">
                  <a:off x="5906901" y="549266"/>
                  <a:ext cx="323182" cy="806470"/>
                </a:xfrm>
                <a:prstGeom prst="moon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Moon 374"/>
                <p:cNvSpPr/>
                <p:nvPr/>
              </p:nvSpPr>
              <p:spPr>
                <a:xfrm rot="7279113">
                  <a:off x="6034746" y="719302"/>
                  <a:ext cx="323182" cy="754644"/>
                </a:xfrm>
                <a:prstGeom prst="moon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0" name="Group 42"/>
              <p:cNvGrpSpPr/>
              <p:nvPr/>
            </p:nvGrpSpPr>
            <p:grpSpPr>
              <a:xfrm>
                <a:off x="999809" y="4156603"/>
                <a:ext cx="1160266" cy="528603"/>
                <a:chOff x="6172200" y="4565754"/>
                <a:chExt cx="3923675" cy="920646"/>
              </a:xfrm>
            </p:grpSpPr>
            <p:grpSp>
              <p:nvGrpSpPr>
                <p:cNvPr id="961" name="Group 303"/>
                <p:cNvGrpSpPr/>
                <p:nvPr/>
              </p:nvGrpSpPr>
              <p:grpSpPr>
                <a:xfrm>
                  <a:off x="6172200" y="4572000"/>
                  <a:ext cx="1295400" cy="914400"/>
                  <a:chOff x="6172200" y="4572000"/>
                  <a:chExt cx="1295400" cy="914400"/>
                </a:xfrm>
              </p:grpSpPr>
              <p:sp>
                <p:nvSpPr>
                  <p:cNvPr id="368" name="Quad Arrow Callout 367"/>
                  <p:cNvSpPr/>
                  <p:nvPr/>
                </p:nvSpPr>
                <p:spPr>
                  <a:xfrm>
                    <a:off x="6172200" y="4572000"/>
                    <a:ext cx="1295400" cy="914400"/>
                  </a:xfrm>
                  <a:prstGeom prst="quadArrowCallout">
                    <a:avLst>
                      <a:gd name="adj1" fmla="val 18515"/>
                      <a:gd name="adj2" fmla="val 5400"/>
                      <a:gd name="adj3" fmla="val 18515"/>
                      <a:gd name="adj4" fmla="val 8293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Diamond 27"/>
                  <p:cNvSpPr/>
                  <p:nvPr/>
                </p:nvSpPr>
                <p:spPr>
                  <a:xfrm>
                    <a:off x="6649448" y="4823181"/>
                    <a:ext cx="279402" cy="412863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2" name="Group 304"/>
                <p:cNvGrpSpPr/>
                <p:nvPr/>
              </p:nvGrpSpPr>
              <p:grpSpPr>
                <a:xfrm>
                  <a:off x="7510072" y="4567003"/>
                  <a:ext cx="1295400" cy="914400"/>
                  <a:chOff x="6172200" y="4572000"/>
                  <a:chExt cx="1295400" cy="914400"/>
                </a:xfrm>
              </p:grpSpPr>
              <p:sp>
                <p:nvSpPr>
                  <p:cNvPr id="366" name="Quad Arrow Callout 365"/>
                  <p:cNvSpPr/>
                  <p:nvPr/>
                </p:nvSpPr>
                <p:spPr>
                  <a:xfrm>
                    <a:off x="6172200" y="4572000"/>
                    <a:ext cx="1295400" cy="914400"/>
                  </a:xfrm>
                  <a:prstGeom prst="quadArrowCallout">
                    <a:avLst>
                      <a:gd name="adj1" fmla="val 18515"/>
                      <a:gd name="adj2" fmla="val 5400"/>
                      <a:gd name="adj3" fmla="val 18515"/>
                      <a:gd name="adj4" fmla="val 8293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Diamond 366"/>
                  <p:cNvSpPr/>
                  <p:nvPr/>
                </p:nvSpPr>
                <p:spPr>
                  <a:xfrm>
                    <a:off x="6649448" y="4823181"/>
                    <a:ext cx="279402" cy="412863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3" name="Group 307"/>
                <p:cNvGrpSpPr/>
                <p:nvPr/>
              </p:nvGrpSpPr>
              <p:grpSpPr>
                <a:xfrm>
                  <a:off x="8800475" y="4565754"/>
                  <a:ext cx="1295400" cy="914400"/>
                  <a:chOff x="6172200" y="4572000"/>
                  <a:chExt cx="1295400" cy="914400"/>
                </a:xfrm>
              </p:grpSpPr>
              <p:sp>
                <p:nvSpPr>
                  <p:cNvPr id="364" name="Quad Arrow Callout 363"/>
                  <p:cNvSpPr/>
                  <p:nvPr/>
                </p:nvSpPr>
                <p:spPr>
                  <a:xfrm>
                    <a:off x="6172200" y="4572000"/>
                    <a:ext cx="1295400" cy="914400"/>
                  </a:xfrm>
                  <a:prstGeom prst="quadArrowCallout">
                    <a:avLst>
                      <a:gd name="adj1" fmla="val 18515"/>
                      <a:gd name="adj2" fmla="val 5400"/>
                      <a:gd name="adj3" fmla="val 18515"/>
                      <a:gd name="adj4" fmla="val 8293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Diamond 23"/>
                  <p:cNvSpPr/>
                  <p:nvPr/>
                </p:nvSpPr>
                <p:spPr>
                  <a:xfrm>
                    <a:off x="6649448" y="4823181"/>
                    <a:ext cx="279402" cy="412863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2" name="Oval 361"/>
                <p:cNvSpPr/>
                <p:nvPr/>
              </p:nvSpPr>
              <p:spPr>
                <a:xfrm>
                  <a:off x="7367583" y="4914441"/>
                  <a:ext cx="206418" cy="230755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/>
                <p:cNvSpPr/>
                <p:nvPr/>
              </p:nvSpPr>
              <p:spPr>
                <a:xfrm>
                  <a:off x="8749176" y="4916939"/>
                  <a:ext cx="206418" cy="230755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6" name="Oval 345"/>
              <p:cNvSpPr/>
              <p:nvPr/>
            </p:nvSpPr>
            <p:spPr>
              <a:xfrm>
                <a:off x="1219200" y="3962400"/>
                <a:ext cx="464107" cy="75514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Trapezoid 346"/>
              <p:cNvSpPr/>
              <p:nvPr/>
            </p:nvSpPr>
            <p:spPr>
              <a:xfrm rot="21230172">
                <a:off x="1133164" y="2927756"/>
                <a:ext cx="667465" cy="1272097"/>
              </a:xfrm>
              <a:prstGeom prst="trapezoid">
                <a:avLst>
                  <a:gd name="adj" fmla="val 35984"/>
                </a:avLst>
              </a:prstGeom>
              <a:solidFill>
                <a:srgbClr val="EACAA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Moon 347"/>
              <p:cNvSpPr/>
              <p:nvPr/>
            </p:nvSpPr>
            <p:spPr>
              <a:xfrm rot="6932695">
                <a:off x="1127981" y="683942"/>
                <a:ext cx="714996" cy="1301308"/>
              </a:xfrm>
              <a:prstGeom prst="moon">
                <a:avLst>
                  <a:gd name="adj" fmla="val 59417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Moon 348"/>
              <p:cNvSpPr/>
              <p:nvPr/>
            </p:nvSpPr>
            <p:spPr>
              <a:xfrm rot="12566789">
                <a:off x="978882" y="779885"/>
                <a:ext cx="414720" cy="1301308"/>
              </a:xfrm>
              <a:prstGeom prst="moon">
                <a:avLst>
                  <a:gd name="adj" fmla="val 87500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Moon 349"/>
              <p:cNvSpPr/>
              <p:nvPr/>
            </p:nvSpPr>
            <p:spPr>
              <a:xfrm rot="9704861" flipH="1" flipV="1">
                <a:off x="1397430" y="693891"/>
                <a:ext cx="263295" cy="1317373"/>
              </a:xfrm>
              <a:prstGeom prst="moon">
                <a:avLst>
                  <a:gd name="adj" fmla="val 81205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Moon 350"/>
              <p:cNvSpPr/>
              <p:nvPr/>
            </p:nvSpPr>
            <p:spPr>
              <a:xfrm rot="4580787">
                <a:off x="801963" y="762313"/>
                <a:ext cx="553191" cy="1301308"/>
              </a:xfrm>
              <a:prstGeom prst="moon">
                <a:avLst>
                  <a:gd name="adj" fmla="val 59417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/>
              <p:cNvSpPr/>
              <p:nvPr/>
            </p:nvSpPr>
            <p:spPr>
              <a:xfrm rot="17205383">
                <a:off x="914388" y="962783"/>
                <a:ext cx="663057" cy="970269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Moon 352"/>
              <p:cNvSpPr/>
              <p:nvPr/>
            </p:nvSpPr>
            <p:spPr>
              <a:xfrm rot="11895139" flipV="1">
                <a:off x="1041672" y="670262"/>
                <a:ext cx="112414" cy="1317373"/>
              </a:xfrm>
              <a:prstGeom prst="moon">
                <a:avLst>
                  <a:gd name="adj" fmla="val 81205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>
              <a:xfrm rot="17205383">
                <a:off x="1078236" y="871628"/>
                <a:ext cx="681703" cy="809668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4" name="Group 54"/>
              <p:cNvGrpSpPr/>
              <p:nvPr/>
            </p:nvGrpSpPr>
            <p:grpSpPr>
              <a:xfrm>
                <a:off x="1066800" y="5715000"/>
                <a:ext cx="849696" cy="457200"/>
                <a:chOff x="3277841" y="5049934"/>
                <a:chExt cx="1352361" cy="969254"/>
              </a:xfrm>
            </p:grpSpPr>
            <p:sp>
              <p:nvSpPr>
                <p:cNvPr id="356" name="Oval 355"/>
                <p:cNvSpPr/>
                <p:nvPr/>
              </p:nvSpPr>
              <p:spPr>
                <a:xfrm rot="17198993">
                  <a:off x="3519935" y="4833852"/>
                  <a:ext cx="888750" cy="132091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Moon 356"/>
                <p:cNvSpPr/>
                <p:nvPr/>
              </p:nvSpPr>
              <p:spPr>
                <a:xfrm rot="16673540">
                  <a:off x="3687530" y="5076516"/>
                  <a:ext cx="532983" cy="1352361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Moon 357"/>
                <p:cNvSpPr/>
                <p:nvPr/>
              </p:nvSpPr>
              <p:spPr>
                <a:xfrm rot="3527137">
                  <a:off x="3852346" y="4964396"/>
                  <a:ext cx="414818" cy="689090"/>
                </a:xfrm>
                <a:prstGeom prst="moon">
                  <a:avLst>
                    <a:gd name="adj" fmla="val 53648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65" name="Group 1179"/>
          <p:cNvGrpSpPr/>
          <p:nvPr/>
        </p:nvGrpSpPr>
        <p:grpSpPr>
          <a:xfrm>
            <a:off x="6973454" y="1618673"/>
            <a:ext cx="5006109" cy="3810000"/>
            <a:chOff x="5105400" y="1600200"/>
            <a:chExt cx="4038600" cy="3810000"/>
          </a:xfrm>
        </p:grpSpPr>
        <p:grpSp>
          <p:nvGrpSpPr>
            <p:cNvPr id="966" name="Group 218"/>
            <p:cNvGrpSpPr/>
            <p:nvPr/>
          </p:nvGrpSpPr>
          <p:grpSpPr>
            <a:xfrm>
              <a:off x="6400800" y="2209800"/>
              <a:ext cx="730993" cy="1567485"/>
              <a:chOff x="2494874" y="457200"/>
              <a:chExt cx="1619925" cy="3200400"/>
            </a:xfrm>
          </p:grpSpPr>
          <p:sp>
            <p:nvSpPr>
              <p:cNvPr id="1065" name="Oval 1064"/>
              <p:cNvSpPr/>
              <p:nvPr/>
            </p:nvSpPr>
            <p:spPr>
              <a:xfrm rot="19742001">
                <a:off x="2509398" y="2656267"/>
                <a:ext cx="426997" cy="27443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7" name="Group 80"/>
              <p:cNvGrpSpPr/>
              <p:nvPr/>
            </p:nvGrpSpPr>
            <p:grpSpPr>
              <a:xfrm>
                <a:off x="2635885" y="457200"/>
                <a:ext cx="1478914" cy="3200400"/>
                <a:chOff x="4876800" y="381000"/>
                <a:chExt cx="1478914" cy="3200400"/>
              </a:xfrm>
            </p:grpSpPr>
            <p:sp>
              <p:nvSpPr>
                <p:cNvPr id="1069" name="Oval 1068"/>
                <p:cNvSpPr/>
                <p:nvPr/>
              </p:nvSpPr>
              <p:spPr>
                <a:xfrm>
                  <a:off x="4876800" y="381000"/>
                  <a:ext cx="1295400" cy="2438400"/>
                </a:xfrm>
                <a:prstGeom prst="ellipse">
                  <a:avLst/>
                </a:prstGeom>
                <a:solidFill>
                  <a:srgbClr val="B59C4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0" name="Oval 1069"/>
                <p:cNvSpPr/>
                <p:nvPr/>
              </p:nvSpPr>
              <p:spPr>
                <a:xfrm rot="1857999" flipH="1">
                  <a:off x="5974714" y="2520280"/>
                  <a:ext cx="381000" cy="22648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1" name="Trapezoid 1070"/>
                <p:cNvSpPr/>
                <p:nvPr/>
              </p:nvSpPr>
              <p:spPr>
                <a:xfrm>
                  <a:off x="5086341" y="1752600"/>
                  <a:ext cx="838200" cy="1524000"/>
                </a:xfrm>
                <a:prstGeom prst="trapezoid">
                  <a:avLst/>
                </a:prstGeom>
                <a:solidFill>
                  <a:srgbClr val="B59C4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2" name="Flowchart: Display 1071"/>
                <p:cNvSpPr/>
                <p:nvPr/>
              </p:nvSpPr>
              <p:spPr>
                <a:xfrm rot="17059109">
                  <a:off x="4626407" y="2189631"/>
                  <a:ext cx="818669" cy="261868"/>
                </a:xfrm>
                <a:prstGeom prst="flowChartDisplay">
                  <a:avLst/>
                </a:prstGeom>
                <a:solidFill>
                  <a:schemeClr val="bg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3" name="Flowchart: Display 1072"/>
                <p:cNvSpPr/>
                <p:nvPr/>
              </p:nvSpPr>
              <p:spPr>
                <a:xfrm rot="4110026" flipH="1">
                  <a:off x="5520983" y="2139850"/>
                  <a:ext cx="871403" cy="243783"/>
                </a:xfrm>
                <a:prstGeom prst="flowChartDisplay">
                  <a:avLst/>
                </a:prstGeom>
                <a:solidFill>
                  <a:schemeClr val="bg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4" name="Oval 1073"/>
                <p:cNvSpPr/>
                <p:nvPr/>
              </p:nvSpPr>
              <p:spPr>
                <a:xfrm>
                  <a:off x="5086341" y="609600"/>
                  <a:ext cx="838200" cy="12954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5" name="Trapezoid 1074"/>
                <p:cNvSpPr/>
                <p:nvPr/>
              </p:nvSpPr>
              <p:spPr>
                <a:xfrm>
                  <a:off x="5029200" y="3124200"/>
                  <a:ext cx="990600" cy="152400"/>
                </a:xfrm>
                <a:prstGeom prst="trapezoid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6" name="Trapezoid 1075"/>
                <p:cNvSpPr/>
                <p:nvPr/>
              </p:nvSpPr>
              <p:spPr>
                <a:xfrm>
                  <a:off x="5238741" y="3276600"/>
                  <a:ext cx="304800" cy="152400"/>
                </a:xfrm>
                <a:prstGeom prst="trapezoid">
                  <a:avLst/>
                </a:prstGeom>
                <a:solidFill>
                  <a:schemeClr val="accent3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7" name="Trapezoid 1076"/>
                <p:cNvSpPr/>
                <p:nvPr/>
              </p:nvSpPr>
              <p:spPr>
                <a:xfrm>
                  <a:off x="5543541" y="3276600"/>
                  <a:ext cx="304800" cy="152400"/>
                </a:xfrm>
                <a:prstGeom prst="trapezoid">
                  <a:avLst/>
                </a:prstGeom>
                <a:solidFill>
                  <a:schemeClr val="accent3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8" name="Oval 1077"/>
                <p:cNvSpPr/>
                <p:nvPr/>
              </p:nvSpPr>
              <p:spPr>
                <a:xfrm>
                  <a:off x="5162541" y="3429000"/>
                  <a:ext cx="381000" cy="1524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9" name="Oval 1078"/>
                <p:cNvSpPr/>
                <p:nvPr/>
              </p:nvSpPr>
              <p:spPr>
                <a:xfrm>
                  <a:off x="5543541" y="3429000"/>
                  <a:ext cx="381000" cy="1524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0" name="Flowchart: Delay 1079"/>
                <p:cNvSpPr/>
                <p:nvPr/>
              </p:nvSpPr>
              <p:spPr>
                <a:xfrm rot="4182490" flipH="1">
                  <a:off x="5640485" y="1784964"/>
                  <a:ext cx="358589" cy="415806"/>
                </a:xfrm>
                <a:prstGeom prst="flowChartDelay">
                  <a:avLst/>
                </a:prstGeom>
                <a:solidFill>
                  <a:srgbClr val="B59C4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1" name="Double Wave 1080"/>
                <p:cNvSpPr/>
                <p:nvPr/>
              </p:nvSpPr>
              <p:spPr>
                <a:xfrm>
                  <a:off x="4953000" y="838200"/>
                  <a:ext cx="1143000" cy="381000"/>
                </a:xfrm>
                <a:prstGeom prst="doubleWav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2" name="Flowchart: Delay 1081"/>
                <p:cNvSpPr/>
                <p:nvPr/>
              </p:nvSpPr>
              <p:spPr>
                <a:xfrm rot="16200000">
                  <a:off x="5410200" y="304800"/>
                  <a:ext cx="228600" cy="685800"/>
                </a:xfrm>
                <a:prstGeom prst="flowChartDelay">
                  <a:avLst/>
                </a:prstGeom>
                <a:solidFill>
                  <a:srgbClr val="B59C41"/>
                </a:solidFill>
                <a:ln w="12700">
                  <a:solidFill>
                    <a:srgbClr val="B59C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3" name="Rounded Rectangle 1082"/>
                <p:cNvSpPr/>
                <p:nvPr/>
              </p:nvSpPr>
              <p:spPr>
                <a:xfrm rot="19398839">
                  <a:off x="5509444" y="1756577"/>
                  <a:ext cx="137185" cy="1143000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4" name="Flowchart: Delay 1083"/>
                <p:cNvSpPr/>
                <p:nvPr/>
              </p:nvSpPr>
              <p:spPr>
                <a:xfrm rot="17498659">
                  <a:off x="4983249" y="1741321"/>
                  <a:ext cx="369253" cy="400007"/>
                </a:xfrm>
                <a:prstGeom prst="flowChartDelay">
                  <a:avLst/>
                </a:prstGeom>
                <a:solidFill>
                  <a:srgbClr val="B59C4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5" name="Flowchart: Delay 1084"/>
                <p:cNvSpPr/>
                <p:nvPr/>
              </p:nvSpPr>
              <p:spPr>
                <a:xfrm rot="5400000">
                  <a:off x="5676900" y="2705100"/>
                  <a:ext cx="381000" cy="304800"/>
                </a:xfrm>
                <a:prstGeom prst="flowChartDelay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6" name="Rounded Rectangle 1085"/>
                <p:cNvSpPr/>
                <p:nvPr/>
              </p:nvSpPr>
              <p:spPr>
                <a:xfrm>
                  <a:off x="4953000" y="762000"/>
                  <a:ext cx="1143000" cy="2286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7" name="Oval 1066"/>
              <p:cNvSpPr/>
              <p:nvPr/>
            </p:nvSpPr>
            <p:spPr>
              <a:xfrm rot="19742001">
                <a:off x="2494874" y="2701708"/>
                <a:ext cx="339772" cy="27874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8" name="7-Point Star 1067"/>
              <p:cNvSpPr/>
              <p:nvPr/>
            </p:nvSpPr>
            <p:spPr>
              <a:xfrm>
                <a:off x="3124200" y="2209800"/>
                <a:ext cx="381000" cy="457200"/>
              </a:xfrm>
              <a:prstGeom prst="star7">
                <a:avLst>
                  <a:gd name="adj" fmla="val 37397"/>
                  <a:gd name="hf" fmla="val 102572"/>
                  <a:gd name="vf" fmla="val 105210"/>
                </a:avLst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8" name="Group 145"/>
            <p:cNvGrpSpPr/>
            <p:nvPr/>
          </p:nvGrpSpPr>
          <p:grpSpPr>
            <a:xfrm>
              <a:off x="7010400" y="2362200"/>
              <a:ext cx="882603" cy="1657258"/>
              <a:chOff x="3797343" y="1447801"/>
              <a:chExt cx="1645370" cy="2690010"/>
            </a:xfrm>
          </p:grpSpPr>
          <p:sp>
            <p:nvSpPr>
              <p:cNvPr id="1052" name="Oval 1051"/>
              <p:cNvSpPr/>
              <p:nvPr/>
            </p:nvSpPr>
            <p:spPr>
              <a:xfrm rot="649721" flipH="1">
                <a:off x="5019649" y="3142094"/>
                <a:ext cx="423064" cy="18116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Oval 1052"/>
              <p:cNvSpPr/>
              <p:nvPr/>
            </p:nvSpPr>
            <p:spPr>
              <a:xfrm rot="20950279">
                <a:off x="3797343" y="3214901"/>
                <a:ext cx="423064" cy="18116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Trapezoid 1053"/>
              <p:cNvSpPr/>
              <p:nvPr/>
            </p:nvSpPr>
            <p:spPr>
              <a:xfrm>
                <a:off x="4165223" y="2377767"/>
                <a:ext cx="916731" cy="1488489"/>
              </a:xfrm>
              <a:prstGeom prst="trapezoid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Trapezoid 1054"/>
              <p:cNvSpPr/>
              <p:nvPr/>
            </p:nvSpPr>
            <p:spPr>
              <a:xfrm rot="20382913">
                <a:off x="4820405" y="2413651"/>
                <a:ext cx="378938" cy="861611"/>
              </a:xfrm>
              <a:prstGeom prst="trapezoid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6" name="Trapezoid 1055"/>
              <p:cNvSpPr/>
              <p:nvPr/>
            </p:nvSpPr>
            <p:spPr>
              <a:xfrm rot="1217087" flipH="1">
                <a:off x="4005339" y="2418225"/>
                <a:ext cx="412495" cy="892841"/>
              </a:xfrm>
              <a:prstGeom prst="trapezoid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Oval 1056"/>
              <p:cNvSpPr/>
              <p:nvPr/>
            </p:nvSpPr>
            <p:spPr>
              <a:xfrm>
                <a:off x="4165223" y="1504088"/>
                <a:ext cx="916731" cy="109209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Oval 1057"/>
              <p:cNvSpPr/>
              <p:nvPr/>
            </p:nvSpPr>
            <p:spPr>
              <a:xfrm rot="20950279">
                <a:off x="4187915" y="3869383"/>
                <a:ext cx="423064" cy="26842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Oval 1058"/>
              <p:cNvSpPr/>
              <p:nvPr/>
            </p:nvSpPr>
            <p:spPr>
              <a:xfrm rot="20950279">
                <a:off x="4569886" y="3869381"/>
                <a:ext cx="423064" cy="26842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Chord 1059"/>
              <p:cNvSpPr/>
              <p:nvPr/>
            </p:nvSpPr>
            <p:spPr>
              <a:xfrm rot="7621963">
                <a:off x="4220668" y="1389322"/>
                <a:ext cx="776422" cy="893379"/>
              </a:xfrm>
              <a:prstGeom prst="chord">
                <a:avLst>
                  <a:gd name="adj1" fmla="val 2700000"/>
                  <a:gd name="adj2" fmla="val 14305134"/>
                </a:avLst>
              </a:prstGeom>
              <a:solidFill>
                <a:srgbClr val="83644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Trapezoid 1060"/>
              <p:cNvSpPr/>
              <p:nvPr/>
            </p:nvSpPr>
            <p:spPr>
              <a:xfrm>
                <a:off x="4241618" y="3178638"/>
                <a:ext cx="763942" cy="177972"/>
              </a:xfrm>
              <a:prstGeom prst="trapezoid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2" name="Cloud 1061"/>
              <p:cNvSpPr/>
              <p:nvPr/>
            </p:nvSpPr>
            <p:spPr>
              <a:xfrm rot="671737">
                <a:off x="3995992" y="1674044"/>
                <a:ext cx="327367" cy="1179580"/>
              </a:xfrm>
              <a:prstGeom prst="cloud">
                <a:avLst/>
              </a:prstGeom>
              <a:solidFill>
                <a:srgbClr val="83644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Cloud 1062"/>
              <p:cNvSpPr/>
              <p:nvPr/>
            </p:nvSpPr>
            <p:spPr>
              <a:xfrm rot="20928263" flipH="1">
                <a:off x="4891099" y="1742180"/>
                <a:ext cx="382873" cy="1045844"/>
              </a:xfrm>
              <a:prstGeom prst="cloud">
                <a:avLst/>
              </a:prstGeom>
              <a:solidFill>
                <a:srgbClr val="83644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Rectangle 1063"/>
              <p:cNvSpPr/>
              <p:nvPr/>
            </p:nvSpPr>
            <p:spPr>
              <a:xfrm>
                <a:off x="4130041" y="1718762"/>
                <a:ext cx="985819" cy="18608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9" name="Group 159"/>
            <p:cNvGrpSpPr/>
            <p:nvPr/>
          </p:nvGrpSpPr>
          <p:grpSpPr>
            <a:xfrm>
              <a:off x="6336171" y="3016504"/>
              <a:ext cx="694873" cy="1275935"/>
              <a:chOff x="5662720" y="1532681"/>
              <a:chExt cx="1576282" cy="2605131"/>
            </a:xfrm>
          </p:grpSpPr>
          <p:sp>
            <p:nvSpPr>
              <p:cNvPr id="1038" name="Cloud 1037"/>
              <p:cNvSpPr/>
              <p:nvPr/>
            </p:nvSpPr>
            <p:spPr>
              <a:xfrm rot="671737">
                <a:off x="5817073" y="1751412"/>
                <a:ext cx="413272" cy="942744"/>
              </a:xfrm>
              <a:prstGeom prst="cloud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Cloud 1038"/>
              <p:cNvSpPr/>
              <p:nvPr/>
            </p:nvSpPr>
            <p:spPr>
              <a:xfrm rot="20706537">
                <a:off x="6651194" y="1794329"/>
                <a:ext cx="472405" cy="861777"/>
              </a:xfrm>
              <a:prstGeom prst="cloud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0" name="Oval 1039"/>
              <p:cNvSpPr/>
              <p:nvPr/>
            </p:nvSpPr>
            <p:spPr>
              <a:xfrm rot="20950279">
                <a:off x="5662720" y="3167509"/>
                <a:ext cx="405299" cy="1765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Oval 1040"/>
              <p:cNvSpPr/>
              <p:nvPr/>
            </p:nvSpPr>
            <p:spPr>
              <a:xfrm rot="649721" flipH="1">
                <a:off x="6833703" y="3238459"/>
                <a:ext cx="405299" cy="1765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2" name="Trapezoid 1041"/>
              <p:cNvSpPr/>
              <p:nvPr/>
            </p:nvSpPr>
            <p:spPr>
              <a:xfrm flipH="1">
                <a:off x="6008331" y="2422692"/>
                <a:ext cx="878238" cy="1450495"/>
              </a:xfrm>
              <a:prstGeom prst="trapezoid">
                <a:avLst/>
              </a:prstGeom>
              <a:solidFill>
                <a:srgbClr val="BEA34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Trapezoid 1042"/>
              <p:cNvSpPr/>
              <p:nvPr/>
            </p:nvSpPr>
            <p:spPr>
              <a:xfrm rot="1217087" flipH="1">
                <a:off x="5895872" y="2457661"/>
                <a:ext cx="363026" cy="839617"/>
              </a:xfrm>
              <a:prstGeom prst="trapezoid">
                <a:avLst/>
              </a:prstGeom>
              <a:solidFill>
                <a:srgbClr val="BEA34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4" name="Trapezoid 1043"/>
              <p:cNvSpPr/>
              <p:nvPr/>
            </p:nvSpPr>
            <p:spPr>
              <a:xfrm rot="20382913">
                <a:off x="6644565" y="2462118"/>
                <a:ext cx="395175" cy="870050"/>
              </a:xfrm>
              <a:prstGeom prst="trapezoid">
                <a:avLst/>
              </a:prstGeom>
              <a:solidFill>
                <a:srgbClr val="BEA34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Oval 1044"/>
              <p:cNvSpPr/>
              <p:nvPr/>
            </p:nvSpPr>
            <p:spPr>
              <a:xfrm rot="649721" flipH="1">
                <a:off x="6459531" y="3876235"/>
                <a:ext cx="405299" cy="261577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Oval 1045"/>
              <p:cNvSpPr/>
              <p:nvPr/>
            </p:nvSpPr>
            <p:spPr>
              <a:xfrm rot="649721" flipH="1">
                <a:off x="6093598" y="3876233"/>
                <a:ext cx="405299" cy="261577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7" name="Trapezoid 1046"/>
              <p:cNvSpPr/>
              <p:nvPr/>
            </p:nvSpPr>
            <p:spPr>
              <a:xfrm flipH="1">
                <a:off x="6008331" y="3699758"/>
                <a:ext cx="878238" cy="173429"/>
              </a:xfrm>
              <a:prstGeom prst="trapezoi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Isosceles Triangle 1047"/>
              <p:cNvSpPr/>
              <p:nvPr/>
            </p:nvSpPr>
            <p:spPr>
              <a:xfrm rot="10800000" flipH="1">
                <a:off x="6301077" y="2564589"/>
                <a:ext cx="292746" cy="425689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Oval 1048"/>
              <p:cNvSpPr/>
              <p:nvPr/>
            </p:nvSpPr>
            <p:spPr>
              <a:xfrm flipH="1">
                <a:off x="6077248" y="1571316"/>
                <a:ext cx="809321" cy="106422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Cloud 1049"/>
              <p:cNvSpPr/>
              <p:nvPr/>
            </p:nvSpPr>
            <p:spPr>
              <a:xfrm rot="16200000">
                <a:off x="6263298" y="1264802"/>
                <a:ext cx="424123" cy="959881"/>
              </a:xfrm>
              <a:prstGeom prst="cloud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ounded Rectangle 1050"/>
              <p:cNvSpPr/>
              <p:nvPr/>
            </p:nvSpPr>
            <p:spPr>
              <a:xfrm>
                <a:off x="5926330" y="1780789"/>
                <a:ext cx="1174497" cy="18608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1" name="Group 42"/>
            <p:cNvGrpSpPr/>
            <p:nvPr/>
          </p:nvGrpSpPr>
          <p:grpSpPr>
            <a:xfrm>
              <a:off x="7696200" y="2209800"/>
              <a:ext cx="1020712" cy="1710665"/>
              <a:chOff x="4627544" y="457200"/>
              <a:chExt cx="1976733" cy="3334851"/>
            </a:xfrm>
          </p:grpSpPr>
          <p:sp>
            <p:nvSpPr>
              <p:cNvPr id="1010" name="Oval 1009"/>
              <p:cNvSpPr/>
              <p:nvPr/>
            </p:nvSpPr>
            <p:spPr>
              <a:xfrm rot="20226769">
                <a:off x="6289490" y="2375663"/>
                <a:ext cx="314787" cy="38956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Trapezoid 1010"/>
              <p:cNvSpPr/>
              <p:nvPr/>
            </p:nvSpPr>
            <p:spPr>
              <a:xfrm rot="20249249">
                <a:off x="5992728" y="1608284"/>
                <a:ext cx="380432" cy="1049140"/>
              </a:xfrm>
              <a:prstGeom prst="trapezoid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Rounded Rectangle 1011"/>
              <p:cNvSpPr/>
              <p:nvPr/>
            </p:nvSpPr>
            <p:spPr>
              <a:xfrm rot="20345433" flipH="1">
                <a:off x="5892583" y="729020"/>
                <a:ext cx="533400" cy="10668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3" name="Oval 1012"/>
              <p:cNvSpPr/>
              <p:nvPr/>
            </p:nvSpPr>
            <p:spPr>
              <a:xfrm rot="6128217">
                <a:off x="5845811" y="3405957"/>
                <a:ext cx="301986" cy="423755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4" name="Oval 1013"/>
              <p:cNvSpPr/>
              <p:nvPr/>
            </p:nvSpPr>
            <p:spPr>
              <a:xfrm rot="4472555">
                <a:off x="5575834" y="3412500"/>
                <a:ext cx="313720" cy="445382"/>
              </a:xfrm>
              <a:prstGeom prst="ellipse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Oval 1014"/>
              <p:cNvSpPr/>
              <p:nvPr/>
            </p:nvSpPr>
            <p:spPr>
              <a:xfrm rot="2901859">
                <a:off x="4745608" y="2402615"/>
                <a:ext cx="253191" cy="48931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Trapezoid 1015"/>
              <p:cNvSpPr/>
              <p:nvPr/>
            </p:nvSpPr>
            <p:spPr>
              <a:xfrm>
                <a:off x="5121013" y="1579044"/>
                <a:ext cx="1364078" cy="2002356"/>
              </a:xfrm>
              <a:prstGeom prst="trapezoid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Trapezoid 1016"/>
              <p:cNvSpPr/>
              <p:nvPr/>
            </p:nvSpPr>
            <p:spPr>
              <a:xfrm rot="1442139">
                <a:off x="4963492" y="1606735"/>
                <a:ext cx="380432" cy="1049140"/>
              </a:xfrm>
              <a:prstGeom prst="trapezoid">
                <a:avLst/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8" name="Rounded Rectangle 1017"/>
              <p:cNvSpPr/>
              <p:nvPr/>
            </p:nvSpPr>
            <p:spPr>
              <a:xfrm rot="5400000">
                <a:off x="5562600" y="76200"/>
                <a:ext cx="381000" cy="11430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9" name="Trapezoid 1018"/>
              <p:cNvSpPr/>
              <p:nvPr/>
            </p:nvSpPr>
            <p:spPr>
              <a:xfrm rot="21093752">
                <a:off x="4850935" y="1718261"/>
                <a:ext cx="1277816" cy="1818971"/>
              </a:xfrm>
              <a:prstGeom prst="trapezoid">
                <a:avLst>
                  <a:gd name="adj" fmla="val 42843"/>
                </a:avLst>
              </a:prstGeom>
              <a:solidFill>
                <a:srgbClr val="E4D61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Oval 1019"/>
              <p:cNvSpPr/>
              <p:nvPr/>
            </p:nvSpPr>
            <p:spPr>
              <a:xfrm>
                <a:off x="5257800" y="685800"/>
                <a:ext cx="996826" cy="111999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Rounded Rectangle 1020"/>
              <p:cNvSpPr/>
              <p:nvPr/>
            </p:nvSpPr>
            <p:spPr>
              <a:xfrm rot="1254567">
                <a:off x="5049603" y="669656"/>
                <a:ext cx="533400" cy="10668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2" name="Rounded Rectangle 1021"/>
              <p:cNvSpPr/>
              <p:nvPr/>
            </p:nvSpPr>
            <p:spPr>
              <a:xfrm>
                <a:off x="5181600" y="685800"/>
                <a:ext cx="1154219" cy="194781"/>
              </a:xfrm>
              <a:prstGeom prst="roundRect">
                <a:avLst>
                  <a:gd name="adj" fmla="val 50000"/>
                </a:avLst>
              </a:prstGeom>
              <a:solidFill>
                <a:srgbClr val="875A1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Trapezoid 1022"/>
              <p:cNvSpPr/>
              <p:nvPr/>
            </p:nvSpPr>
            <p:spPr>
              <a:xfrm rot="21093752">
                <a:off x="5082248" y="1747654"/>
                <a:ext cx="776434" cy="1818971"/>
              </a:xfrm>
              <a:prstGeom prst="trapezoid">
                <a:avLst>
                  <a:gd name="adj" fmla="val 4284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2" name="Group 256"/>
            <p:cNvGrpSpPr/>
            <p:nvPr/>
          </p:nvGrpSpPr>
          <p:grpSpPr>
            <a:xfrm>
              <a:off x="6837584" y="3788664"/>
              <a:ext cx="911659" cy="1621536"/>
              <a:chOff x="1239994" y="1409792"/>
              <a:chExt cx="2722455" cy="4589897"/>
            </a:xfrm>
          </p:grpSpPr>
          <p:sp>
            <p:nvSpPr>
              <p:cNvPr id="999" name="Oval 998"/>
              <p:cNvSpPr/>
              <p:nvPr/>
            </p:nvSpPr>
            <p:spPr>
              <a:xfrm rot="528476">
                <a:off x="2099622" y="4997301"/>
                <a:ext cx="762001" cy="990600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Oval 999"/>
              <p:cNvSpPr/>
              <p:nvPr/>
            </p:nvSpPr>
            <p:spPr>
              <a:xfrm rot="20854625">
                <a:off x="2614534" y="5009089"/>
                <a:ext cx="762001" cy="990600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1239994" y="4131474"/>
                <a:ext cx="762001" cy="990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3276649" y="4131474"/>
                <a:ext cx="685800" cy="8382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Trapezoid 1002"/>
              <p:cNvSpPr/>
              <p:nvPr/>
            </p:nvSpPr>
            <p:spPr>
              <a:xfrm>
                <a:off x="1904999" y="5314814"/>
                <a:ext cx="1600201" cy="476385"/>
              </a:xfrm>
              <a:prstGeom prst="trapezoid">
                <a:avLst>
                  <a:gd name="adj" fmla="val 35984"/>
                </a:avLst>
              </a:prstGeom>
              <a:solidFill>
                <a:srgbClr val="FFFF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Trapezoid 1003"/>
              <p:cNvSpPr/>
              <p:nvPr/>
            </p:nvSpPr>
            <p:spPr>
              <a:xfrm rot="2088477">
                <a:off x="1851679" y="2575636"/>
                <a:ext cx="914655" cy="2235732"/>
              </a:xfrm>
              <a:prstGeom prst="trapezoid">
                <a:avLst>
                  <a:gd name="adj" fmla="val 35984"/>
                </a:avLst>
              </a:prstGeom>
              <a:solidFill>
                <a:srgbClr val="CC9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Trapezoid 1004"/>
              <p:cNvSpPr/>
              <p:nvPr/>
            </p:nvSpPr>
            <p:spPr>
              <a:xfrm rot="19932635">
                <a:off x="2521696" y="2514749"/>
                <a:ext cx="986357" cy="2235732"/>
              </a:xfrm>
              <a:prstGeom prst="trapezoid">
                <a:avLst>
                  <a:gd name="adj" fmla="val 35984"/>
                </a:avLst>
              </a:prstGeom>
              <a:solidFill>
                <a:srgbClr val="CC9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Trapezoid 1005"/>
              <p:cNvSpPr/>
              <p:nvPr/>
            </p:nvSpPr>
            <p:spPr>
              <a:xfrm>
                <a:off x="1905000" y="3048000"/>
                <a:ext cx="1447800" cy="2286000"/>
              </a:xfrm>
              <a:prstGeom prst="trapezoid">
                <a:avLst>
                  <a:gd name="adj" fmla="val 35984"/>
                </a:avLst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Oval 1006"/>
              <p:cNvSpPr/>
              <p:nvPr/>
            </p:nvSpPr>
            <p:spPr>
              <a:xfrm>
                <a:off x="2362200" y="2743200"/>
                <a:ext cx="609600" cy="762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Oval 1007"/>
              <p:cNvSpPr/>
              <p:nvPr/>
            </p:nvSpPr>
            <p:spPr>
              <a:xfrm>
                <a:off x="2057400" y="1447800"/>
                <a:ext cx="1219200" cy="1828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9" name="Oval 1008"/>
              <p:cNvSpPr/>
              <p:nvPr/>
            </p:nvSpPr>
            <p:spPr>
              <a:xfrm rot="5400000">
                <a:off x="1712055" y="1543012"/>
                <a:ext cx="1893343" cy="1626903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0" name="Rectangle 969"/>
            <p:cNvSpPr/>
            <p:nvPr/>
          </p:nvSpPr>
          <p:spPr>
            <a:xfrm>
              <a:off x="6792001" y="4869688"/>
              <a:ext cx="364664" cy="77216"/>
            </a:xfrm>
            <a:prstGeom prst="rect">
              <a:avLst/>
            </a:prstGeom>
            <a:solidFill>
              <a:srgbClr val="E2D16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0" name="Group 370"/>
            <p:cNvGrpSpPr/>
            <p:nvPr/>
          </p:nvGrpSpPr>
          <p:grpSpPr>
            <a:xfrm>
              <a:off x="8341821" y="3132328"/>
              <a:ext cx="802179" cy="1891792"/>
              <a:chOff x="8598567" y="1981200"/>
              <a:chExt cx="1340984" cy="3733800"/>
            </a:xfrm>
          </p:grpSpPr>
          <p:sp>
            <p:nvSpPr>
              <p:cNvPr id="984" name="Cloud 983"/>
              <p:cNvSpPr/>
              <p:nvPr/>
            </p:nvSpPr>
            <p:spPr>
              <a:xfrm rot="17799699">
                <a:off x="8501989" y="2521902"/>
                <a:ext cx="621861" cy="428705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Oval 984"/>
              <p:cNvSpPr/>
              <p:nvPr/>
            </p:nvSpPr>
            <p:spPr>
              <a:xfrm>
                <a:off x="9144000" y="5486400"/>
                <a:ext cx="533400" cy="228600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6" name="Oval 985"/>
              <p:cNvSpPr/>
              <p:nvPr/>
            </p:nvSpPr>
            <p:spPr>
              <a:xfrm>
                <a:off x="8973176" y="5562600"/>
                <a:ext cx="341648" cy="147320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7" name="Trapezoid 986"/>
              <p:cNvSpPr/>
              <p:nvPr/>
            </p:nvSpPr>
            <p:spPr>
              <a:xfrm>
                <a:off x="8868157" y="3433119"/>
                <a:ext cx="936899" cy="1935892"/>
              </a:xfrm>
              <a:prstGeom prst="trapezoid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8868157" y="1981200"/>
                <a:ext cx="936899" cy="164550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Cloud 988"/>
              <p:cNvSpPr/>
              <p:nvPr/>
            </p:nvSpPr>
            <p:spPr>
              <a:xfrm>
                <a:off x="8782984" y="1981200"/>
                <a:ext cx="1022072" cy="871151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Trapezoid 989"/>
              <p:cNvSpPr/>
              <p:nvPr/>
            </p:nvSpPr>
            <p:spPr>
              <a:xfrm>
                <a:off x="9038502" y="5369011"/>
                <a:ext cx="340691" cy="193589"/>
              </a:xfrm>
              <a:prstGeom prst="trapezoid">
                <a:avLst/>
              </a:prstGeom>
              <a:solidFill>
                <a:srgbClr val="BDB85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1" name="Trapezoid 990"/>
              <p:cNvSpPr/>
              <p:nvPr/>
            </p:nvSpPr>
            <p:spPr>
              <a:xfrm>
                <a:off x="9296400" y="5334000"/>
                <a:ext cx="340691" cy="193589"/>
              </a:xfrm>
              <a:prstGeom prst="trapezoid">
                <a:avLst/>
              </a:prstGeom>
              <a:solidFill>
                <a:srgbClr val="BDB85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Cloud 991"/>
              <p:cNvSpPr/>
              <p:nvPr/>
            </p:nvSpPr>
            <p:spPr>
              <a:xfrm rot="3800301" flipH="1">
                <a:off x="9132181" y="2657424"/>
                <a:ext cx="1015039" cy="599701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Rounded Rectangle 992"/>
              <p:cNvSpPr/>
              <p:nvPr/>
            </p:nvSpPr>
            <p:spPr>
              <a:xfrm rot="21237665">
                <a:off x="9050971" y="3588835"/>
                <a:ext cx="186056" cy="847072"/>
              </a:xfrm>
              <a:prstGeom prst="roundRect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Rounded Rectangle 993"/>
              <p:cNvSpPr/>
              <p:nvPr/>
            </p:nvSpPr>
            <p:spPr>
              <a:xfrm rot="5400000" flipH="1">
                <a:off x="9108666" y="1940334"/>
                <a:ext cx="304799" cy="1300932"/>
              </a:xfrm>
              <a:prstGeom prst="roundRect">
                <a:avLst>
                  <a:gd name="adj" fmla="val 48432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5" name="Trapezoid 994"/>
              <p:cNvSpPr/>
              <p:nvPr/>
            </p:nvSpPr>
            <p:spPr>
              <a:xfrm>
                <a:off x="8889460" y="4401065"/>
                <a:ext cx="851726" cy="193589"/>
              </a:xfrm>
              <a:prstGeom prst="trapezoid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Oval 995"/>
              <p:cNvSpPr/>
              <p:nvPr/>
            </p:nvSpPr>
            <p:spPr>
              <a:xfrm rot="5149958" flipH="1">
                <a:off x="9245499" y="4546074"/>
                <a:ext cx="451216" cy="22799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Flowchart: Display 996"/>
              <p:cNvSpPr/>
              <p:nvPr/>
            </p:nvSpPr>
            <p:spPr>
              <a:xfrm rot="5087346" flipH="1">
                <a:off x="8877863" y="4041057"/>
                <a:ext cx="1106917" cy="272489"/>
              </a:xfrm>
              <a:prstGeom prst="flowChartDisplay">
                <a:avLst/>
              </a:prstGeom>
              <a:solidFill>
                <a:srgbClr val="BDB85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Flowchart: Delay 997"/>
              <p:cNvSpPr/>
              <p:nvPr/>
            </p:nvSpPr>
            <p:spPr>
              <a:xfrm rot="5165064" flipH="1">
                <a:off x="9140357" y="3534643"/>
                <a:ext cx="408328" cy="374029"/>
              </a:xfrm>
              <a:prstGeom prst="flowChartDelay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1" name="Group 371"/>
            <p:cNvGrpSpPr/>
            <p:nvPr/>
          </p:nvGrpSpPr>
          <p:grpSpPr>
            <a:xfrm>
              <a:off x="6062673" y="3711448"/>
              <a:ext cx="776623" cy="1459382"/>
              <a:chOff x="228600" y="1066800"/>
              <a:chExt cx="1298263" cy="2499360"/>
            </a:xfrm>
          </p:grpSpPr>
          <p:sp>
            <p:nvSpPr>
              <p:cNvPr id="973" name="Oval 5"/>
              <p:cNvSpPr/>
              <p:nvPr/>
            </p:nvSpPr>
            <p:spPr>
              <a:xfrm rot="7016247">
                <a:off x="1237949" y="2313682"/>
                <a:ext cx="232274" cy="34555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Oval 6"/>
              <p:cNvSpPr/>
              <p:nvPr/>
            </p:nvSpPr>
            <p:spPr>
              <a:xfrm rot="4630237">
                <a:off x="285240" y="2381343"/>
                <a:ext cx="232274" cy="34555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Flowchart: Manual Operation 10"/>
              <p:cNvSpPr/>
              <p:nvPr/>
            </p:nvSpPr>
            <p:spPr>
              <a:xfrm rot="9172197" flipH="1">
                <a:off x="1015114" y="1903461"/>
                <a:ext cx="342101" cy="642206"/>
              </a:xfrm>
              <a:prstGeom prst="flowChartManualOperation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Flowchart: Manual Operation 9"/>
              <p:cNvSpPr/>
              <p:nvPr/>
            </p:nvSpPr>
            <p:spPr>
              <a:xfrm rot="12427803">
                <a:off x="428456" y="1936515"/>
                <a:ext cx="342101" cy="642206"/>
              </a:xfrm>
              <a:prstGeom prst="flowChartManualOperation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Oval 2"/>
              <p:cNvSpPr/>
              <p:nvPr/>
            </p:nvSpPr>
            <p:spPr>
              <a:xfrm rot="4630237">
                <a:off x="535842" y="3239843"/>
                <a:ext cx="255313" cy="397322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Oval 3"/>
              <p:cNvSpPr/>
              <p:nvPr/>
            </p:nvSpPr>
            <p:spPr>
              <a:xfrm rot="4630237">
                <a:off x="912153" y="3218137"/>
                <a:ext cx="255313" cy="397322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Flowchart: Manual Operation 7"/>
              <p:cNvSpPr/>
              <p:nvPr/>
            </p:nvSpPr>
            <p:spPr>
              <a:xfrm rot="10800000">
                <a:off x="533398" y="1996977"/>
                <a:ext cx="762001" cy="1048746"/>
              </a:xfrm>
              <a:prstGeom prst="flowChartManualOperation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Flowchart: Manual Operation 12"/>
              <p:cNvSpPr/>
              <p:nvPr/>
            </p:nvSpPr>
            <p:spPr>
              <a:xfrm rot="10800000">
                <a:off x="406923" y="2842740"/>
                <a:ext cx="992092" cy="507458"/>
              </a:xfrm>
              <a:prstGeom prst="flowChartManualOperation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Oval 11"/>
              <p:cNvSpPr/>
              <p:nvPr/>
            </p:nvSpPr>
            <p:spPr>
              <a:xfrm>
                <a:off x="577974" y="1151214"/>
                <a:ext cx="649991" cy="91342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Flowchart: Delay 4"/>
              <p:cNvSpPr/>
              <p:nvPr/>
            </p:nvSpPr>
            <p:spPr>
              <a:xfrm rot="16200000">
                <a:off x="507167" y="1093033"/>
                <a:ext cx="838200" cy="785734"/>
              </a:xfrm>
              <a:prstGeom prst="flowChartDelay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3" name="Flowchart: Manual Operation 8"/>
              <p:cNvSpPr/>
              <p:nvPr/>
            </p:nvSpPr>
            <p:spPr>
              <a:xfrm rot="10800000">
                <a:off x="457198" y="2788170"/>
                <a:ext cx="906905" cy="119922"/>
              </a:xfrm>
              <a:prstGeom prst="flowChartManualOperation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2" name="Group 367"/>
            <p:cNvGrpSpPr/>
            <p:nvPr/>
          </p:nvGrpSpPr>
          <p:grpSpPr>
            <a:xfrm>
              <a:off x="7612494" y="3672840"/>
              <a:ext cx="820493" cy="1694928"/>
              <a:chOff x="0" y="0"/>
              <a:chExt cx="1571581" cy="2888053"/>
            </a:xfrm>
          </p:grpSpPr>
          <p:sp>
            <p:nvSpPr>
              <p:cNvPr id="1024" name="Oval 1023"/>
              <p:cNvSpPr/>
              <p:nvPr/>
            </p:nvSpPr>
            <p:spPr>
              <a:xfrm>
                <a:off x="1229933" y="1620520"/>
                <a:ext cx="341648" cy="2946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Oval 1024"/>
              <p:cNvSpPr/>
              <p:nvPr/>
            </p:nvSpPr>
            <p:spPr>
              <a:xfrm>
                <a:off x="0" y="1620520"/>
                <a:ext cx="341648" cy="2946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" name="Flowchart: Manual Operation 1025"/>
              <p:cNvSpPr/>
              <p:nvPr/>
            </p:nvSpPr>
            <p:spPr>
              <a:xfrm rot="8763267">
                <a:off x="985833" y="1025458"/>
                <a:ext cx="448644" cy="788071"/>
              </a:xfrm>
              <a:prstGeom prst="flowChartManualOperation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Flowchart: Manual Operation 1026"/>
              <p:cNvSpPr/>
              <p:nvPr/>
            </p:nvSpPr>
            <p:spPr>
              <a:xfrm rot="12596204">
                <a:off x="152480" y="1025686"/>
                <a:ext cx="448644" cy="788071"/>
              </a:xfrm>
              <a:prstGeom prst="flowChartManualOperation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Oval 1027"/>
              <p:cNvSpPr/>
              <p:nvPr/>
            </p:nvSpPr>
            <p:spPr>
              <a:xfrm rot="20566544">
                <a:off x="272404" y="2500957"/>
                <a:ext cx="478307" cy="368300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Oval 1028"/>
              <p:cNvSpPr/>
              <p:nvPr/>
            </p:nvSpPr>
            <p:spPr>
              <a:xfrm rot="1440040">
                <a:off x="892425" y="2519753"/>
                <a:ext cx="478307" cy="368300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0" name="Flowchart: Manual Operation 1029"/>
              <p:cNvSpPr/>
              <p:nvPr/>
            </p:nvSpPr>
            <p:spPr>
              <a:xfrm rot="11339362">
                <a:off x="332699" y="1778662"/>
                <a:ext cx="554796" cy="1031240"/>
              </a:xfrm>
              <a:prstGeom prst="flowChartManualOperation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1" name="Flowchart: Manual Operation 1030"/>
              <p:cNvSpPr/>
              <p:nvPr/>
            </p:nvSpPr>
            <p:spPr>
              <a:xfrm rot="10229274">
                <a:off x="758584" y="1760172"/>
                <a:ext cx="546128" cy="1031240"/>
              </a:xfrm>
              <a:prstGeom prst="flowChartManualOperation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2" name="Flowchart: Manual Operation 1031"/>
              <p:cNvSpPr/>
              <p:nvPr/>
            </p:nvSpPr>
            <p:spPr>
              <a:xfrm rot="10800000">
                <a:off x="273318" y="1104900"/>
                <a:ext cx="1017986" cy="1178560"/>
              </a:xfrm>
              <a:prstGeom prst="flowChartManualOperation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Oval 1032"/>
              <p:cNvSpPr/>
              <p:nvPr/>
            </p:nvSpPr>
            <p:spPr>
              <a:xfrm>
                <a:off x="341648" y="147320"/>
                <a:ext cx="819955" cy="10312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Cloud 1033"/>
              <p:cNvSpPr/>
              <p:nvPr/>
            </p:nvSpPr>
            <p:spPr>
              <a:xfrm>
                <a:off x="304800" y="0"/>
                <a:ext cx="1066800" cy="1219200"/>
              </a:xfrm>
              <a:prstGeom prst="cloud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Round Diagonal Corner Rectangle 1034"/>
              <p:cNvSpPr/>
              <p:nvPr/>
            </p:nvSpPr>
            <p:spPr>
              <a:xfrm rot="20219766">
                <a:off x="364182" y="2100672"/>
                <a:ext cx="213631" cy="171182"/>
              </a:xfrm>
              <a:prstGeom prst="round2DiagRect">
                <a:avLst>
                  <a:gd name="adj1" fmla="val 14053"/>
                  <a:gd name="adj2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Round Diagonal Corner Rectangle 1035"/>
              <p:cNvSpPr/>
              <p:nvPr/>
            </p:nvSpPr>
            <p:spPr>
              <a:xfrm rot="20219766">
                <a:off x="705830" y="2100674"/>
                <a:ext cx="213631" cy="171182"/>
              </a:xfrm>
              <a:prstGeom prst="round2DiagRect">
                <a:avLst>
                  <a:gd name="adj1" fmla="val 14053"/>
                  <a:gd name="adj2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Round Diagonal Corner Rectangle 1036"/>
              <p:cNvSpPr/>
              <p:nvPr/>
            </p:nvSpPr>
            <p:spPr>
              <a:xfrm rot="20219766">
                <a:off x="1047478" y="2100673"/>
                <a:ext cx="213631" cy="171182"/>
              </a:xfrm>
              <a:prstGeom prst="round2DiagRect">
                <a:avLst>
                  <a:gd name="adj1" fmla="val 14053"/>
                  <a:gd name="adj2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5" name="Group 1107"/>
            <p:cNvGrpSpPr/>
            <p:nvPr/>
          </p:nvGrpSpPr>
          <p:grpSpPr>
            <a:xfrm>
              <a:off x="5638800" y="1600200"/>
              <a:ext cx="838200" cy="2057400"/>
              <a:chOff x="2971800" y="1219200"/>
              <a:chExt cx="2324272" cy="4922404"/>
            </a:xfrm>
          </p:grpSpPr>
          <p:sp>
            <p:nvSpPr>
              <p:cNvPr id="1109" name="Oval 1108"/>
              <p:cNvSpPr/>
              <p:nvPr/>
            </p:nvSpPr>
            <p:spPr>
              <a:xfrm>
                <a:off x="3139820" y="4128210"/>
                <a:ext cx="419272" cy="33056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10" name="Oval 1109"/>
              <p:cNvSpPr/>
              <p:nvPr/>
            </p:nvSpPr>
            <p:spPr>
              <a:xfrm>
                <a:off x="4876800" y="4191000"/>
                <a:ext cx="419272" cy="33056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11" name="Flowchart: Manual Operation 1110"/>
              <p:cNvSpPr/>
              <p:nvPr/>
            </p:nvSpPr>
            <p:spPr>
              <a:xfrm rot="8773187">
                <a:off x="4438763" y="3086753"/>
                <a:ext cx="543317" cy="1330284"/>
              </a:xfrm>
              <a:prstGeom prst="flowChartManualOperation">
                <a:avLst/>
              </a:prstGeom>
              <a:solidFill>
                <a:srgbClr val="CC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2" name="Flowchart: Manual Operation 1111"/>
              <p:cNvSpPr/>
              <p:nvPr/>
            </p:nvSpPr>
            <p:spPr>
              <a:xfrm rot="12653049">
                <a:off x="3483251" y="3174869"/>
                <a:ext cx="543317" cy="1252166"/>
              </a:xfrm>
              <a:prstGeom prst="flowChartManualOperation">
                <a:avLst/>
              </a:prstGeom>
              <a:solidFill>
                <a:srgbClr val="CC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3" name="Trapezoid 1112"/>
              <p:cNvSpPr/>
              <p:nvPr/>
            </p:nvSpPr>
            <p:spPr>
              <a:xfrm>
                <a:off x="3733800" y="3200400"/>
                <a:ext cx="961901" cy="1295400"/>
              </a:xfrm>
              <a:prstGeom prst="trapezoid">
                <a:avLst>
                  <a:gd name="adj" fmla="val 2707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4" name="Oval 1113"/>
              <p:cNvSpPr/>
              <p:nvPr/>
            </p:nvSpPr>
            <p:spPr>
              <a:xfrm rot="12296205" flipH="1">
                <a:off x="4312246" y="5811035"/>
                <a:ext cx="528648" cy="33056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15" name="Oval 1114"/>
              <p:cNvSpPr/>
              <p:nvPr/>
            </p:nvSpPr>
            <p:spPr>
              <a:xfrm rot="20660369" flipH="1">
                <a:off x="3616203" y="5780215"/>
                <a:ext cx="528648" cy="33056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16" name="Isosceles Triangle 1115"/>
              <p:cNvSpPr/>
              <p:nvPr/>
            </p:nvSpPr>
            <p:spPr>
              <a:xfrm rot="10800000">
                <a:off x="3970552" y="3202616"/>
                <a:ext cx="528648" cy="462797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7" name="Cross 1116"/>
              <p:cNvSpPr/>
              <p:nvPr/>
            </p:nvSpPr>
            <p:spPr>
              <a:xfrm rot="2341287">
                <a:off x="4264247" y="3914482"/>
                <a:ext cx="473824" cy="400561"/>
              </a:xfrm>
              <a:prstGeom prst="plus">
                <a:avLst>
                  <a:gd name="adj" fmla="val 39769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8" name="Pentagon 1117"/>
              <p:cNvSpPr/>
              <p:nvPr/>
            </p:nvSpPr>
            <p:spPr>
              <a:xfrm rot="16200000" flipV="1">
                <a:off x="907608" y="3588192"/>
                <a:ext cx="4800600" cy="62615"/>
              </a:xfrm>
              <a:prstGeom prst="homePlate">
                <a:avLst>
                  <a:gd name="adj" fmla="val 90910"/>
                </a:avLst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9" name="Oval 1118"/>
              <p:cNvSpPr/>
              <p:nvPr/>
            </p:nvSpPr>
            <p:spPr>
              <a:xfrm>
                <a:off x="3200400" y="4114800"/>
                <a:ext cx="179688" cy="26445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20" name="Oval 1119"/>
              <p:cNvSpPr/>
              <p:nvPr/>
            </p:nvSpPr>
            <p:spPr>
              <a:xfrm>
                <a:off x="3743988" y="2078680"/>
                <a:ext cx="906253" cy="125616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1" name="Flowchart: Decision 1120"/>
              <p:cNvSpPr/>
              <p:nvPr/>
            </p:nvSpPr>
            <p:spPr>
              <a:xfrm rot="18232967">
                <a:off x="2732589" y="1655143"/>
                <a:ext cx="723607" cy="245185"/>
              </a:xfrm>
              <a:prstGeom prst="flowChartDecision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2" name="Cloud 1121"/>
              <p:cNvSpPr/>
              <p:nvPr/>
            </p:nvSpPr>
            <p:spPr>
              <a:xfrm rot="17650418">
                <a:off x="3380163" y="2234919"/>
                <a:ext cx="661139" cy="45312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3" name="Cloud 1122"/>
              <p:cNvSpPr/>
              <p:nvPr/>
            </p:nvSpPr>
            <p:spPr>
              <a:xfrm rot="4179572">
                <a:off x="4268780" y="2231016"/>
                <a:ext cx="661139" cy="45312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4" name="Rectangle 1123"/>
              <p:cNvSpPr/>
              <p:nvPr/>
            </p:nvSpPr>
            <p:spPr>
              <a:xfrm>
                <a:off x="3500448" y="2277022"/>
                <a:ext cx="1283859" cy="198342"/>
              </a:xfrm>
              <a:prstGeom prst="rect">
                <a:avLst/>
              </a:prstGeom>
              <a:solidFill>
                <a:srgbClr val="FFC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25" name="Cloud 1124"/>
              <p:cNvSpPr/>
              <p:nvPr/>
            </p:nvSpPr>
            <p:spPr>
              <a:xfrm>
                <a:off x="3802532" y="2012566"/>
                <a:ext cx="755211" cy="396683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6" name="Rectangle 1125"/>
              <p:cNvSpPr/>
              <p:nvPr/>
            </p:nvSpPr>
            <p:spPr>
              <a:xfrm>
                <a:off x="4419600" y="3200400"/>
                <a:ext cx="304800" cy="19834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7" name="Rectangle 1126"/>
              <p:cNvSpPr/>
              <p:nvPr/>
            </p:nvSpPr>
            <p:spPr>
              <a:xfrm>
                <a:off x="3733800" y="3200400"/>
                <a:ext cx="302084" cy="19834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8" name="Flowchart: Manual Operation 1127"/>
              <p:cNvSpPr/>
              <p:nvPr/>
            </p:nvSpPr>
            <p:spPr>
              <a:xfrm rot="10800000">
                <a:off x="4240466" y="4772891"/>
                <a:ext cx="522514" cy="1105174"/>
              </a:xfrm>
              <a:prstGeom prst="flowChartManualOperation">
                <a:avLst/>
              </a:prstGeom>
              <a:solidFill>
                <a:srgbClr val="CC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9" name="Flowchart: Manual Operation 1128"/>
              <p:cNvSpPr/>
              <p:nvPr/>
            </p:nvSpPr>
            <p:spPr>
              <a:xfrm rot="10800000">
                <a:off x="3657600" y="4776849"/>
                <a:ext cx="522514" cy="1105174"/>
              </a:xfrm>
              <a:prstGeom prst="flowChartManualOperation">
                <a:avLst/>
              </a:prstGeom>
              <a:solidFill>
                <a:srgbClr val="CC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0" name="Pentagon 1129"/>
              <p:cNvSpPr/>
              <p:nvPr/>
            </p:nvSpPr>
            <p:spPr>
              <a:xfrm rot="5400000">
                <a:off x="3267545" y="4861043"/>
                <a:ext cx="1219200" cy="255166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1" name="Pentagon 1130"/>
              <p:cNvSpPr/>
              <p:nvPr/>
            </p:nvSpPr>
            <p:spPr>
              <a:xfrm rot="5400000">
                <a:off x="3496806" y="4901618"/>
                <a:ext cx="1219200" cy="255166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2" name="Pentagon 1131"/>
              <p:cNvSpPr/>
              <p:nvPr/>
            </p:nvSpPr>
            <p:spPr>
              <a:xfrm rot="5400000">
                <a:off x="3696276" y="4901618"/>
                <a:ext cx="1219200" cy="255166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3" name="Pentagon 1132"/>
              <p:cNvSpPr/>
              <p:nvPr/>
            </p:nvSpPr>
            <p:spPr>
              <a:xfrm rot="5400000">
                <a:off x="3895746" y="4901618"/>
                <a:ext cx="1219200" cy="255166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Pentagon 1133"/>
              <p:cNvSpPr/>
              <p:nvPr/>
            </p:nvSpPr>
            <p:spPr>
              <a:xfrm rot="5400000">
                <a:off x="4114800" y="4876803"/>
                <a:ext cx="1066800" cy="152400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5" name="Pentagon 1134"/>
              <p:cNvSpPr/>
              <p:nvPr/>
            </p:nvSpPr>
            <p:spPr>
              <a:xfrm rot="5400000">
                <a:off x="3335618" y="4893982"/>
                <a:ext cx="1219200" cy="118037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6" name="Pentagon 1135"/>
              <p:cNvSpPr/>
              <p:nvPr/>
            </p:nvSpPr>
            <p:spPr>
              <a:xfrm rot="7482643">
                <a:off x="3617373" y="4650870"/>
                <a:ext cx="826423" cy="149598"/>
              </a:xfrm>
              <a:prstGeom prst="homePlat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37" name="Rectangle 1136"/>
              <p:cNvSpPr/>
              <p:nvPr/>
            </p:nvSpPr>
            <p:spPr>
              <a:xfrm>
                <a:off x="3732285" y="4267200"/>
                <a:ext cx="990600" cy="2286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26" name="Group 1137"/>
            <p:cNvGrpSpPr/>
            <p:nvPr/>
          </p:nvGrpSpPr>
          <p:grpSpPr>
            <a:xfrm>
              <a:off x="5105400" y="2819400"/>
              <a:ext cx="990600" cy="1828800"/>
              <a:chOff x="702376" y="1371600"/>
              <a:chExt cx="2193224" cy="4419600"/>
            </a:xfrm>
          </p:grpSpPr>
          <p:sp>
            <p:nvSpPr>
              <p:cNvPr id="1139" name="Moon 1138"/>
              <p:cNvSpPr/>
              <p:nvPr/>
            </p:nvSpPr>
            <p:spPr>
              <a:xfrm rot="9968921" flipH="1">
                <a:off x="992803" y="2155331"/>
                <a:ext cx="399214" cy="1709748"/>
              </a:xfrm>
              <a:prstGeom prst="moon">
                <a:avLst>
                  <a:gd name="adj" fmla="val 87500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0" name="Moon 1139"/>
              <p:cNvSpPr/>
              <p:nvPr/>
            </p:nvSpPr>
            <p:spPr>
              <a:xfrm rot="11088086">
                <a:off x="1974257" y="2223575"/>
                <a:ext cx="399214" cy="1671580"/>
              </a:xfrm>
              <a:prstGeom prst="moon">
                <a:avLst>
                  <a:gd name="adj" fmla="val 87500"/>
                </a:avLst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1" name="Oval 1140"/>
              <p:cNvSpPr/>
              <p:nvPr/>
            </p:nvSpPr>
            <p:spPr>
              <a:xfrm rot="20660369" flipH="1">
                <a:off x="1175790" y="5467364"/>
                <a:ext cx="465749" cy="30699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42" name="Oval 1141"/>
              <p:cNvSpPr/>
              <p:nvPr/>
            </p:nvSpPr>
            <p:spPr>
              <a:xfrm rot="1240010" flipH="1">
                <a:off x="1715589" y="5482511"/>
                <a:ext cx="465749" cy="30699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43" name="Flowchart: Manual Operation 1"/>
              <p:cNvSpPr/>
              <p:nvPr/>
            </p:nvSpPr>
            <p:spPr>
              <a:xfrm rot="10800000">
                <a:off x="1219199" y="3124199"/>
                <a:ext cx="931499" cy="2209800"/>
              </a:xfrm>
              <a:prstGeom prst="flowChartManualOperation">
                <a:avLst/>
              </a:prstGeom>
              <a:solidFill>
                <a:srgbClr val="99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4" name="Flowchart: Manual Operation 2"/>
              <p:cNvSpPr/>
              <p:nvPr/>
            </p:nvSpPr>
            <p:spPr>
              <a:xfrm rot="9311844">
                <a:off x="1894057" y="2943286"/>
                <a:ext cx="478673" cy="1142978"/>
              </a:xfrm>
              <a:prstGeom prst="flowChartManualOperation">
                <a:avLst/>
              </a:prstGeom>
              <a:solidFill>
                <a:srgbClr val="99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5" name="Flowchart: Manual Operation 2"/>
              <p:cNvSpPr/>
              <p:nvPr/>
            </p:nvSpPr>
            <p:spPr>
              <a:xfrm rot="12304159">
                <a:off x="1036785" y="3024047"/>
                <a:ext cx="478673" cy="1043776"/>
              </a:xfrm>
              <a:prstGeom prst="flowChartManualOperation">
                <a:avLst/>
              </a:prstGeom>
              <a:solidFill>
                <a:srgbClr val="99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6" name="Rectangle 1145"/>
              <p:cNvSpPr/>
              <p:nvPr/>
            </p:nvSpPr>
            <p:spPr>
              <a:xfrm>
                <a:off x="1341912" y="3048000"/>
                <a:ext cx="715488" cy="10668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7" name="Isosceles Triangle 4"/>
              <p:cNvSpPr/>
              <p:nvPr/>
            </p:nvSpPr>
            <p:spPr>
              <a:xfrm rot="10800000">
                <a:off x="1457696" y="3001488"/>
                <a:ext cx="465749" cy="429790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8" name="Oval 1147"/>
              <p:cNvSpPr/>
              <p:nvPr/>
            </p:nvSpPr>
            <p:spPr>
              <a:xfrm>
                <a:off x="1264722" y="1969325"/>
                <a:ext cx="798428" cy="116657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9" name="Moon 1148"/>
              <p:cNvSpPr/>
              <p:nvPr/>
            </p:nvSpPr>
            <p:spPr>
              <a:xfrm rot="11360768" flipH="1">
                <a:off x="1047777" y="1856326"/>
                <a:ext cx="399214" cy="736783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0" name="Moon 1149"/>
              <p:cNvSpPr/>
              <p:nvPr/>
            </p:nvSpPr>
            <p:spPr>
              <a:xfrm rot="9749510">
                <a:off x="1930381" y="1871785"/>
                <a:ext cx="399214" cy="736783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7" name="Group 40"/>
              <p:cNvGrpSpPr/>
              <p:nvPr/>
            </p:nvGrpSpPr>
            <p:grpSpPr>
              <a:xfrm>
                <a:off x="1143000" y="1981200"/>
                <a:ext cx="1113312" cy="914400"/>
                <a:chOff x="3657600" y="1447800"/>
                <a:chExt cx="1295400" cy="1143000"/>
              </a:xfrm>
            </p:grpSpPr>
            <p:sp>
              <p:nvSpPr>
                <p:cNvPr id="1174" name="Hexagon 1173"/>
                <p:cNvSpPr/>
                <p:nvPr/>
              </p:nvSpPr>
              <p:spPr>
                <a:xfrm>
                  <a:off x="3657600" y="1447800"/>
                  <a:ext cx="1295400" cy="1143000"/>
                </a:xfrm>
                <a:prstGeom prst="hexagon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5" name="Rectangle 1174"/>
                <p:cNvSpPr/>
                <p:nvPr/>
              </p:nvSpPr>
              <p:spPr>
                <a:xfrm>
                  <a:off x="3962400" y="1524000"/>
                  <a:ext cx="685800" cy="9906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6" name="Rectangle 1175"/>
                <p:cNvSpPr/>
                <p:nvPr/>
              </p:nvSpPr>
              <p:spPr>
                <a:xfrm>
                  <a:off x="3978729" y="1524000"/>
                  <a:ext cx="163286" cy="990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7" name="Rectangle 1176"/>
                <p:cNvSpPr/>
                <p:nvPr/>
              </p:nvSpPr>
              <p:spPr>
                <a:xfrm>
                  <a:off x="4223657" y="1524000"/>
                  <a:ext cx="163286" cy="990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8" name="Rectangle 1177"/>
                <p:cNvSpPr/>
                <p:nvPr/>
              </p:nvSpPr>
              <p:spPr>
                <a:xfrm>
                  <a:off x="4468586" y="1524000"/>
                  <a:ext cx="163286" cy="990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2" name="Flowchart: Delay 1151"/>
              <p:cNvSpPr/>
              <p:nvPr/>
            </p:nvSpPr>
            <p:spPr>
              <a:xfrm rot="16200000">
                <a:off x="1486909" y="1332491"/>
                <a:ext cx="378982" cy="1219200"/>
              </a:xfrm>
              <a:prstGeom prst="flowChartDelay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Isosceles Triangle 1152"/>
              <p:cNvSpPr/>
              <p:nvPr/>
            </p:nvSpPr>
            <p:spPr>
              <a:xfrm>
                <a:off x="1447800" y="1371600"/>
                <a:ext cx="457200" cy="5334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Oval 1153"/>
              <p:cNvSpPr/>
              <p:nvPr/>
            </p:nvSpPr>
            <p:spPr>
              <a:xfrm>
                <a:off x="1143000" y="1905000"/>
                <a:ext cx="228600" cy="533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Oval 44"/>
              <p:cNvSpPr/>
              <p:nvPr/>
            </p:nvSpPr>
            <p:spPr>
              <a:xfrm rot="20988285">
                <a:off x="2049630" y="1927049"/>
                <a:ext cx="241520" cy="45755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Regular Pentagon 1155"/>
              <p:cNvSpPr/>
              <p:nvPr/>
            </p:nvSpPr>
            <p:spPr>
              <a:xfrm rot="4209139">
                <a:off x="1146088" y="2946762"/>
                <a:ext cx="448131" cy="483264"/>
              </a:xfrm>
              <a:prstGeom prst="pentag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57" name="Regular Pentagon 1156"/>
              <p:cNvSpPr/>
              <p:nvPr/>
            </p:nvSpPr>
            <p:spPr>
              <a:xfrm rot="4209139">
                <a:off x="1831888" y="2946763"/>
                <a:ext cx="448131" cy="483264"/>
              </a:xfrm>
              <a:prstGeom prst="pentag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58" name="Pentagon 1157"/>
              <p:cNvSpPr/>
              <p:nvPr/>
            </p:nvSpPr>
            <p:spPr>
              <a:xfrm rot="16200000">
                <a:off x="-1109732" y="3624332"/>
                <a:ext cx="4267200" cy="66536"/>
              </a:xfrm>
              <a:prstGeom prst="homePlate">
                <a:avLst>
                  <a:gd name="adj" fmla="val 90910"/>
                </a:avLst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9" name="Flowchart: Decision 1158"/>
              <p:cNvSpPr/>
              <p:nvPr/>
            </p:nvSpPr>
            <p:spPr>
              <a:xfrm rot="18232967">
                <a:off x="474383" y="1907547"/>
                <a:ext cx="671999" cy="216013"/>
              </a:xfrm>
              <a:prstGeom prst="flowChartDecision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0" name="Cross 1159"/>
              <p:cNvSpPr/>
              <p:nvPr/>
            </p:nvSpPr>
            <p:spPr>
              <a:xfrm rot="19286569">
                <a:off x="1137225" y="3670947"/>
                <a:ext cx="417448" cy="371992"/>
              </a:xfrm>
              <a:prstGeom prst="plus">
                <a:avLst>
                  <a:gd name="adj" fmla="val 39769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1" name="Oval 1160"/>
              <p:cNvSpPr/>
              <p:nvPr/>
            </p:nvSpPr>
            <p:spPr>
              <a:xfrm>
                <a:off x="838200" y="3886200"/>
                <a:ext cx="369387" cy="30699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62" name="Flowchart: Manual Operation 1161"/>
              <p:cNvSpPr/>
              <p:nvPr/>
            </p:nvSpPr>
            <p:spPr>
              <a:xfrm rot="10800000">
                <a:off x="1723901" y="4468091"/>
                <a:ext cx="399214" cy="1105174"/>
              </a:xfrm>
              <a:prstGeom prst="flowChartManualOperation">
                <a:avLst/>
              </a:prstGeom>
              <a:solidFill>
                <a:srgbClr val="CC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3" name="Flowchart: Manual Operation 1162"/>
              <p:cNvSpPr/>
              <p:nvPr/>
            </p:nvSpPr>
            <p:spPr>
              <a:xfrm rot="10800000">
                <a:off x="1278577" y="4472049"/>
                <a:ext cx="399214" cy="1105174"/>
              </a:xfrm>
              <a:prstGeom prst="flowChartManualOperation">
                <a:avLst/>
              </a:prstGeom>
              <a:solidFill>
                <a:srgbClr val="CC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4" name="Pentagon 1163"/>
              <p:cNvSpPr/>
              <p:nvPr/>
            </p:nvSpPr>
            <p:spPr>
              <a:xfrm rot="5400000">
                <a:off x="836715" y="4586349"/>
                <a:ext cx="1219200" cy="194953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5" name="Pentagon 1164"/>
              <p:cNvSpPr/>
              <p:nvPr/>
            </p:nvSpPr>
            <p:spPr>
              <a:xfrm rot="5400000">
                <a:off x="1011876" y="4626924"/>
                <a:ext cx="1219200" cy="194953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6" name="Pentagon 1165"/>
              <p:cNvSpPr/>
              <p:nvPr/>
            </p:nvSpPr>
            <p:spPr>
              <a:xfrm rot="5400000">
                <a:off x="1164276" y="4626924"/>
                <a:ext cx="1219200" cy="194953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7" name="Pentagon 1166"/>
              <p:cNvSpPr/>
              <p:nvPr/>
            </p:nvSpPr>
            <p:spPr>
              <a:xfrm rot="5400000">
                <a:off x="1316676" y="4626924"/>
                <a:ext cx="1219200" cy="194953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8" name="Oval 1167"/>
              <p:cNvSpPr/>
              <p:nvPr/>
            </p:nvSpPr>
            <p:spPr>
              <a:xfrm>
                <a:off x="914400" y="3886200"/>
                <a:ext cx="158309" cy="24559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69" name="Pentagon 1168"/>
              <p:cNvSpPr/>
              <p:nvPr/>
            </p:nvSpPr>
            <p:spPr>
              <a:xfrm rot="3463742">
                <a:off x="1324668" y="4332353"/>
                <a:ext cx="767482" cy="131799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70" name="Rectangle 1169"/>
              <p:cNvSpPr/>
              <p:nvPr/>
            </p:nvSpPr>
            <p:spPr>
              <a:xfrm>
                <a:off x="1219200" y="3962400"/>
                <a:ext cx="931499" cy="2455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71" name="Oval 1170"/>
              <p:cNvSpPr/>
              <p:nvPr/>
            </p:nvSpPr>
            <p:spPr>
              <a:xfrm>
                <a:off x="2057400" y="3810000"/>
                <a:ext cx="838200" cy="1295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2" name="Oval 1171"/>
              <p:cNvSpPr/>
              <p:nvPr/>
            </p:nvSpPr>
            <p:spPr>
              <a:xfrm>
                <a:off x="2209800" y="4038600"/>
                <a:ext cx="533400" cy="8382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3" name="Oval 1172"/>
              <p:cNvSpPr/>
              <p:nvPr/>
            </p:nvSpPr>
            <p:spPr>
              <a:xfrm>
                <a:off x="2362200" y="4267200"/>
                <a:ext cx="260268" cy="36714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3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11"/>
          <p:cNvGrpSpPr/>
          <p:nvPr/>
        </p:nvGrpSpPr>
        <p:grpSpPr>
          <a:xfrm>
            <a:off x="677333" y="342900"/>
            <a:ext cx="10566400" cy="4000500"/>
            <a:chOff x="1066800" y="914400"/>
            <a:chExt cx="4953000" cy="3810000"/>
          </a:xfrm>
        </p:grpSpPr>
        <p:sp>
          <p:nvSpPr>
            <p:cNvPr id="100" name="Explosion 2 99"/>
            <p:cNvSpPr/>
            <p:nvPr/>
          </p:nvSpPr>
          <p:spPr>
            <a:xfrm>
              <a:off x="2209800" y="914400"/>
              <a:ext cx="3200400" cy="2743200"/>
            </a:xfrm>
            <a:prstGeom prst="irregularSeal2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Explosion 2 100"/>
            <p:cNvSpPr/>
            <p:nvPr/>
          </p:nvSpPr>
          <p:spPr>
            <a:xfrm>
              <a:off x="2819400" y="2133600"/>
              <a:ext cx="3200400" cy="2590800"/>
            </a:xfrm>
            <a:prstGeom prst="irregularSeal2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xplosion 2 101"/>
            <p:cNvSpPr/>
            <p:nvPr/>
          </p:nvSpPr>
          <p:spPr>
            <a:xfrm>
              <a:off x="1066800" y="1981200"/>
              <a:ext cx="3429000" cy="2590800"/>
            </a:xfrm>
            <a:prstGeom prst="irregularSeal2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rot="1432535">
              <a:off x="2878442" y="2494494"/>
              <a:ext cx="1143000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505200" y="2819400"/>
              <a:ext cx="1143000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19640612">
              <a:off x="4244570" y="2780822"/>
              <a:ext cx="1143000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761025">
              <a:off x="3549813" y="2100175"/>
              <a:ext cx="1143000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1215527">
              <a:off x="4445795" y="2043316"/>
              <a:ext cx="1143000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285350">
              <a:off x="1786894" y="2215242"/>
              <a:ext cx="1143000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2469738">
              <a:off x="2167894" y="2748643"/>
              <a:ext cx="1143000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Double Wave 109"/>
            <p:cNvSpPr/>
            <p:nvPr/>
          </p:nvSpPr>
          <p:spPr>
            <a:xfrm>
              <a:off x="1524000" y="3124200"/>
              <a:ext cx="4191000" cy="457200"/>
            </a:xfrm>
            <a:prstGeom prst="doubleWave">
              <a:avLst>
                <a:gd name="adj1" fmla="val 6250"/>
                <a:gd name="adj2" fmla="val -10000"/>
              </a:avLst>
            </a:prstGeom>
            <a:solidFill>
              <a:srgbClr val="DBA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5" name="Rectangle 324"/>
          <p:cNvSpPr/>
          <p:nvPr/>
        </p:nvSpPr>
        <p:spPr>
          <a:xfrm>
            <a:off x="541867" y="4800601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1 Nephi 11:36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Nephi saw that the people in the building (pride of the world) was destroyed and fell down.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6"/>
          <p:cNvGrpSpPr/>
          <p:nvPr/>
        </p:nvGrpSpPr>
        <p:grpSpPr>
          <a:xfrm>
            <a:off x="2937162" y="314037"/>
            <a:ext cx="6012873" cy="5257800"/>
            <a:chOff x="838200" y="1371600"/>
            <a:chExt cx="1524000" cy="1752600"/>
          </a:xfrm>
        </p:grpSpPr>
        <p:sp>
          <p:nvSpPr>
            <p:cNvPr id="8" name="Rounded Rectangle 7"/>
            <p:cNvSpPr/>
            <p:nvPr/>
          </p:nvSpPr>
          <p:spPr>
            <a:xfrm>
              <a:off x="990600" y="1447800"/>
              <a:ext cx="1219200" cy="1676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66800" y="1447800"/>
              <a:ext cx="1219200" cy="1676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43000" y="1371600"/>
              <a:ext cx="1219200" cy="1676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nut 10"/>
            <p:cNvSpPr/>
            <p:nvPr/>
          </p:nvSpPr>
          <p:spPr>
            <a:xfrm>
              <a:off x="838200" y="2057400"/>
              <a:ext cx="533400" cy="304800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838200" y="2438400"/>
              <a:ext cx="533400" cy="304800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838200" y="1676400"/>
              <a:ext cx="533400" cy="304800"/>
            </a:xfrm>
            <a:prstGeom prst="donut">
              <a:avLst/>
            </a:prstGeom>
            <a:solidFill>
              <a:srgbClr val="FFC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laque 13"/>
            <p:cNvSpPr/>
            <p:nvPr/>
          </p:nvSpPr>
          <p:spPr>
            <a:xfrm>
              <a:off x="914400" y="1676400"/>
              <a:ext cx="381000" cy="381000"/>
            </a:xfrm>
            <a:prstGeom prst="plaque">
              <a:avLst>
                <a:gd name="adj" fmla="val 40196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laque 14"/>
            <p:cNvSpPr/>
            <p:nvPr/>
          </p:nvSpPr>
          <p:spPr>
            <a:xfrm>
              <a:off x="914400" y="2057400"/>
              <a:ext cx="381000" cy="381000"/>
            </a:xfrm>
            <a:prstGeom prst="plaque">
              <a:avLst>
                <a:gd name="adj" fmla="val 40196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laque 15"/>
            <p:cNvSpPr/>
            <p:nvPr/>
          </p:nvSpPr>
          <p:spPr>
            <a:xfrm>
              <a:off x="914400" y="2514600"/>
              <a:ext cx="381000" cy="381000"/>
            </a:xfrm>
            <a:prstGeom prst="plaque">
              <a:avLst>
                <a:gd name="adj" fmla="val 40196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5400" y="1676400"/>
              <a:ext cx="10668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2">
                      <a:lumMod val="25000"/>
                    </a:schemeClr>
                  </a:solidFill>
                  <a:latin typeface="Rod" pitchFamily="49" charset="-79"/>
                  <a:cs typeface="Rod" pitchFamily="49" charset="-79"/>
                </a:rPr>
                <a:t>The </a:t>
              </a:r>
            </a:p>
            <a:p>
              <a:pPr algn="ctr"/>
              <a:r>
                <a:rPr lang="en-US" sz="5400" dirty="0">
                  <a:solidFill>
                    <a:schemeClr val="bg2">
                      <a:lumMod val="25000"/>
                    </a:schemeClr>
                  </a:solidFill>
                  <a:latin typeface="Rod" pitchFamily="49" charset="-79"/>
                  <a:cs typeface="Rod" pitchFamily="49" charset="-79"/>
                </a:rPr>
                <a:t>Book </a:t>
              </a:r>
            </a:p>
            <a:p>
              <a:pPr algn="ctr"/>
              <a:r>
                <a:rPr lang="en-US" sz="5400" dirty="0">
                  <a:solidFill>
                    <a:schemeClr val="bg2">
                      <a:lumMod val="25000"/>
                    </a:schemeClr>
                  </a:solidFill>
                  <a:latin typeface="Rod" pitchFamily="49" charset="-79"/>
                  <a:cs typeface="Rod" pitchFamily="49" charset="-79"/>
                </a:rPr>
                <a:t>Of </a:t>
              </a:r>
            </a:p>
            <a:p>
              <a:pPr algn="ctr"/>
              <a:r>
                <a:rPr lang="en-US" sz="5400" dirty="0">
                  <a:solidFill>
                    <a:schemeClr val="bg2">
                      <a:lumMod val="25000"/>
                    </a:schemeClr>
                  </a:solidFill>
                  <a:latin typeface="Rod" pitchFamily="49" charset="-79"/>
                  <a:cs typeface="Rod" pitchFamily="49" charset="-79"/>
                </a:rPr>
                <a:t>Mormon</a:t>
              </a:r>
            </a:p>
          </p:txBody>
        </p:sp>
      </p:grpSp>
      <p:sp>
        <p:nvSpPr>
          <p:cNvPr id="644" name="Rectangle 643"/>
          <p:cNvSpPr/>
          <p:nvPr/>
        </p:nvSpPr>
        <p:spPr>
          <a:xfrm>
            <a:off x="677333" y="5543551"/>
            <a:ext cx="1056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1 Nephi 11:36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Nephi saw and wrote all these things down so we could read them today in the Book of Mormon.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323"/>
          <p:cNvSpPr/>
          <p:nvPr/>
        </p:nvSpPr>
        <p:spPr>
          <a:xfrm>
            <a:off x="0" y="3943350"/>
            <a:ext cx="12192000" cy="29146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0" y="0"/>
            <a:ext cx="12192000" cy="4000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 rot="810244">
            <a:off x="4015800" y="2006887"/>
            <a:ext cx="3137565" cy="1450628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5498434" y="2327828"/>
            <a:ext cx="3137565" cy="1582503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270934" y="4972050"/>
            <a:ext cx="11650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Helaman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14:17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“But behold, the resurrection of Christ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redeemeth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mankind, yea, even all mankind, and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bringeth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them back into the presence of the Lord.”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3E7A0E-0E76-4D78-8B9D-59B31B7A1E04}"/>
              </a:ext>
            </a:extLst>
          </p:cNvPr>
          <p:cNvGrpSpPr/>
          <p:nvPr/>
        </p:nvGrpSpPr>
        <p:grpSpPr>
          <a:xfrm>
            <a:off x="3265888" y="3050909"/>
            <a:ext cx="2455394" cy="1898418"/>
            <a:chOff x="2999416" y="2801354"/>
            <a:chExt cx="2954090" cy="228399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4594589-8BE6-4056-A122-F5D823D8068B}"/>
                </a:ext>
              </a:extLst>
            </p:cNvPr>
            <p:cNvGrpSpPr/>
            <p:nvPr/>
          </p:nvGrpSpPr>
          <p:grpSpPr>
            <a:xfrm>
              <a:off x="2999416" y="3295593"/>
              <a:ext cx="1016363" cy="1651456"/>
              <a:chOff x="1627991" y="2032738"/>
              <a:chExt cx="1016363" cy="1651456"/>
            </a:xfrm>
          </p:grpSpPr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170C45FA-7897-464F-9EDE-B53CA99E7D1E}"/>
                  </a:ext>
                </a:extLst>
              </p:cNvPr>
              <p:cNvSpPr/>
              <p:nvPr/>
            </p:nvSpPr>
            <p:spPr>
              <a:xfrm>
                <a:off x="1845665" y="2369050"/>
                <a:ext cx="660400" cy="516080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2A8EF0C-36E2-4A54-B0F1-975253082E4C}"/>
                  </a:ext>
                </a:extLst>
              </p:cNvPr>
              <p:cNvSpPr/>
              <p:nvPr/>
            </p:nvSpPr>
            <p:spPr>
              <a:xfrm>
                <a:off x="1896465" y="3374546"/>
                <a:ext cx="254000" cy="309648"/>
              </a:xfrm>
              <a:prstGeom prst="ellipse">
                <a:avLst/>
              </a:prstGeom>
              <a:solidFill>
                <a:srgbClr val="D2B13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EDD5F0C-4761-4720-9443-559E07BFBBF4}"/>
                  </a:ext>
                </a:extLst>
              </p:cNvPr>
              <p:cNvSpPr/>
              <p:nvPr/>
            </p:nvSpPr>
            <p:spPr>
              <a:xfrm>
                <a:off x="2150465" y="3374546"/>
                <a:ext cx="254000" cy="309648"/>
              </a:xfrm>
              <a:prstGeom prst="ellipse">
                <a:avLst/>
              </a:prstGeom>
              <a:solidFill>
                <a:srgbClr val="D2B13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BEB90C2C-5D24-41C2-A5AF-C273B31A450A}"/>
                  </a:ext>
                </a:extLst>
              </p:cNvPr>
              <p:cNvSpPr/>
              <p:nvPr/>
            </p:nvSpPr>
            <p:spPr>
              <a:xfrm>
                <a:off x="2390354" y="2976267"/>
                <a:ext cx="254000" cy="20643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AAD45B0-258E-4158-A02D-7FE159E1E381}"/>
                  </a:ext>
                </a:extLst>
              </p:cNvPr>
              <p:cNvSpPr/>
              <p:nvPr/>
            </p:nvSpPr>
            <p:spPr>
              <a:xfrm>
                <a:off x="1693265" y="2961682"/>
                <a:ext cx="254000" cy="2580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rapezoid 105">
                <a:extLst>
                  <a:ext uri="{FF2B5EF4-FFF2-40B4-BE49-F238E27FC236}">
                    <a16:creationId xmlns:a16="http://schemas.microsoft.com/office/drawing/2014/main" id="{8CC7DEF7-5FFD-4A78-B854-5FC45A8298E0}"/>
                  </a:ext>
                </a:extLst>
              </p:cNvPr>
              <p:cNvSpPr/>
              <p:nvPr/>
            </p:nvSpPr>
            <p:spPr>
              <a:xfrm rot="19486427" flipH="1">
                <a:off x="2054060" y="2596604"/>
                <a:ext cx="508000" cy="540025"/>
              </a:xfrm>
              <a:prstGeom prst="trapezoid">
                <a:avLst>
                  <a:gd name="adj" fmla="val 34231"/>
                </a:avLst>
              </a:prstGeom>
              <a:solidFill>
                <a:srgbClr val="D2B13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rapezoid 106">
                <a:extLst>
                  <a:ext uri="{FF2B5EF4-FFF2-40B4-BE49-F238E27FC236}">
                    <a16:creationId xmlns:a16="http://schemas.microsoft.com/office/drawing/2014/main" id="{F07AC325-4D28-4542-BF8E-71B731C8EBFC}"/>
                  </a:ext>
                </a:extLst>
              </p:cNvPr>
              <p:cNvSpPr/>
              <p:nvPr/>
            </p:nvSpPr>
            <p:spPr>
              <a:xfrm rot="2113573">
                <a:off x="1744065" y="2600426"/>
                <a:ext cx="508000" cy="567688"/>
              </a:xfrm>
              <a:prstGeom prst="trapezoid">
                <a:avLst>
                  <a:gd name="adj" fmla="val 34231"/>
                </a:avLst>
              </a:prstGeom>
              <a:solidFill>
                <a:srgbClr val="D2B13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2B4705D6-62EA-4063-920D-7F5CA9388E49}"/>
                  </a:ext>
                </a:extLst>
              </p:cNvPr>
              <p:cNvSpPr/>
              <p:nvPr/>
            </p:nvSpPr>
            <p:spPr>
              <a:xfrm>
                <a:off x="1845665" y="2548818"/>
                <a:ext cx="660400" cy="980552"/>
              </a:xfrm>
              <a:prstGeom prst="triangl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43E8E4C-08F8-4FA0-8A48-F9F9E14BFCEF}"/>
                  </a:ext>
                </a:extLst>
              </p:cNvPr>
              <p:cNvSpPr/>
              <p:nvPr/>
            </p:nvSpPr>
            <p:spPr>
              <a:xfrm>
                <a:off x="1947265" y="2032738"/>
                <a:ext cx="457200" cy="67090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501CFA26-5FE7-4E9E-9162-E7548444EA65}"/>
                  </a:ext>
                </a:extLst>
              </p:cNvPr>
              <p:cNvSpPr/>
              <p:nvPr/>
            </p:nvSpPr>
            <p:spPr>
              <a:xfrm rot="19933828">
                <a:off x="1627991" y="2045058"/>
                <a:ext cx="976338" cy="1033078"/>
              </a:xfrm>
              <a:custGeom>
                <a:avLst/>
                <a:gdLst>
                  <a:gd name="connsiteX0" fmla="*/ 976338 w 976338"/>
                  <a:gd name="connsiteY0" fmla="*/ 42166 h 1033078"/>
                  <a:gd name="connsiteX1" fmla="*/ 971856 w 976338"/>
                  <a:gd name="connsiteY1" fmla="*/ 305087 h 1033078"/>
                  <a:gd name="connsiteX2" fmla="*/ 943590 w 976338"/>
                  <a:gd name="connsiteY2" fmla="*/ 323863 h 1033078"/>
                  <a:gd name="connsiteX3" fmla="*/ 959845 w 976338"/>
                  <a:gd name="connsiteY3" fmla="*/ 326847 h 1033078"/>
                  <a:gd name="connsiteX4" fmla="*/ 830215 w 976338"/>
                  <a:gd name="connsiteY4" fmla="*/ 1033078 h 1033078"/>
                  <a:gd name="connsiteX5" fmla="*/ 605371 w 976338"/>
                  <a:gd name="connsiteY5" fmla="*/ 991808 h 1033078"/>
                  <a:gd name="connsiteX6" fmla="*/ 746112 w 976338"/>
                  <a:gd name="connsiteY6" fmla="*/ 333242 h 1033078"/>
                  <a:gd name="connsiteX7" fmla="*/ 742024 w 976338"/>
                  <a:gd name="connsiteY7" fmla="*/ 315706 h 1033078"/>
                  <a:gd name="connsiteX8" fmla="*/ 731331 w 976338"/>
                  <a:gd name="connsiteY8" fmla="*/ 311907 h 1033078"/>
                  <a:gd name="connsiteX9" fmla="*/ 651156 w 976338"/>
                  <a:gd name="connsiteY9" fmla="*/ 279411 h 1033078"/>
                  <a:gd name="connsiteX10" fmla="*/ 604115 w 976338"/>
                  <a:gd name="connsiteY10" fmla="*/ 268113 h 1033078"/>
                  <a:gd name="connsiteX11" fmla="*/ 595869 w 976338"/>
                  <a:gd name="connsiteY11" fmla="*/ 286542 h 1033078"/>
                  <a:gd name="connsiteX12" fmla="*/ 178299 w 976338"/>
                  <a:gd name="connsiteY12" fmla="*/ 757013 h 1033078"/>
                  <a:gd name="connsiteX13" fmla="*/ 0 w 976338"/>
                  <a:gd name="connsiteY13" fmla="*/ 613948 h 1033078"/>
                  <a:gd name="connsiteX14" fmla="*/ 449364 w 976338"/>
                  <a:gd name="connsiteY14" fmla="*/ 53913 h 1033078"/>
                  <a:gd name="connsiteX15" fmla="*/ 462834 w 976338"/>
                  <a:gd name="connsiteY15" fmla="*/ 64721 h 1033078"/>
                  <a:gd name="connsiteX16" fmla="*/ 463218 w 976338"/>
                  <a:gd name="connsiteY16" fmla="*/ 42166 h 1033078"/>
                  <a:gd name="connsiteX17" fmla="*/ 976338 w 976338"/>
                  <a:gd name="connsiteY17" fmla="*/ 42166 h 1033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6338" h="1033078">
                    <a:moveTo>
                      <a:pt x="976338" y="42166"/>
                    </a:moveTo>
                    <a:lnTo>
                      <a:pt x="971856" y="305087"/>
                    </a:lnTo>
                    <a:lnTo>
                      <a:pt x="943590" y="323863"/>
                    </a:lnTo>
                    <a:lnTo>
                      <a:pt x="959845" y="326847"/>
                    </a:lnTo>
                    <a:cubicBezTo>
                      <a:pt x="1041548" y="585185"/>
                      <a:pt x="748512" y="774740"/>
                      <a:pt x="830215" y="1033078"/>
                    </a:cubicBezTo>
                    <a:lnTo>
                      <a:pt x="605371" y="991808"/>
                    </a:lnTo>
                    <a:cubicBezTo>
                      <a:pt x="528774" y="749616"/>
                      <a:pt x="781539" y="567878"/>
                      <a:pt x="746112" y="333242"/>
                    </a:cubicBezTo>
                    <a:lnTo>
                      <a:pt x="742024" y="315706"/>
                    </a:lnTo>
                    <a:lnTo>
                      <a:pt x="731331" y="311907"/>
                    </a:lnTo>
                    <a:cubicBezTo>
                      <a:pt x="704606" y="300629"/>
                      <a:pt x="677881" y="288683"/>
                      <a:pt x="651156" y="279411"/>
                    </a:cubicBezTo>
                    <a:lnTo>
                      <a:pt x="604115" y="268113"/>
                    </a:lnTo>
                    <a:lnTo>
                      <a:pt x="595869" y="286542"/>
                    </a:lnTo>
                    <a:cubicBezTo>
                      <a:pt x="494599" y="473791"/>
                      <a:pt x="222690" y="524124"/>
                      <a:pt x="178299" y="757013"/>
                    </a:cubicBezTo>
                    <a:lnTo>
                      <a:pt x="0" y="613948"/>
                    </a:lnTo>
                    <a:cubicBezTo>
                      <a:pt x="50733" y="347790"/>
                      <a:pt x="398631" y="320072"/>
                      <a:pt x="449364" y="53913"/>
                    </a:cubicBezTo>
                    <a:lnTo>
                      <a:pt x="462834" y="64721"/>
                    </a:lnTo>
                    <a:lnTo>
                      <a:pt x="463218" y="42166"/>
                    </a:lnTo>
                    <a:cubicBezTo>
                      <a:pt x="634258" y="-103901"/>
                      <a:pt x="805298" y="188233"/>
                      <a:pt x="976338" y="4216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BF50384F-F1E8-4412-927E-2569D5C06E10}"/>
                  </a:ext>
                </a:extLst>
              </p:cNvPr>
              <p:cNvSpPr/>
              <p:nvPr/>
            </p:nvSpPr>
            <p:spPr>
              <a:xfrm>
                <a:off x="1896465" y="2162618"/>
                <a:ext cx="203200" cy="1548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424BF1D-B9EE-4625-8C00-CB864DD11950}"/>
                </a:ext>
              </a:extLst>
            </p:cNvPr>
            <p:cNvGrpSpPr/>
            <p:nvPr/>
          </p:nvGrpSpPr>
          <p:grpSpPr>
            <a:xfrm>
              <a:off x="4239006" y="2892188"/>
              <a:ext cx="990600" cy="2129835"/>
              <a:chOff x="6400800" y="3280365"/>
              <a:chExt cx="990600" cy="2129835"/>
            </a:xfrm>
          </p:grpSpPr>
          <p:sp>
            <p:nvSpPr>
              <p:cNvPr id="113" name="Oval 74">
                <a:extLst>
                  <a:ext uri="{FF2B5EF4-FFF2-40B4-BE49-F238E27FC236}">
                    <a16:creationId xmlns:a16="http://schemas.microsoft.com/office/drawing/2014/main" id="{0DAD82FE-EAB2-4F48-96C6-BA14A652D703}"/>
                  </a:ext>
                </a:extLst>
              </p:cNvPr>
              <p:cNvSpPr/>
              <p:nvPr/>
            </p:nvSpPr>
            <p:spPr>
              <a:xfrm>
                <a:off x="6620933" y="5025034"/>
                <a:ext cx="275167" cy="385166"/>
              </a:xfrm>
              <a:prstGeom prst="ellipse">
                <a:avLst/>
              </a:prstGeom>
              <a:solidFill>
                <a:srgbClr val="D2B13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75">
                <a:extLst>
                  <a:ext uri="{FF2B5EF4-FFF2-40B4-BE49-F238E27FC236}">
                    <a16:creationId xmlns:a16="http://schemas.microsoft.com/office/drawing/2014/main" id="{728F56B0-04E0-41A9-841D-9E54EBB65E9B}"/>
                  </a:ext>
                </a:extLst>
              </p:cNvPr>
              <p:cNvSpPr/>
              <p:nvPr/>
            </p:nvSpPr>
            <p:spPr>
              <a:xfrm>
                <a:off x="6896100" y="5025034"/>
                <a:ext cx="275167" cy="385166"/>
              </a:xfrm>
              <a:prstGeom prst="ellipse">
                <a:avLst/>
              </a:prstGeom>
              <a:solidFill>
                <a:srgbClr val="D2B13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73">
                <a:extLst>
                  <a:ext uri="{FF2B5EF4-FFF2-40B4-BE49-F238E27FC236}">
                    <a16:creationId xmlns:a16="http://schemas.microsoft.com/office/drawing/2014/main" id="{5B6F6562-D2CA-4477-9CD7-7F0AD4E3DD46}"/>
                  </a:ext>
                </a:extLst>
              </p:cNvPr>
              <p:cNvSpPr/>
              <p:nvPr/>
            </p:nvSpPr>
            <p:spPr>
              <a:xfrm>
                <a:off x="7116233" y="4575674"/>
                <a:ext cx="275167" cy="25677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72">
                <a:extLst>
                  <a:ext uri="{FF2B5EF4-FFF2-40B4-BE49-F238E27FC236}">
                    <a16:creationId xmlns:a16="http://schemas.microsoft.com/office/drawing/2014/main" id="{17EC1A3C-A306-4806-BA4B-D05F2F3B36C4}"/>
                  </a:ext>
                </a:extLst>
              </p:cNvPr>
              <p:cNvSpPr/>
              <p:nvPr/>
            </p:nvSpPr>
            <p:spPr>
              <a:xfrm>
                <a:off x="6400800" y="4511480"/>
                <a:ext cx="275167" cy="32097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3B6AC71E-9076-4826-AD0E-E1E8C53DEEED}"/>
                  </a:ext>
                </a:extLst>
              </p:cNvPr>
              <p:cNvSpPr/>
              <p:nvPr/>
            </p:nvSpPr>
            <p:spPr>
              <a:xfrm rot="19486427" flipH="1">
                <a:off x="6800169" y="4054216"/>
                <a:ext cx="550333" cy="706137"/>
              </a:xfrm>
              <a:prstGeom prst="trapezoid">
                <a:avLst>
                  <a:gd name="adj" fmla="val 3423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572793E3-A4E4-469E-8D47-1BD45DA016D0}"/>
                  </a:ext>
                </a:extLst>
              </p:cNvPr>
              <p:cNvSpPr/>
              <p:nvPr/>
            </p:nvSpPr>
            <p:spPr>
              <a:xfrm rot="2113573">
                <a:off x="6455833" y="4062120"/>
                <a:ext cx="550333" cy="706137"/>
              </a:xfrm>
              <a:prstGeom prst="trapezoid">
                <a:avLst>
                  <a:gd name="adj" fmla="val 3423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Isosceles Triangle 118">
                <a:extLst>
                  <a:ext uri="{FF2B5EF4-FFF2-40B4-BE49-F238E27FC236}">
                    <a16:creationId xmlns:a16="http://schemas.microsoft.com/office/drawing/2014/main" id="{6D3B6AB7-7BF7-43F4-9C23-37459EF853A5}"/>
                  </a:ext>
                </a:extLst>
              </p:cNvPr>
              <p:cNvSpPr/>
              <p:nvPr/>
            </p:nvSpPr>
            <p:spPr>
              <a:xfrm>
                <a:off x="6565900" y="3997926"/>
                <a:ext cx="715433" cy="1219691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56DA61C-B24C-433C-B204-1C33EC2B76B9}"/>
                  </a:ext>
                </a:extLst>
              </p:cNvPr>
              <p:cNvSpPr/>
              <p:nvPr/>
            </p:nvSpPr>
            <p:spPr>
              <a:xfrm>
                <a:off x="6675967" y="3355983"/>
                <a:ext cx="495300" cy="83452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71661229-442B-46AA-A4CC-92526275F51E}"/>
                  </a:ext>
                </a:extLst>
              </p:cNvPr>
              <p:cNvSpPr/>
              <p:nvPr/>
            </p:nvSpPr>
            <p:spPr>
              <a:xfrm rot="8502806">
                <a:off x="6615168" y="3280365"/>
                <a:ext cx="601586" cy="596016"/>
              </a:xfrm>
              <a:custGeom>
                <a:avLst/>
                <a:gdLst>
                  <a:gd name="connsiteX0" fmla="*/ 215944 w 601586"/>
                  <a:gd name="connsiteY0" fmla="*/ 544182 h 596016"/>
                  <a:gd name="connsiteX1" fmla="*/ 167531 w 601586"/>
                  <a:gd name="connsiteY1" fmla="*/ 487930 h 596016"/>
                  <a:gd name="connsiteX2" fmla="*/ 156468 w 601586"/>
                  <a:gd name="connsiteY2" fmla="*/ 445003 h 596016"/>
                  <a:gd name="connsiteX3" fmla="*/ 139115 w 601586"/>
                  <a:gd name="connsiteY3" fmla="*/ 440823 h 596016"/>
                  <a:gd name="connsiteX4" fmla="*/ 2877 w 601586"/>
                  <a:gd name="connsiteY4" fmla="*/ 249907 h 596016"/>
                  <a:gd name="connsiteX5" fmla="*/ 146381 w 601586"/>
                  <a:gd name="connsiteY5" fmla="*/ 1395 h 596016"/>
                  <a:gd name="connsiteX6" fmla="*/ 353314 w 601586"/>
                  <a:gd name="connsiteY6" fmla="*/ 200217 h 596016"/>
                  <a:gd name="connsiteX7" fmla="*/ 352585 w 601586"/>
                  <a:gd name="connsiteY7" fmla="*/ 245727 h 596016"/>
                  <a:gd name="connsiteX8" fmla="*/ 375682 w 601586"/>
                  <a:gd name="connsiteY8" fmla="*/ 242074 h 596016"/>
                  <a:gd name="connsiteX9" fmla="*/ 601586 w 601586"/>
                  <a:gd name="connsiteY9" fmla="*/ 419045 h 596016"/>
                  <a:gd name="connsiteX10" fmla="*/ 375682 w 601586"/>
                  <a:gd name="connsiteY10" fmla="*/ 596016 h 596016"/>
                  <a:gd name="connsiteX11" fmla="*/ 215944 w 601586"/>
                  <a:gd name="connsiteY11" fmla="*/ 544182 h 59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1586" h="596016">
                    <a:moveTo>
                      <a:pt x="215944" y="544182"/>
                    </a:moveTo>
                    <a:cubicBezTo>
                      <a:pt x="195504" y="528170"/>
                      <a:pt x="178962" y="509103"/>
                      <a:pt x="167531" y="487930"/>
                    </a:cubicBezTo>
                    <a:lnTo>
                      <a:pt x="156468" y="445003"/>
                    </a:lnTo>
                    <a:lnTo>
                      <a:pt x="139115" y="440823"/>
                    </a:lnTo>
                    <a:cubicBezTo>
                      <a:pt x="71412" y="415785"/>
                      <a:pt x="16014" y="342553"/>
                      <a:pt x="2877" y="249907"/>
                    </a:cubicBezTo>
                    <a:cubicBezTo>
                      <a:pt x="-14638" y="126380"/>
                      <a:pt x="49611" y="15117"/>
                      <a:pt x="146381" y="1395"/>
                    </a:cubicBezTo>
                    <a:cubicBezTo>
                      <a:pt x="243151" y="-12326"/>
                      <a:pt x="335798" y="76690"/>
                      <a:pt x="353314" y="200217"/>
                    </a:cubicBezTo>
                    <a:lnTo>
                      <a:pt x="352585" y="245727"/>
                    </a:lnTo>
                    <a:lnTo>
                      <a:pt x="375682" y="242074"/>
                    </a:lnTo>
                    <a:cubicBezTo>
                      <a:pt x="500445" y="242074"/>
                      <a:pt x="601586" y="321307"/>
                      <a:pt x="601586" y="419045"/>
                    </a:cubicBezTo>
                    <a:cubicBezTo>
                      <a:pt x="601586" y="516783"/>
                      <a:pt x="500445" y="596016"/>
                      <a:pt x="375682" y="596016"/>
                    </a:cubicBezTo>
                    <a:cubicBezTo>
                      <a:pt x="313300" y="596016"/>
                      <a:pt x="256824" y="576208"/>
                      <a:pt x="215944" y="544182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78DDBA5-A810-459D-9602-9398439BBD8A}"/>
                </a:ext>
              </a:extLst>
            </p:cNvPr>
            <p:cNvGrpSpPr/>
            <p:nvPr/>
          </p:nvGrpSpPr>
          <p:grpSpPr>
            <a:xfrm>
              <a:off x="4962906" y="2801354"/>
              <a:ext cx="990600" cy="2283991"/>
              <a:chOff x="7896780" y="4032646"/>
              <a:chExt cx="990600" cy="2283991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83550CE-CCE8-4C64-9618-630FE94D270A}"/>
                  </a:ext>
                </a:extLst>
              </p:cNvPr>
              <p:cNvSpPr/>
              <p:nvPr/>
            </p:nvSpPr>
            <p:spPr>
              <a:xfrm>
                <a:off x="8113789" y="5902940"/>
                <a:ext cx="271261" cy="413697"/>
              </a:xfrm>
              <a:prstGeom prst="ellipse">
                <a:avLst/>
              </a:prstGeom>
              <a:solidFill>
                <a:srgbClr val="D2B13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426A8A3-9184-464C-AC4F-39F9D21A6D42}"/>
                  </a:ext>
                </a:extLst>
              </p:cNvPr>
              <p:cNvSpPr/>
              <p:nvPr/>
            </p:nvSpPr>
            <p:spPr>
              <a:xfrm>
                <a:off x="8385051" y="5902940"/>
                <a:ext cx="271261" cy="413697"/>
              </a:xfrm>
              <a:prstGeom prst="ellipse">
                <a:avLst/>
              </a:prstGeom>
              <a:solidFill>
                <a:srgbClr val="D2B13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4EC6C0DC-28C4-41B3-9FBE-285A0EC22565}"/>
                  </a:ext>
                </a:extLst>
              </p:cNvPr>
              <p:cNvSpPr/>
              <p:nvPr/>
            </p:nvSpPr>
            <p:spPr>
              <a:xfrm>
                <a:off x="8602060" y="5420295"/>
                <a:ext cx="271261" cy="27579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214A3D03-9288-4841-9987-CE8D6716B743}"/>
                  </a:ext>
                </a:extLst>
              </p:cNvPr>
              <p:cNvSpPr/>
              <p:nvPr/>
            </p:nvSpPr>
            <p:spPr>
              <a:xfrm>
                <a:off x="7896780" y="5351345"/>
                <a:ext cx="271261" cy="34474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rapezoid 126">
                <a:extLst>
                  <a:ext uri="{FF2B5EF4-FFF2-40B4-BE49-F238E27FC236}">
                    <a16:creationId xmlns:a16="http://schemas.microsoft.com/office/drawing/2014/main" id="{9EB7BC12-A9E0-4EEF-9C8E-68F9EB379EEC}"/>
                  </a:ext>
                </a:extLst>
              </p:cNvPr>
              <p:cNvSpPr/>
              <p:nvPr/>
            </p:nvSpPr>
            <p:spPr>
              <a:xfrm rot="19486427" flipH="1">
                <a:off x="8290481" y="4860210"/>
                <a:ext cx="542523" cy="758444"/>
              </a:xfrm>
              <a:prstGeom prst="trapezoid">
                <a:avLst>
                  <a:gd name="adj" fmla="val 34231"/>
                </a:avLst>
              </a:prstGeom>
              <a:solidFill>
                <a:srgbClr val="95BC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rapezoid 127">
                <a:extLst>
                  <a:ext uri="{FF2B5EF4-FFF2-40B4-BE49-F238E27FC236}">
                    <a16:creationId xmlns:a16="http://schemas.microsoft.com/office/drawing/2014/main" id="{04D4468B-6F41-45E5-A7C6-7DEAC9EA357D}"/>
                  </a:ext>
                </a:extLst>
              </p:cNvPr>
              <p:cNvSpPr/>
              <p:nvPr/>
            </p:nvSpPr>
            <p:spPr>
              <a:xfrm rot="2113573">
                <a:off x="7951032" y="4868699"/>
                <a:ext cx="542523" cy="758444"/>
              </a:xfrm>
              <a:prstGeom prst="trapezoid">
                <a:avLst>
                  <a:gd name="adj" fmla="val 34231"/>
                </a:avLst>
              </a:prstGeom>
              <a:solidFill>
                <a:srgbClr val="95BC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Isosceles Triangle 128">
                <a:extLst>
                  <a:ext uri="{FF2B5EF4-FFF2-40B4-BE49-F238E27FC236}">
                    <a16:creationId xmlns:a16="http://schemas.microsoft.com/office/drawing/2014/main" id="{AE97BF85-74F9-4323-90EA-14046A577103}"/>
                  </a:ext>
                </a:extLst>
              </p:cNvPr>
              <p:cNvSpPr/>
              <p:nvPr/>
            </p:nvSpPr>
            <p:spPr>
              <a:xfrm>
                <a:off x="8059537" y="4799750"/>
                <a:ext cx="705280" cy="1310039"/>
              </a:xfrm>
              <a:prstGeom prst="triangle">
                <a:avLst/>
              </a:prstGeom>
              <a:solidFill>
                <a:srgbClr val="95BC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E01CBF5C-029D-4953-85F4-36CCE908460A}"/>
                  </a:ext>
                </a:extLst>
              </p:cNvPr>
              <p:cNvSpPr/>
              <p:nvPr/>
            </p:nvSpPr>
            <p:spPr>
              <a:xfrm>
                <a:off x="8168041" y="4110256"/>
                <a:ext cx="488271" cy="89634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BF94458-CFA2-4EC0-A411-75189A115838}"/>
                  </a:ext>
                </a:extLst>
              </p:cNvPr>
              <p:cNvSpPr/>
              <p:nvPr/>
            </p:nvSpPr>
            <p:spPr>
              <a:xfrm rot="8502806">
                <a:off x="8102525" y="4032646"/>
                <a:ext cx="606653" cy="605500"/>
              </a:xfrm>
              <a:custGeom>
                <a:avLst/>
                <a:gdLst>
                  <a:gd name="connsiteX0" fmla="*/ 226484 w 606653"/>
                  <a:gd name="connsiteY0" fmla="*/ 549827 h 605500"/>
                  <a:gd name="connsiteX1" fmla="*/ 178758 w 606653"/>
                  <a:gd name="connsiteY1" fmla="*/ 489408 h 605500"/>
                  <a:gd name="connsiteX2" fmla="*/ 167083 w 606653"/>
                  <a:gd name="connsiteY2" fmla="*/ 440049 h 605500"/>
                  <a:gd name="connsiteX3" fmla="*/ 146358 w 606653"/>
                  <a:gd name="connsiteY3" fmla="*/ 435676 h 605500"/>
                  <a:gd name="connsiteX4" fmla="*/ 2608 w 606653"/>
                  <a:gd name="connsiteY4" fmla="*/ 248809 h 605500"/>
                  <a:gd name="connsiteX5" fmla="*/ 159540 w 606653"/>
                  <a:gd name="connsiteY5" fmla="*/ 1631 h 605500"/>
                  <a:gd name="connsiteX6" fmla="*/ 379002 w 606653"/>
                  <a:gd name="connsiteY6" fmla="*/ 195438 h 605500"/>
                  <a:gd name="connsiteX7" fmla="*/ 378081 w 606653"/>
                  <a:gd name="connsiteY7" fmla="*/ 226352 h 605500"/>
                  <a:gd name="connsiteX8" fmla="*/ 383955 w 606653"/>
                  <a:gd name="connsiteY8" fmla="*/ 225340 h 605500"/>
                  <a:gd name="connsiteX9" fmla="*/ 606653 w 606653"/>
                  <a:gd name="connsiteY9" fmla="*/ 415420 h 605500"/>
                  <a:gd name="connsiteX10" fmla="*/ 383955 w 606653"/>
                  <a:gd name="connsiteY10" fmla="*/ 605500 h 605500"/>
                  <a:gd name="connsiteX11" fmla="*/ 226484 w 606653"/>
                  <a:gd name="connsiteY11" fmla="*/ 549827 h 60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6653" h="605500">
                    <a:moveTo>
                      <a:pt x="226484" y="549827"/>
                    </a:moveTo>
                    <a:cubicBezTo>
                      <a:pt x="206333" y="532628"/>
                      <a:pt x="190027" y="512149"/>
                      <a:pt x="178758" y="489408"/>
                    </a:cubicBezTo>
                    <a:lnTo>
                      <a:pt x="167083" y="440049"/>
                    </a:lnTo>
                    <a:lnTo>
                      <a:pt x="146358" y="435676"/>
                    </a:lnTo>
                    <a:cubicBezTo>
                      <a:pt x="74066" y="411782"/>
                      <a:pt x="15558" y="340141"/>
                      <a:pt x="2608" y="248809"/>
                    </a:cubicBezTo>
                    <a:cubicBezTo>
                      <a:pt x="-14659" y="127034"/>
                      <a:pt x="55602" y="16369"/>
                      <a:pt x="159540" y="1631"/>
                    </a:cubicBezTo>
                    <a:cubicBezTo>
                      <a:pt x="263479" y="-13107"/>
                      <a:pt x="361735" y="73664"/>
                      <a:pt x="379002" y="195438"/>
                    </a:cubicBezTo>
                    <a:lnTo>
                      <a:pt x="378081" y="226352"/>
                    </a:lnTo>
                    <a:lnTo>
                      <a:pt x="383955" y="225340"/>
                    </a:lnTo>
                    <a:cubicBezTo>
                      <a:pt x="506948" y="225340"/>
                      <a:pt x="606653" y="310442"/>
                      <a:pt x="606653" y="415420"/>
                    </a:cubicBezTo>
                    <a:cubicBezTo>
                      <a:pt x="606653" y="520398"/>
                      <a:pt x="506948" y="605500"/>
                      <a:pt x="383955" y="605500"/>
                    </a:cubicBezTo>
                    <a:cubicBezTo>
                      <a:pt x="322458" y="605500"/>
                      <a:pt x="266784" y="584224"/>
                      <a:pt x="226484" y="549827"/>
                    </a:cubicBezTo>
                    <a:close/>
                  </a:path>
                </a:pathLst>
              </a:cu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2" name="Cloud 131">
                <a:extLst>
                  <a:ext uri="{FF2B5EF4-FFF2-40B4-BE49-F238E27FC236}">
                    <a16:creationId xmlns:a16="http://schemas.microsoft.com/office/drawing/2014/main" id="{BF29CEC4-721C-4F1A-8D17-D2CC11431380}"/>
                  </a:ext>
                </a:extLst>
              </p:cNvPr>
              <p:cNvSpPr/>
              <p:nvPr/>
            </p:nvSpPr>
            <p:spPr>
              <a:xfrm>
                <a:off x="7896780" y="4386053"/>
                <a:ext cx="271261" cy="551595"/>
              </a:xfrm>
              <a:prstGeom prst="cloud">
                <a:avLst/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Cloud 132">
                <a:extLst>
                  <a:ext uri="{FF2B5EF4-FFF2-40B4-BE49-F238E27FC236}">
                    <a16:creationId xmlns:a16="http://schemas.microsoft.com/office/drawing/2014/main" id="{B6550F5A-68EE-467C-89EC-075090E53218}"/>
                  </a:ext>
                </a:extLst>
              </p:cNvPr>
              <p:cNvSpPr/>
              <p:nvPr/>
            </p:nvSpPr>
            <p:spPr>
              <a:xfrm rot="20350014">
                <a:off x="8616119" y="4360377"/>
                <a:ext cx="271261" cy="551595"/>
              </a:xfrm>
              <a:prstGeom prst="cloud">
                <a:avLst/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53">
              <a:extLst>
                <a:ext uri="{FF2B5EF4-FFF2-40B4-BE49-F238E27FC236}">
                  <a16:creationId xmlns:a16="http://schemas.microsoft.com/office/drawing/2014/main" id="{2080051B-B743-4E77-89E4-639418B85E78}"/>
                </a:ext>
              </a:extLst>
            </p:cNvPr>
            <p:cNvGrpSpPr/>
            <p:nvPr/>
          </p:nvGrpSpPr>
          <p:grpSpPr>
            <a:xfrm>
              <a:off x="3589196" y="2858193"/>
              <a:ext cx="1066800" cy="2135848"/>
              <a:chOff x="4267200" y="3579152"/>
              <a:chExt cx="1066800" cy="2135848"/>
            </a:xfrm>
          </p:grpSpPr>
          <p:grpSp>
            <p:nvGrpSpPr>
              <p:cNvPr id="135" name="Group 105">
                <a:extLst>
                  <a:ext uri="{FF2B5EF4-FFF2-40B4-BE49-F238E27FC236}">
                    <a16:creationId xmlns:a16="http://schemas.microsoft.com/office/drawing/2014/main" id="{97B630D9-08E9-46B7-8ABA-7B6C73B7CF86}"/>
                  </a:ext>
                </a:extLst>
              </p:cNvPr>
              <p:cNvGrpSpPr/>
              <p:nvPr/>
            </p:nvGrpSpPr>
            <p:grpSpPr>
              <a:xfrm>
                <a:off x="4267200" y="3579152"/>
                <a:ext cx="1066800" cy="2135848"/>
                <a:chOff x="5791200" y="3393340"/>
                <a:chExt cx="1371600" cy="2477838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E1D3540C-291C-4185-9319-40AE10ABC02E}"/>
                    </a:ext>
                  </a:extLst>
                </p:cNvPr>
                <p:cNvSpPr/>
                <p:nvPr/>
              </p:nvSpPr>
              <p:spPr>
                <a:xfrm>
                  <a:off x="6096000" y="5413978"/>
                  <a:ext cx="381000" cy="457200"/>
                </a:xfrm>
                <a:prstGeom prst="ellipse">
                  <a:avLst/>
                </a:prstGeom>
                <a:solidFill>
                  <a:srgbClr val="D2B13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DC9BB2CF-B617-4A36-AFA3-C3B27EF66C64}"/>
                    </a:ext>
                  </a:extLst>
                </p:cNvPr>
                <p:cNvSpPr/>
                <p:nvPr/>
              </p:nvSpPr>
              <p:spPr>
                <a:xfrm>
                  <a:off x="6477000" y="5413978"/>
                  <a:ext cx="381000" cy="457200"/>
                </a:xfrm>
                <a:prstGeom prst="ellipse">
                  <a:avLst/>
                </a:prstGeom>
                <a:solidFill>
                  <a:srgbClr val="D2B13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F564A246-5124-4916-8FA6-4E4B68FF32AE}"/>
                    </a:ext>
                  </a:extLst>
                </p:cNvPr>
                <p:cNvSpPr/>
                <p:nvPr/>
              </p:nvSpPr>
              <p:spPr>
                <a:xfrm>
                  <a:off x="6781800" y="4880578"/>
                  <a:ext cx="381000" cy="3048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F79FD0A7-D1D5-422C-8E8B-7B94D4793660}"/>
                    </a:ext>
                  </a:extLst>
                </p:cNvPr>
                <p:cNvSpPr/>
                <p:nvPr/>
              </p:nvSpPr>
              <p:spPr>
                <a:xfrm>
                  <a:off x="5791200" y="4804378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Trapezoid 140">
                  <a:extLst>
                    <a:ext uri="{FF2B5EF4-FFF2-40B4-BE49-F238E27FC236}">
                      <a16:creationId xmlns:a16="http://schemas.microsoft.com/office/drawing/2014/main" id="{25F2180A-27F4-4F98-9677-BD573B4F7F3A}"/>
                    </a:ext>
                  </a:extLst>
                </p:cNvPr>
                <p:cNvSpPr/>
                <p:nvPr/>
              </p:nvSpPr>
              <p:spPr>
                <a:xfrm rot="19486427" flipH="1">
                  <a:off x="6344172" y="4261596"/>
                  <a:ext cx="762000" cy="838200"/>
                </a:xfrm>
                <a:prstGeom prst="trapezoid">
                  <a:avLst>
                    <a:gd name="adj" fmla="val 34231"/>
                  </a:avLst>
                </a:prstGeom>
                <a:solidFill>
                  <a:srgbClr val="CC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rapezoid 141">
                  <a:extLst>
                    <a:ext uri="{FF2B5EF4-FFF2-40B4-BE49-F238E27FC236}">
                      <a16:creationId xmlns:a16="http://schemas.microsoft.com/office/drawing/2014/main" id="{7F4C7E79-1D8C-4AAD-842B-25CBF151B213}"/>
                    </a:ext>
                  </a:extLst>
                </p:cNvPr>
                <p:cNvSpPr/>
                <p:nvPr/>
              </p:nvSpPr>
              <p:spPr>
                <a:xfrm rot="2113573">
                  <a:off x="5867400" y="4270978"/>
                  <a:ext cx="762000" cy="838200"/>
                </a:xfrm>
                <a:prstGeom prst="trapezoid">
                  <a:avLst>
                    <a:gd name="adj" fmla="val 34231"/>
                  </a:avLst>
                </a:prstGeom>
                <a:solidFill>
                  <a:srgbClr val="CC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Isosceles Triangle 142">
                  <a:extLst>
                    <a:ext uri="{FF2B5EF4-FFF2-40B4-BE49-F238E27FC236}">
                      <a16:creationId xmlns:a16="http://schemas.microsoft.com/office/drawing/2014/main" id="{E4E24F17-C27F-4DDB-8100-A57A1F50DC34}"/>
                    </a:ext>
                  </a:extLst>
                </p:cNvPr>
                <p:cNvSpPr/>
                <p:nvPr/>
              </p:nvSpPr>
              <p:spPr>
                <a:xfrm>
                  <a:off x="6019800" y="4194778"/>
                  <a:ext cx="990600" cy="1447800"/>
                </a:xfrm>
                <a:prstGeom prst="triangle">
                  <a:avLst/>
                </a:prstGeom>
                <a:solidFill>
                  <a:srgbClr val="D2B13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FCEFCF15-9349-4304-B17F-7A6C027E7D19}"/>
                    </a:ext>
                  </a:extLst>
                </p:cNvPr>
                <p:cNvSpPr/>
                <p:nvPr/>
              </p:nvSpPr>
              <p:spPr>
                <a:xfrm>
                  <a:off x="6172200" y="3432778"/>
                  <a:ext cx="685800" cy="9906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Wave 144">
                  <a:extLst>
                    <a:ext uri="{FF2B5EF4-FFF2-40B4-BE49-F238E27FC236}">
                      <a16:creationId xmlns:a16="http://schemas.microsoft.com/office/drawing/2014/main" id="{39D76052-041B-4417-A3E9-0EAB18C6FC11}"/>
                    </a:ext>
                  </a:extLst>
                </p:cNvPr>
                <p:cNvSpPr/>
                <p:nvPr/>
              </p:nvSpPr>
              <p:spPr>
                <a:xfrm rot="19933828">
                  <a:off x="6074465" y="3393340"/>
                  <a:ext cx="533400" cy="457199"/>
                </a:xfrm>
                <a:prstGeom prst="wave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Wave 145">
                  <a:extLst>
                    <a:ext uri="{FF2B5EF4-FFF2-40B4-BE49-F238E27FC236}">
                      <a16:creationId xmlns:a16="http://schemas.microsoft.com/office/drawing/2014/main" id="{0C155355-8958-4424-BC99-C3399A057BE7}"/>
                    </a:ext>
                  </a:extLst>
                </p:cNvPr>
                <p:cNvSpPr/>
                <p:nvPr/>
              </p:nvSpPr>
              <p:spPr>
                <a:xfrm rot="2263772">
                  <a:off x="6478296" y="3495411"/>
                  <a:ext cx="533400" cy="457199"/>
                </a:xfrm>
                <a:prstGeom prst="wave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8CD0978-D57F-4A36-9298-A43D348DDBE4}"/>
                  </a:ext>
                </a:extLst>
              </p:cNvPr>
              <p:cNvSpPr/>
              <p:nvPr/>
            </p:nvSpPr>
            <p:spPr>
              <a:xfrm>
                <a:off x="4648200" y="3657600"/>
                <a:ext cx="381000" cy="228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37DA804-3BC3-4407-A38E-0BA16804BD9A}"/>
              </a:ext>
            </a:extLst>
          </p:cNvPr>
          <p:cNvGrpSpPr/>
          <p:nvPr/>
        </p:nvGrpSpPr>
        <p:grpSpPr>
          <a:xfrm>
            <a:off x="5803816" y="1041223"/>
            <a:ext cx="1558083" cy="2554041"/>
            <a:chOff x="23539" y="1287948"/>
            <a:chExt cx="2999432" cy="4916728"/>
          </a:xfrm>
        </p:grpSpPr>
        <p:sp>
          <p:nvSpPr>
            <p:cNvPr id="148" name="Oval 45">
              <a:extLst>
                <a:ext uri="{FF2B5EF4-FFF2-40B4-BE49-F238E27FC236}">
                  <a16:creationId xmlns:a16="http://schemas.microsoft.com/office/drawing/2014/main" id="{E572DBAC-4CBA-4DCC-9BFF-1B72769B5BDE}"/>
                </a:ext>
              </a:extLst>
            </p:cNvPr>
            <p:cNvSpPr/>
            <p:nvPr/>
          </p:nvSpPr>
          <p:spPr>
            <a:xfrm>
              <a:off x="23539" y="2738695"/>
              <a:ext cx="2999432" cy="3176772"/>
            </a:xfrm>
            <a:custGeom>
              <a:avLst/>
              <a:gdLst>
                <a:gd name="connsiteX0" fmla="*/ 0 w 2822097"/>
                <a:gd name="connsiteY0" fmla="*/ 1892774 h 3785548"/>
                <a:gd name="connsiteX1" fmla="*/ 1411049 w 2822097"/>
                <a:gd name="connsiteY1" fmla="*/ 0 h 3785548"/>
                <a:gd name="connsiteX2" fmla="*/ 2822098 w 2822097"/>
                <a:gd name="connsiteY2" fmla="*/ 1892774 h 3785548"/>
                <a:gd name="connsiteX3" fmla="*/ 1411049 w 2822097"/>
                <a:gd name="connsiteY3" fmla="*/ 3785548 h 3785548"/>
                <a:gd name="connsiteX4" fmla="*/ 0 w 2822097"/>
                <a:gd name="connsiteY4" fmla="*/ 1892774 h 3785548"/>
                <a:gd name="connsiteX0" fmla="*/ 4207 w 2830512"/>
                <a:gd name="connsiteY0" fmla="*/ 1892774 h 3865518"/>
                <a:gd name="connsiteX1" fmla="*/ 1415256 w 2830512"/>
                <a:gd name="connsiteY1" fmla="*/ 0 h 3865518"/>
                <a:gd name="connsiteX2" fmla="*/ 2826305 w 2830512"/>
                <a:gd name="connsiteY2" fmla="*/ 1892774 h 3865518"/>
                <a:gd name="connsiteX3" fmla="*/ 1415256 w 2830512"/>
                <a:gd name="connsiteY3" fmla="*/ 3785548 h 3865518"/>
                <a:gd name="connsiteX4" fmla="*/ 4207 w 2830512"/>
                <a:gd name="connsiteY4" fmla="*/ 1892774 h 3865518"/>
                <a:gd name="connsiteX0" fmla="*/ 9785 w 2841668"/>
                <a:gd name="connsiteY0" fmla="*/ 1892774 h 3804969"/>
                <a:gd name="connsiteX1" fmla="*/ 1420834 w 2841668"/>
                <a:gd name="connsiteY1" fmla="*/ 0 h 3804969"/>
                <a:gd name="connsiteX2" fmla="*/ 2831883 w 2841668"/>
                <a:gd name="connsiteY2" fmla="*/ 1892774 h 3804969"/>
                <a:gd name="connsiteX3" fmla="*/ 1420834 w 2841668"/>
                <a:gd name="connsiteY3" fmla="*/ 3785548 h 3804969"/>
                <a:gd name="connsiteX4" fmla="*/ 9785 w 2841668"/>
                <a:gd name="connsiteY4" fmla="*/ 1892774 h 3804969"/>
                <a:gd name="connsiteX0" fmla="*/ 9785 w 2841668"/>
                <a:gd name="connsiteY0" fmla="*/ 1892774 h 3785832"/>
                <a:gd name="connsiteX1" fmla="*/ 1420834 w 2841668"/>
                <a:gd name="connsiteY1" fmla="*/ 0 h 3785832"/>
                <a:gd name="connsiteX2" fmla="*/ 2831883 w 2841668"/>
                <a:gd name="connsiteY2" fmla="*/ 1892774 h 3785832"/>
                <a:gd name="connsiteX3" fmla="*/ 1420834 w 2841668"/>
                <a:gd name="connsiteY3" fmla="*/ 3785548 h 3785832"/>
                <a:gd name="connsiteX4" fmla="*/ 9785 w 2841668"/>
                <a:gd name="connsiteY4" fmla="*/ 1892774 h 3785832"/>
                <a:gd name="connsiteX0" fmla="*/ 97929 w 2929812"/>
                <a:gd name="connsiteY0" fmla="*/ 1892774 h 3785832"/>
                <a:gd name="connsiteX1" fmla="*/ 1508978 w 2929812"/>
                <a:gd name="connsiteY1" fmla="*/ 0 h 3785832"/>
                <a:gd name="connsiteX2" fmla="*/ 2920027 w 2929812"/>
                <a:gd name="connsiteY2" fmla="*/ 1892774 h 3785832"/>
                <a:gd name="connsiteX3" fmla="*/ 1508978 w 2929812"/>
                <a:gd name="connsiteY3" fmla="*/ 3785548 h 3785832"/>
                <a:gd name="connsiteX4" fmla="*/ 97929 w 2929812"/>
                <a:gd name="connsiteY4" fmla="*/ 1892774 h 3785832"/>
                <a:gd name="connsiteX0" fmla="*/ 205284 w 3037167"/>
                <a:gd name="connsiteY0" fmla="*/ 1892774 h 3785790"/>
                <a:gd name="connsiteX1" fmla="*/ 1616333 w 3037167"/>
                <a:gd name="connsiteY1" fmla="*/ 0 h 3785790"/>
                <a:gd name="connsiteX2" fmla="*/ 3027382 w 3037167"/>
                <a:gd name="connsiteY2" fmla="*/ 1892774 h 3785790"/>
                <a:gd name="connsiteX3" fmla="*/ 1616333 w 3037167"/>
                <a:gd name="connsiteY3" fmla="*/ 3785548 h 3785790"/>
                <a:gd name="connsiteX4" fmla="*/ 205284 w 3037167"/>
                <a:gd name="connsiteY4" fmla="*/ 1892774 h 3785790"/>
                <a:gd name="connsiteX0" fmla="*/ 205284 w 3037167"/>
                <a:gd name="connsiteY0" fmla="*/ 1892774 h 3785790"/>
                <a:gd name="connsiteX1" fmla="*/ 1616333 w 3037167"/>
                <a:gd name="connsiteY1" fmla="*/ 0 h 3785790"/>
                <a:gd name="connsiteX2" fmla="*/ 3027382 w 3037167"/>
                <a:gd name="connsiteY2" fmla="*/ 1892774 h 3785790"/>
                <a:gd name="connsiteX3" fmla="*/ 1616333 w 3037167"/>
                <a:gd name="connsiteY3" fmla="*/ 3785548 h 3785790"/>
                <a:gd name="connsiteX4" fmla="*/ 205284 w 3037167"/>
                <a:gd name="connsiteY4" fmla="*/ 1892774 h 3785790"/>
                <a:gd name="connsiteX0" fmla="*/ 90760 w 2931146"/>
                <a:gd name="connsiteY0" fmla="*/ 1892789 h 3785581"/>
                <a:gd name="connsiteX1" fmla="*/ 1501809 w 2931146"/>
                <a:gd name="connsiteY1" fmla="*/ 15 h 3785581"/>
                <a:gd name="connsiteX2" fmla="*/ 2931146 w 2931146"/>
                <a:gd name="connsiteY2" fmla="*/ 1920221 h 3785581"/>
                <a:gd name="connsiteX3" fmla="*/ 1501809 w 2931146"/>
                <a:gd name="connsiteY3" fmla="*/ 3785563 h 3785581"/>
                <a:gd name="connsiteX4" fmla="*/ 90760 w 2931146"/>
                <a:gd name="connsiteY4" fmla="*/ 1892789 h 3785581"/>
                <a:gd name="connsiteX0" fmla="*/ 90760 w 2999432"/>
                <a:gd name="connsiteY0" fmla="*/ 1892789 h 3785578"/>
                <a:gd name="connsiteX1" fmla="*/ 1501809 w 2999432"/>
                <a:gd name="connsiteY1" fmla="*/ 15 h 3785578"/>
                <a:gd name="connsiteX2" fmla="*/ 2931146 w 2999432"/>
                <a:gd name="connsiteY2" fmla="*/ 1920221 h 3785578"/>
                <a:gd name="connsiteX3" fmla="*/ 1501809 w 2999432"/>
                <a:gd name="connsiteY3" fmla="*/ 3785563 h 3785578"/>
                <a:gd name="connsiteX4" fmla="*/ 90760 w 2999432"/>
                <a:gd name="connsiteY4" fmla="*/ 1892789 h 37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9432" h="3785578">
                  <a:moveTo>
                    <a:pt x="90760" y="1892789"/>
                  </a:moveTo>
                  <a:cubicBezTo>
                    <a:pt x="547960" y="1002887"/>
                    <a:pt x="1028411" y="-4557"/>
                    <a:pt x="1501809" y="15"/>
                  </a:cubicBezTo>
                  <a:cubicBezTo>
                    <a:pt x="1975207" y="4587"/>
                    <a:pt x="2537954" y="1021175"/>
                    <a:pt x="2931146" y="1920221"/>
                  </a:cubicBezTo>
                  <a:cubicBezTo>
                    <a:pt x="3315194" y="2773547"/>
                    <a:pt x="1975207" y="3790135"/>
                    <a:pt x="1501809" y="3785563"/>
                  </a:cubicBezTo>
                  <a:cubicBezTo>
                    <a:pt x="1028411" y="3780991"/>
                    <a:pt x="-366440" y="2782691"/>
                    <a:pt x="90760" y="189278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5">
              <a:extLst>
                <a:ext uri="{FF2B5EF4-FFF2-40B4-BE49-F238E27FC236}">
                  <a16:creationId xmlns:a16="http://schemas.microsoft.com/office/drawing/2014/main" id="{F22471C9-2095-4E81-8661-08F7B8EA73EA}"/>
                </a:ext>
              </a:extLst>
            </p:cNvPr>
            <p:cNvSpPr/>
            <p:nvPr/>
          </p:nvSpPr>
          <p:spPr>
            <a:xfrm rot="20061683">
              <a:off x="2244964" y="4093205"/>
              <a:ext cx="415101" cy="6408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28AEE26-EE54-443F-B6CF-CE95F2E69DF7}"/>
                </a:ext>
              </a:extLst>
            </p:cNvPr>
            <p:cNvSpPr/>
            <p:nvPr/>
          </p:nvSpPr>
          <p:spPr>
            <a:xfrm rot="10800000">
              <a:off x="482396" y="1287948"/>
              <a:ext cx="2066750" cy="2203008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Trapezoid 150">
              <a:extLst>
                <a:ext uri="{FF2B5EF4-FFF2-40B4-BE49-F238E27FC236}">
                  <a16:creationId xmlns:a16="http://schemas.microsoft.com/office/drawing/2014/main" id="{B4F9F79D-3E09-4B05-98C4-4D6B4B78A3A1}"/>
                </a:ext>
              </a:extLst>
            </p:cNvPr>
            <p:cNvSpPr/>
            <p:nvPr/>
          </p:nvSpPr>
          <p:spPr>
            <a:xfrm rot="20726610" flipH="1">
              <a:off x="1579161" y="2798381"/>
              <a:ext cx="971198" cy="1673457"/>
            </a:xfrm>
            <a:prstGeom prst="trapezoid">
              <a:avLst>
                <a:gd name="adj" fmla="val 4520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09FBFA7-B48D-4B3D-92B3-684BD7CB1F33}"/>
                </a:ext>
              </a:extLst>
            </p:cNvPr>
            <p:cNvSpPr/>
            <p:nvPr/>
          </p:nvSpPr>
          <p:spPr>
            <a:xfrm rot="976600">
              <a:off x="467058" y="4037024"/>
              <a:ext cx="449222" cy="6503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rapezoid 152">
              <a:extLst>
                <a:ext uri="{FF2B5EF4-FFF2-40B4-BE49-F238E27FC236}">
                  <a16:creationId xmlns:a16="http://schemas.microsoft.com/office/drawing/2014/main" id="{CAD3B09E-0E97-4A5A-9053-DDC647EF2C38}"/>
                </a:ext>
              </a:extLst>
            </p:cNvPr>
            <p:cNvSpPr/>
            <p:nvPr/>
          </p:nvSpPr>
          <p:spPr>
            <a:xfrm rot="808127">
              <a:off x="488827" y="2706164"/>
              <a:ext cx="1123505" cy="1747081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7190855-DF7E-4723-95E9-A13F21D4BFA1}"/>
                </a:ext>
              </a:extLst>
            </p:cNvPr>
            <p:cNvSpPr/>
            <p:nvPr/>
          </p:nvSpPr>
          <p:spPr>
            <a:xfrm rot="886948" flipH="1">
              <a:off x="1487855" y="5728273"/>
              <a:ext cx="597118" cy="47640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BFAB76C-411B-4588-84A4-C6765BF68D64}"/>
                </a:ext>
              </a:extLst>
            </p:cNvPr>
            <p:cNvSpPr/>
            <p:nvPr/>
          </p:nvSpPr>
          <p:spPr>
            <a:xfrm rot="20713052">
              <a:off x="763009" y="5728273"/>
              <a:ext cx="597118" cy="47640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rapezoid 155">
              <a:extLst>
                <a:ext uri="{FF2B5EF4-FFF2-40B4-BE49-F238E27FC236}">
                  <a16:creationId xmlns:a16="http://schemas.microsoft.com/office/drawing/2014/main" id="{38576D16-5269-4E85-86F4-4C9F0D5F9D16}"/>
                </a:ext>
              </a:extLst>
            </p:cNvPr>
            <p:cNvSpPr/>
            <p:nvPr/>
          </p:nvSpPr>
          <p:spPr>
            <a:xfrm>
              <a:off x="495635" y="2799211"/>
              <a:ext cx="2120175" cy="3228831"/>
            </a:xfrm>
            <a:prstGeom prst="trapezoid">
              <a:avLst>
                <a:gd name="adj" fmla="val 3494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55FEB57-099E-42D2-8A0F-DAF5128C8247}"/>
                </a:ext>
              </a:extLst>
            </p:cNvPr>
            <p:cNvSpPr/>
            <p:nvPr/>
          </p:nvSpPr>
          <p:spPr>
            <a:xfrm>
              <a:off x="933997" y="4015516"/>
              <a:ext cx="1279358" cy="1777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ounded Rectangle 10">
              <a:extLst>
                <a:ext uri="{FF2B5EF4-FFF2-40B4-BE49-F238E27FC236}">
                  <a16:creationId xmlns:a16="http://schemas.microsoft.com/office/drawing/2014/main" id="{BBEE30EC-E7BA-4EEC-A6AB-EDCB41DDBE0C}"/>
                </a:ext>
              </a:extLst>
            </p:cNvPr>
            <p:cNvSpPr/>
            <p:nvPr/>
          </p:nvSpPr>
          <p:spPr>
            <a:xfrm>
              <a:off x="984555" y="4152135"/>
              <a:ext cx="163091" cy="90407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ounded Rectangle 11">
              <a:extLst>
                <a:ext uri="{FF2B5EF4-FFF2-40B4-BE49-F238E27FC236}">
                  <a16:creationId xmlns:a16="http://schemas.microsoft.com/office/drawing/2014/main" id="{C3F4F34F-3D3D-4586-86AE-BDE5A381967D}"/>
                </a:ext>
              </a:extLst>
            </p:cNvPr>
            <p:cNvSpPr/>
            <p:nvPr/>
          </p:nvSpPr>
          <p:spPr>
            <a:xfrm rot="20563410">
              <a:off x="1097978" y="4059700"/>
              <a:ext cx="172389" cy="109780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2">
              <a:extLst>
                <a:ext uri="{FF2B5EF4-FFF2-40B4-BE49-F238E27FC236}">
                  <a16:creationId xmlns:a16="http://schemas.microsoft.com/office/drawing/2014/main" id="{8BFD1CC9-BC72-4A80-BC1B-E3557845D74E}"/>
                </a:ext>
              </a:extLst>
            </p:cNvPr>
            <p:cNvSpPr/>
            <p:nvPr/>
          </p:nvSpPr>
          <p:spPr>
            <a:xfrm>
              <a:off x="930192" y="4022984"/>
              <a:ext cx="217454" cy="19372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3">
              <a:extLst>
                <a:ext uri="{FF2B5EF4-FFF2-40B4-BE49-F238E27FC236}">
                  <a16:creationId xmlns:a16="http://schemas.microsoft.com/office/drawing/2014/main" id="{9515DA80-7E91-4ED6-BC2A-EABCAFB48D2F}"/>
                </a:ext>
              </a:extLst>
            </p:cNvPr>
            <p:cNvSpPr/>
            <p:nvPr/>
          </p:nvSpPr>
          <p:spPr>
            <a:xfrm flipH="1">
              <a:off x="1298467" y="2002975"/>
              <a:ext cx="424191" cy="1189266"/>
            </a:xfrm>
            <a:custGeom>
              <a:avLst/>
              <a:gdLst>
                <a:gd name="connsiteX0" fmla="*/ 0 w 491120"/>
                <a:gd name="connsiteY0" fmla="*/ 489477 h 978954"/>
                <a:gd name="connsiteX1" fmla="*/ 245560 w 491120"/>
                <a:gd name="connsiteY1" fmla="*/ 0 h 978954"/>
                <a:gd name="connsiteX2" fmla="*/ 491120 w 491120"/>
                <a:gd name="connsiteY2" fmla="*/ 489477 h 978954"/>
                <a:gd name="connsiteX3" fmla="*/ 245560 w 491120"/>
                <a:gd name="connsiteY3" fmla="*/ 978954 h 978954"/>
                <a:gd name="connsiteX4" fmla="*/ 0 w 491120"/>
                <a:gd name="connsiteY4" fmla="*/ 489477 h 978954"/>
                <a:gd name="connsiteX0" fmla="*/ 16 w 491136"/>
                <a:gd name="connsiteY0" fmla="*/ 489477 h 1189266"/>
                <a:gd name="connsiteX1" fmla="*/ 245576 w 491136"/>
                <a:gd name="connsiteY1" fmla="*/ 0 h 1189266"/>
                <a:gd name="connsiteX2" fmla="*/ 491136 w 491136"/>
                <a:gd name="connsiteY2" fmla="*/ 489477 h 1189266"/>
                <a:gd name="connsiteX3" fmla="*/ 236432 w 491136"/>
                <a:gd name="connsiteY3" fmla="*/ 1189266 h 1189266"/>
                <a:gd name="connsiteX4" fmla="*/ 16 w 491136"/>
                <a:gd name="connsiteY4" fmla="*/ 489477 h 1189266"/>
                <a:gd name="connsiteX0" fmla="*/ 12 w 491132"/>
                <a:gd name="connsiteY0" fmla="*/ 489477 h 1189266"/>
                <a:gd name="connsiteX1" fmla="*/ 245572 w 491132"/>
                <a:gd name="connsiteY1" fmla="*/ 0 h 1189266"/>
                <a:gd name="connsiteX2" fmla="*/ 491132 w 491132"/>
                <a:gd name="connsiteY2" fmla="*/ 489477 h 1189266"/>
                <a:gd name="connsiteX3" fmla="*/ 236428 w 491132"/>
                <a:gd name="connsiteY3" fmla="*/ 1189266 h 1189266"/>
                <a:gd name="connsiteX4" fmla="*/ 12 w 491132"/>
                <a:gd name="connsiteY4" fmla="*/ 489477 h 11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132" h="1189266">
                  <a:moveTo>
                    <a:pt x="12" y="489477"/>
                  </a:moveTo>
                  <a:cubicBezTo>
                    <a:pt x="1536" y="291266"/>
                    <a:pt x="163719" y="0"/>
                    <a:pt x="245572" y="0"/>
                  </a:cubicBezTo>
                  <a:cubicBezTo>
                    <a:pt x="327425" y="0"/>
                    <a:pt x="491132" y="219146"/>
                    <a:pt x="491132" y="489477"/>
                  </a:cubicBezTo>
                  <a:cubicBezTo>
                    <a:pt x="491132" y="759808"/>
                    <a:pt x="318281" y="1189266"/>
                    <a:pt x="236428" y="1189266"/>
                  </a:cubicBezTo>
                  <a:cubicBezTo>
                    <a:pt x="154575" y="1189266"/>
                    <a:pt x="-1512" y="687688"/>
                    <a:pt x="12" y="48947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74CED17-919D-4188-9EDD-348C1BED82EC}"/>
                </a:ext>
              </a:extLst>
            </p:cNvPr>
            <p:cNvSpPr/>
            <p:nvPr/>
          </p:nvSpPr>
          <p:spPr>
            <a:xfrm>
              <a:off x="1013288" y="1459929"/>
              <a:ext cx="994550" cy="14618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8FF2243-2E04-46B9-AC65-1F60EC72A5C5}"/>
                </a:ext>
              </a:extLst>
            </p:cNvPr>
            <p:cNvSpPr/>
            <p:nvPr/>
          </p:nvSpPr>
          <p:spPr>
            <a:xfrm>
              <a:off x="805794" y="1812508"/>
              <a:ext cx="132329" cy="118026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4D46935-52D4-462A-99CD-E6348DEB7B4B}"/>
                </a:ext>
              </a:extLst>
            </p:cNvPr>
            <p:cNvSpPr/>
            <p:nvPr/>
          </p:nvSpPr>
          <p:spPr>
            <a:xfrm rot="407483">
              <a:off x="1022149" y="2393814"/>
              <a:ext cx="980609" cy="626291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15ECAAA-F47C-4C89-87C4-0BEA9733A70C}"/>
                </a:ext>
              </a:extLst>
            </p:cNvPr>
            <p:cNvSpPr/>
            <p:nvPr/>
          </p:nvSpPr>
          <p:spPr>
            <a:xfrm>
              <a:off x="1321656" y="2473764"/>
              <a:ext cx="365188" cy="17724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7F471C3-3753-45DB-923D-DAF0826E2A60}"/>
                </a:ext>
              </a:extLst>
            </p:cNvPr>
            <p:cNvSpPr/>
            <p:nvPr/>
          </p:nvSpPr>
          <p:spPr>
            <a:xfrm rot="10800000">
              <a:off x="1050579" y="1298662"/>
              <a:ext cx="940271" cy="57235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783F611-C1A3-437B-AD12-DB614FA129EF}"/>
                </a:ext>
              </a:extLst>
            </p:cNvPr>
            <p:cNvSpPr/>
            <p:nvPr/>
          </p:nvSpPr>
          <p:spPr>
            <a:xfrm rot="886948" flipH="1">
              <a:off x="1673209" y="1327086"/>
              <a:ext cx="424890" cy="42891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5B6309B-12C1-4E8F-9A3E-2A410EDCFD77}"/>
                </a:ext>
              </a:extLst>
            </p:cNvPr>
            <p:cNvSpPr/>
            <p:nvPr/>
          </p:nvSpPr>
          <p:spPr>
            <a:xfrm rot="886948" flipH="1">
              <a:off x="924297" y="1318967"/>
              <a:ext cx="424890" cy="42891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uble Wave 3"/>
          <p:cNvSpPr/>
          <p:nvPr/>
        </p:nvSpPr>
        <p:spPr>
          <a:xfrm rot="16200000">
            <a:off x="4642885" y="4212967"/>
            <a:ext cx="3147060" cy="1685808"/>
          </a:xfrm>
          <a:prstGeom prst="doubleWave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133600" y="381000"/>
            <a:ext cx="8026400" cy="419862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1600" y="1066801"/>
            <a:ext cx="73453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Tree of Life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1 Nephi Chapter 11</a:t>
            </a:r>
          </a:p>
          <a:p>
            <a:pPr algn="ctr"/>
            <a:r>
              <a:rPr lang="en-US" sz="2800" dirty="0"/>
              <a:t>Nephi asks the Lord to explain his father’s dream.</a:t>
            </a:r>
          </a:p>
          <a:p>
            <a:endParaRPr lang="en-US" sz="3600" dirty="0"/>
          </a:p>
        </p:txBody>
      </p:sp>
      <p:grpSp>
        <p:nvGrpSpPr>
          <p:cNvPr id="2" name="Group 16"/>
          <p:cNvGrpSpPr/>
          <p:nvPr/>
        </p:nvGrpSpPr>
        <p:grpSpPr>
          <a:xfrm>
            <a:off x="8474149" y="2810164"/>
            <a:ext cx="2166144" cy="3897631"/>
            <a:chOff x="2057402" y="1656736"/>
            <a:chExt cx="1466633" cy="2412190"/>
          </a:xfrm>
        </p:grpSpPr>
        <p:sp>
          <p:nvSpPr>
            <p:cNvPr id="8" name="Oval 7"/>
            <p:cNvSpPr/>
            <p:nvPr/>
          </p:nvSpPr>
          <p:spPr>
            <a:xfrm rot="20950279">
              <a:off x="2057402" y="3040512"/>
              <a:ext cx="427501" cy="19817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0950279">
              <a:off x="3096534" y="3040512"/>
              <a:ext cx="427501" cy="19817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/>
            <p:cNvSpPr/>
            <p:nvPr/>
          </p:nvSpPr>
          <p:spPr>
            <a:xfrm>
              <a:off x="2438402" y="2438402"/>
              <a:ext cx="742238" cy="1409442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20950279">
              <a:off x="2359882" y="3814751"/>
              <a:ext cx="422398" cy="254174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/>
            <p:cNvSpPr/>
            <p:nvPr/>
          </p:nvSpPr>
          <p:spPr>
            <a:xfrm rot="19846626">
              <a:off x="2885047" y="2397055"/>
              <a:ext cx="326730" cy="763222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20950279">
              <a:off x="2731002" y="3814752"/>
              <a:ext cx="422398" cy="254174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/>
            <p:cNvSpPr/>
            <p:nvPr/>
          </p:nvSpPr>
          <p:spPr>
            <a:xfrm rot="1753374" flipH="1">
              <a:off x="2365481" y="2397055"/>
              <a:ext cx="326730" cy="763222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12720" y="1735651"/>
              <a:ext cx="742238" cy="86743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uble Wave 15"/>
            <p:cNvSpPr/>
            <p:nvPr/>
          </p:nvSpPr>
          <p:spPr>
            <a:xfrm rot="21307692">
              <a:off x="3078418" y="1809044"/>
              <a:ext cx="219841" cy="638737"/>
            </a:xfrm>
            <a:prstGeom prst="doubleWav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uble Wave 16"/>
            <p:cNvSpPr/>
            <p:nvPr/>
          </p:nvSpPr>
          <p:spPr>
            <a:xfrm rot="407729">
              <a:off x="2292725" y="1804733"/>
              <a:ext cx="197834" cy="638739"/>
            </a:xfrm>
            <a:prstGeom prst="doubleWav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2574925" y="1415565"/>
              <a:ext cx="431276" cy="913617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 rot="5400000">
              <a:off x="2720798" y="1386682"/>
              <a:ext cx="124054" cy="103632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009698">
              <a:off x="2701403" y="2496715"/>
              <a:ext cx="116926" cy="108396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264664" y="3207408"/>
              <a:ext cx="345440" cy="43418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uble Wave 38"/>
          <p:cNvSpPr/>
          <p:nvPr/>
        </p:nvSpPr>
        <p:spPr>
          <a:xfrm rot="16200000">
            <a:off x="4642885" y="4212967"/>
            <a:ext cx="3147060" cy="1685808"/>
          </a:xfrm>
          <a:prstGeom prst="doubleWave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2133600" y="381000"/>
            <a:ext cx="8026400" cy="419862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8325293" y="2687782"/>
            <a:ext cx="1936309" cy="3897631"/>
            <a:chOff x="2147140" y="1656736"/>
            <a:chExt cx="1376895" cy="2412190"/>
          </a:xfrm>
        </p:grpSpPr>
        <p:sp>
          <p:nvSpPr>
            <p:cNvPr id="24" name="Oval 23"/>
            <p:cNvSpPr/>
            <p:nvPr/>
          </p:nvSpPr>
          <p:spPr>
            <a:xfrm rot="17769036">
              <a:off x="2100367" y="3015585"/>
              <a:ext cx="341572" cy="2480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499829">
              <a:off x="3096534" y="3023364"/>
              <a:ext cx="427501" cy="19817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5"/>
            <p:cNvSpPr/>
            <p:nvPr/>
          </p:nvSpPr>
          <p:spPr>
            <a:xfrm>
              <a:off x="2438402" y="2438402"/>
              <a:ext cx="742238" cy="1409442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0950279">
              <a:off x="2359882" y="3814751"/>
              <a:ext cx="422398" cy="254174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apezoid 27"/>
            <p:cNvSpPr/>
            <p:nvPr/>
          </p:nvSpPr>
          <p:spPr>
            <a:xfrm rot="19846626">
              <a:off x="2885047" y="2397055"/>
              <a:ext cx="326730" cy="763222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20950279">
              <a:off x="2731002" y="3814752"/>
              <a:ext cx="422398" cy="254174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/>
            <p:cNvSpPr/>
            <p:nvPr/>
          </p:nvSpPr>
          <p:spPr>
            <a:xfrm rot="1753374" flipH="1">
              <a:off x="2365481" y="2397055"/>
              <a:ext cx="326730" cy="763222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412720" y="1735651"/>
              <a:ext cx="742238" cy="86743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uble Wave 31"/>
            <p:cNvSpPr/>
            <p:nvPr/>
          </p:nvSpPr>
          <p:spPr>
            <a:xfrm rot="21307692">
              <a:off x="3078418" y="1809044"/>
              <a:ext cx="219841" cy="638737"/>
            </a:xfrm>
            <a:prstGeom prst="doubleWav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uble Wave 32"/>
            <p:cNvSpPr/>
            <p:nvPr/>
          </p:nvSpPr>
          <p:spPr>
            <a:xfrm rot="407729">
              <a:off x="2292725" y="1804733"/>
              <a:ext cx="197834" cy="638739"/>
            </a:xfrm>
            <a:prstGeom prst="doubleWav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2574925" y="1415565"/>
              <a:ext cx="431276" cy="913617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 rot="5400000">
              <a:off x="2720798" y="1386682"/>
              <a:ext cx="124054" cy="103632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2009698">
              <a:off x="2701403" y="2496715"/>
              <a:ext cx="116926" cy="108396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264664" y="3207408"/>
              <a:ext cx="345440" cy="43418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914400" y="5410201"/>
            <a:ext cx="10701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1 Nephi 11:8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Nephi saw a tree. The same tree his father had seen. It was beautiful and as white as the snow.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/>
          <p:cNvSpPr/>
          <p:nvPr/>
        </p:nvSpPr>
        <p:spPr>
          <a:xfrm>
            <a:off x="0" y="1943100"/>
            <a:ext cx="12192000" cy="4914900"/>
          </a:xfrm>
          <a:prstGeom prst="rect">
            <a:avLst/>
          </a:prstGeom>
          <a:solidFill>
            <a:srgbClr val="E9BF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0" y="0"/>
            <a:ext cx="12192000" cy="1943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541867" y="342900"/>
            <a:ext cx="11108267" cy="4857750"/>
            <a:chOff x="228600" y="228600"/>
            <a:chExt cx="4038600" cy="2971800"/>
          </a:xfrm>
        </p:grpSpPr>
        <p:sp>
          <p:nvSpPr>
            <p:cNvPr id="64" name="Rectangle 3"/>
            <p:cNvSpPr/>
            <p:nvPr/>
          </p:nvSpPr>
          <p:spPr>
            <a:xfrm rot="5400000">
              <a:off x="3159569" y="540823"/>
              <a:ext cx="1283277" cy="793913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1264138" y="329911"/>
              <a:ext cx="69036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9"/>
            <p:cNvSpPr/>
            <p:nvPr/>
          </p:nvSpPr>
          <p:spPr>
            <a:xfrm>
              <a:off x="1160585" y="329911"/>
              <a:ext cx="69036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1057031" y="329911"/>
              <a:ext cx="69036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953477" y="329911"/>
              <a:ext cx="69036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5400000">
              <a:off x="1154912" y="1791451"/>
              <a:ext cx="1046884" cy="690359"/>
            </a:xfrm>
            <a:prstGeom prst="rect">
              <a:avLst/>
            </a:prstGeom>
            <a:solidFill>
              <a:srgbClr val="E6D9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1505764" y="228600"/>
              <a:ext cx="69036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1609318" y="228600"/>
              <a:ext cx="69036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1712872" y="228600"/>
              <a:ext cx="69036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/>
            <p:cNvSpPr/>
            <p:nvPr/>
          </p:nvSpPr>
          <p:spPr>
            <a:xfrm>
              <a:off x="1816426" y="228600"/>
              <a:ext cx="69036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1989015" y="363682"/>
              <a:ext cx="103554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2127087" y="363682"/>
              <a:ext cx="103554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2265159" y="363682"/>
              <a:ext cx="103554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2403231" y="363682"/>
              <a:ext cx="103554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2541303" y="363682"/>
              <a:ext cx="103554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2679374" y="363682"/>
              <a:ext cx="103554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>
            <a:xfrm>
              <a:off x="2817446" y="363682"/>
              <a:ext cx="103554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2955518" y="363682"/>
              <a:ext cx="103554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3093590" y="363682"/>
              <a:ext cx="103554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26"/>
            <p:cNvSpPr/>
            <p:nvPr/>
          </p:nvSpPr>
          <p:spPr>
            <a:xfrm>
              <a:off x="3231662" y="363682"/>
              <a:ext cx="103554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/>
          </p:nvSpPr>
          <p:spPr>
            <a:xfrm>
              <a:off x="3369733" y="363682"/>
              <a:ext cx="103554" cy="1688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5400000">
              <a:off x="2411079" y="42182"/>
              <a:ext cx="709180" cy="162234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5400000">
              <a:off x="1324138" y="476272"/>
              <a:ext cx="742950" cy="51776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436728" y="431223"/>
              <a:ext cx="517769" cy="337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954497" y="566305"/>
              <a:ext cx="1622344" cy="67541"/>
            </a:xfrm>
            <a:prstGeom prst="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5400000">
              <a:off x="806369" y="577584"/>
              <a:ext cx="742950" cy="517769"/>
            </a:xfrm>
            <a:prstGeom prst="rect">
              <a:avLst/>
            </a:prstGeom>
            <a:solidFill>
              <a:srgbClr val="E6D9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5400000">
              <a:off x="288599" y="746436"/>
              <a:ext cx="742950" cy="517769"/>
            </a:xfrm>
            <a:prstGeom prst="rect">
              <a:avLst/>
            </a:prstGeom>
            <a:solidFill>
              <a:srgbClr val="E6D9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5400000">
              <a:off x="1495233" y="813977"/>
              <a:ext cx="607868" cy="517769"/>
            </a:xfrm>
            <a:prstGeom prst="rect">
              <a:avLst/>
            </a:prstGeom>
            <a:solidFill>
              <a:srgbClr val="E6D9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5400000">
              <a:off x="977463" y="1016599"/>
              <a:ext cx="607868" cy="517769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5400000">
              <a:off x="122363" y="1314180"/>
              <a:ext cx="1317048" cy="110457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37"/>
            <p:cNvSpPr/>
            <p:nvPr/>
          </p:nvSpPr>
          <p:spPr>
            <a:xfrm rot="5400000">
              <a:off x="2392699" y="569361"/>
              <a:ext cx="607868" cy="1277164"/>
            </a:xfrm>
            <a:prstGeom prst="rect">
              <a:avLst/>
            </a:prstGeom>
            <a:solidFill>
              <a:srgbClr val="E6D9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38"/>
            <p:cNvSpPr/>
            <p:nvPr/>
          </p:nvSpPr>
          <p:spPr>
            <a:xfrm rot="5400000">
              <a:off x="3324684" y="704443"/>
              <a:ext cx="607868" cy="1277164"/>
            </a:xfrm>
            <a:prstGeom prst="rect">
              <a:avLst/>
            </a:prstGeom>
            <a:solidFill>
              <a:srgbClr val="E6D9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39"/>
            <p:cNvSpPr/>
            <p:nvPr/>
          </p:nvSpPr>
          <p:spPr>
            <a:xfrm rot="5400000">
              <a:off x="2400174" y="1587707"/>
              <a:ext cx="1283277" cy="793913"/>
            </a:xfrm>
            <a:prstGeom prst="rect">
              <a:avLst/>
            </a:prstGeom>
            <a:solidFill>
              <a:srgbClr val="E6D9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40"/>
            <p:cNvSpPr/>
            <p:nvPr/>
          </p:nvSpPr>
          <p:spPr>
            <a:xfrm rot="5400000">
              <a:off x="3209477" y="1741169"/>
              <a:ext cx="1114425" cy="65584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41"/>
            <p:cNvSpPr/>
            <p:nvPr/>
          </p:nvSpPr>
          <p:spPr>
            <a:xfrm>
              <a:off x="677333" y="1950893"/>
              <a:ext cx="345179" cy="574098"/>
            </a:xfrm>
            <a:prstGeom prst="round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42"/>
            <p:cNvSpPr/>
            <p:nvPr/>
          </p:nvSpPr>
          <p:spPr>
            <a:xfrm>
              <a:off x="366672" y="1376795"/>
              <a:ext cx="241626" cy="371475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43"/>
            <p:cNvSpPr/>
            <p:nvPr/>
          </p:nvSpPr>
          <p:spPr>
            <a:xfrm>
              <a:off x="849923" y="1376795"/>
              <a:ext cx="241626" cy="371475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44"/>
            <p:cNvSpPr/>
            <p:nvPr/>
          </p:nvSpPr>
          <p:spPr>
            <a:xfrm>
              <a:off x="1471246" y="2085975"/>
              <a:ext cx="345179" cy="574098"/>
            </a:xfrm>
            <a:prstGeom prst="round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45"/>
            <p:cNvSpPr/>
            <p:nvPr/>
          </p:nvSpPr>
          <p:spPr>
            <a:xfrm>
              <a:off x="1402210" y="1680730"/>
              <a:ext cx="138072" cy="303934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3" name="Rounded Rectangle 46"/>
            <p:cNvSpPr/>
            <p:nvPr/>
          </p:nvSpPr>
          <p:spPr>
            <a:xfrm>
              <a:off x="1747390" y="1680730"/>
              <a:ext cx="138072" cy="303934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47"/>
            <p:cNvSpPr/>
            <p:nvPr/>
          </p:nvSpPr>
          <p:spPr>
            <a:xfrm>
              <a:off x="2886482" y="2052205"/>
              <a:ext cx="345179" cy="574098"/>
            </a:xfrm>
            <a:prstGeom prst="round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48"/>
            <p:cNvSpPr/>
            <p:nvPr/>
          </p:nvSpPr>
          <p:spPr>
            <a:xfrm>
              <a:off x="3162626" y="1478107"/>
              <a:ext cx="138072" cy="371475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49"/>
            <p:cNvSpPr/>
            <p:nvPr/>
          </p:nvSpPr>
          <p:spPr>
            <a:xfrm>
              <a:off x="2817446" y="1478107"/>
              <a:ext cx="138072" cy="371475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50"/>
            <p:cNvSpPr/>
            <p:nvPr/>
          </p:nvSpPr>
          <p:spPr>
            <a:xfrm>
              <a:off x="3542323" y="1714500"/>
              <a:ext cx="138072" cy="371475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51"/>
            <p:cNvSpPr/>
            <p:nvPr/>
          </p:nvSpPr>
          <p:spPr>
            <a:xfrm>
              <a:off x="3818467" y="1714500"/>
              <a:ext cx="138072" cy="371475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52"/>
            <p:cNvSpPr/>
            <p:nvPr/>
          </p:nvSpPr>
          <p:spPr>
            <a:xfrm>
              <a:off x="2817446" y="2558761"/>
              <a:ext cx="1242646" cy="168852"/>
            </a:xfrm>
            <a:prstGeom prst="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lowchart: Delay 53"/>
            <p:cNvSpPr/>
            <p:nvPr/>
          </p:nvSpPr>
          <p:spPr>
            <a:xfrm rot="16200000">
              <a:off x="3528428" y="300319"/>
              <a:ext cx="303934" cy="1173610"/>
            </a:xfrm>
            <a:prstGeom prst="flowChartDelay">
              <a:avLst/>
            </a:prstGeom>
            <a:solidFill>
              <a:srgbClr val="D0BE7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lowchart: Delay 54"/>
            <p:cNvSpPr/>
            <p:nvPr/>
          </p:nvSpPr>
          <p:spPr>
            <a:xfrm rot="16200000">
              <a:off x="541878" y="291282"/>
              <a:ext cx="236393" cy="448733"/>
            </a:xfrm>
            <a:prstGeom prst="flowChartDelay">
              <a:avLst/>
            </a:prstGeom>
            <a:solidFill>
              <a:srgbClr val="D0BE7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55"/>
            <p:cNvSpPr/>
            <p:nvPr/>
          </p:nvSpPr>
          <p:spPr>
            <a:xfrm>
              <a:off x="573779" y="802698"/>
              <a:ext cx="138072" cy="303934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56"/>
            <p:cNvSpPr/>
            <p:nvPr/>
          </p:nvSpPr>
          <p:spPr>
            <a:xfrm>
              <a:off x="987995" y="633845"/>
              <a:ext cx="138072" cy="168852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57"/>
            <p:cNvSpPr/>
            <p:nvPr/>
          </p:nvSpPr>
          <p:spPr>
            <a:xfrm>
              <a:off x="1195103" y="633845"/>
              <a:ext cx="138072" cy="168852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58"/>
            <p:cNvSpPr/>
            <p:nvPr/>
          </p:nvSpPr>
          <p:spPr>
            <a:xfrm>
              <a:off x="1126067" y="1039091"/>
              <a:ext cx="138072" cy="168852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59"/>
            <p:cNvSpPr/>
            <p:nvPr/>
          </p:nvSpPr>
          <p:spPr>
            <a:xfrm>
              <a:off x="1712872" y="1106632"/>
              <a:ext cx="138072" cy="270164"/>
            </a:xfrm>
            <a:prstGeom prst="round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60"/>
            <p:cNvSpPr/>
            <p:nvPr/>
          </p:nvSpPr>
          <p:spPr>
            <a:xfrm>
              <a:off x="2127087" y="1005320"/>
              <a:ext cx="138072" cy="270164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61"/>
            <p:cNvSpPr/>
            <p:nvPr/>
          </p:nvSpPr>
          <p:spPr>
            <a:xfrm>
              <a:off x="2368713" y="1005320"/>
              <a:ext cx="138072" cy="270164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62"/>
            <p:cNvSpPr/>
            <p:nvPr/>
          </p:nvSpPr>
          <p:spPr>
            <a:xfrm>
              <a:off x="2644856" y="1005320"/>
              <a:ext cx="138072" cy="270164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63"/>
            <p:cNvSpPr/>
            <p:nvPr/>
          </p:nvSpPr>
          <p:spPr>
            <a:xfrm>
              <a:off x="3542323" y="1241714"/>
              <a:ext cx="207108" cy="270164"/>
            </a:xfrm>
            <a:prstGeom prst="round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Delay 64"/>
            <p:cNvSpPr/>
            <p:nvPr/>
          </p:nvSpPr>
          <p:spPr>
            <a:xfrm rot="16200000">
              <a:off x="1680970" y="426364"/>
              <a:ext cx="236393" cy="448733"/>
            </a:xfrm>
            <a:prstGeom prst="flowChartDelay">
              <a:avLst/>
            </a:prstGeom>
            <a:solidFill>
              <a:srgbClr val="D0BE7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5"/>
            <p:cNvSpPr/>
            <p:nvPr/>
          </p:nvSpPr>
          <p:spPr>
            <a:xfrm>
              <a:off x="918959" y="532534"/>
              <a:ext cx="552287" cy="67541"/>
            </a:xfrm>
            <a:prstGeom prst="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6"/>
            <p:cNvSpPr/>
            <p:nvPr/>
          </p:nvSpPr>
          <p:spPr>
            <a:xfrm>
              <a:off x="1436728" y="431223"/>
              <a:ext cx="552287" cy="67541"/>
            </a:xfrm>
            <a:prstGeom prst="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7"/>
            <p:cNvSpPr/>
            <p:nvPr/>
          </p:nvSpPr>
          <p:spPr>
            <a:xfrm>
              <a:off x="3404251" y="329911"/>
              <a:ext cx="793913" cy="67541"/>
            </a:xfrm>
            <a:prstGeom prst="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68"/>
            <p:cNvSpPr/>
            <p:nvPr/>
          </p:nvSpPr>
          <p:spPr>
            <a:xfrm>
              <a:off x="3991056" y="397452"/>
              <a:ext cx="69036" cy="202623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69"/>
            <p:cNvSpPr/>
            <p:nvPr/>
          </p:nvSpPr>
          <p:spPr>
            <a:xfrm>
              <a:off x="3714913" y="397452"/>
              <a:ext cx="103554" cy="168852"/>
            </a:xfrm>
            <a:prstGeom prst="round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Delay 70"/>
            <p:cNvSpPr/>
            <p:nvPr/>
          </p:nvSpPr>
          <p:spPr>
            <a:xfrm rot="5400000">
              <a:off x="3236147" y="2308913"/>
              <a:ext cx="405245" cy="1242646"/>
            </a:xfrm>
            <a:prstGeom prst="flowChartDelay">
              <a:avLst/>
            </a:prstGeom>
            <a:solidFill>
              <a:srgbClr val="E6D9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71"/>
            <p:cNvSpPr/>
            <p:nvPr/>
          </p:nvSpPr>
          <p:spPr>
            <a:xfrm>
              <a:off x="263118" y="2221057"/>
              <a:ext cx="172590" cy="20262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Delay 72"/>
            <p:cNvSpPr/>
            <p:nvPr/>
          </p:nvSpPr>
          <p:spPr>
            <a:xfrm rot="5400000">
              <a:off x="248101" y="2371155"/>
              <a:ext cx="202623" cy="172590"/>
            </a:xfrm>
            <a:prstGeom prst="flowChartDelay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Delay 73"/>
            <p:cNvSpPr/>
            <p:nvPr/>
          </p:nvSpPr>
          <p:spPr>
            <a:xfrm rot="5400000">
              <a:off x="2975019" y="2877712"/>
              <a:ext cx="202623" cy="172590"/>
            </a:xfrm>
            <a:prstGeom prst="flowChartDelay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74"/>
            <p:cNvSpPr/>
            <p:nvPr/>
          </p:nvSpPr>
          <p:spPr>
            <a:xfrm>
              <a:off x="3024554" y="3065318"/>
              <a:ext cx="103554" cy="1013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75"/>
            <p:cNvSpPr/>
            <p:nvPr/>
          </p:nvSpPr>
          <p:spPr>
            <a:xfrm>
              <a:off x="2990036" y="3099089"/>
              <a:ext cx="172590" cy="101311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0" y="52578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1 Nephi 11:13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Nephi saw the great city of Jerusalem, and other cities, and the city of Nazareth.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4057650"/>
            <a:ext cx="12192000" cy="2800350"/>
          </a:xfrm>
          <a:prstGeom prst="rect">
            <a:avLst/>
          </a:prstGeom>
          <a:solidFill>
            <a:srgbClr val="E9BF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12192000" cy="4057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2"/>
          <p:cNvGrpSpPr/>
          <p:nvPr/>
        </p:nvGrpSpPr>
        <p:grpSpPr>
          <a:xfrm>
            <a:off x="1662545" y="342900"/>
            <a:ext cx="4433455" cy="3853180"/>
            <a:chOff x="381000" y="4949944"/>
            <a:chExt cx="1917785" cy="2346260"/>
          </a:xfrm>
        </p:grpSpPr>
        <p:sp>
          <p:nvSpPr>
            <p:cNvPr id="26" name="Cloud 25"/>
            <p:cNvSpPr/>
            <p:nvPr/>
          </p:nvSpPr>
          <p:spPr>
            <a:xfrm rot="2808499">
              <a:off x="916367" y="5242809"/>
              <a:ext cx="1675284" cy="108955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381000" y="5347766"/>
              <a:ext cx="1143000" cy="137160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84"/>
            <p:cNvGrpSpPr/>
            <p:nvPr/>
          </p:nvGrpSpPr>
          <p:grpSpPr>
            <a:xfrm>
              <a:off x="914400" y="5195366"/>
              <a:ext cx="1066800" cy="2100838"/>
              <a:chOff x="3810000" y="3156962"/>
              <a:chExt cx="2133600" cy="3701038"/>
            </a:xfrm>
          </p:grpSpPr>
          <p:sp>
            <p:nvSpPr>
              <p:cNvPr id="29" name="Oval 28"/>
              <p:cNvSpPr/>
              <p:nvPr/>
            </p:nvSpPr>
            <p:spPr>
              <a:xfrm rot="20244480">
                <a:off x="4876800" y="6172200"/>
                <a:ext cx="533400" cy="685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rot="1204902">
                <a:off x="4343400" y="6096000"/>
                <a:ext cx="533400" cy="685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410200" y="5486400"/>
                <a:ext cx="5334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10000" y="5410200"/>
                <a:ext cx="533400" cy="685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9518518">
                <a:off x="4709516" y="4276211"/>
                <a:ext cx="1073783" cy="16219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2043946">
                <a:off x="3943519" y="4276372"/>
                <a:ext cx="1073783" cy="16219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114800" y="4267200"/>
                <a:ext cx="1447800" cy="22098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Cloud 35"/>
              <p:cNvSpPr/>
              <p:nvPr/>
            </p:nvSpPr>
            <p:spPr>
              <a:xfrm rot="17642893">
                <a:off x="4038600" y="3352800"/>
                <a:ext cx="1066800" cy="7620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loud 36"/>
              <p:cNvSpPr/>
              <p:nvPr/>
            </p:nvSpPr>
            <p:spPr>
              <a:xfrm rot="15063960">
                <a:off x="4832494" y="3309362"/>
                <a:ext cx="1066800" cy="76200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343400" y="3352800"/>
                <a:ext cx="1143000" cy="1447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270933" y="5600701"/>
            <a:ext cx="772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1 Nephi 11:14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Nephi saw an angel coming from the heavens. 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8913091" y="2438401"/>
            <a:ext cx="2262911" cy="3897631"/>
            <a:chOff x="2057402" y="1656736"/>
            <a:chExt cx="1466633" cy="2412190"/>
          </a:xfrm>
        </p:grpSpPr>
        <p:sp>
          <p:nvSpPr>
            <p:cNvPr id="43" name="Oval 42"/>
            <p:cNvSpPr/>
            <p:nvPr/>
          </p:nvSpPr>
          <p:spPr>
            <a:xfrm rot="20950279">
              <a:off x="2057402" y="3040512"/>
              <a:ext cx="427501" cy="19817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20950279">
              <a:off x="3096534" y="3040512"/>
              <a:ext cx="427501" cy="19817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/>
            <p:cNvSpPr/>
            <p:nvPr/>
          </p:nvSpPr>
          <p:spPr>
            <a:xfrm>
              <a:off x="2438402" y="2438402"/>
              <a:ext cx="742238" cy="1409442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0950279">
              <a:off x="2359882" y="3814751"/>
              <a:ext cx="422398" cy="254174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46"/>
            <p:cNvSpPr/>
            <p:nvPr/>
          </p:nvSpPr>
          <p:spPr>
            <a:xfrm rot="19846626">
              <a:off x="2885047" y="2397055"/>
              <a:ext cx="326730" cy="763222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20950279">
              <a:off x="2731002" y="3814752"/>
              <a:ext cx="422398" cy="254174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/>
            <p:cNvSpPr/>
            <p:nvPr/>
          </p:nvSpPr>
          <p:spPr>
            <a:xfrm rot="1753374" flipH="1">
              <a:off x="2365481" y="2397055"/>
              <a:ext cx="326730" cy="763222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12720" y="1735651"/>
              <a:ext cx="742238" cy="86743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uble Wave 50"/>
            <p:cNvSpPr/>
            <p:nvPr/>
          </p:nvSpPr>
          <p:spPr>
            <a:xfrm rot="21307692">
              <a:off x="3078418" y="1809044"/>
              <a:ext cx="219841" cy="638737"/>
            </a:xfrm>
            <a:prstGeom prst="doubleWav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ouble Wave 51"/>
            <p:cNvSpPr/>
            <p:nvPr/>
          </p:nvSpPr>
          <p:spPr>
            <a:xfrm rot="407729">
              <a:off x="2292725" y="1804733"/>
              <a:ext cx="197834" cy="638739"/>
            </a:xfrm>
            <a:prstGeom prst="doubleWav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2574925" y="1415565"/>
              <a:ext cx="431276" cy="913617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 rot="5400000">
              <a:off x="2720798" y="1386682"/>
              <a:ext cx="124054" cy="103632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2009698">
              <a:off x="2701403" y="2496715"/>
              <a:ext cx="116926" cy="108396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264664" y="3207408"/>
              <a:ext cx="345440" cy="43418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548640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1 Nephi 11:15 and 20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Nephi saw a virgin (Mary) and she was beautiful and was carrying the Lamb of God, the Son of the Eternal Father.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12145" y="655782"/>
            <a:ext cx="2995663" cy="4533900"/>
            <a:chOff x="4555868" y="477416"/>
            <a:chExt cx="1159132" cy="2121159"/>
          </a:xfrm>
        </p:grpSpPr>
        <p:grpSp>
          <p:nvGrpSpPr>
            <p:cNvPr id="4" name="Group 90"/>
            <p:cNvGrpSpPr/>
            <p:nvPr/>
          </p:nvGrpSpPr>
          <p:grpSpPr>
            <a:xfrm>
              <a:off x="4555868" y="477416"/>
              <a:ext cx="986019" cy="2121159"/>
              <a:chOff x="4153002" y="2590800"/>
              <a:chExt cx="2207283" cy="4746679"/>
            </a:xfrm>
          </p:grpSpPr>
          <p:sp>
            <p:nvSpPr>
              <p:cNvPr id="13" name="Oval 12"/>
              <p:cNvSpPr/>
              <p:nvPr/>
            </p:nvSpPr>
            <p:spPr>
              <a:xfrm rot="2332152">
                <a:off x="4767514" y="6499279"/>
                <a:ext cx="609600" cy="838200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rot="18708024">
                <a:off x="5163788" y="6488266"/>
                <a:ext cx="609600" cy="838200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15000" y="5486400"/>
                <a:ext cx="609600" cy="8382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191000" y="5486400"/>
                <a:ext cx="609600" cy="8382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loud 16"/>
              <p:cNvSpPr/>
              <p:nvPr/>
            </p:nvSpPr>
            <p:spPr>
              <a:xfrm>
                <a:off x="4191000" y="2819400"/>
                <a:ext cx="2057400" cy="3276600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17"/>
              <p:cNvSpPr/>
              <p:nvPr/>
            </p:nvSpPr>
            <p:spPr>
              <a:xfrm rot="1733689" flipH="1">
                <a:off x="4358807" y="4577735"/>
                <a:ext cx="1066800" cy="16002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18"/>
              <p:cNvSpPr/>
              <p:nvPr/>
            </p:nvSpPr>
            <p:spPr>
              <a:xfrm rot="19866311">
                <a:off x="5120807" y="4501535"/>
                <a:ext cx="1066800" cy="1600200"/>
              </a:xfrm>
              <a:prstGeom prst="trapezoi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Merge 19"/>
              <p:cNvSpPr/>
              <p:nvPr/>
            </p:nvSpPr>
            <p:spPr>
              <a:xfrm rot="10800000">
                <a:off x="4572000" y="4114800"/>
                <a:ext cx="1371600" cy="2667000"/>
              </a:xfrm>
              <a:prstGeom prst="flowChartMerg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lowchart: Merge 20"/>
              <p:cNvSpPr/>
              <p:nvPr/>
            </p:nvSpPr>
            <p:spPr>
              <a:xfrm>
                <a:off x="4800600" y="4419600"/>
                <a:ext cx="914400" cy="609600"/>
              </a:xfrm>
              <a:prstGeom prst="flowChartMerg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rapezoid 21"/>
              <p:cNvSpPr/>
              <p:nvPr/>
            </p:nvSpPr>
            <p:spPr>
              <a:xfrm rot="393591" flipH="1">
                <a:off x="4615055" y="4525915"/>
                <a:ext cx="649016" cy="2124979"/>
              </a:xfrm>
              <a:prstGeom prst="trapezoid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rapezoid 22"/>
              <p:cNvSpPr/>
              <p:nvPr/>
            </p:nvSpPr>
            <p:spPr>
              <a:xfrm rot="21206409">
                <a:off x="5300855" y="4525916"/>
                <a:ext cx="649016" cy="2124979"/>
              </a:xfrm>
              <a:prstGeom prst="trapezoid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648200" y="3124200"/>
                <a:ext cx="1219200" cy="1524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loud 24"/>
              <p:cNvSpPr/>
              <p:nvPr/>
            </p:nvSpPr>
            <p:spPr>
              <a:xfrm>
                <a:off x="4495800" y="2743200"/>
                <a:ext cx="1371600" cy="838200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apezoid 25"/>
              <p:cNvSpPr/>
              <p:nvPr/>
            </p:nvSpPr>
            <p:spPr>
              <a:xfrm rot="20802715">
                <a:off x="5711269" y="2866782"/>
                <a:ext cx="649016" cy="2032280"/>
              </a:xfrm>
              <a:prstGeom prst="trapezoid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apezoid 26"/>
              <p:cNvSpPr/>
              <p:nvPr/>
            </p:nvSpPr>
            <p:spPr>
              <a:xfrm rot="797285" flipH="1">
                <a:off x="4153002" y="2867588"/>
                <a:ext cx="649016" cy="1972060"/>
              </a:xfrm>
              <a:prstGeom prst="trapezoid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elay 27"/>
              <p:cNvSpPr/>
              <p:nvPr/>
            </p:nvSpPr>
            <p:spPr>
              <a:xfrm rot="16200000">
                <a:off x="5010150" y="2076450"/>
                <a:ext cx="495300" cy="1524000"/>
              </a:xfrm>
              <a:prstGeom prst="flowChartDelay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93"/>
            <p:cNvGrpSpPr/>
            <p:nvPr/>
          </p:nvGrpSpPr>
          <p:grpSpPr>
            <a:xfrm rot="5400000">
              <a:off x="5029200" y="1371600"/>
              <a:ext cx="533400" cy="838200"/>
              <a:chOff x="1219200" y="1371600"/>
              <a:chExt cx="1676400" cy="2286000"/>
            </a:xfrm>
          </p:grpSpPr>
          <p:sp>
            <p:nvSpPr>
              <p:cNvPr id="6" name="Oval 5"/>
              <p:cNvSpPr/>
              <p:nvPr/>
            </p:nvSpPr>
            <p:spPr>
              <a:xfrm rot="19638581">
                <a:off x="1295400" y="1371600"/>
                <a:ext cx="1600200" cy="2286000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371600" y="1752600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loud 7"/>
              <p:cNvSpPr/>
              <p:nvPr/>
            </p:nvSpPr>
            <p:spPr>
              <a:xfrm rot="19132349">
                <a:off x="1219200" y="1828800"/>
                <a:ext cx="762000" cy="304800"/>
              </a:xfrm>
              <a:prstGeom prst="cloud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 rot="2148584">
                <a:off x="1960450" y="2387289"/>
                <a:ext cx="258094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20368391">
                <a:off x="1448079" y="2465277"/>
                <a:ext cx="240166" cy="47970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133600" y="2133600"/>
                <a:ext cx="228600" cy="42185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33600" y="2438400"/>
                <a:ext cx="152400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40"/>
          <p:cNvSpPr/>
          <p:nvPr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F6D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0" y="0"/>
            <a:ext cx="12192000" cy="308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Double Wave 242"/>
          <p:cNvSpPr/>
          <p:nvPr/>
        </p:nvSpPr>
        <p:spPr>
          <a:xfrm>
            <a:off x="0" y="2514600"/>
            <a:ext cx="12192000" cy="3124200"/>
          </a:xfrm>
          <a:prstGeom prst="doubleWav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406400" y="5543551"/>
            <a:ext cx="11243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1 Nephi 11:24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Nephi saw Jesus with many people who bowed down and worshipped him.</a:t>
            </a:r>
          </a:p>
        </p:txBody>
      </p:sp>
      <p:grpSp>
        <p:nvGrpSpPr>
          <p:cNvPr id="3" name="Group 93"/>
          <p:cNvGrpSpPr/>
          <p:nvPr/>
        </p:nvGrpSpPr>
        <p:grpSpPr>
          <a:xfrm>
            <a:off x="1015066" y="2054861"/>
            <a:ext cx="1829734" cy="2835656"/>
            <a:chOff x="1015066" y="2054861"/>
            <a:chExt cx="1829734" cy="2835656"/>
          </a:xfrm>
        </p:grpSpPr>
        <p:grpSp>
          <p:nvGrpSpPr>
            <p:cNvPr id="4" name="Group 80"/>
            <p:cNvGrpSpPr/>
            <p:nvPr/>
          </p:nvGrpSpPr>
          <p:grpSpPr>
            <a:xfrm flipH="1">
              <a:off x="1015066" y="2054861"/>
              <a:ext cx="1829734" cy="2835656"/>
              <a:chOff x="1295400" y="3171983"/>
              <a:chExt cx="1371600" cy="2795475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1295400" y="4779658"/>
                <a:ext cx="381000" cy="42721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286000" y="4865100"/>
                <a:ext cx="381000" cy="34176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Trapezoid 22"/>
              <p:cNvSpPr/>
              <p:nvPr/>
            </p:nvSpPr>
            <p:spPr>
              <a:xfrm rot="2113573">
                <a:off x="1382497" y="4148881"/>
                <a:ext cx="643003" cy="939865"/>
              </a:xfrm>
              <a:prstGeom prst="trapezoid">
                <a:avLst>
                  <a:gd name="adj" fmla="val 34231"/>
                </a:avLst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rapezoid 23"/>
              <p:cNvSpPr/>
              <p:nvPr/>
            </p:nvSpPr>
            <p:spPr>
              <a:xfrm rot="19788062" flipH="1">
                <a:off x="1929432" y="4150215"/>
                <a:ext cx="675039" cy="939865"/>
              </a:xfrm>
              <a:prstGeom prst="trapezoid">
                <a:avLst>
                  <a:gd name="adj" fmla="val 34231"/>
                </a:avLst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Isosceles Triangle 24"/>
              <p:cNvSpPr/>
              <p:nvPr/>
            </p:nvSpPr>
            <p:spPr>
              <a:xfrm>
                <a:off x="1524000" y="4038600"/>
                <a:ext cx="990600" cy="1623403"/>
              </a:xfrm>
              <a:prstGeom prst="triangle">
                <a:avLst/>
              </a:prstGeom>
              <a:solidFill>
                <a:srgbClr val="D2B13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25"/>
              <p:cNvSpPr/>
              <p:nvPr/>
            </p:nvSpPr>
            <p:spPr>
              <a:xfrm rot="1503148">
                <a:off x="2233027" y="5378189"/>
                <a:ext cx="329298" cy="542768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28"/>
              <p:cNvSpPr/>
              <p:nvPr/>
            </p:nvSpPr>
            <p:spPr>
              <a:xfrm>
                <a:off x="1676402" y="3343507"/>
                <a:ext cx="685800" cy="10089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Wave 29"/>
              <p:cNvSpPr/>
              <p:nvPr/>
            </p:nvSpPr>
            <p:spPr>
              <a:xfrm rot="20760081">
                <a:off x="1662380" y="3171983"/>
                <a:ext cx="533400" cy="511664"/>
              </a:xfrm>
              <a:prstGeom prst="wave">
                <a:avLst>
                  <a:gd name="adj1" fmla="val 20000"/>
                  <a:gd name="adj2" fmla="val 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Wave 30"/>
              <p:cNvSpPr/>
              <p:nvPr/>
            </p:nvSpPr>
            <p:spPr>
              <a:xfrm rot="2263772">
                <a:off x="1980202" y="3373810"/>
                <a:ext cx="533400" cy="512654"/>
              </a:xfrm>
              <a:prstGeom prst="wav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 rot="1503148">
                <a:off x="1480413" y="5249407"/>
                <a:ext cx="462865" cy="6418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 rot="1503148">
                <a:off x="1866723" y="5325608"/>
                <a:ext cx="462865" cy="6418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Oval 92"/>
            <p:cNvSpPr/>
            <p:nvPr/>
          </p:nvSpPr>
          <p:spPr>
            <a:xfrm>
              <a:off x="1699491" y="2207492"/>
              <a:ext cx="267854" cy="2955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95"/>
          <p:cNvGrpSpPr/>
          <p:nvPr/>
        </p:nvGrpSpPr>
        <p:grpSpPr>
          <a:xfrm>
            <a:off x="3630411" y="2584584"/>
            <a:ext cx="1445385" cy="2790568"/>
            <a:chOff x="3630411" y="2584584"/>
            <a:chExt cx="1445385" cy="2790568"/>
          </a:xfrm>
        </p:grpSpPr>
        <p:grpSp>
          <p:nvGrpSpPr>
            <p:cNvPr id="6" name="Group 83"/>
            <p:cNvGrpSpPr/>
            <p:nvPr/>
          </p:nvGrpSpPr>
          <p:grpSpPr>
            <a:xfrm>
              <a:off x="3630411" y="2590800"/>
              <a:ext cx="1445385" cy="2784352"/>
              <a:chOff x="10363200" y="3733800"/>
              <a:chExt cx="1219200" cy="2744898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1231237" y="5361439"/>
                <a:ext cx="333860" cy="34176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0363200" y="5275997"/>
                <a:ext cx="333860" cy="42721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Trapezoid 203"/>
              <p:cNvSpPr/>
              <p:nvPr/>
            </p:nvSpPr>
            <p:spPr>
              <a:xfrm rot="19486427" flipH="1">
                <a:off x="10847755" y="4667381"/>
                <a:ext cx="667721" cy="939865"/>
              </a:xfrm>
              <a:prstGeom prst="trapezoid">
                <a:avLst>
                  <a:gd name="adj" fmla="val 34231"/>
                </a:avLst>
              </a:prstGeom>
              <a:solidFill>
                <a:srgbClr val="95BC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rapezoid 204"/>
              <p:cNvSpPr/>
              <p:nvPr/>
            </p:nvSpPr>
            <p:spPr>
              <a:xfrm rot="2113573">
                <a:off x="10429972" y="4677901"/>
                <a:ext cx="667721" cy="939865"/>
              </a:xfrm>
              <a:prstGeom prst="trapezoid">
                <a:avLst>
                  <a:gd name="adj" fmla="val 34231"/>
                </a:avLst>
              </a:prstGeom>
              <a:solidFill>
                <a:srgbClr val="95BC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Isosceles Triangle 205"/>
              <p:cNvSpPr/>
              <p:nvPr/>
            </p:nvSpPr>
            <p:spPr>
              <a:xfrm>
                <a:off x="10563516" y="4592459"/>
                <a:ext cx="868037" cy="1623403"/>
              </a:xfrm>
              <a:prstGeom prst="triangle">
                <a:avLst/>
              </a:prstGeom>
              <a:solidFill>
                <a:srgbClr val="95BC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0697060" y="3774369"/>
                <a:ext cx="600949" cy="107441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 rot="2618579">
                <a:off x="10885844" y="3773513"/>
                <a:ext cx="548179" cy="471094"/>
              </a:xfrm>
              <a:prstGeom prst="ellipse">
                <a:avLst/>
              </a:prstGeom>
              <a:solidFill>
                <a:srgbClr val="BC590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 rot="8502806">
                <a:off x="10551846" y="3733800"/>
                <a:ext cx="548179" cy="471094"/>
              </a:xfrm>
              <a:prstGeom prst="ellipse">
                <a:avLst/>
              </a:prstGeom>
              <a:solidFill>
                <a:srgbClr val="BC590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Cloud 209"/>
              <p:cNvSpPr/>
              <p:nvPr/>
            </p:nvSpPr>
            <p:spPr>
              <a:xfrm>
                <a:off x="10363200" y="4079805"/>
                <a:ext cx="333860" cy="683538"/>
              </a:xfrm>
              <a:prstGeom prst="cloud">
                <a:avLst/>
              </a:prstGeom>
              <a:solidFill>
                <a:srgbClr val="BC590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Cloud 210"/>
              <p:cNvSpPr/>
              <p:nvPr/>
            </p:nvSpPr>
            <p:spPr>
              <a:xfrm rot="20350014">
                <a:off x="11248540" y="4047988"/>
                <a:ext cx="333860" cy="683538"/>
              </a:xfrm>
              <a:prstGeom prst="cloud">
                <a:avLst/>
              </a:prstGeom>
              <a:solidFill>
                <a:srgbClr val="BC590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 rot="20030197">
                <a:off x="10896600" y="5791200"/>
                <a:ext cx="533400" cy="68098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 rot="20030197">
                <a:off x="10417087" y="5766387"/>
                <a:ext cx="391319" cy="68098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 rot="20030197">
                <a:off x="10562209" y="5797709"/>
                <a:ext cx="533400" cy="68098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Oval 94"/>
            <p:cNvSpPr/>
            <p:nvPr/>
          </p:nvSpPr>
          <p:spPr>
            <a:xfrm rot="8502806">
              <a:off x="4269000" y="2584584"/>
              <a:ext cx="361562" cy="435145"/>
            </a:xfrm>
            <a:prstGeom prst="ellipse">
              <a:avLst/>
            </a:prstGeom>
            <a:solidFill>
              <a:srgbClr val="BC59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7"/>
          <p:cNvGrpSpPr/>
          <p:nvPr/>
        </p:nvGrpSpPr>
        <p:grpSpPr>
          <a:xfrm>
            <a:off x="9930835" y="2514602"/>
            <a:ext cx="1347464" cy="2847868"/>
            <a:chOff x="9930835" y="2514602"/>
            <a:chExt cx="1347464" cy="2847868"/>
          </a:xfrm>
        </p:grpSpPr>
        <p:grpSp>
          <p:nvGrpSpPr>
            <p:cNvPr id="8" name="Group 85"/>
            <p:cNvGrpSpPr/>
            <p:nvPr/>
          </p:nvGrpSpPr>
          <p:grpSpPr>
            <a:xfrm>
              <a:off x="9930835" y="2514602"/>
              <a:ext cx="1347464" cy="2847868"/>
              <a:chOff x="9448800" y="4343400"/>
              <a:chExt cx="1306923" cy="2807514"/>
            </a:xfrm>
          </p:grpSpPr>
          <p:sp>
            <p:nvSpPr>
              <p:cNvPr id="180" name="Oval 75"/>
              <p:cNvSpPr/>
              <p:nvPr/>
            </p:nvSpPr>
            <p:spPr>
              <a:xfrm>
                <a:off x="10417056" y="6467893"/>
                <a:ext cx="338667" cy="512654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73"/>
              <p:cNvSpPr/>
              <p:nvPr/>
            </p:nvSpPr>
            <p:spPr>
              <a:xfrm>
                <a:off x="10329333" y="5971039"/>
                <a:ext cx="338667" cy="34176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72"/>
              <p:cNvSpPr/>
              <p:nvPr/>
            </p:nvSpPr>
            <p:spPr>
              <a:xfrm>
                <a:off x="9448800" y="5885597"/>
                <a:ext cx="338667" cy="42721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Trapezoid 14"/>
              <p:cNvSpPr/>
              <p:nvPr/>
            </p:nvSpPr>
            <p:spPr>
              <a:xfrm rot="19486427" flipH="1">
                <a:off x="9940331" y="5276981"/>
                <a:ext cx="677333" cy="939865"/>
              </a:xfrm>
              <a:prstGeom prst="trapezoid">
                <a:avLst>
                  <a:gd name="adj" fmla="val 3423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Trapezoid 15"/>
              <p:cNvSpPr/>
              <p:nvPr/>
            </p:nvSpPr>
            <p:spPr>
              <a:xfrm rot="2113573">
                <a:off x="9516533" y="5287501"/>
                <a:ext cx="677333" cy="939865"/>
              </a:xfrm>
              <a:prstGeom prst="trapezoid">
                <a:avLst>
                  <a:gd name="adj" fmla="val 3423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Isosceles Triangle 16"/>
              <p:cNvSpPr/>
              <p:nvPr/>
            </p:nvSpPr>
            <p:spPr>
              <a:xfrm>
                <a:off x="9677400" y="5181600"/>
                <a:ext cx="880533" cy="1623403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7"/>
              <p:cNvSpPr/>
              <p:nvPr/>
            </p:nvSpPr>
            <p:spPr>
              <a:xfrm>
                <a:off x="9787467" y="4387208"/>
                <a:ext cx="609600" cy="107117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"/>
              <p:cNvSpPr/>
              <p:nvPr/>
            </p:nvSpPr>
            <p:spPr>
              <a:xfrm rot="2618579">
                <a:off x="9978968" y="4383113"/>
                <a:ext cx="556071" cy="471094"/>
              </a:xfrm>
              <a:prstGeom prst="ellipse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9"/>
              <p:cNvSpPr/>
              <p:nvPr/>
            </p:nvSpPr>
            <p:spPr>
              <a:xfrm rot="8502806">
                <a:off x="9640162" y="4343400"/>
                <a:ext cx="556071" cy="471094"/>
              </a:xfrm>
              <a:prstGeom prst="ellipse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74"/>
              <p:cNvSpPr/>
              <p:nvPr/>
            </p:nvSpPr>
            <p:spPr>
              <a:xfrm rot="19090827">
                <a:off x="9693171" y="6462619"/>
                <a:ext cx="500314" cy="68829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74"/>
              <p:cNvSpPr/>
              <p:nvPr/>
            </p:nvSpPr>
            <p:spPr>
              <a:xfrm rot="19090827">
                <a:off x="10141909" y="6460971"/>
                <a:ext cx="425633" cy="64165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Oval 19"/>
            <p:cNvSpPr/>
            <p:nvPr/>
          </p:nvSpPr>
          <p:spPr>
            <a:xfrm rot="8502806">
              <a:off x="10460868" y="2577456"/>
              <a:ext cx="376365" cy="313702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733F619-1700-445B-8FF0-A0AF6C273588}"/>
              </a:ext>
            </a:extLst>
          </p:cNvPr>
          <p:cNvGrpSpPr/>
          <p:nvPr/>
        </p:nvGrpSpPr>
        <p:grpSpPr>
          <a:xfrm>
            <a:off x="7005848" y="725773"/>
            <a:ext cx="2120175" cy="4916728"/>
            <a:chOff x="1519855" y="349452"/>
            <a:chExt cx="2655905" cy="615909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0C86C27-FCA2-4DC5-AAFC-CB60CEF964EC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7AB03E8-48C9-42E2-9F98-D8C7B86637EA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BB555C1C-0CCC-4EBA-8DFF-6B01EC850AB4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rapezoid 99">
              <a:extLst>
                <a:ext uri="{FF2B5EF4-FFF2-40B4-BE49-F238E27FC236}">
                  <a16:creationId xmlns:a16="http://schemas.microsoft.com/office/drawing/2014/main" id="{708F8F1B-37CB-473E-A89C-759239475398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D1285EB-CD96-419D-893D-F6ADCD7A072D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852A149-DF49-48B9-9247-89D8873C4C08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apezoid 102">
              <a:extLst>
                <a:ext uri="{FF2B5EF4-FFF2-40B4-BE49-F238E27FC236}">
                  <a16:creationId xmlns:a16="http://schemas.microsoft.com/office/drawing/2014/main" id="{033CFEBF-4C14-467F-98E3-0A25EB77CDF6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7EB0ED3-CBF5-4F08-8B20-0BEB490CD56E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">
              <a:extLst>
                <a:ext uri="{FF2B5EF4-FFF2-40B4-BE49-F238E27FC236}">
                  <a16:creationId xmlns:a16="http://schemas.microsoft.com/office/drawing/2014/main" id="{52029FED-8AED-4DC8-899F-88A5E437BBD8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1">
              <a:extLst>
                <a:ext uri="{FF2B5EF4-FFF2-40B4-BE49-F238E27FC236}">
                  <a16:creationId xmlns:a16="http://schemas.microsoft.com/office/drawing/2014/main" id="{76634CA8-1A0E-4789-B0EB-A6C6EAABF9B0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2">
              <a:extLst>
                <a:ext uri="{FF2B5EF4-FFF2-40B4-BE49-F238E27FC236}">
                  <a16:creationId xmlns:a16="http://schemas.microsoft.com/office/drawing/2014/main" id="{69EF8FD4-2D02-44C0-95C3-61902B3B99D1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8EE7D6B-533E-4E45-9EEF-E870A75BD0ED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5">
              <a:extLst>
                <a:ext uri="{FF2B5EF4-FFF2-40B4-BE49-F238E27FC236}">
                  <a16:creationId xmlns:a16="http://schemas.microsoft.com/office/drawing/2014/main" id="{4E558C32-F344-4028-8D9D-43A68B9A529B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rapezoid 109">
              <a:extLst>
                <a:ext uri="{FF2B5EF4-FFF2-40B4-BE49-F238E27FC236}">
                  <a16:creationId xmlns:a16="http://schemas.microsoft.com/office/drawing/2014/main" id="{C579EDA5-3904-4537-80E0-FF748EFEAE71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A291BEF-972F-45F7-B710-88D5A9832A36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5747CB2-85CD-40E6-9CDF-042AA9EA8AE6}"/>
                </a:ext>
              </a:extLst>
            </p:cNvPr>
            <p:cNvSpPr/>
            <p:nvPr/>
          </p:nvSpPr>
          <p:spPr>
            <a:xfrm>
              <a:off x="1956532" y="1006559"/>
              <a:ext cx="165766" cy="147849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ABCED1E-5BF5-43F7-A17A-82286B816475}"/>
                </a:ext>
              </a:extLst>
            </p:cNvPr>
            <p:cNvSpPr/>
            <p:nvPr/>
          </p:nvSpPr>
          <p:spPr>
            <a:xfrm rot="407483">
              <a:off x="2227556" y="1734750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F5DA1E7-1E95-4B7D-A90C-2298998C1DB0}"/>
                </a:ext>
              </a:extLst>
            </p:cNvPr>
            <p:cNvSpPr/>
            <p:nvPr/>
          </p:nvSpPr>
          <p:spPr>
            <a:xfrm>
              <a:off x="2602743" y="1834903"/>
              <a:ext cx="457465" cy="2220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266329F-B682-4CCD-B020-956710EADAA9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61FF9C9-3661-496E-B4D0-3419451FB8AA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6D7514F-9280-4C5C-940E-73EAA107E92E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2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1095949" y="2086879"/>
            <a:ext cx="10554187" cy="231151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gular Pentagon 159"/>
          <p:cNvSpPr/>
          <p:nvPr/>
        </p:nvSpPr>
        <p:spPr>
          <a:xfrm>
            <a:off x="2094319" y="1203066"/>
            <a:ext cx="4849221" cy="2311510"/>
          </a:xfrm>
          <a:prstGeom prst="pentagon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gular Pentagon 160"/>
          <p:cNvSpPr/>
          <p:nvPr/>
        </p:nvSpPr>
        <p:spPr>
          <a:xfrm>
            <a:off x="4376306" y="795153"/>
            <a:ext cx="4136100" cy="1631654"/>
          </a:xfrm>
          <a:prstGeom prst="pentagon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gular Pentagon 161"/>
          <p:cNvSpPr/>
          <p:nvPr/>
        </p:nvSpPr>
        <p:spPr>
          <a:xfrm rot="2450924">
            <a:off x="1633517" y="2107732"/>
            <a:ext cx="3565604" cy="1563668"/>
          </a:xfrm>
          <a:prstGeom prst="pentagon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gular Pentagon 162"/>
          <p:cNvSpPr/>
          <p:nvPr/>
        </p:nvSpPr>
        <p:spPr>
          <a:xfrm rot="5400000">
            <a:off x="7784522" y="342125"/>
            <a:ext cx="2311510" cy="4849221"/>
          </a:xfrm>
          <a:prstGeom prst="pentagon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gular Pentagon 163"/>
          <p:cNvSpPr/>
          <p:nvPr/>
        </p:nvSpPr>
        <p:spPr>
          <a:xfrm rot="19997512">
            <a:off x="7656660" y="2766736"/>
            <a:ext cx="2852483" cy="1155755"/>
          </a:xfrm>
          <a:prstGeom prst="pentagon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Double Wave 164"/>
          <p:cNvSpPr/>
          <p:nvPr/>
        </p:nvSpPr>
        <p:spPr>
          <a:xfrm rot="15874603">
            <a:off x="5669168" y="1804588"/>
            <a:ext cx="2824142" cy="196911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Double Wave 165"/>
          <p:cNvSpPr/>
          <p:nvPr/>
        </p:nvSpPr>
        <p:spPr>
          <a:xfrm rot="15874603">
            <a:off x="5195260" y="1906679"/>
            <a:ext cx="2892658" cy="1969112"/>
          </a:xfrm>
          <a:prstGeom prst="doubleWav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Double Wave 166"/>
          <p:cNvSpPr/>
          <p:nvPr/>
        </p:nvSpPr>
        <p:spPr>
          <a:xfrm rot="15874603">
            <a:off x="4366650" y="1940975"/>
            <a:ext cx="2824978" cy="196911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gular Pentagon 167"/>
          <p:cNvSpPr/>
          <p:nvPr/>
        </p:nvSpPr>
        <p:spPr>
          <a:xfrm rot="2077508">
            <a:off x="6809276" y="1011116"/>
            <a:ext cx="2852483" cy="1155755"/>
          </a:xfrm>
          <a:prstGeom prst="pentagon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gular Pentagon 168"/>
          <p:cNvSpPr/>
          <p:nvPr/>
        </p:nvSpPr>
        <p:spPr>
          <a:xfrm rot="19205243">
            <a:off x="3235312" y="931125"/>
            <a:ext cx="2852483" cy="1155755"/>
          </a:xfrm>
          <a:prstGeom prst="pentagon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gular Pentagon 169"/>
          <p:cNvSpPr/>
          <p:nvPr/>
        </p:nvSpPr>
        <p:spPr>
          <a:xfrm rot="5400000">
            <a:off x="5006305" y="-115648"/>
            <a:ext cx="1164615" cy="2424612"/>
          </a:xfrm>
          <a:prstGeom prst="pentagon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gular Pentagon 170"/>
          <p:cNvSpPr/>
          <p:nvPr/>
        </p:nvSpPr>
        <p:spPr>
          <a:xfrm rot="1554998">
            <a:off x="2061389" y="2515648"/>
            <a:ext cx="3565604" cy="1563668"/>
          </a:xfrm>
          <a:prstGeom prst="pentagon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gular Pentagon 171"/>
          <p:cNvSpPr/>
          <p:nvPr/>
        </p:nvSpPr>
        <p:spPr>
          <a:xfrm rot="1229974">
            <a:off x="8005927" y="1729368"/>
            <a:ext cx="2925533" cy="1432089"/>
          </a:xfrm>
          <a:prstGeom prst="pentagon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 rot="19149774">
            <a:off x="1612042" y="4539542"/>
            <a:ext cx="7603119" cy="707886"/>
            <a:chOff x="1244028" y="7510615"/>
            <a:chExt cx="5080572" cy="793417"/>
          </a:xfrm>
        </p:grpSpPr>
        <p:sp>
          <p:nvSpPr>
            <p:cNvPr id="174" name="Can 173"/>
            <p:cNvSpPr/>
            <p:nvPr/>
          </p:nvSpPr>
          <p:spPr>
            <a:xfrm rot="16200000">
              <a:off x="3467163" y="5295962"/>
              <a:ext cx="634302" cy="5080572"/>
            </a:xfrm>
            <a:prstGeom prst="can">
              <a:avLst>
                <a:gd name="adj" fmla="val 70807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470518" y="7510615"/>
              <a:ext cx="3766283" cy="79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Word Of God</a:t>
              </a:r>
            </a:p>
          </p:txBody>
        </p:sp>
      </p:grpSp>
      <p:sp>
        <p:nvSpPr>
          <p:cNvPr id="241" name="Rectangle 240"/>
          <p:cNvSpPr/>
          <p:nvPr/>
        </p:nvSpPr>
        <p:spPr>
          <a:xfrm>
            <a:off x="5554133" y="48006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1 Nephi 11:25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Nephi saw the iron rod which was the Word of God that led to the living waters, which is the Love of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158338" y="1411778"/>
            <a:ext cx="12033663" cy="32558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ouble Wave 108"/>
          <p:cNvSpPr/>
          <p:nvPr/>
        </p:nvSpPr>
        <p:spPr>
          <a:xfrm>
            <a:off x="158338" y="3969954"/>
            <a:ext cx="12033663" cy="1627931"/>
          </a:xfrm>
          <a:prstGeom prst="doubleWav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uble Wave 110"/>
          <p:cNvSpPr/>
          <p:nvPr/>
        </p:nvSpPr>
        <p:spPr>
          <a:xfrm>
            <a:off x="1" y="228601"/>
            <a:ext cx="12033663" cy="1627931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ouble Wave 111"/>
          <p:cNvSpPr/>
          <p:nvPr/>
        </p:nvSpPr>
        <p:spPr>
          <a:xfrm rot="4993086">
            <a:off x="321700" y="2809853"/>
            <a:ext cx="1550410" cy="423558"/>
          </a:xfrm>
          <a:prstGeom prst="doubleWave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>
            <a:off x="297366" y="1848711"/>
            <a:ext cx="950025" cy="1007766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loud 113"/>
          <p:cNvSpPr/>
          <p:nvPr/>
        </p:nvSpPr>
        <p:spPr>
          <a:xfrm>
            <a:off x="892098" y="1968516"/>
            <a:ext cx="950025" cy="1007766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loud 114"/>
          <p:cNvSpPr/>
          <p:nvPr/>
        </p:nvSpPr>
        <p:spPr>
          <a:xfrm>
            <a:off x="594733" y="1489298"/>
            <a:ext cx="950025" cy="1007766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uble Wave 115"/>
          <p:cNvSpPr/>
          <p:nvPr/>
        </p:nvSpPr>
        <p:spPr>
          <a:xfrm>
            <a:off x="158338" y="3581400"/>
            <a:ext cx="12033663" cy="774836"/>
          </a:xfrm>
          <a:prstGeom prst="doubleWave">
            <a:avLst/>
          </a:prstGeom>
          <a:solidFill>
            <a:srgbClr val="CC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BD002B8-F594-47B2-AD73-BD14683E9691}"/>
              </a:ext>
            </a:extLst>
          </p:cNvPr>
          <p:cNvGrpSpPr/>
          <p:nvPr/>
        </p:nvGrpSpPr>
        <p:grpSpPr>
          <a:xfrm flipH="1">
            <a:off x="3688446" y="1285687"/>
            <a:ext cx="2120175" cy="4916728"/>
            <a:chOff x="1519855" y="349452"/>
            <a:chExt cx="2655905" cy="6159097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44A9648-E801-4ECF-8CC8-5C626462E1DD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3C1104B-0ACF-4755-9ECE-0F809A0A3BF8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rapezoid 87">
              <a:extLst>
                <a:ext uri="{FF2B5EF4-FFF2-40B4-BE49-F238E27FC236}">
                  <a16:creationId xmlns:a16="http://schemas.microsoft.com/office/drawing/2014/main" id="{7C434BA9-189B-4A18-9308-30B23879650D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0230006A-E1B3-46BE-B7A1-BE0373F666BD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B96C2BA-FF88-4A84-984E-20540ED84932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D13840C-2594-47F5-80B6-5B07F7003F43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91">
              <a:extLst>
                <a:ext uri="{FF2B5EF4-FFF2-40B4-BE49-F238E27FC236}">
                  <a16:creationId xmlns:a16="http://schemas.microsoft.com/office/drawing/2014/main" id="{888B5DA5-DD4D-430A-95B6-B1F415E862C6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279FA4C-D4A0-43F7-BA89-C3AC5B6731BB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10">
              <a:extLst>
                <a:ext uri="{FF2B5EF4-FFF2-40B4-BE49-F238E27FC236}">
                  <a16:creationId xmlns:a16="http://schemas.microsoft.com/office/drawing/2014/main" id="{541C47E4-770A-4472-B0DD-2BE4A9DF7D22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11">
              <a:extLst>
                <a:ext uri="{FF2B5EF4-FFF2-40B4-BE49-F238E27FC236}">
                  <a16:creationId xmlns:a16="http://schemas.microsoft.com/office/drawing/2014/main" id="{034CAFA0-FF63-4068-8F98-AD5DBA3A0B5F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12">
              <a:extLst>
                <a:ext uri="{FF2B5EF4-FFF2-40B4-BE49-F238E27FC236}">
                  <a16:creationId xmlns:a16="http://schemas.microsoft.com/office/drawing/2014/main" id="{05E154E2-DA5C-4B7E-83EE-8E50E5655DF4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FF642AC-94B4-48CD-8472-16EED91CC329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5">
              <a:extLst>
                <a:ext uri="{FF2B5EF4-FFF2-40B4-BE49-F238E27FC236}">
                  <a16:creationId xmlns:a16="http://schemas.microsoft.com/office/drawing/2014/main" id="{7B878A4C-F5B7-4EFA-AF24-B318620EC144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4B875273-D240-42FD-ADE3-D3C19F81A901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C8048EC-B114-4702-9A74-41D3CE6AAC9B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ECE4496-F95E-4C75-9890-9BCC55591993}"/>
                </a:ext>
              </a:extLst>
            </p:cNvPr>
            <p:cNvSpPr/>
            <p:nvPr/>
          </p:nvSpPr>
          <p:spPr>
            <a:xfrm>
              <a:off x="1956532" y="1006559"/>
              <a:ext cx="165766" cy="147849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E911813-EF82-4B27-8E75-ADA7FF820C22}"/>
                </a:ext>
              </a:extLst>
            </p:cNvPr>
            <p:cNvSpPr/>
            <p:nvPr/>
          </p:nvSpPr>
          <p:spPr>
            <a:xfrm rot="407483">
              <a:off x="2227556" y="1734750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F775E8A-E9F2-4FB7-A1A0-15F95C457F9B}"/>
                </a:ext>
              </a:extLst>
            </p:cNvPr>
            <p:cNvSpPr/>
            <p:nvPr/>
          </p:nvSpPr>
          <p:spPr>
            <a:xfrm>
              <a:off x="2602743" y="1834903"/>
              <a:ext cx="457465" cy="2220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919ABCA-BD9E-4725-8782-444126189358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B243B04-71D1-4330-8545-0CECA7F91290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81BE554-4D7B-499E-9609-8C1943AFCE5E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80">
            <a:extLst>
              <a:ext uri="{FF2B5EF4-FFF2-40B4-BE49-F238E27FC236}">
                <a16:creationId xmlns:a16="http://schemas.microsoft.com/office/drawing/2014/main" id="{BBB06C04-A32C-46D4-998F-633E0AA11FE2}"/>
              </a:ext>
            </a:extLst>
          </p:cNvPr>
          <p:cNvGrpSpPr/>
          <p:nvPr/>
        </p:nvGrpSpPr>
        <p:grpSpPr>
          <a:xfrm>
            <a:off x="5789333" y="1155000"/>
            <a:ext cx="2384612" cy="4667392"/>
            <a:chOff x="4648200" y="990600"/>
            <a:chExt cx="2144078" cy="4196596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57BD3BE-E15B-47A5-A7C6-694B1255B0C2}"/>
                </a:ext>
              </a:extLst>
            </p:cNvPr>
            <p:cNvSpPr/>
            <p:nvPr/>
          </p:nvSpPr>
          <p:spPr>
            <a:xfrm flipH="1">
              <a:off x="6324600" y="3200400"/>
              <a:ext cx="467678" cy="57030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1190C97-2173-4DC0-83E8-B7721A181177}"/>
                </a:ext>
              </a:extLst>
            </p:cNvPr>
            <p:cNvSpPr/>
            <p:nvPr/>
          </p:nvSpPr>
          <p:spPr>
            <a:xfrm flipH="1">
              <a:off x="4648200" y="3200400"/>
              <a:ext cx="467678" cy="57030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61">
              <a:extLst>
                <a:ext uri="{FF2B5EF4-FFF2-40B4-BE49-F238E27FC236}">
                  <a16:creationId xmlns:a16="http://schemas.microsoft.com/office/drawing/2014/main" id="{F9B0A2D2-38F5-4B23-B4C1-2B570385B3F4}"/>
                </a:ext>
              </a:extLst>
            </p:cNvPr>
            <p:cNvGrpSpPr/>
            <p:nvPr/>
          </p:nvGrpSpPr>
          <p:grpSpPr>
            <a:xfrm>
              <a:off x="5142345" y="4629728"/>
              <a:ext cx="520849" cy="515905"/>
              <a:chOff x="7122338" y="5361709"/>
              <a:chExt cx="520849" cy="515905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6C5D3241-4DDF-43D2-BE97-7C9D4A8E1726}"/>
                  </a:ext>
                </a:extLst>
              </p:cNvPr>
              <p:cNvSpPr/>
              <p:nvPr/>
            </p:nvSpPr>
            <p:spPr>
              <a:xfrm rot="21071524" flipH="1">
                <a:off x="7122338" y="5370796"/>
                <a:ext cx="519642" cy="506818"/>
              </a:xfrm>
              <a:prstGeom prst="ellipse">
                <a:avLst/>
              </a:prstGeom>
              <a:solidFill>
                <a:srgbClr val="99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1D84706B-AEEB-453A-A870-53010B1390BD}"/>
                  </a:ext>
                </a:extLst>
              </p:cNvPr>
              <p:cNvSpPr/>
              <p:nvPr/>
            </p:nvSpPr>
            <p:spPr>
              <a:xfrm flipH="1">
                <a:off x="7123545" y="5361709"/>
                <a:ext cx="519642" cy="3650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60">
              <a:extLst>
                <a:ext uri="{FF2B5EF4-FFF2-40B4-BE49-F238E27FC236}">
                  <a16:creationId xmlns:a16="http://schemas.microsoft.com/office/drawing/2014/main" id="{9467DF0F-1C18-4432-AECC-1FB1CC8560B0}"/>
                </a:ext>
              </a:extLst>
            </p:cNvPr>
            <p:cNvGrpSpPr/>
            <p:nvPr/>
          </p:nvGrpSpPr>
          <p:grpSpPr>
            <a:xfrm>
              <a:off x="5634182" y="4671291"/>
              <a:ext cx="520849" cy="515905"/>
              <a:chOff x="7122338" y="5361709"/>
              <a:chExt cx="520849" cy="515905"/>
            </a:xfrm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6C81B9E9-8017-49BA-BAC2-7883D6AC7AFF}"/>
                  </a:ext>
                </a:extLst>
              </p:cNvPr>
              <p:cNvSpPr/>
              <p:nvPr/>
            </p:nvSpPr>
            <p:spPr>
              <a:xfrm rot="21071524" flipH="1">
                <a:off x="7122338" y="5370796"/>
                <a:ext cx="519642" cy="506818"/>
              </a:xfrm>
              <a:prstGeom prst="ellipse">
                <a:avLst/>
              </a:prstGeom>
              <a:solidFill>
                <a:srgbClr val="99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68AAD7D-CAEC-451E-A7F8-F89759F70E7F}"/>
                  </a:ext>
                </a:extLst>
              </p:cNvPr>
              <p:cNvSpPr/>
              <p:nvPr/>
            </p:nvSpPr>
            <p:spPr>
              <a:xfrm flipH="1">
                <a:off x="7123545" y="5361709"/>
                <a:ext cx="519642" cy="3650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Trapezoid 121">
              <a:extLst>
                <a:ext uri="{FF2B5EF4-FFF2-40B4-BE49-F238E27FC236}">
                  <a16:creationId xmlns:a16="http://schemas.microsoft.com/office/drawing/2014/main" id="{2D0F14E7-7BBA-4033-8A66-14DF69E635D6}"/>
                </a:ext>
              </a:extLst>
            </p:cNvPr>
            <p:cNvSpPr/>
            <p:nvPr/>
          </p:nvSpPr>
          <p:spPr>
            <a:xfrm flipH="1">
              <a:off x="5105400" y="3962400"/>
              <a:ext cx="1091248" cy="914400"/>
            </a:xfrm>
            <a:prstGeom prst="trapezoid">
              <a:avLst>
                <a:gd name="adj" fmla="val 8711"/>
              </a:avLst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rapezoid 122">
              <a:extLst>
                <a:ext uri="{FF2B5EF4-FFF2-40B4-BE49-F238E27FC236}">
                  <a16:creationId xmlns:a16="http://schemas.microsoft.com/office/drawing/2014/main" id="{FB047E15-EEDE-425D-A86A-84430C053730}"/>
                </a:ext>
              </a:extLst>
            </p:cNvPr>
            <p:cNvSpPr/>
            <p:nvPr/>
          </p:nvSpPr>
          <p:spPr>
            <a:xfrm rot="19879197" flipH="1">
              <a:off x="5952198" y="2117173"/>
              <a:ext cx="623744" cy="1465500"/>
            </a:xfrm>
            <a:prstGeom prst="trapezoid">
              <a:avLst>
                <a:gd name="adj" fmla="val 35984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5C78A5F5-718B-4CF8-B9A8-9DB9796087A9}"/>
                </a:ext>
              </a:extLst>
            </p:cNvPr>
            <p:cNvSpPr/>
            <p:nvPr/>
          </p:nvSpPr>
          <p:spPr>
            <a:xfrm rot="1667365" flipH="1">
              <a:off x="4860183" y="1967244"/>
              <a:ext cx="672641" cy="1639715"/>
            </a:xfrm>
            <a:prstGeom prst="trapezoid">
              <a:avLst>
                <a:gd name="adj" fmla="val 35984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rapezoid 124">
              <a:extLst>
                <a:ext uri="{FF2B5EF4-FFF2-40B4-BE49-F238E27FC236}">
                  <a16:creationId xmlns:a16="http://schemas.microsoft.com/office/drawing/2014/main" id="{327580CC-EFBB-4298-B9E4-41F0A51056A2}"/>
                </a:ext>
              </a:extLst>
            </p:cNvPr>
            <p:cNvSpPr/>
            <p:nvPr/>
          </p:nvSpPr>
          <p:spPr>
            <a:xfrm flipH="1">
              <a:off x="5105400" y="2133600"/>
              <a:ext cx="1219200" cy="2362200"/>
            </a:xfrm>
            <a:prstGeom prst="trapezoid">
              <a:avLst>
                <a:gd name="adj" fmla="val 35984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2053BD61-B794-4F5F-94B0-BC1A352368C3}"/>
                </a:ext>
              </a:extLst>
            </p:cNvPr>
            <p:cNvSpPr/>
            <p:nvPr/>
          </p:nvSpPr>
          <p:spPr>
            <a:xfrm rot="10800000">
              <a:off x="5486400" y="2286000"/>
              <a:ext cx="457200" cy="9906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loud 126">
              <a:extLst>
                <a:ext uri="{FF2B5EF4-FFF2-40B4-BE49-F238E27FC236}">
                  <a16:creationId xmlns:a16="http://schemas.microsoft.com/office/drawing/2014/main" id="{C0E28E57-24FC-4F2C-82BE-8B835092BAB8}"/>
                </a:ext>
              </a:extLst>
            </p:cNvPr>
            <p:cNvSpPr/>
            <p:nvPr/>
          </p:nvSpPr>
          <p:spPr>
            <a:xfrm rot="4566406">
              <a:off x="5456319" y="1370091"/>
              <a:ext cx="1259042" cy="609600"/>
            </a:xfrm>
            <a:prstGeom prst="cloud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917E40EF-948F-43BD-A040-2CE57A641F71}"/>
                </a:ext>
              </a:extLst>
            </p:cNvPr>
            <p:cNvSpPr/>
            <p:nvPr/>
          </p:nvSpPr>
          <p:spPr>
            <a:xfrm>
              <a:off x="5029200" y="1066800"/>
              <a:ext cx="609600" cy="1295400"/>
            </a:xfrm>
            <a:prstGeom prst="cloud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12CAD-3625-44C4-A1A5-298DF688760F}"/>
                </a:ext>
              </a:extLst>
            </p:cNvPr>
            <p:cNvSpPr/>
            <p:nvPr/>
          </p:nvSpPr>
          <p:spPr>
            <a:xfrm flipH="1">
              <a:off x="5600806" y="2054558"/>
              <a:ext cx="415714" cy="5184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rapezoid 11">
              <a:extLst>
                <a:ext uri="{FF2B5EF4-FFF2-40B4-BE49-F238E27FC236}">
                  <a16:creationId xmlns:a16="http://schemas.microsoft.com/office/drawing/2014/main" id="{09D2F8CA-EC9E-4158-9A0B-A2EA0F9458A1}"/>
                </a:ext>
              </a:extLst>
            </p:cNvPr>
            <p:cNvSpPr/>
            <p:nvPr/>
          </p:nvSpPr>
          <p:spPr>
            <a:xfrm rot="647929" flipH="1">
              <a:off x="5091379" y="2194939"/>
              <a:ext cx="392672" cy="2555731"/>
            </a:xfrm>
            <a:prstGeom prst="trapezoid">
              <a:avLst>
                <a:gd name="adj" fmla="val 2212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rapezoid 130">
              <a:extLst>
                <a:ext uri="{FF2B5EF4-FFF2-40B4-BE49-F238E27FC236}">
                  <a16:creationId xmlns:a16="http://schemas.microsoft.com/office/drawing/2014/main" id="{16E8E26C-3CB7-44DF-B184-FA260A6DE514}"/>
                </a:ext>
              </a:extLst>
            </p:cNvPr>
            <p:cNvSpPr/>
            <p:nvPr/>
          </p:nvSpPr>
          <p:spPr>
            <a:xfrm rot="21080486" flipH="1">
              <a:off x="5901806" y="2227657"/>
              <a:ext cx="427558" cy="2514081"/>
            </a:xfrm>
            <a:prstGeom prst="trapezoid">
              <a:avLst>
                <a:gd name="adj" fmla="val 2498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58">
              <a:extLst>
                <a:ext uri="{FF2B5EF4-FFF2-40B4-BE49-F238E27FC236}">
                  <a16:creationId xmlns:a16="http://schemas.microsoft.com/office/drawing/2014/main" id="{DFCA984D-9264-47D7-A679-CDE226B544F5}"/>
                </a:ext>
              </a:extLst>
            </p:cNvPr>
            <p:cNvGrpSpPr/>
            <p:nvPr/>
          </p:nvGrpSpPr>
          <p:grpSpPr>
            <a:xfrm rot="262221">
              <a:off x="4831890" y="3637028"/>
              <a:ext cx="1493485" cy="878243"/>
              <a:chOff x="5486400" y="5562600"/>
              <a:chExt cx="1088184" cy="878243"/>
            </a:xfrm>
          </p:grpSpPr>
          <p:sp>
            <p:nvSpPr>
              <p:cNvPr id="169" name="Diagonal Stripe 168">
                <a:extLst>
                  <a:ext uri="{FF2B5EF4-FFF2-40B4-BE49-F238E27FC236}">
                    <a16:creationId xmlns:a16="http://schemas.microsoft.com/office/drawing/2014/main" id="{BCCE49E7-BF3E-4BF8-9DAB-754E361E635A}"/>
                  </a:ext>
                </a:extLst>
              </p:cNvPr>
              <p:cNvSpPr/>
              <p:nvPr/>
            </p:nvSpPr>
            <p:spPr>
              <a:xfrm rot="20116470" flipH="1">
                <a:off x="5669897" y="5583498"/>
                <a:ext cx="904687" cy="346988"/>
              </a:xfrm>
              <a:prstGeom prst="diagStrip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Diagonal Stripe 169">
                <a:extLst>
                  <a:ext uri="{FF2B5EF4-FFF2-40B4-BE49-F238E27FC236}">
                    <a16:creationId xmlns:a16="http://schemas.microsoft.com/office/drawing/2014/main" id="{D0F7FEE2-D4C5-44FD-8153-0F2860048600}"/>
                  </a:ext>
                </a:extLst>
              </p:cNvPr>
              <p:cNvSpPr/>
              <p:nvPr/>
            </p:nvSpPr>
            <p:spPr>
              <a:xfrm rot="16200000" flipH="1">
                <a:off x="5279371" y="5922029"/>
                <a:ext cx="725843" cy="311785"/>
              </a:xfrm>
              <a:prstGeom prst="diagStrip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Diagonal Stripe 170">
                <a:extLst>
                  <a:ext uri="{FF2B5EF4-FFF2-40B4-BE49-F238E27FC236}">
                    <a16:creationId xmlns:a16="http://schemas.microsoft.com/office/drawing/2014/main" id="{BBEF87C9-58C1-4168-9EF7-DDB137DE82F8}"/>
                  </a:ext>
                </a:extLst>
              </p:cNvPr>
              <p:cNvSpPr/>
              <p:nvPr/>
            </p:nvSpPr>
            <p:spPr>
              <a:xfrm rot="5400000">
                <a:off x="5507971" y="5845829"/>
                <a:ext cx="725843" cy="311785"/>
              </a:xfrm>
              <a:prstGeom prst="diagStripe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Flowchart: Display 171">
                <a:extLst>
                  <a:ext uri="{FF2B5EF4-FFF2-40B4-BE49-F238E27FC236}">
                    <a16:creationId xmlns:a16="http://schemas.microsoft.com/office/drawing/2014/main" id="{3EA7E921-9CAD-4750-88C0-1C25F894AD6B}"/>
                  </a:ext>
                </a:extLst>
              </p:cNvPr>
              <p:cNvSpPr/>
              <p:nvPr/>
            </p:nvSpPr>
            <p:spPr>
              <a:xfrm flipH="1">
                <a:off x="5638800" y="5562600"/>
                <a:ext cx="259821" cy="207384"/>
              </a:xfrm>
              <a:prstGeom prst="flowChartDisplay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Oval 1">
              <a:extLst>
                <a:ext uri="{FF2B5EF4-FFF2-40B4-BE49-F238E27FC236}">
                  <a16:creationId xmlns:a16="http://schemas.microsoft.com/office/drawing/2014/main" id="{C5F8E0C8-38ED-496C-AD90-8D2739036AB5}"/>
                </a:ext>
              </a:extLst>
            </p:cNvPr>
            <p:cNvSpPr/>
            <p:nvPr/>
          </p:nvSpPr>
          <p:spPr>
            <a:xfrm flipH="1">
              <a:off x="5334000" y="1219200"/>
              <a:ext cx="831427" cy="12443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Cloud 133">
              <a:extLst>
                <a:ext uri="{FF2B5EF4-FFF2-40B4-BE49-F238E27FC236}">
                  <a16:creationId xmlns:a16="http://schemas.microsoft.com/office/drawing/2014/main" id="{7598F6F5-651D-4589-8E51-1C32CFEB0EE7}"/>
                </a:ext>
              </a:extLst>
            </p:cNvPr>
            <p:cNvSpPr/>
            <p:nvPr/>
          </p:nvSpPr>
          <p:spPr>
            <a:xfrm>
              <a:off x="5306017" y="2097394"/>
              <a:ext cx="890631" cy="738345"/>
            </a:xfrm>
            <a:prstGeom prst="cloud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5706344-D078-423E-B9CD-E96A62988AA5}"/>
                </a:ext>
              </a:extLst>
            </p:cNvPr>
            <p:cNvSpPr/>
            <p:nvPr/>
          </p:nvSpPr>
          <p:spPr>
            <a:xfrm flipH="1">
              <a:off x="5639013" y="2162114"/>
              <a:ext cx="256116" cy="21261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loud 135">
              <a:extLst>
                <a:ext uri="{FF2B5EF4-FFF2-40B4-BE49-F238E27FC236}">
                  <a16:creationId xmlns:a16="http://schemas.microsoft.com/office/drawing/2014/main" id="{6561DFDC-4938-4BB6-B8DD-B64A04FF8A01}"/>
                </a:ext>
              </a:extLst>
            </p:cNvPr>
            <p:cNvSpPr/>
            <p:nvPr/>
          </p:nvSpPr>
          <p:spPr>
            <a:xfrm>
              <a:off x="5334000" y="990600"/>
              <a:ext cx="609600" cy="381000"/>
            </a:xfrm>
            <a:prstGeom prst="cloud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FD6DD75E-9465-409D-8296-518A851E941B}"/>
                </a:ext>
              </a:extLst>
            </p:cNvPr>
            <p:cNvSpPr/>
            <p:nvPr/>
          </p:nvSpPr>
          <p:spPr>
            <a:xfrm flipH="1">
              <a:off x="5257800" y="1143000"/>
              <a:ext cx="304800" cy="2286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0302966-04AF-4B12-82CE-ACB017AE978D}"/>
                </a:ext>
              </a:extLst>
            </p:cNvPr>
            <p:cNvSpPr/>
            <p:nvPr/>
          </p:nvSpPr>
          <p:spPr>
            <a:xfrm flipH="1">
              <a:off x="5791200" y="1066800"/>
              <a:ext cx="304800" cy="2286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79">
              <a:extLst>
                <a:ext uri="{FF2B5EF4-FFF2-40B4-BE49-F238E27FC236}">
                  <a16:creationId xmlns:a16="http://schemas.microsoft.com/office/drawing/2014/main" id="{A48FABA5-F953-4DB4-B0B8-158FB2EEE22B}"/>
                </a:ext>
              </a:extLst>
            </p:cNvPr>
            <p:cNvGrpSpPr/>
            <p:nvPr/>
          </p:nvGrpSpPr>
          <p:grpSpPr>
            <a:xfrm>
              <a:off x="5029200" y="1295400"/>
              <a:ext cx="1295400" cy="294409"/>
              <a:chOff x="6858000" y="2438400"/>
              <a:chExt cx="1676400" cy="381000"/>
            </a:xfrm>
          </p:grpSpPr>
          <p:sp>
            <p:nvSpPr>
              <p:cNvPr id="140" name="Rounded Rectangle 182">
                <a:extLst>
                  <a:ext uri="{FF2B5EF4-FFF2-40B4-BE49-F238E27FC236}">
                    <a16:creationId xmlns:a16="http://schemas.microsoft.com/office/drawing/2014/main" id="{974364E1-A1C6-4866-B3AA-F76BB43BAD97}"/>
                  </a:ext>
                </a:extLst>
              </p:cNvPr>
              <p:cNvSpPr/>
              <p:nvPr/>
            </p:nvSpPr>
            <p:spPr>
              <a:xfrm>
                <a:off x="6858000" y="2438400"/>
                <a:ext cx="1676400" cy="381000"/>
              </a:xfrm>
              <a:prstGeom prst="roundRect">
                <a:avLst/>
              </a:prstGeom>
              <a:solidFill>
                <a:srgbClr val="CD8B2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Group 78">
                <a:extLst>
                  <a:ext uri="{FF2B5EF4-FFF2-40B4-BE49-F238E27FC236}">
                    <a16:creationId xmlns:a16="http://schemas.microsoft.com/office/drawing/2014/main" id="{311F9D75-AE23-4EEF-8B41-0542ABA54329}"/>
                  </a:ext>
                </a:extLst>
              </p:cNvPr>
              <p:cNvGrpSpPr/>
              <p:nvPr/>
            </p:nvGrpSpPr>
            <p:grpSpPr>
              <a:xfrm>
                <a:off x="7086600" y="2438400"/>
                <a:ext cx="1219200" cy="353961"/>
                <a:chOff x="6934200" y="990600"/>
                <a:chExt cx="2362200" cy="685800"/>
              </a:xfrm>
            </p:grpSpPr>
            <p:grpSp>
              <p:nvGrpSpPr>
                <p:cNvPr id="160" name="Group 71">
                  <a:extLst>
                    <a:ext uri="{FF2B5EF4-FFF2-40B4-BE49-F238E27FC236}">
                      <a16:creationId xmlns:a16="http://schemas.microsoft.com/office/drawing/2014/main" id="{89455FD5-6011-4C1E-9C51-F968B2074E9C}"/>
                    </a:ext>
                  </a:extLst>
                </p:cNvPr>
                <p:cNvGrpSpPr/>
                <p:nvPr/>
              </p:nvGrpSpPr>
              <p:grpSpPr>
                <a:xfrm>
                  <a:off x="6934200" y="990600"/>
                  <a:ext cx="838200" cy="685800"/>
                  <a:chOff x="6934200" y="990600"/>
                  <a:chExt cx="838200" cy="685800"/>
                </a:xfrm>
              </p:grpSpPr>
              <p:sp>
                <p:nvSpPr>
                  <p:cNvPr id="167" name="Plaque 166">
                    <a:extLst>
                      <a:ext uri="{FF2B5EF4-FFF2-40B4-BE49-F238E27FC236}">
                        <a16:creationId xmlns:a16="http://schemas.microsoft.com/office/drawing/2014/main" id="{99673E7A-88F7-4125-AA02-95B02A58A0F0}"/>
                      </a:ext>
                    </a:extLst>
                  </p:cNvPr>
                  <p:cNvSpPr/>
                  <p:nvPr/>
                </p:nvSpPr>
                <p:spPr>
                  <a:xfrm>
                    <a:off x="6934200" y="990600"/>
                    <a:ext cx="838200" cy="685800"/>
                  </a:xfrm>
                  <a:prstGeom prst="plaque">
                    <a:avLst>
                      <a:gd name="adj" fmla="val 44950"/>
                    </a:avLst>
                  </a:prstGeom>
                  <a:solidFill>
                    <a:srgbClr val="E7D65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Diamond 167">
                    <a:extLst>
                      <a:ext uri="{FF2B5EF4-FFF2-40B4-BE49-F238E27FC236}">
                        <a16:creationId xmlns:a16="http://schemas.microsoft.com/office/drawing/2014/main" id="{367D7F4B-CDF0-4BFC-A6D1-933D93E77C61}"/>
                      </a:ext>
                    </a:extLst>
                  </p:cNvPr>
                  <p:cNvSpPr/>
                  <p:nvPr/>
                </p:nvSpPr>
                <p:spPr>
                  <a:xfrm>
                    <a:off x="7239000" y="1143000"/>
                    <a:ext cx="228600" cy="381000"/>
                  </a:xfrm>
                  <a:prstGeom prst="diamond">
                    <a:avLst/>
                  </a:prstGeom>
                  <a:solidFill>
                    <a:srgbClr val="CD8B2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1" name="Group 72">
                  <a:extLst>
                    <a:ext uri="{FF2B5EF4-FFF2-40B4-BE49-F238E27FC236}">
                      <a16:creationId xmlns:a16="http://schemas.microsoft.com/office/drawing/2014/main" id="{A50D5F25-EC51-4EB7-86CA-74A8E05DEED4}"/>
                    </a:ext>
                  </a:extLst>
                </p:cNvPr>
                <p:cNvGrpSpPr/>
                <p:nvPr/>
              </p:nvGrpSpPr>
              <p:grpSpPr>
                <a:xfrm>
                  <a:off x="7696200" y="990600"/>
                  <a:ext cx="838200" cy="685800"/>
                  <a:chOff x="6934200" y="990600"/>
                  <a:chExt cx="838200" cy="685800"/>
                </a:xfrm>
              </p:grpSpPr>
              <p:sp>
                <p:nvSpPr>
                  <p:cNvPr id="165" name="Plaque 164">
                    <a:extLst>
                      <a:ext uri="{FF2B5EF4-FFF2-40B4-BE49-F238E27FC236}">
                        <a16:creationId xmlns:a16="http://schemas.microsoft.com/office/drawing/2014/main" id="{E3747FD9-1482-4835-80DD-93CC08A719C7}"/>
                      </a:ext>
                    </a:extLst>
                  </p:cNvPr>
                  <p:cNvSpPr/>
                  <p:nvPr/>
                </p:nvSpPr>
                <p:spPr>
                  <a:xfrm>
                    <a:off x="6934200" y="990600"/>
                    <a:ext cx="838200" cy="685800"/>
                  </a:xfrm>
                  <a:prstGeom prst="plaque">
                    <a:avLst>
                      <a:gd name="adj" fmla="val 44950"/>
                    </a:avLst>
                  </a:prstGeom>
                  <a:solidFill>
                    <a:srgbClr val="E7D65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Diamond 165">
                    <a:extLst>
                      <a:ext uri="{FF2B5EF4-FFF2-40B4-BE49-F238E27FC236}">
                        <a16:creationId xmlns:a16="http://schemas.microsoft.com/office/drawing/2014/main" id="{AF2BE2B0-8680-4AFA-ABD9-0A41EB492BDC}"/>
                      </a:ext>
                    </a:extLst>
                  </p:cNvPr>
                  <p:cNvSpPr/>
                  <p:nvPr/>
                </p:nvSpPr>
                <p:spPr>
                  <a:xfrm>
                    <a:off x="7239000" y="1143000"/>
                    <a:ext cx="228600" cy="381000"/>
                  </a:xfrm>
                  <a:prstGeom prst="diamond">
                    <a:avLst/>
                  </a:prstGeom>
                  <a:solidFill>
                    <a:srgbClr val="CD8B2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2" name="Group 75">
                  <a:extLst>
                    <a:ext uri="{FF2B5EF4-FFF2-40B4-BE49-F238E27FC236}">
                      <a16:creationId xmlns:a16="http://schemas.microsoft.com/office/drawing/2014/main" id="{43C4C8D9-4A11-4F48-A76C-3ACD2DFE83C6}"/>
                    </a:ext>
                  </a:extLst>
                </p:cNvPr>
                <p:cNvGrpSpPr/>
                <p:nvPr/>
              </p:nvGrpSpPr>
              <p:grpSpPr>
                <a:xfrm>
                  <a:off x="8458200" y="990600"/>
                  <a:ext cx="838200" cy="685800"/>
                  <a:chOff x="6934200" y="990600"/>
                  <a:chExt cx="838200" cy="685800"/>
                </a:xfrm>
              </p:grpSpPr>
              <p:sp>
                <p:nvSpPr>
                  <p:cNvPr id="163" name="Plaque 162">
                    <a:extLst>
                      <a:ext uri="{FF2B5EF4-FFF2-40B4-BE49-F238E27FC236}">
                        <a16:creationId xmlns:a16="http://schemas.microsoft.com/office/drawing/2014/main" id="{9687806A-BBC5-479E-B51A-49AB46F4604C}"/>
                      </a:ext>
                    </a:extLst>
                  </p:cNvPr>
                  <p:cNvSpPr/>
                  <p:nvPr/>
                </p:nvSpPr>
                <p:spPr>
                  <a:xfrm>
                    <a:off x="6934200" y="990600"/>
                    <a:ext cx="838200" cy="685800"/>
                  </a:xfrm>
                  <a:prstGeom prst="plaque">
                    <a:avLst>
                      <a:gd name="adj" fmla="val 44950"/>
                    </a:avLst>
                  </a:prstGeom>
                  <a:solidFill>
                    <a:srgbClr val="E7D65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Diamond 163">
                    <a:extLst>
                      <a:ext uri="{FF2B5EF4-FFF2-40B4-BE49-F238E27FC236}">
                        <a16:creationId xmlns:a16="http://schemas.microsoft.com/office/drawing/2014/main" id="{A8A3E99B-3950-442E-B43D-31A06FC7A894}"/>
                      </a:ext>
                    </a:extLst>
                  </p:cNvPr>
                  <p:cNvSpPr/>
                  <p:nvPr/>
                </p:nvSpPr>
                <p:spPr>
                  <a:xfrm>
                    <a:off x="7239000" y="1143000"/>
                    <a:ext cx="228600" cy="381000"/>
                  </a:xfrm>
                  <a:prstGeom prst="diamond">
                    <a:avLst/>
                  </a:prstGeom>
                  <a:solidFill>
                    <a:srgbClr val="CD8B2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10" name="Double Wave 109"/>
          <p:cNvSpPr/>
          <p:nvPr/>
        </p:nvSpPr>
        <p:spPr>
          <a:xfrm>
            <a:off x="0" y="4114801"/>
            <a:ext cx="12192000" cy="1627931"/>
          </a:xfrm>
          <a:prstGeom prst="doubleWav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Double Wave 118"/>
          <p:cNvSpPr/>
          <p:nvPr/>
        </p:nvSpPr>
        <p:spPr>
          <a:xfrm>
            <a:off x="0" y="4953001"/>
            <a:ext cx="12192000" cy="1627931"/>
          </a:xfrm>
          <a:prstGeom prst="doubleWav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951346" y="5043056"/>
            <a:ext cx="10295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1 Nephi 11:27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Nephi saw a prophet (John the Baptist) who prepared a way for Jesus and baptized him.</a:t>
            </a:r>
          </a:p>
        </p:txBody>
      </p:sp>
      <p:sp>
        <p:nvSpPr>
          <p:cNvPr id="240" name="Frame 23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8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392</Words>
  <Application>Microsoft Office PowerPoint</Application>
  <PresentationFormat>Widescreen</PresentationFormat>
  <Paragraphs>44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Rod</vt:lpstr>
      <vt:lpstr>Arial</vt:lpstr>
      <vt:lpstr>Calibri Light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37</cp:revision>
  <dcterms:created xsi:type="dcterms:W3CDTF">2016-05-16T13:36:31Z</dcterms:created>
  <dcterms:modified xsi:type="dcterms:W3CDTF">2020-09-15T15:56:21Z</dcterms:modified>
</cp:coreProperties>
</file>