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58" r:id="rId11"/>
  </p:sldIdLst>
  <p:sldSz cx="12192000" cy="6858000"/>
  <p:notesSz cx="6858000" cy="9144000"/>
  <p:embeddedFontLst>
    <p:embeddedFont>
      <p:font typeface="Abadi" panose="020B0604020104020204" pitchFamily="34"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7978-FDD3-4A85-9AE9-6C4B16884A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52BCC-37B1-4DE7-AA3A-9CFF56370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B94445-D482-45D6-88EB-54967AF468CA}"/>
              </a:ext>
            </a:extLst>
          </p:cNvPr>
          <p:cNvSpPr>
            <a:spLocks noGrp="1"/>
          </p:cNvSpPr>
          <p:nvPr>
            <p:ph type="dt" sz="half" idx="10"/>
          </p:nvPr>
        </p:nvSpPr>
        <p:spPr/>
        <p:txBody>
          <a:bodyPr/>
          <a:lstStyle/>
          <a:p>
            <a:fld id="{3E9845AD-483C-44F1-9211-5C2F8CAD3A09}" type="datetimeFigureOut">
              <a:rPr lang="en-US" smtClean="0"/>
              <a:t>11/16/2020</a:t>
            </a:fld>
            <a:endParaRPr lang="en-US"/>
          </a:p>
        </p:txBody>
      </p:sp>
      <p:sp>
        <p:nvSpPr>
          <p:cNvPr id="5" name="Footer Placeholder 4">
            <a:extLst>
              <a:ext uri="{FF2B5EF4-FFF2-40B4-BE49-F238E27FC236}">
                <a16:creationId xmlns:a16="http://schemas.microsoft.com/office/drawing/2014/main" id="{983BE936-DC34-4EA9-BF30-5DA74DCB5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8F94B-632B-472B-AB59-64480C9B43BC}"/>
              </a:ext>
            </a:extLst>
          </p:cNvPr>
          <p:cNvSpPr>
            <a:spLocks noGrp="1"/>
          </p:cNvSpPr>
          <p:nvPr>
            <p:ph type="sldNum" sz="quarter" idx="12"/>
          </p:nvPr>
        </p:nvSpPr>
        <p:spPr/>
        <p:txBody>
          <a:bodyPr/>
          <a:lstStyle/>
          <a:p>
            <a:fld id="{EB62A118-D983-4FAA-AFE2-AC6EDDC6CFAB}" type="slidenum">
              <a:rPr lang="en-US" smtClean="0"/>
              <a:t>‹#›</a:t>
            </a:fld>
            <a:endParaRPr lang="en-US"/>
          </a:p>
        </p:txBody>
      </p:sp>
    </p:spTree>
    <p:extLst>
      <p:ext uri="{BB962C8B-B14F-4D97-AF65-F5344CB8AC3E}">
        <p14:creationId xmlns:p14="http://schemas.microsoft.com/office/powerpoint/2010/main" val="413140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9847-67B2-4CB6-A41A-56AD09185A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EFBBC8-1CFB-4405-A3A1-3981504C90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36155-C7D5-41D3-9BB3-04F6F494AE1D}"/>
              </a:ext>
            </a:extLst>
          </p:cNvPr>
          <p:cNvSpPr>
            <a:spLocks noGrp="1"/>
          </p:cNvSpPr>
          <p:nvPr>
            <p:ph type="dt" sz="half" idx="10"/>
          </p:nvPr>
        </p:nvSpPr>
        <p:spPr/>
        <p:txBody>
          <a:bodyPr/>
          <a:lstStyle/>
          <a:p>
            <a:fld id="{3E9845AD-483C-44F1-9211-5C2F8CAD3A09}" type="datetimeFigureOut">
              <a:rPr lang="en-US" smtClean="0"/>
              <a:t>11/16/2020</a:t>
            </a:fld>
            <a:endParaRPr lang="en-US"/>
          </a:p>
        </p:txBody>
      </p:sp>
      <p:sp>
        <p:nvSpPr>
          <p:cNvPr id="5" name="Footer Placeholder 4">
            <a:extLst>
              <a:ext uri="{FF2B5EF4-FFF2-40B4-BE49-F238E27FC236}">
                <a16:creationId xmlns:a16="http://schemas.microsoft.com/office/drawing/2014/main" id="{4095430C-B835-46B1-BF9F-25098E972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52AC4-81E4-4A4E-91DA-81ED24E94B7D}"/>
              </a:ext>
            </a:extLst>
          </p:cNvPr>
          <p:cNvSpPr>
            <a:spLocks noGrp="1"/>
          </p:cNvSpPr>
          <p:nvPr>
            <p:ph type="sldNum" sz="quarter" idx="12"/>
          </p:nvPr>
        </p:nvSpPr>
        <p:spPr/>
        <p:txBody>
          <a:bodyPr/>
          <a:lstStyle/>
          <a:p>
            <a:fld id="{EB62A118-D983-4FAA-AFE2-AC6EDDC6CFAB}" type="slidenum">
              <a:rPr lang="en-US" smtClean="0"/>
              <a:t>‹#›</a:t>
            </a:fld>
            <a:endParaRPr lang="en-US"/>
          </a:p>
        </p:txBody>
      </p:sp>
    </p:spTree>
    <p:extLst>
      <p:ext uri="{BB962C8B-B14F-4D97-AF65-F5344CB8AC3E}">
        <p14:creationId xmlns:p14="http://schemas.microsoft.com/office/powerpoint/2010/main" val="414550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D0F03C-5754-42AD-865D-51ED30A84B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A19B94-11AA-484A-ADF2-968DB4160D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80B6C-763D-41DE-9023-DE2AAA07661A}"/>
              </a:ext>
            </a:extLst>
          </p:cNvPr>
          <p:cNvSpPr>
            <a:spLocks noGrp="1"/>
          </p:cNvSpPr>
          <p:nvPr>
            <p:ph type="dt" sz="half" idx="10"/>
          </p:nvPr>
        </p:nvSpPr>
        <p:spPr/>
        <p:txBody>
          <a:bodyPr/>
          <a:lstStyle/>
          <a:p>
            <a:fld id="{3E9845AD-483C-44F1-9211-5C2F8CAD3A09}" type="datetimeFigureOut">
              <a:rPr lang="en-US" smtClean="0"/>
              <a:t>11/16/2020</a:t>
            </a:fld>
            <a:endParaRPr lang="en-US"/>
          </a:p>
        </p:txBody>
      </p:sp>
      <p:sp>
        <p:nvSpPr>
          <p:cNvPr id="5" name="Footer Placeholder 4">
            <a:extLst>
              <a:ext uri="{FF2B5EF4-FFF2-40B4-BE49-F238E27FC236}">
                <a16:creationId xmlns:a16="http://schemas.microsoft.com/office/drawing/2014/main" id="{B030E7D9-052B-46A6-BD1C-F25FB3C60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3A5F-8823-4BF6-80AF-62061A2C91FB}"/>
              </a:ext>
            </a:extLst>
          </p:cNvPr>
          <p:cNvSpPr>
            <a:spLocks noGrp="1"/>
          </p:cNvSpPr>
          <p:nvPr>
            <p:ph type="sldNum" sz="quarter" idx="12"/>
          </p:nvPr>
        </p:nvSpPr>
        <p:spPr/>
        <p:txBody>
          <a:bodyPr/>
          <a:lstStyle/>
          <a:p>
            <a:fld id="{EB62A118-D983-4FAA-AFE2-AC6EDDC6CFAB}" type="slidenum">
              <a:rPr lang="en-US" smtClean="0"/>
              <a:t>‹#›</a:t>
            </a:fld>
            <a:endParaRPr lang="en-US"/>
          </a:p>
        </p:txBody>
      </p:sp>
    </p:spTree>
    <p:extLst>
      <p:ext uri="{BB962C8B-B14F-4D97-AF65-F5344CB8AC3E}">
        <p14:creationId xmlns:p14="http://schemas.microsoft.com/office/powerpoint/2010/main" val="376116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F88C-9141-436A-8D8F-E507175AF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289FB0-A5A9-4F04-B7A6-B25C62E09E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C50C4-E4D7-495E-9C59-36E88F0422AD}"/>
              </a:ext>
            </a:extLst>
          </p:cNvPr>
          <p:cNvSpPr>
            <a:spLocks noGrp="1"/>
          </p:cNvSpPr>
          <p:nvPr>
            <p:ph type="dt" sz="half" idx="10"/>
          </p:nvPr>
        </p:nvSpPr>
        <p:spPr/>
        <p:txBody>
          <a:bodyPr/>
          <a:lstStyle/>
          <a:p>
            <a:fld id="{3E9845AD-483C-44F1-9211-5C2F8CAD3A09}" type="datetimeFigureOut">
              <a:rPr lang="en-US" smtClean="0"/>
              <a:t>11/16/2020</a:t>
            </a:fld>
            <a:endParaRPr lang="en-US"/>
          </a:p>
        </p:txBody>
      </p:sp>
      <p:sp>
        <p:nvSpPr>
          <p:cNvPr id="5" name="Footer Placeholder 4">
            <a:extLst>
              <a:ext uri="{FF2B5EF4-FFF2-40B4-BE49-F238E27FC236}">
                <a16:creationId xmlns:a16="http://schemas.microsoft.com/office/drawing/2014/main" id="{72FF53A3-E9C8-48F8-89FF-72100E267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BD8D5-C94F-47DB-BF2E-0621CA834027}"/>
              </a:ext>
            </a:extLst>
          </p:cNvPr>
          <p:cNvSpPr>
            <a:spLocks noGrp="1"/>
          </p:cNvSpPr>
          <p:nvPr>
            <p:ph type="sldNum" sz="quarter" idx="12"/>
          </p:nvPr>
        </p:nvSpPr>
        <p:spPr/>
        <p:txBody>
          <a:bodyPr/>
          <a:lstStyle/>
          <a:p>
            <a:fld id="{EB62A118-D983-4FAA-AFE2-AC6EDDC6CFAB}" type="slidenum">
              <a:rPr lang="en-US" smtClean="0"/>
              <a:t>‹#›</a:t>
            </a:fld>
            <a:endParaRPr lang="en-US"/>
          </a:p>
        </p:txBody>
      </p:sp>
    </p:spTree>
    <p:extLst>
      <p:ext uri="{BB962C8B-B14F-4D97-AF65-F5344CB8AC3E}">
        <p14:creationId xmlns:p14="http://schemas.microsoft.com/office/powerpoint/2010/main" val="139995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3B7E-1765-4A7A-8CC7-A83E1085D9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B60DE7-A547-45D6-8DB5-4588CE9F5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806080-D465-4A49-AA88-D552D6B9B37D}"/>
              </a:ext>
            </a:extLst>
          </p:cNvPr>
          <p:cNvSpPr>
            <a:spLocks noGrp="1"/>
          </p:cNvSpPr>
          <p:nvPr>
            <p:ph type="dt" sz="half" idx="10"/>
          </p:nvPr>
        </p:nvSpPr>
        <p:spPr/>
        <p:txBody>
          <a:bodyPr/>
          <a:lstStyle/>
          <a:p>
            <a:fld id="{3E9845AD-483C-44F1-9211-5C2F8CAD3A09}" type="datetimeFigureOut">
              <a:rPr lang="en-US" smtClean="0"/>
              <a:t>11/16/2020</a:t>
            </a:fld>
            <a:endParaRPr lang="en-US"/>
          </a:p>
        </p:txBody>
      </p:sp>
      <p:sp>
        <p:nvSpPr>
          <p:cNvPr id="5" name="Footer Placeholder 4">
            <a:extLst>
              <a:ext uri="{FF2B5EF4-FFF2-40B4-BE49-F238E27FC236}">
                <a16:creationId xmlns:a16="http://schemas.microsoft.com/office/drawing/2014/main" id="{5AC44D28-0A69-444E-92A2-CA2AEF50A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A0F6D-A263-43C0-A445-E7CE5ACA33BD}"/>
              </a:ext>
            </a:extLst>
          </p:cNvPr>
          <p:cNvSpPr>
            <a:spLocks noGrp="1"/>
          </p:cNvSpPr>
          <p:nvPr>
            <p:ph type="sldNum" sz="quarter" idx="12"/>
          </p:nvPr>
        </p:nvSpPr>
        <p:spPr/>
        <p:txBody>
          <a:bodyPr/>
          <a:lstStyle/>
          <a:p>
            <a:fld id="{EB62A118-D983-4FAA-AFE2-AC6EDDC6CFAB}" type="slidenum">
              <a:rPr lang="en-US" smtClean="0"/>
              <a:t>‹#›</a:t>
            </a:fld>
            <a:endParaRPr lang="en-US"/>
          </a:p>
        </p:txBody>
      </p:sp>
    </p:spTree>
    <p:extLst>
      <p:ext uri="{BB962C8B-B14F-4D97-AF65-F5344CB8AC3E}">
        <p14:creationId xmlns:p14="http://schemas.microsoft.com/office/powerpoint/2010/main" val="154973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EC4D-B0B3-47DF-A3AD-E7A4FF1549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DB4E23-77DC-4F55-ACC9-C869CD7264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353E70-C4D2-446B-A364-1847956133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C06C00-C2A5-4B55-A13C-43BE963F6C78}"/>
              </a:ext>
            </a:extLst>
          </p:cNvPr>
          <p:cNvSpPr>
            <a:spLocks noGrp="1"/>
          </p:cNvSpPr>
          <p:nvPr>
            <p:ph type="dt" sz="half" idx="10"/>
          </p:nvPr>
        </p:nvSpPr>
        <p:spPr/>
        <p:txBody>
          <a:bodyPr/>
          <a:lstStyle/>
          <a:p>
            <a:fld id="{3E9845AD-483C-44F1-9211-5C2F8CAD3A09}" type="datetimeFigureOut">
              <a:rPr lang="en-US" smtClean="0"/>
              <a:t>11/16/2020</a:t>
            </a:fld>
            <a:endParaRPr lang="en-US"/>
          </a:p>
        </p:txBody>
      </p:sp>
      <p:sp>
        <p:nvSpPr>
          <p:cNvPr id="6" name="Footer Placeholder 5">
            <a:extLst>
              <a:ext uri="{FF2B5EF4-FFF2-40B4-BE49-F238E27FC236}">
                <a16:creationId xmlns:a16="http://schemas.microsoft.com/office/drawing/2014/main" id="{3117267B-EC51-4087-AE4F-4EC242C47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5CDB1-1B8C-47CC-996F-565DD4AABEB9}"/>
              </a:ext>
            </a:extLst>
          </p:cNvPr>
          <p:cNvSpPr>
            <a:spLocks noGrp="1"/>
          </p:cNvSpPr>
          <p:nvPr>
            <p:ph type="sldNum" sz="quarter" idx="12"/>
          </p:nvPr>
        </p:nvSpPr>
        <p:spPr/>
        <p:txBody>
          <a:bodyPr/>
          <a:lstStyle/>
          <a:p>
            <a:fld id="{EB62A118-D983-4FAA-AFE2-AC6EDDC6CFAB}" type="slidenum">
              <a:rPr lang="en-US" smtClean="0"/>
              <a:t>‹#›</a:t>
            </a:fld>
            <a:endParaRPr lang="en-US"/>
          </a:p>
        </p:txBody>
      </p:sp>
    </p:spTree>
    <p:extLst>
      <p:ext uri="{BB962C8B-B14F-4D97-AF65-F5344CB8AC3E}">
        <p14:creationId xmlns:p14="http://schemas.microsoft.com/office/powerpoint/2010/main" val="130254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30B7-6413-4B3C-B26B-86358A2DCC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E92D87-8B9A-4EA1-8EFD-A904F1AED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DBDCC5-F651-403D-9F27-70F1849EDF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04233B-C4F6-4B98-B8F7-879A231AAA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5BC959-6F62-48DC-998A-2CE2D59795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55C93E-9DEF-4A66-82BA-C29D50F298F3}"/>
              </a:ext>
            </a:extLst>
          </p:cNvPr>
          <p:cNvSpPr>
            <a:spLocks noGrp="1"/>
          </p:cNvSpPr>
          <p:nvPr>
            <p:ph type="dt" sz="half" idx="10"/>
          </p:nvPr>
        </p:nvSpPr>
        <p:spPr/>
        <p:txBody>
          <a:bodyPr/>
          <a:lstStyle/>
          <a:p>
            <a:fld id="{3E9845AD-483C-44F1-9211-5C2F8CAD3A09}" type="datetimeFigureOut">
              <a:rPr lang="en-US" smtClean="0"/>
              <a:t>11/16/2020</a:t>
            </a:fld>
            <a:endParaRPr lang="en-US"/>
          </a:p>
        </p:txBody>
      </p:sp>
      <p:sp>
        <p:nvSpPr>
          <p:cNvPr id="8" name="Footer Placeholder 7">
            <a:extLst>
              <a:ext uri="{FF2B5EF4-FFF2-40B4-BE49-F238E27FC236}">
                <a16:creationId xmlns:a16="http://schemas.microsoft.com/office/drawing/2014/main" id="{F7F79EED-101B-4A06-913D-C538D69FA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D203EF-04DA-4B7C-85CB-808ED6AE7638}"/>
              </a:ext>
            </a:extLst>
          </p:cNvPr>
          <p:cNvSpPr>
            <a:spLocks noGrp="1"/>
          </p:cNvSpPr>
          <p:nvPr>
            <p:ph type="sldNum" sz="quarter" idx="12"/>
          </p:nvPr>
        </p:nvSpPr>
        <p:spPr/>
        <p:txBody>
          <a:bodyPr/>
          <a:lstStyle/>
          <a:p>
            <a:fld id="{EB62A118-D983-4FAA-AFE2-AC6EDDC6CFAB}" type="slidenum">
              <a:rPr lang="en-US" smtClean="0"/>
              <a:t>‹#›</a:t>
            </a:fld>
            <a:endParaRPr lang="en-US"/>
          </a:p>
        </p:txBody>
      </p:sp>
    </p:spTree>
    <p:extLst>
      <p:ext uri="{BB962C8B-B14F-4D97-AF65-F5344CB8AC3E}">
        <p14:creationId xmlns:p14="http://schemas.microsoft.com/office/powerpoint/2010/main" val="165506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D654-EFE8-4B65-9A4A-250E99ABE7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40085F-80C2-429A-BE59-C0B7CDF0D907}"/>
              </a:ext>
            </a:extLst>
          </p:cNvPr>
          <p:cNvSpPr>
            <a:spLocks noGrp="1"/>
          </p:cNvSpPr>
          <p:nvPr>
            <p:ph type="dt" sz="half" idx="10"/>
          </p:nvPr>
        </p:nvSpPr>
        <p:spPr/>
        <p:txBody>
          <a:bodyPr/>
          <a:lstStyle/>
          <a:p>
            <a:fld id="{3E9845AD-483C-44F1-9211-5C2F8CAD3A09}" type="datetimeFigureOut">
              <a:rPr lang="en-US" smtClean="0"/>
              <a:t>11/16/2020</a:t>
            </a:fld>
            <a:endParaRPr lang="en-US"/>
          </a:p>
        </p:txBody>
      </p:sp>
      <p:sp>
        <p:nvSpPr>
          <p:cNvPr id="4" name="Footer Placeholder 3">
            <a:extLst>
              <a:ext uri="{FF2B5EF4-FFF2-40B4-BE49-F238E27FC236}">
                <a16:creationId xmlns:a16="http://schemas.microsoft.com/office/drawing/2014/main" id="{F151C301-4E61-43A6-87D5-29229555E8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60A0D6-4225-4A88-B76B-776F1221C385}"/>
              </a:ext>
            </a:extLst>
          </p:cNvPr>
          <p:cNvSpPr>
            <a:spLocks noGrp="1"/>
          </p:cNvSpPr>
          <p:nvPr>
            <p:ph type="sldNum" sz="quarter" idx="12"/>
          </p:nvPr>
        </p:nvSpPr>
        <p:spPr/>
        <p:txBody>
          <a:bodyPr/>
          <a:lstStyle/>
          <a:p>
            <a:fld id="{EB62A118-D983-4FAA-AFE2-AC6EDDC6CFAB}" type="slidenum">
              <a:rPr lang="en-US" smtClean="0"/>
              <a:t>‹#›</a:t>
            </a:fld>
            <a:endParaRPr lang="en-US"/>
          </a:p>
        </p:txBody>
      </p:sp>
    </p:spTree>
    <p:extLst>
      <p:ext uri="{BB962C8B-B14F-4D97-AF65-F5344CB8AC3E}">
        <p14:creationId xmlns:p14="http://schemas.microsoft.com/office/powerpoint/2010/main" val="143753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A864F-4FEB-4276-98F7-E3607406A3E6}"/>
              </a:ext>
            </a:extLst>
          </p:cNvPr>
          <p:cNvSpPr>
            <a:spLocks noGrp="1"/>
          </p:cNvSpPr>
          <p:nvPr>
            <p:ph type="dt" sz="half" idx="10"/>
          </p:nvPr>
        </p:nvSpPr>
        <p:spPr/>
        <p:txBody>
          <a:bodyPr/>
          <a:lstStyle/>
          <a:p>
            <a:fld id="{3E9845AD-483C-44F1-9211-5C2F8CAD3A09}" type="datetimeFigureOut">
              <a:rPr lang="en-US" smtClean="0"/>
              <a:t>11/16/2020</a:t>
            </a:fld>
            <a:endParaRPr lang="en-US"/>
          </a:p>
        </p:txBody>
      </p:sp>
      <p:sp>
        <p:nvSpPr>
          <p:cNvPr id="3" name="Footer Placeholder 2">
            <a:extLst>
              <a:ext uri="{FF2B5EF4-FFF2-40B4-BE49-F238E27FC236}">
                <a16:creationId xmlns:a16="http://schemas.microsoft.com/office/drawing/2014/main" id="{D542249D-3A6C-416C-9B83-3C3BD96E61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79C406-5062-4332-AE96-1D688A61DE47}"/>
              </a:ext>
            </a:extLst>
          </p:cNvPr>
          <p:cNvSpPr>
            <a:spLocks noGrp="1"/>
          </p:cNvSpPr>
          <p:nvPr>
            <p:ph type="sldNum" sz="quarter" idx="12"/>
          </p:nvPr>
        </p:nvSpPr>
        <p:spPr/>
        <p:txBody>
          <a:bodyPr/>
          <a:lstStyle/>
          <a:p>
            <a:fld id="{EB62A118-D983-4FAA-AFE2-AC6EDDC6CFAB}" type="slidenum">
              <a:rPr lang="en-US" smtClean="0"/>
              <a:t>‹#›</a:t>
            </a:fld>
            <a:endParaRPr lang="en-US"/>
          </a:p>
        </p:txBody>
      </p:sp>
    </p:spTree>
    <p:extLst>
      <p:ext uri="{BB962C8B-B14F-4D97-AF65-F5344CB8AC3E}">
        <p14:creationId xmlns:p14="http://schemas.microsoft.com/office/powerpoint/2010/main" val="332254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9D720-F2DD-49BE-98AC-712C9C6DC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956246-D596-4526-BB01-8A37261B8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320034-6F0F-4594-8C73-E8C09BAAC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666817-C2EC-453D-B7B0-799E026F55AE}"/>
              </a:ext>
            </a:extLst>
          </p:cNvPr>
          <p:cNvSpPr>
            <a:spLocks noGrp="1"/>
          </p:cNvSpPr>
          <p:nvPr>
            <p:ph type="dt" sz="half" idx="10"/>
          </p:nvPr>
        </p:nvSpPr>
        <p:spPr/>
        <p:txBody>
          <a:bodyPr/>
          <a:lstStyle/>
          <a:p>
            <a:fld id="{3E9845AD-483C-44F1-9211-5C2F8CAD3A09}" type="datetimeFigureOut">
              <a:rPr lang="en-US" smtClean="0"/>
              <a:t>11/16/2020</a:t>
            </a:fld>
            <a:endParaRPr lang="en-US"/>
          </a:p>
        </p:txBody>
      </p:sp>
      <p:sp>
        <p:nvSpPr>
          <p:cNvPr id="6" name="Footer Placeholder 5">
            <a:extLst>
              <a:ext uri="{FF2B5EF4-FFF2-40B4-BE49-F238E27FC236}">
                <a16:creationId xmlns:a16="http://schemas.microsoft.com/office/drawing/2014/main" id="{A3772513-DC29-45F9-AEA2-4DCEA0043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95D06-7577-4B9B-8C37-D6D4855B9D2C}"/>
              </a:ext>
            </a:extLst>
          </p:cNvPr>
          <p:cNvSpPr>
            <a:spLocks noGrp="1"/>
          </p:cNvSpPr>
          <p:nvPr>
            <p:ph type="sldNum" sz="quarter" idx="12"/>
          </p:nvPr>
        </p:nvSpPr>
        <p:spPr/>
        <p:txBody>
          <a:bodyPr/>
          <a:lstStyle/>
          <a:p>
            <a:fld id="{EB62A118-D983-4FAA-AFE2-AC6EDDC6CFAB}" type="slidenum">
              <a:rPr lang="en-US" smtClean="0"/>
              <a:t>‹#›</a:t>
            </a:fld>
            <a:endParaRPr lang="en-US"/>
          </a:p>
        </p:txBody>
      </p:sp>
    </p:spTree>
    <p:extLst>
      <p:ext uri="{BB962C8B-B14F-4D97-AF65-F5344CB8AC3E}">
        <p14:creationId xmlns:p14="http://schemas.microsoft.com/office/powerpoint/2010/main" val="57244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272C-1B19-4656-B2E6-B7F610CB8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498A8A-622B-46C8-9072-3F1D39BAE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BED85E-A7E9-458D-95A8-C3DA95E37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B01EC-28E3-4196-BA21-2C3F7CD3A071}"/>
              </a:ext>
            </a:extLst>
          </p:cNvPr>
          <p:cNvSpPr>
            <a:spLocks noGrp="1"/>
          </p:cNvSpPr>
          <p:nvPr>
            <p:ph type="dt" sz="half" idx="10"/>
          </p:nvPr>
        </p:nvSpPr>
        <p:spPr/>
        <p:txBody>
          <a:bodyPr/>
          <a:lstStyle/>
          <a:p>
            <a:fld id="{3E9845AD-483C-44F1-9211-5C2F8CAD3A09}" type="datetimeFigureOut">
              <a:rPr lang="en-US" smtClean="0"/>
              <a:t>11/16/2020</a:t>
            </a:fld>
            <a:endParaRPr lang="en-US"/>
          </a:p>
        </p:txBody>
      </p:sp>
      <p:sp>
        <p:nvSpPr>
          <p:cNvPr id="6" name="Footer Placeholder 5">
            <a:extLst>
              <a:ext uri="{FF2B5EF4-FFF2-40B4-BE49-F238E27FC236}">
                <a16:creationId xmlns:a16="http://schemas.microsoft.com/office/drawing/2014/main" id="{B5AFF684-B6B7-45CC-BCAD-266F3355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3E2D8-4F88-4D5B-9FE7-B52E14690721}"/>
              </a:ext>
            </a:extLst>
          </p:cNvPr>
          <p:cNvSpPr>
            <a:spLocks noGrp="1"/>
          </p:cNvSpPr>
          <p:nvPr>
            <p:ph type="sldNum" sz="quarter" idx="12"/>
          </p:nvPr>
        </p:nvSpPr>
        <p:spPr/>
        <p:txBody>
          <a:bodyPr/>
          <a:lstStyle/>
          <a:p>
            <a:fld id="{EB62A118-D983-4FAA-AFE2-AC6EDDC6CFAB}" type="slidenum">
              <a:rPr lang="en-US" smtClean="0"/>
              <a:t>‹#›</a:t>
            </a:fld>
            <a:endParaRPr lang="en-US"/>
          </a:p>
        </p:txBody>
      </p:sp>
    </p:spTree>
    <p:extLst>
      <p:ext uri="{BB962C8B-B14F-4D97-AF65-F5344CB8AC3E}">
        <p14:creationId xmlns:p14="http://schemas.microsoft.com/office/powerpoint/2010/main" val="215512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1CFC8-5AB4-4F70-866A-DBE759CD79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1CD84E-BE6E-4A89-8E0B-3BBAC3E13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8B37F-2E77-440E-A6DC-FFE1F3B760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845AD-483C-44F1-9211-5C2F8CAD3A09}" type="datetimeFigureOut">
              <a:rPr lang="en-US" smtClean="0"/>
              <a:t>11/16/2020</a:t>
            </a:fld>
            <a:endParaRPr lang="en-US"/>
          </a:p>
        </p:txBody>
      </p:sp>
      <p:sp>
        <p:nvSpPr>
          <p:cNvPr id="5" name="Footer Placeholder 4">
            <a:extLst>
              <a:ext uri="{FF2B5EF4-FFF2-40B4-BE49-F238E27FC236}">
                <a16:creationId xmlns:a16="http://schemas.microsoft.com/office/drawing/2014/main" id="{7F87F7BB-BE9C-4488-B64B-97F1BC63D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8D40-A47E-4697-A888-3C2EBBA1B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2A118-D983-4FAA-AFE2-AC6EDDC6CFAB}" type="slidenum">
              <a:rPr lang="en-US" smtClean="0"/>
              <a:t>‹#›</a:t>
            </a:fld>
            <a:endParaRPr lang="en-US"/>
          </a:p>
        </p:txBody>
      </p:sp>
    </p:spTree>
    <p:extLst>
      <p:ext uri="{BB962C8B-B14F-4D97-AF65-F5344CB8AC3E}">
        <p14:creationId xmlns:p14="http://schemas.microsoft.com/office/powerpoint/2010/main" val="2733840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urchofjesuschrist.org/study/manual/handbook-2-administering-the-church/selected-church-policies-and-guidelines/selected-church-policies?lang=eng&amp;para=p82#p82" TargetMode="External"/><Relationship Id="rId2" Type="http://schemas.openxmlformats.org/officeDocument/2006/relationships/hyperlink" Target="https://www.churchofjesuschrist.org/study/ensign/2011/06/the-blessings-of-tithing?lang=eng&amp;para=p6-p7,p9-p10#p6" TargetMode="External"/><Relationship Id="rId1" Type="http://schemas.openxmlformats.org/officeDocument/2006/relationships/slideLayout" Target="../slideLayouts/slideLayout7.xml"/><Relationship Id="rId4" Type="http://schemas.openxmlformats.org/officeDocument/2006/relationships/hyperlink" Target="https://www.churchofjesuschrist.org/study/manual/for-the-strength-of-youth/tithes-and-offerings?lang=eng&amp;para=p7#p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BB6C5-2D2E-4573-A6C4-E02D69E1E234}"/>
              </a:ext>
            </a:extLst>
          </p:cNvPr>
          <p:cNvSpPr/>
          <p:nvPr/>
        </p:nvSpPr>
        <p:spPr>
          <a:xfrm>
            <a:off x="0" y="0"/>
            <a:ext cx="12192000" cy="6858000"/>
          </a:xfrm>
          <a:prstGeom prst="rect">
            <a:avLst/>
          </a:prstGeom>
          <a:gradFill flip="none" rotWithShape="1">
            <a:gsLst>
              <a:gs pos="0">
                <a:schemeClr val="bg1">
                  <a:lumMod val="75000"/>
                </a:schemeClr>
              </a:gs>
              <a:gs pos="9000">
                <a:schemeClr val="accent3">
                  <a:lumMod val="89000"/>
                </a:schemeClr>
              </a:gs>
              <a:gs pos="54000">
                <a:schemeClr val="tx2">
                  <a:lumMod val="50000"/>
                </a:schemeClr>
              </a:gs>
              <a:gs pos="24000">
                <a:schemeClr val="accent1">
                  <a:lumMod val="75000"/>
                </a:schemeClr>
              </a:gs>
              <a:gs pos="97000">
                <a:schemeClr val="accent2">
                  <a:lumMod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06AD42EA-0696-4FF8-8A92-65B543E5135D}"/>
              </a:ext>
            </a:extLst>
          </p:cNvPr>
          <p:cNvGrpSpPr/>
          <p:nvPr/>
        </p:nvGrpSpPr>
        <p:grpSpPr>
          <a:xfrm>
            <a:off x="2865276" y="1112071"/>
            <a:ext cx="6394045" cy="5241670"/>
            <a:chOff x="2869145" y="872165"/>
            <a:chExt cx="6394045" cy="5241670"/>
          </a:xfrm>
        </p:grpSpPr>
        <p:grpSp>
          <p:nvGrpSpPr>
            <p:cNvPr id="6" name="Group 5">
              <a:extLst>
                <a:ext uri="{FF2B5EF4-FFF2-40B4-BE49-F238E27FC236}">
                  <a16:creationId xmlns:a16="http://schemas.microsoft.com/office/drawing/2014/main" id="{55BED073-6191-4153-B90C-C86B1BF6BC9D}"/>
                </a:ext>
              </a:extLst>
            </p:cNvPr>
            <p:cNvGrpSpPr/>
            <p:nvPr/>
          </p:nvGrpSpPr>
          <p:grpSpPr>
            <a:xfrm>
              <a:off x="2869145" y="872165"/>
              <a:ext cx="3343953" cy="4931996"/>
              <a:chOff x="2493950" y="1171148"/>
              <a:chExt cx="3343953" cy="4430596"/>
            </a:xfrm>
          </p:grpSpPr>
          <p:sp>
            <p:nvSpPr>
              <p:cNvPr id="10" name="Flowchart: Delay 9">
                <a:extLst>
                  <a:ext uri="{FF2B5EF4-FFF2-40B4-BE49-F238E27FC236}">
                    <a16:creationId xmlns:a16="http://schemas.microsoft.com/office/drawing/2014/main" id="{3E6842BC-AE5E-4594-8C18-6CE52FBCBB19}"/>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a:extLst>
                  <a:ext uri="{FF2B5EF4-FFF2-40B4-BE49-F238E27FC236}">
                    <a16:creationId xmlns:a16="http://schemas.microsoft.com/office/drawing/2014/main" id="{37B552EF-E49D-4071-880F-73FA5DAEB030}"/>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6F468BB1-761F-4174-8F46-BC9E57D5E7C8}"/>
                </a:ext>
              </a:extLst>
            </p:cNvPr>
            <p:cNvGrpSpPr/>
            <p:nvPr/>
          </p:nvGrpSpPr>
          <p:grpSpPr>
            <a:xfrm rot="1898031">
              <a:off x="5919237" y="1077892"/>
              <a:ext cx="3343953" cy="5035943"/>
              <a:chOff x="2493950" y="1171148"/>
              <a:chExt cx="3343953" cy="4430596"/>
            </a:xfrm>
          </p:grpSpPr>
          <p:sp>
            <p:nvSpPr>
              <p:cNvPr id="8" name="Flowchart: Delay 7">
                <a:extLst>
                  <a:ext uri="{FF2B5EF4-FFF2-40B4-BE49-F238E27FC236}">
                    <a16:creationId xmlns:a16="http://schemas.microsoft.com/office/drawing/2014/main" id="{E07EDE4C-14DE-4DB3-A194-7233E6E1C5F0}"/>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a:extLst>
                  <a:ext uri="{FF2B5EF4-FFF2-40B4-BE49-F238E27FC236}">
                    <a16:creationId xmlns:a16="http://schemas.microsoft.com/office/drawing/2014/main" id="{CE2A386A-C338-49D3-B768-F9F7A084CAED}"/>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a:extLst>
              <a:ext uri="{FF2B5EF4-FFF2-40B4-BE49-F238E27FC236}">
                <a16:creationId xmlns:a16="http://schemas.microsoft.com/office/drawing/2014/main" id="{1074F572-9191-4C52-9769-533CABEC52F1}"/>
              </a:ext>
            </a:extLst>
          </p:cNvPr>
          <p:cNvSpPr txBox="1"/>
          <p:nvPr/>
        </p:nvSpPr>
        <p:spPr>
          <a:xfrm>
            <a:off x="3337281" y="96408"/>
            <a:ext cx="5997489" cy="1015663"/>
          </a:xfrm>
          <a:prstGeom prst="rect">
            <a:avLst/>
          </a:prstGeom>
          <a:noFill/>
        </p:spPr>
        <p:txBody>
          <a:bodyPr wrap="square" rtlCol="0">
            <a:spAutoFit/>
          </a:bodyPr>
          <a:lstStyle/>
          <a:p>
            <a:r>
              <a:rPr lang="en-US" sz="6000" dirty="0">
                <a:solidFill>
                  <a:schemeClr val="bg1"/>
                </a:solidFill>
                <a:latin typeface="Abadi" panose="020B0604020104020204" pitchFamily="34" charset="0"/>
              </a:rPr>
              <a:t>Commandments</a:t>
            </a:r>
          </a:p>
        </p:txBody>
      </p:sp>
      <p:sp>
        <p:nvSpPr>
          <p:cNvPr id="13" name="TextBox 12">
            <a:extLst>
              <a:ext uri="{FF2B5EF4-FFF2-40B4-BE49-F238E27FC236}">
                <a16:creationId xmlns:a16="http://schemas.microsoft.com/office/drawing/2014/main" id="{384A6E6A-F751-499E-B073-17AA378A9CCB}"/>
              </a:ext>
            </a:extLst>
          </p:cNvPr>
          <p:cNvSpPr txBox="1"/>
          <p:nvPr/>
        </p:nvSpPr>
        <p:spPr>
          <a:xfrm>
            <a:off x="5595628" y="1078871"/>
            <a:ext cx="1163782" cy="523220"/>
          </a:xfrm>
          <a:prstGeom prst="rect">
            <a:avLst/>
          </a:prstGeom>
          <a:noFill/>
        </p:spPr>
        <p:txBody>
          <a:bodyPr wrap="square" rtlCol="0">
            <a:spAutoFit/>
          </a:bodyPr>
          <a:lstStyle/>
          <a:p>
            <a:r>
              <a:rPr lang="en-US" sz="2800">
                <a:solidFill>
                  <a:schemeClr val="bg1"/>
                </a:solidFill>
                <a:latin typeface="Abadi" panose="020B0604020104020204" pitchFamily="34" charset="0"/>
              </a:rPr>
              <a:t>Part 3</a:t>
            </a:r>
            <a:endParaRPr lang="en-US" sz="2800" dirty="0">
              <a:solidFill>
                <a:schemeClr val="bg1"/>
              </a:solidFill>
              <a:latin typeface="Abadi" panose="020B0604020104020204" pitchFamily="34" charset="0"/>
            </a:endParaRPr>
          </a:p>
        </p:txBody>
      </p:sp>
      <p:sp>
        <p:nvSpPr>
          <p:cNvPr id="14" name="TextBox 13">
            <a:extLst>
              <a:ext uri="{FF2B5EF4-FFF2-40B4-BE49-F238E27FC236}">
                <a16:creationId xmlns:a16="http://schemas.microsoft.com/office/drawing/2014/main" id="{77DF8D58-CA60-4AB2-BB89-7C85AF16AE77}"/>
              </a:ext>
            </a:extLst>
          </p:cNvPr>
          <p:cNvSpPr txBox="1"/>
          <p:nvPr/>
        </p:nvSpPr>
        <p:spPr>
          <a:xfrm>
            <a:off x="130628" y="106304"/>
            <a:ext cx="2125531" cy="369332"/>
          </a:xfrm>
          <a:prstGeom prst="rect">
            <a:avLst/>
          </a:prstGeom>
          <a:noFill/>
        </p:spPr>
        <p:txBody>
          <a:bodyPr wrap="square" rtlCol="0">
            <a:spAutoFit/>
          </a:bodyPr>
          <a:lstStyle/>
          <a:p>
            <a:r>
              <a:rPr lang="en-US" dirty="0">
                <a:solidFill>
                  <a:schemeClr val="bg1"/>
                </a:solidFill>
                <a:latin typeface="Abadi" panose="020B0604020104020204" pitchFamily="34" charset="0"/>
              </a:rPr>
              <a:t>Lesson 141</a:t>
            </a:r>
          </a:p>
        </p:txBody>
      </p:sp>
      <p:sp>
        <p:nvSpPr>
          <p:cNvPr id="15" name="Footer Placeholder 14">
            <a:extLst>
              <a:ext uri="{FF2B5EF4-FFF2-40B4-BE49-F238E27FC236}">
                <a16:creationId xmlns:a16="http://schemas.microsoft.com/office/drawing/2014/main" id="{D12B4E9D-88FB-4E96-B64F-4B47D37E934A}"/>
              </a:ext>
            </a:extLst>
          </p:cNvPr>
          <p:cNvSpPr>
            <a:spLocks noGrp="1"/>
          </p:cNvSpPr>
          <p:nvPr/>
        </p:nvSpPr>
        <p:spPr>
          <a:xfrm>
            <a:off x="130629" y="645261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391146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BB6C5-2D2E-4573-A6C4-E02D69E1E234}"/>
              </a:ext>
            </a:extLst>
          </p:cNvPr>
          <p:cNvSpPr/>
          <p:nvPr/>
        </p:nvSpPr>
        <p:spPr>
          <a:xfrm>
            <a:off x="0" y="0"/>
            <a:ext cx="12192000" cy="6858000"/>
          </a:xfrm>
          <a:prstGeom prst="rect">
            <a:avLst/>
          </a:prstGeom>
          <a:gradFill flip="none" rotWithShape="1">
            <a:gsLst>
              <a:gs pos="0">
                <a:schemeClr val="bg1">
                  <a:lumMod val="75000"/>
                </a:schemeClr>
              </a:gs>
              <a:gs pos="9000">
                <a:schemeClr val="accent3">
                  <a:lumMod val="89000"/>
                </a:schemeClr>
              </a:gs>
              <a:gs pos="54000">
                <a:schemeClr val="tx2">
                  <a:lumMod val="50000"/>
                </a:schemeClr>
              </a:gs>
              <a:gs pos="24000">
                <a:schemeClr val="accent1">
                  <a:lumMod val="75000"/>
                </a:schemeClr>
              </a:gs>
              <a:gs pos="97000">
                <a:schemeClr val="accent2">
                  <a:lumMod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7DF8D58-CA60-4AB2-BB89-7C85AF16AE77}"/>
              </a:ext>
            </a:extLst>
          </p:cNvPr>
          <p:cNvSpPr txBox="1"/>
          <p:nvPr/>
        </p:nvSpPr>
        <p:spPr>
          <a:xfrm>
            <a:off x="130628" y="106304"/>
            <a:ext cx="11823949" cy="5078313"/>
          </a:xfrm>
          <a:prstGeom prst="rect">
            <a:avLst/>
          </a:prstGeom>
          <a:noFill/>
        </p:spPr>
        <p:txBody>
          <a:bodyPr wrap="square" rtlCol="0">
            <a:spAutoFit/>
          </a:bodyPr>
          <a:lstStyle/>
          <a:p>
            <a:r>
              <a:rPr lang="en-US" dirty="0">
                <a:solidFill>
                  <a:schemeClr val="bg1"/>
                </a:solidFill>
                <a:latin typeface="Abadi" panose="020B0604020104020204" pitchFamily="34" charset="0"/>
              </a:rPr>
              <a:t>Sources: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Suggested Hymn: #124 How Gentle God’s Commands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Video: The Fast Offering (8:07)</a:t>
            </a:r>
          </a:p>
          <a:p>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pPr marL="342900" indent="-342900">
              <a:buAutoNum type="arabicPeriod"/>
            </a:pPr>
            <a:r>
              <a:rPr lang="en-US" dirty="0">
                <a:solidFill>
                  <a:schemeClr val="bg1"/>
                </a:solidFill>
                <a:latin typeface="Abadi" panose="020B0604020104020204" pitchFamily="34" charset="0"/>
              </a:rPr>
              <a:t>(First Presidency letter, Mar. 19, 1970).</a:t>
            </a:r>
          </a:p>
          <a:p>
            <a:pPr marL="342900" indent="-342900">
              <a:buAutoNum type="arabicPeriod"/>
            </a:pPr>
            <a:endParaRPr lang="en-US" dirty="0">
              <a:solidFill>
                <a:schemeClr val="bg1"/>
              </a:solidFill>
              <a:latin typeface="Abadi" panose="020B0604020104020204" pitchFamily="34" charset="0"/>
            </a:endParaRPr>
          </a:p>
          <a:p>
            <a:pPr marL="342900" indent="-342900">
              <a:buAutoNum type="arabicPeriod"/>
            </a:pPr>
            <a:r>
              <a:rPr lang="en-US" dirty="0">
                <a:solidFill>
                  <a:schemeClr val="bg1"/>
                </a:solidFill>
                <a:latin typeface="Abadi" panose="020B0604020104020204" pitchFamily="34" charset="0"/>
              </a:rPr>
              <a:t>For the Strength of Youth [booklet, 2011], 38</a:t>
            </a:r>
          </a:p>
          <a:p>
            <a:pPr marL="342900" indent="-342900">
              <a:buAutoNum type="arabicPeriod"/>
            </a:pPr>
            <a:endParaRPr lang="en-US" dirty="0">
              <a:solidFill>
                <a:schemeClr val="bg1"/>
              </a:solidFill>
              <a:latin typeface="Abadi" panose="020B0604020104020204" pitchFamily="34" charset="0"/>
            </a:endParaRPr>
          </a:p>
          <a:p>
            <a:pPr marL="342900" indent="-342900">
              <a:buAutoNum type="arabicPeriod"/>
            </a:pPr>
            <a:r>
              <a:rPr lang="en-US" dirty="0">
                <a:solidFill>
                  <a:schemeClr val="bg1"/>
                </a:solidFill>
              </a:rPr>
              <a:t>Henry B. Eyring, “</a:t>
            </a:r>
            <a:r>
              <a:rPr lang="en-US" dirty="0">
                <a:solidFill>
                  <a:schemeClr val="bg1"/>
                </a:solidFill>
                <a:hlinkClick r:id="rId2">
                  <a:extLst>
                    <a:ext uri="{A12FA001-AC4F-418D-AE19-62706E023703}">
                      <ahyp:hlinkClr xmlns:ahyp="http://schemas.microsoft.com/office/drawing/2018/hyperlinkcolor" val="tx"/>
                    </a:ext>
                  </a:extLst>
                </a:hlinkClick>
              </a:rPr>
              <a:t>The Blessings of Tithing</a:t>
            </a:r>
            <a:r>
              <a:rPr lang="en-US" dirty="0">
                <a:solidFill>
                  <a:schemeClr val="bg1"/>
                </a:solidFill>
              </a:rPr>
              <a:t>,” </a:t>
            </a:r>
            <a:r>
              <a:rPr lang="en-US" i="1" dirty="0">
                <a:solidFill>
                  <a:schemeClr val="bg1"/>
                </a:solidFill>
              </a:rPr>
              <a:t>Ensign,</a:t>
            </a:r>
            <a:r>
              <a:rPr lang="en-US" dirty="0">
                <a:solidFill>
                  <a:schemeClr val="bg1"/>
                </a:solidFill>
              </a:rPr>
              <a:t> June 2011, 5</a:t>
            </a:r>
          </a:p>
          <a:p>
            <a:pPr marL="342900" indent="-342900">
              <a:buAutoNum type="arabicPeriod"/>
            </a:pPr>
            <a:endParaRPr lang="en-US" dirty="0">
              <a:solidFill>
                <a:schemeClr val="bg1"/>
              </a:solidFill>
            </a:endParaRPr>
          </a:p>
          <a:p>
            <a:pPr marL="342900" indent="-342900">
              <a:buAutoNum type="arabicPeriod"/>
            </a:pPr>
            <a:r>
              <a:rPr lang="en-US" i="1" dirty="0">
                <a:solidFill>
                  <a:schemeClr val="bg1"/>
                </a:solidFill>
                <a:latin typeface="Abadi" panose="020B0604020104020204" pitchFamily="34" charset="0"/>
              </a:rPr>
              <a:t>Handbook 2: Administering the Church</a:t>
            </a:r>
            <a:r>
              <a:rPr lang="en-US" dirty="0">
                <a:solidFill>
                  <a:schemeClr val="bg1"/>
                </a:solidFill>
                <a:latin typeface="Abadi" panose="020B0604020104020204" pitchFamily="34" charset="0"/>
              </a:rPr>
              <a:t> [2010], </a:t>
            </a:r>
            <a:r>
              <a:rPr lang="en-US" dirty="0">
                <a:solidFill>
                  <a:schemeClr val="bg1"/>
                </a:solidFill>
                <a:latin typeface="Abadi" panose="020B0604020104020204" pitchFamily="34" charset="0"/>
                <a:hlinkClick r:id="rId3">
                  <a:extLst>
                    <a:ext uri="{A12FA001-AC4F-418D-AE19-62706E023703}">
                      <ahyp:hlinkClr xmlns:ahyp="http://schemas.microsoft.com/office/drawing/2018/hyperlinkcolor" val="tx"/>
                    </a:ext>
                  </a:extLst>
                </a:hlinkClick>
              </a:rPr>
              <a:t>21.1.17</a:t>
            </a:r>
            <a:endParaRPr lang="en-US" dirty="0">
              <a:solidFill>
                <a:schemeClr val="bg1"/>
              </a:solidFill>
              <a:latin typeface="Abadi" panose="020B0604020104020204" pitchFamily="34" charset="0"/>
            </a:endParaRPr>
          </a:p>
          <a:p>
            <a:pPr marL="342900" indent="-342900">
              <a:buAutoNum type="arabicPeriod"/>
            </a:pPr>
            <a:endParaRPr lang="en-US" dirty="0">
              <a:solidFill>
                <a:schemeClr val="bg1"/>
              </a:solidFill>
              <a:latin typeface="Abadi" panose="020B0604020104020204" pitchFamily="34" charset="0"/>
            </a:endParaRPr>
          </a:p>
          <a:p>
            <a:pPr marL="342900" indent="-342900">
              <a:buAutoNum type="arabicPeriod"/>
            </a:pPr>
            <a:r>
              <a:rPr lang="en-US" i="1" dirty="0">
                <a:solidFill>
                  <a:schemeClr val="bg1"/>
                </a:solidFill>
                <a:latin typeface="Abadi" panose="020B0604020104020204" pitchFamily="34" charset="0"/>
              </a:rPr>
              <a:t>For the Strength of Youth</a:t>
            </a:r>
            <a:r>
              <a:rPr lang="en-US" dirty="0">
                <a:solidFill>
                  <a:schemeClr val="bg1"/>
                </a:solidFill>
                <a:latin typeface="Abadi" panose="020B0604020104020204" pitchFamily="34" charset="0"/>
              </a:rPr>
              <a:t> [booklet, 2011], </a:t>
            </a:r>
            <a:r>
              <a:rPr lang="en-US" dirty="0">
                <a:solidFill>
                  <a:schemeClr val="bg1"/>
                </a:solidFill>
                <a:latin typeface="Abadi" panose="020B0604020104020204" pitchFamily="34" charset="0"/>
                <a:hlinkClick r:id="rId4">
                  <a:extLst>
                    <a:ext uri="{A12FA001-AC4F-418D-AE19-62706E023703}">
                      <ahyp:hlinkClr xmlns:ahyp="http://schemas.microsoft.com/office/drawing/2018/hyperlinkcolor" val="tx"/>
                    </a:ext>
                  </a:extLst>
                </a:hlinkClick>
              </a:rPr>
              <a:t>39</a:t>
            </a:r>
            <a:r>
              <a:rPr lang="en-US" dirty="0">
                <a:solidFill>
                  <a:schemeClr val="bg1"/>
                </a:solidFill>
                <a:latin typeface="Abadi" panose="020B0604020104020204" pitchFamily="34" charset="0"/>
              </a:rPr>
              <a:t>).</a:t>
            </a:r>
          </a:p>
          <a:p>
            <a:pPr marL="342900" indent="-342900">
              <a:buAutoNum type="arabicPeriod"/>
            </a:pPr>
            <a:endParaRPr lang="en-US" dirty="0">
              <a:solidFill>
                <a:schemeClr val="bg1"/>
              </a:solidFill>
              <a:latin typeface="Abadi" panose="020B0604020104020204" pitchFamily="34" charset="0"/>
            </a:endParaRPr>
          </a:p>
          <a:p>
            <a:pPr marL="342900" indent="-342900">
              <a:buAutoNum type="arabicPeriod"/>
            </a:pPr>
            <a:r>
              <a:rPr lang="en-US" dirty="0">
                <a:solidFill>
                  <a:schemeClr val="bg1"/>
                </a:solidFill>
                <a:latin typeface="Abadi" panose="020B0604020104020204" pitchFamily="34" charset="0"/>
              </a:rPr>
              <a:t>Old Testament Seminary Teacher Manual</a:t>
            </a:r>
          </a:p>
        </p:txBody>
      </p:sp>
      <p:sp>
        <p:nvSpPr>
          <p:cNvPr id="15" name="Footer Placeholder 14">
            <a:extLst>
              <a:ext uri="{FF2B5EF4-FFF2-40B4-BE49-F238E27FC236}">
                <a16:creationId xmlns:a16="http://schemas.microsoft.com/office/drawing/2014/main" id="{D12B4E9D-88FB-4E96-B64F-4B47D37E934A}"/>
              </a:ext>
            </a:extLst>
          </p:cNvPr>
          <p:cNvSpPr>
            <a:spLocks noGrp="1"/>
          </p:cNvSpPr>
          <p:nvPr/>
        </p:nvSpPr>
        <p:spPr>
          <a:xfrm>
            <a:off x="130629" y="645261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5" name="Group 4">
            <a:extLst>
              <a:ext uri="{FF2B5EF4-FFF2-40B4-BE49-F238E27FC236}">
                <a16:creationId xmlns:a16="http://schemas.microsoft.com/office/drawing/2014/main" id="{0A6CD848-C6B4-43EA-8BA7-CC24C1FAAD26}"/>
              </a:ext>
            </a:extLst>
          </p:cNvPr>
          <p:cNvGrpSpPr/>
          <p:nvPr/>
        </p:nvGrpSpPr>
        <p:grpSpPr>
          <a:xfrm>
            <a:off x="3513412" y="1072415"/>
            <a:ext cx="792288" cy="717884"/>
            <a:chOff x="5305110" y="533400"/>
            <a:chExt cx="1705290" cy="1545145"/>
          </a:xfrm>
        </p:grpSpPr>
        <p:sp>
          <p:nvSpPr>
            <p:cNvPr id="6" name="Right Arrow Callout 6">
              <a:extLst>
                <a:ext uri="{FF2B5EF4-FFF2-40B4-BE49-F238E27FC236}">
                  <a16:creationId xmlns:a16="http://schemas.microsoft.com/office/drawing/2014/main" id="{9B8DDB45-2A55-4402-8F68-63E926D4449F}"/>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
              <a:extLst>
                <a:ext uri="{FF2B5EF4-FFF2-40B4-BE49-F238E27FC236}">
                  <a16:creationId xmlns:a16="http://schemas.microsoft.com/office/drawing/2014/main" id="{00F325C2-D99D-4ED0-B0E0-F01E490B5C37}"/>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3176D25-8FE1-4793-8D6D-63A5E6702B6C}"/>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00962D35-2A10-44A0-95FD-64C3BD94F591}"/>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749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BB6C5-2D2E-4573-A6C4-E02D69E1E234}"/>
              </a:ext>
            </a:extLst>
          </p:cNvPr>
          <p:cNvSpPr/>
          <p:nvPr/>
        </p:nvSpPr>
        <p:spPr>
          <a:xfrm>
            <a:off x="0" y="0"/>
            <a:ext cx="12192000" cy="6858000"/>
          </a:xfrm>
          <a:prstGeom prst="rect">
            <a:avLst/>
          </a:prstGeom>
          <a:gradFill flip="none" rotWithShape="1">
            <a:gsLst>
              <a:gs pos="0">
                <a:schemeClr val="bg1">
                  <a:lumMod val="75000"/>
                </a:schemeClr>
              </a:gs>
              <a:gs pos="9000">
                <a:schemeClr val="accent3">
                  <a:lumMod val="89000"/>
                </a:schemeClr>
              </a:gs>
              <a:gs pos="54000">
                <a:schemeClr val="tx2">
                  <a:lumMod val="50000"/>
                </a:schemeClr>
              </a:gs>
              <a:gs pos="24000">
                <a:schemeClr val="accent1">
                  <a:lumMod val="75000"/>
                </a:schemeClr>
              </a:gs>
              <a:gs pos="97000">
                <a:schemeClr val="accent2">
                  <a:lumMod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5BED073-6191-4153-B90C-C86B1BF6BC9D}"/>
              </a:ext>
            </a:extLst>
          </p:cNvPr>
          <p:cNvGrpSpPr/>
          <p:nvPr/>
        </p:nvGrpSpPr>
        <p:grpSpPr>
          <a:xfrm rot="961679">
            <a:off x="349461" y="1140795"/>
            <a:ext cx="3567640" cy="5383666"/>
            <a:chOff x="2493950" y="1171148"/>
            <a:chExt cx="3343953" cy="4430596"/>
          </a:xfrm>
        </p:grpSpPr>
        <p:sp>
          <p:nvSpPr>
            <p:cNvPr id="10" name="Flowchart: Delay 9">
              <a:extLst>
                <a:ext uri="{FF2B5EF4-FFF2-40B4-BE49-F238E27FC236}">
                  <a16:creationId xmlns:a16="http://schemas.microsoft.com/office/drawing/2014/main" id="{3E6842BC-AE5E-4594-8C18-6CE52FBCBB19}"/>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a:extLst>
                <a:ext uri="{FF2B5EF4-FFF2-40B4-BE49-F238E27FC236}">
                  <a16:creationId xmlns:a16="http://schemas.microsoft.com/office/drawing/2014/main" id="{37B552EF-E49D-4071-880F-73FA5DAEB030}"/>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6F468BB1-761F-4174-8F46-BC9E57D5E7C8}"/>
              </a:ext>
            </a:extLst>
          </p:cNvPr>
          <p:cNvGrpSpPr/>
          <p:nvPr/>
        </p:nvGrpSpPr>
        <p:grpSpPr>
          <a:xfrm rot="990704">
            <a:off x="8501888" y="1210096"/>
            <a:ext cx="3343953" cy="5271752"/>
            <a:chOff x="2493950" y="1171148"/>
            <a:chExt cx="3343953" cy="4430596"/>
          </a:xfrm>
        </p:grpSpPr>
        <p:sp>
          <p:nvSpPr>
            <p:cNvPr id="8" name="Flowchart: Delay 7">
              <a:extLst>
                <a:ext uri="{FF2B5EF4-FFF2-40B4-BE49-F238E27FC236}">
                  <a16:creationId xmlns:a16="http://schemas.microsoft.com/office/drawing/2014/main" id="{E07EDE4C-14DE-4DB3-A194-7233E6E1C5F0}"/>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a:extLst>
                <a:ext uri="{FF2B5EF4-FFF2-40B4-BE49-F238E27FC236}">
                  <a16:creationId xmlns:a16="http://schemas.microsoft.com/office/drawing/2014/main" id="{CE2A386A-C338-49D3-B768-F9F7A084CAED}"/>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1074F572-9191-4C52-9769-533CABEC52F1}"/>
              </a:ext>
            </a:extLst>
          </p:cNvPr>
          <p:cNvSpPr txBox="1"/>
          <p:nvPr/>
        </p:nvSpPr>
        <p:spPr>
          <a:xfrm>
            <a:off x="616242" y="96408"/>
            <a:ext cx="110572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God’s Commandments include:</a:t>
            </a:r>
          </a:p>
        </p:txBody>
      </p:sp>
      <p:pic>
        <p:nvPicPr>
          <p:cNvPr id="1026" name="Picture 2" descr="Image result for tithing slips">
            <a:extLst>
              <a:ext uri="{FF2B5EF4-FFF2-40B4-BE49-F238E27FC236}">
                <a16:creationId xmlns:a16="http://schemas.microsoft.com/office/drawing/2014/main" id="{3C9DBAF3-901D-472A-9939-766CA0F89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871" y="1856198"/>
            <a:ext cx="4030610" cy="4257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234B89E-F351-45E6-B4EC-D52FEA82DADB}"/>
              </a:ext>
            </a:extLst>
          </p:cNvPr>
          <p:cNvSpPr/>
          <p:nvPr/>
        </p:nvSpPr>
        <p:spPr>
          <a:xfrm>
            <a:off x="616242" y="1735097"/>
            <a:ext cx="3352985" cy="4801314"/>
          </a:xfrm>
          <a:prstGeom prst="rect">
            <a:avLst/>
          </a:prstGeom>
        </p:spPr>
        <p:txBody>
          <a:bodyPr wrap="square">
            <a:spAutoFit/>
          </a:bodyPr>
          <a:lstStyle/>
          <a:p>
            <a:pPr algn="ctr"/>
            <a:r>
              <a:rPr lang="en-US" dirty="0">
                <a:solidFill>
                  <a:srgbClr val="212225"/>
                </a:solidFill>
                <a:latin typeface="Abadi" panose="020B0604020104020204" pitchFamily="34" charset="0"/>
              </a:rPr>
              <a:t>P</a:t>
            </a:r>
            <a:r>
              <a:rPr lang="en-US" b="0" i="0" dirty="0">
                <a:solidFill>
                  <a:srgbClr val="212225"/>
                </a:solidFill>
                <a:effectLst/>
                <a:latin typeface="Abadi" panose="020B0604020104020204" pitchFamily="34" charset="0"/>
              </a:rPr>
              <a:t>raying daily</a:t>
            </a:r>
          </a:p>
          <a:p>
            <a:pPr algn="ctr"/>
            <a:endParaRPr lang="en-US" b="0" i="0" dirty="0">
              <a:solidFill>
                <a:srgbClr val="212225"/>
              </a:solidFill>
              <a:effectLst/>
              <a:latin typeface="Abadi" panose="020B0604020104020204" pitchFamily="34" charset="0"/>
            </a:endParaRPr>
          </a:p>
          <a:p>
            <a:pPr algn="ctr"/>
            <a:r>
              <a:rPr lang="en-US" b="0" i="0" dirty="0">
                <a:solidFill>
                  <a:srgbClr val="212225"/>
                </a:solidFill>
                <a:effectLst/>
                <a:latin typeface="Abadi" panose="020B0604020104020204" pitchFamily="34" charset="0"/>
              </a:rPr>
              <a:t> Studying the word of God </a:t>
            </a:r>
          </a:p>
          <a:p>
            <a:pPr algn="ctr"/>
            <a:endParaRPr lang="en-US" b="0" i="0" dirty="0">
              <a:solidFill>
                <a:srgbClr val="212225"/>
              </a:solidFill>
              <a:effectLst/>
              <a:latin typeface="Abadi" panose="020B0604020104020204" pitchFamily="34" charset="0"/>
            </a:endParaRPr>
          </a:p>
          <a:p>
            <a:pPr algn="ctr"/>
            <a:r>
              <a:rPr lang="en-US" dirty="0">
                <a:solidFill>
                  <a:srgbClr val="212225"/>
                </a:solidFill>
                <a:latin typeface="Abadi" panose="020B0604020104020204" pitchFamily="34" charset="0"/>
              </a:rPr>
              <a:t>R</a:t>
            </a:r>
            <a:r>
              <a:rPr lang="en-US" b="0" i="0" dirty="0">
                <a:solidFill>
                  <a:srgbClr val="212225"/>
                </a:solidFill>
                <a:effectLst/>
                <a:latin typeface="Abadi" panose="020B0604020104020204" pitchFamily="34" charset="0"/>
              </a:rPr>
              <a:t>epenting</a:t>
            </a:r>
          </a:p>
          <a:p>
            <a:pPr algn="ctr"/>
            <a:endParaRPr lang="en-US" b="0" i="0" dirty="0">
              <a:solidFill>
                <a:srgbClr val="212225"/>
              </a:solidFill>
              <a:effectLst/>
              <a:latin typeface="Abadi" panose="020B0604020104020204" pitchFamily="34" charset="0"/>
            </a:endParaRPr>
          </a:p>
          <a:p>
            <a:pPr algn="ctr"/>
            <a:r>
              <a:rPr lang="en-US" dirty="0">
                <a:solidFill>
                  <a:srgbClr val="212225"/>
                </a:solidFill>
                <a:latin typeface="Abadi" panose="020B0604020104020204" pitchFamily="34" charset="0"/>
              </a:rPr>
              <a:t>O</a:t>
            </a:r>
            <a:r>
              <a:rPr lang="en-US" b="0" i="0" dirty="0">
                <a:solidFill>
                  <a:srgbClr val="212225"/>
                </a:solidFill>
                <a:effectLst/>
                <a:latin typeface="Abadi" panose="020B0604020104020204" pitchFamily="34" charset="0"/>
              </a:rPr>
              <a:t>beying the law of chastity</a:t>
            </a:r>
          </a:p>
          <a:p>
            <a:pPr algn="ctr"/>
            <a:r>
              <a:rPr lang="en-US" b="0" i="0" dirty="0">
                <a:solidFill>
                  <a:srgbClr val="212225"/>
                </a:solidFill>
                <a:effectLst/>
                <a:latin typeface="Abadi" panose="020B0604020104020204" pitchFamily="34" charset="0"/>
              </a:rPr>
              <a:t> </a:t>
            </a:r>
          </a:p>
          <a:p>
            <a:pPr algn="ctr"/>
            <a:r>
              <a:rPr lang="en-US" dirty="0">
                <a:solidFill>
                  <a:srgbClr val="212225"/>
                </a:solidFill>
                <a:latin typeface="Abadi" panose="020B0604020104020204" pitchFamily="34" charset="0"/>
              </a:rPr>
              <a:t>P</a:t>
            </a:r>
            <a:r>
              <a:rPr lang="en-US" b="0" i="0" dirty="0">
                <a:solidFill>
                  <a:srgbClr val="212225"/>
                </a:solidFill>
                <a:effectLst/>
                <a:latin typeface="Abadi" panose="020B0604020104020204" pitchFamily="34" charset="0"/>
              </a:rPr>
              <a:t>aying a full tithe</a:t>
            </a:r>
          </a:p>
          <a:p>
            <a:pPr algn="ctr"/>
            <a:endParaRPr lang="en-US" b="0" i="0" dirty="0">
              <a:solidFill>
                <a:srgbClr val="212225"/>
              </a:solidFill>
              <a:effectLst/>
              <a:latin typeface="Abadi" panose="020B0604020104020204" pitchFamily="34" charset="0"/>
            </a:endParaRPr>
          </a:p>
          <a:p>
            <a:pPr algn="ctr"/>
            <a:r>
              <a:rPr lang="en-US" dirty="0">
                <a:solidFill>
                  <a:srgbClr val="212225"/>
                </a:solidFill>
                <a:latin typeface="Abadi" panose="020B0604020104020204" pitchFamily="34" charset="0"/>
              </a:rPr>
              <a:t>F</a:t>
            </a:r>
            <a:r>
              <a:rPr lang="en-US" b="0" i="0" dirty="0">
                <a:solidFill>
                  <a:srgbClr val="212225"/>
                </a:solidFill>
                <a:effectLst/>
                <a:latin typeface="Abadi" panose="020B0604020104020204" pitchFamily="34" charset="0"/>
              </a:rPr>
              <a:t>asting</a:t>
            </a:r>
          </a:p>
          <a:p>
            <a:pPr algn="ctr"/>
            <a:endParaRPr lang="en-US" b="0" i="0" dirty="0">
              <a:solidFill>
                <a:srgbClr val="212225"/>
              </a:solidFill>
              <a:effectLst/>
              <a:latin typeface="Abadi" panose="020B0604020104020204" pitchFamily="34" charset="0"/>
            </a:endParaRPr>
          </a:p>
          <a:p>
            <a:pPr algn="ctr"/>
            <a:r>
              <a:rPr lang="en-US" dirty="0">
                <a:solidFill>
                  <a:srgbClr val="212225"/>
                </a:solidFill>
                <a:latin typeface="Abadi" panose="020B0604020104020204" pitchFamily="34" charset="0"/>
              </a:rPr>
              <a:t>F</a:t>
            </a:r>
            <a:r>
              <a:rPr lang="en-US" b="0" i="0" dirty="0">
                <a:solidFill>
                  <a:srgbClr val="212225"/>
                </a:solidFill>
                <a:effectLst/>
                <a:latin typeface="Abadi" panose="020B0604020104020204" pitchFamily="34" charset="0"/>
              </a:rPr>
              <a:t>orgiving others </a:t>
            </a:r>
          </a:p>
          <a:p>
            <a:pPr algn="ctr"/>
            <a:endParaRPr lang="en-US" b="0" i="0" dirty="0">
              <a:solidFill>
                <a:srgbClr val="212225"/>
              </a:solidFill>
              <a:effectLst/>
              <a:latin typeface="Abadi" panose="020B0604020104020204" pitchFamily="34" charset="0"/>
            </a:endParaRPr>
          </a:p>
          <a:p>
            <a:pPr algn="ctr"/>
            <a:r>
              <a:rPr lang="en-US" dirty="0">
                <a:solidFill>
                  <a:srgbClr val="212225"/>
                </a:solidFill>
                <a:latin typeface="Abadi" panose="020B0604020104020204" pitchFamily="34" charset="0"/>
              </a:rPr>
              <a:t>O</a:t>
            </a:r>
            <a:r>
              <a:rPr lang="en-US" b="0" i="0" dirty="0">
                <a:solidFill>
                  <a:srgbClr val="212225"/>
                </a:solidFill>
                <a:effectLst/>
                <a:latin typeface="Abadi" panose="020B0604020104020204" pitchFamily="34" charset="0"/>
              </a:rPr>
              <a:t>bserving the Word of Wisdom</a:t>
            </a:r>
          </a:p>
          <a:p>
            <a:pPr algn="ctr"/>
            <a:r>
              <a:rPr lang="en-US" b="0" i="0" dirty="0">
                <a:solidFill>
                  <a:srgbClr val="212225"/>
                </a:solidFill>
                <a:effectLst/>
                <a:latin typeface="Abadi" panose="020B0604020104020204" pitchFamily="34" charset="0"/>
              </a:rPr>
              <a:t> </a:t>
            </a:r>
          </a:p>
          <a:p>
            <a:pPr algn="ctr"/>
            <a:r>
              <a:rPr lang="en-US" dirty="0">
                <a:solidFill>
                  <a:srgbClr val="212225"/>
                </a:solidFill>
                <a:latin typeface="Abadi" panose="020B0604020104020204" pitchFamily="34" charset="0"/>
              </a:rPr>
              <a:t>T</a:t>
            </a:r>
            <a:r>
              <a:rPr lang="en-US" b="0" i="0" dirty="0">
                <a:solidFill>
                  <a:srgbClr val="212225"/>
                </a:solidFill>
                <a:effectLst/>
                <a:latin typeface="Abadi" panose="020B0604020104020204" pitchFamily="34" charset="0"/>
              </a:rPr>
              <a:t>eaching the gospel to others</a:t>
            </a:r>
            <a:endParaRPr lang="en-US" dirty="0">
              <a:latin typeface="Abadi" panose="020B0604020104020204" pitchFamily="34" charset="0"/>
            </a:endParaRPr>
          </a:p>
        </p:txBody>
      </p:sp>
      <p:sp>
        <p:nvSpPr>
          <p:cNvPr id="17" name="Rectangle 16">
            <a:extLst>
              <a:ext uri="{FF2B5EF4-FFF2-40B4-BE49-F238E27FC236}">
                <a16:creationId xmlns:a16="http://schemas.microsoft.com/office/drawing/2014/main" id="{1F683F34-F5C7-4EB0-84E4-F3E583E1B7AB}"/>
              </a:ext>
            </a:extLst>
          </p:cNvPr>
          <p:cNvSpPr/>
          <p:nvPr/>
        </p:nvSpPr>
        <p:spPr>
          <a:xfrm>
            <a:off x="8944070" y="2708338"/>
            <a:ext cx="2956011" cy="3139321"/>
          </a:xfrm>
          <a:prstGeom prst="rect">
            <a:avLst/>
          </a:prstGeom>
        </p:spPr>
        <p:txBody>
          <a:bodyPr wrap="square">
            <a:spAutoFit/>
          </a:bodyPr>
          <a:lstStyle/>
          <a:p>
            <a:r>
              <a:rPr lang="en-US" b="0" i="1" dirty="0">
                <a:solidFill>
                  <a:srgbClr val="333333"/>
                </a:solidFill>
                <a:effectLst/>
                <a:latin typeface="Abadi" panose="020B0604020104020204" pitchFamily="34" charset="0"/>
              </a:rPr>
              <a:t>Bring ye all the </a:t>
            </a:r>
            <a:r>
              <a:rPr lang="en-US" i="1" dirty="0">
                <a:latin typeface="Abadi" panose="020B0604020104020204" pitchFamily="34" charset="0"/>
              </a:rPr>
              <a:t>tithes</a:t>
            </a:r>
            <a:r>
              <a:rPr lang="en-US" b="0" i="1" dirty="0">
                <a:solidFill>
                  <a:srgbClr val="333333"/>
                </a:solidFill>
                <a:effectLst/>
                <a:latin typeface="Abadi" panose="020B0604020104020204" pitchFamily="34" charset="0"/>
              </a:rPr>
              <a:t> into the storehouse, that there may be </a:t>
            </a:r>
            <a:r>
              <a:rPr lang="en-US" i="1" dirty="0">
                <a:latin typeface="Abadi" panose="020B0604020104020204" pitchFamily="34" charset="0"/>
              </a:rPr>
              <a:t>meat </a:t>
            </a:r>
            <a:r>
              <a:rPr lang="en-US" b="0" i="1" dirty="0">
                <a:solidFill>
                  <a:srgbClr val="333333"/>
                </a:solidFill>
                <a:effectLst/>
                <a:latin typeface="Abadi" panose="020B0604020104020204" pitchFamily="34" charset="0"/>
              </a:rPr>
              <a:t>in mine house, and </a:t>
            </a:r>
            <a:r>
              <a:rPr lang="en-US" i="1" dirty="0">
                <a:latin typeface="Abadi" panose="020B0604020104020204" pitchFamily="34" charset="0"/>
              </a:rPr>
              <a:t>prove</a:t>
            </a:r>
            <a:r>
              <a:rPr lang="en-US" b="0" i="1" dirty="0">
                <a:solidFill>
                  <a:srgbClr val="333333"/>
                </a:solidFill>
                <a:effectLst/>
                <a:latin typeface="Abadi" panose="020B0604020104020204" pitchFamily="34" charset="0"/>
              </a:rPr>
              <a:t> me now herewith, saith the Lord of hosts, if I will not </a:t>
            </a:r>
            <a:r>
              <a:rPr lang="en-US" i="1" dirty="0">
                <a:latin typeface="Abadi" panose="020B0604020104020204" pitchFamily="34" charset="0"/>
              </a:rPr>
              <a:t>open</a:t>
            </a:r>
            <a:r>
              <a:rPr lang="en-US" b="0" i="1" dirty="0">
                <a:solidFill>
                  <a:srgbClr val="333333"/>
                </a:solidFill>
                <a:effectLst/>
                <a:latin typeface="Abadi" panose="020B0604020104020204" pitchFamily="34" charset="0"/>
              </a:rPr>
              <a:t> you the </a:t>
            </a:r>
            <a:r>
              <a:rPr lang="en-US" i="1" dirty="0">
                <a:latin typeface="Abadi" panose="020B0604020104020204" pitchFamily="34" charset="0"/>
              </a:rPr>
              <a:t>windows of heaven</a:t>
            </a:r>
            <a:r>
              <a:rPr lang="en-US" b="0" i="1" dirty="0">
                <a:solidFill>
                  <a:srgbClr val="333333"/>
                </a:solidFill>
                <a:effectLst/>
                <a:latin typeface="Abadi" panose="020B0604020104020204" pitchFamily="34" charset="0"/>
              </a:rPr>
              <a:t>, and pour you out a </a:t>
            </a:r>
            <a:r>
              <a:rPr lang="en-US" i="1" dirty="0">
                <a:latin typeface="Abadi" panose="020B0604020104020204" pitchFamily="34" charset="0"/>
              </a:rPr>
              <a:t>blessing</a:t>
            </a:r>
            <a:r>
              <a:rPr lang="en-US" b="0" i="1" dirty="0">
                <a:solidFill>
                  <a:srgbClr val="333333"/>
                </a:solidFill>
                <a:effectLst/>
                <a:latin typeface="Abadi" panose="020B0604020104020204" pitchFamily="34" charset="0"/>
              </a:rPr>
              <a:t>, that there shall not be room enough to receive it.</a:t>
            </a:r>
          </a:p>
          <a:p>
            <a:r>
              <a:rPr lang="en-US" i="1" dirty="0">
                <a:solidFill>
                  <a:srgbClr val="333333"/>
                </a:solidFill>
                <a:latin typeface="Abadi" panose="020B0604020104020204" pitchFamily="34" charset="0"/>
              </a:rPr>
              <a:t>Malachi 3:10</a:t>
            </a:r>
            <a:endParaRPr lang="en-US" i="1" dirty="0">
              <a:latin typeface="Abadi" panose="020B0604020104020204" pitchFamily="34" charset="0"/>
            </a:endParaRPr>
          </a:p>
        </p:txBody>
      </p:sp>
    </p:spTree>
    <p:extLst>
      <p:ext uri="{BB962C8B-B14F-4D97-AF65-F5344CB8AC3E}">
        <p14:creationId xmlns:p14="http://schemas.microsoft.com/office/powerpoint/2010/main" val="40051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wipe(down)">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wipe(down)">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wipe(down)">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wipe(down)">
                                      <p:cBhvr>
                                        <p:cTn id="47" dur="500"/>
                                        <p:tgtEl>
                                          <p:spTgt spid="2">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BB6C5-2D2E-4573-A6C4-E02D69E1E234}"/>
              </a:ext>
            </a:extLst>
          </p:cNvPr>
          <p:cNvSpPr/>
          <p:nvPr/>
        </p:nvSpPr>
        <p:spPr>
          <a:xfrm>
            <a:off x="0" y="0"/>
            <a:ext cx="12192000" cy="6858000"/>
          </a:xfrm>
          <a:prstGeom prst="rect">
            <a:avLst/>
          </a:prstGeom>
          <a:gradFill flip="none" rotWithShape="1">
            <a:gsLst>
              <a:gs pos="0">
                <a:schemeClr val="bg1">
                  <a:lumMod val="75000"/>
                </a:schemeClr>
              </a:gs>
              <a:gs pos="9000">
                <a:schemeClr val="accent3">
                  <a:lumMod val="89000"/>
                </a:schemeClr>
              </a:gs>
              <a:gs pos="54000">
                <a:schemeClr val="tx2">
                  <a:lumMod val="50000"/>
                </a:schemeClr>
              </a:gs>
              <a:gs pos="24000">
                <a:schemeClr val="accent1">
                  <a:lumMod val="75000"/>
                </a:schemeClr>
              </a:gs>
              <a:gs pos="97000">
                <a:schemeClr val="accent2">
                  <a:lumMod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5BED073-6191-4153-B90C-C86B1BF6BC9D}"/>
              </a:ext>
            </a:extLst>
          </p:cNvPr>
          <p:cNvGrpSpPr/>
          <p:nvPr/>
        </p:nvGrpSpPr>
        <p:grpSpPr>
          <a:xfrm rot="959896">
            <a:off x="349461" y="1140795"/>
            <a:ext cx="3567640" cy="5383666"/>
            <a:chOff x="2493950" y="1171148"/>
            <a:chExt cx="3343953" cy="4430596"/>
          </a:xfrm>
        </p:grpSpPr>
        <p:sp>
          <p:nvSpPr>
            <p:cNvPr id="10" name="Flowchart: Delay 9">
              <a:extLst>
                <a:ext uri="{FF2B5EF4-FFF2-40B4-BE49-F238E27FC236}">
                  <a16:creationId xmlns:a16="http://schemas.microsoft.com/office/drawing/2014/main" id="{3E6842BC-AE5E-4594-8C18-6CE52FBCBB19}"/>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a:extLst>
                <a:ext uri="{FF2B5EF4-FFF2-40B4-BE49-F238E27FC236}">
                  <a16:creationId xmlns:a16="http://schemas.microsoft.com/office/drawing/2014/main" id="{37B552EF-E49D-4071-880F-73FA5DAEB030}"/>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6F468BB1-761F-4174-8F46-BC9E57D5E7C8}"/>
              </a:ext>
            </a:extLst>
          </p:cNvPr>
          <p:cNvGrpSpPr/>
          <p:nvPr/>
        </p:nvGrpSpPr>
        <p:grpSpPr>
          <a:xfrm rot="990704">
            <a:off x="8501888" y="1210096"/>
            <a:ext cx="3343953" cy="5271752"/>
            <a:chOff x="2493950" y="1171148"/>
            <a:chExt cx="3343953" cy="4430596"/>
          </a:xfrm>
        </p:grpSpPr>
        <p:sp>
          <p:nvSpPr>
            <p:cNvPr id="8" name="Flowchart: Delay 7">
              <a:extLst>
                <a:ext uri="{FF2B5EF4-FFF2-40B4-BE49-F238E27FC236}">
                  <a16:creationId xmlns:a16="http://schemas.microsoft.com/office/drawing/2014/main" id="{E07EDE4C-14DE-4DB3-A194-7233E6E1C5F0}"/>
                </a:ext>
              </a:extLst>
            </p:cNvPr>
            <p:cNvSpPr/>
            <p:nvPr/>
          </p:nvSpPr>
          <p:spPr>
            <a:xfrm rot="15236856">
              <a:off x="1851669" y="1898537"/>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a:extLst>
                <a:ext uri="{FF2B5EF4-FFF2-40B4-BE49-F238E27FC236}">
                  <a16:creationId xmlns:a16="http://schemas.microsoft.com/office/drawing/2014/main" id="{CE2A386A-C338-49D3-B768-F9F7A084CAED}"/>
                </a:ext>
              </a:extLst>
            </p:cNvPr>
            <p:cNvSpPr/>
            <p:nvPr/>
          </p:nvSpPr>
          <p:spPr>
            <a:xfrm rot="15236856">
              <a:off x="2134697" y="1813429"/>
              <a:ext cx="4345488" cy="3060925"/>
            </a:xfrm>
            <a:prstGeom prst="flowChartDelay">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1074F572-9191-4C52-9769-533CABEC52F1}"/>
              </a:ext>
            </a:extLst>
          </p:cNvPr>
          <p:cNvSpPr txBox="1"/>
          <p:nvPr/>
        </p:nvSpPr>
        <p:spPr>
          <a:xfrm>
            <a:off x="616242" y="96408"/>
            <a:ext cx="110572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Open the Windows of Heaven</a:t>
            </a:r>
          </a:p>
        </p:txBody>
      </p:sp>
      <p:sp>
        <p:nvSpPr>
          <p:cNvPr id="2" name="Rectangle 1">
            <a:extLst>
              <a:ext uri="{FF2B5EF4-FFF2-40B4-BE49-F238E27FC236}">
                <a16:creationId xmlns:a16="http://schemas.microsoft.com/office/drawing/2014/main" id="{A234B89E-F351-45E6-B4EC-D52FEA82DADB}"/>
              </a:ext>
            </a:extLst>
          </p:cNvPr>
          <p:cNvSpPr/>
          <p:nvPr/>
        </p:nvSpPr>
        <p:spPr>
          <a:xfrm>
            <a:off x="984319" y="2553874"/>
            <a:ext cx="2803852" cy="2862322"/>
          </a:xfrm>
          <a:prstGeom prst="rect">
            <a:avLst/>
          </a:prstGeom>
        </p:spPr>
        <p:txBody>
          <a:bodyPr wrap="square">
            <a:spAutoFit/>
          </a:bodyPr>
          <a:lstStyle/>
          <a:p>
            <a:r>
              <a:rPr lang="en-US" dirty="0">
                <a:solidFill>
                  <a:srgbClr val="212225"/>
                </a:solidFill>
                <a:latin typeface="Abadi" panose="020B0604020104020204" pitchFamily="34" charset="0"/>
              </a:rPr>
              <a:t>The prophet Malachi, speaking for the Lord, corrected the Jews, who had strayed from the Lord, and commanded them to return to Him by following His commandments, including the commandment to pay tithes and offerings.</a:t>
            </a:r>
            <a:endParaRPr lang="en-US" dirty="0">
              <a:latin typeface="Abadi" panose="020B0604020104020204" pitchFamily="34" charset="0"/>
            </a:endParaRPr>
          </a:p>
        </p:txBody>
      </p:sp>
      <p:sp>
        <p:nvSpPr>
          <p:cNvPr id="47" name="Rectangle 46">
            <a:extLst>
              <a:ext uri="{FF2B5EF4-FFF2-40B4-BE49-F238E27FC236}">
                <a16:creationId xmlns:a16="http://schemas.microsoft.com/office/drawing/2014/main" id="{88F5E663-DF4D-4F30-9DC9-97116F544AAF}"/>
              </a:ext>
            </a:extLst>
          </p:cNvPr>
          <p:cNvSpPr/>
          <p:nvPr/>
        </p:nvSpPr>
        <p:spPr>
          <a:xfrm>
            <a:off x="8918042" y="2580413"/>
            <a:ext cx="2956011" cy="3693319"/>
          </a:xfrm>
          <a:prstGeom prst="rect">
            <a:avLst/>
          </a:prstGeom>
        </p:spPr>
        <p:txBody>
          <a:bodyPr wrap="square">
            <a:spAutoFit/>
          </a:bodyPr>
          <a:lstStyle/>
          <a:p>
            <a:r>
              <a:rPr lang="en-US" dirty="0">
                <a:solidFill>
                  <a:srgbClr val="333333"/>
                </a:solidFill>
                <a:latin typeface="Abadi" panose="020B0604020104020204" pitchFamily="34" charset="0"/>
              </a:rPr>
              <a:t>If we do not pay our tithing, we are robbing God; paying tithing supplies the Lord’s kingdom with necessary material resources;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God invites us to prove, or test, His promises by obeying the commandment to pay tithing; and God promises to open the windows of heaven if we pay our tithing.</a:t>
            </a:r>
            <a:endParaRPr lang="en-US" dirty="0">
              <a:latin typeface="Abadi" panose="020B0604020104020204" pitchFamily="34" charset="0"/>
            </a:endParaRPr>
          </a:p>
        </p:txBody>
      </p:sp>
      <p:pic>
        <p:nvPicPr>
          <p:cNvPr id="48" name="Picture 47">
            <a:extLst>
              <a:ext uri="{FF2B5EF4-FFF2-40B4-BE49-F238E27FC236}">
                <a16:creationId xmlns:a16="http://schemas.microsoft.com/office/drawing/2014/main" id="{71AA841C-8B1D-4A80-9815-3305BF69ED5E}"/>
              </a:ext>
            </a:extLst>
          </p:cNvPr>
          <p:cNvPicPr>
            <a:picLocks noChangeAspect="1"/>
          </p:cNvPicPr>
          <p:nvPr/>
        </p:nvPicPr>
        <p:blipFill rotWithShape="1">
          <a:blip r:embed="rId3">
            <a:extLst>
              <a:ext uri="{28A0092B-C50C-407E-A947-70E740481C1C}">
                <a14:useLocalDpi xmlns:a14="http://schemas.microsoft.com/office/drawing/2010/main" val="0"/>
              </a:ext>
            </a:extLst>
          </a:blip>
          <a:srcRect l="33479" t="37626" r="32594" b="8519"/>
          <a:stretch/>
        </p:blipFill>
        <p:spPr>
          <a:xfrm>
            <a:off x="4266563" y="1828799"/>
            <a:ext cx="3733610" cy="4444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1690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7">
                                            <p:txEl>
                                              <p:pRg st="0" end="0"/>
                                            </p:txEl>
                                          </p:spTgt>
                                        </p:tgtEl>
                                        <p:attrNameLst>
                                          <p:attrName>style.visibility</p:attrName>
                                        </p:attrNameLst>
                                      </p:cBhvr>
                                      <p:to>
                                        <p:strVal val="visible"/>
                                      </p:to>
                                    </p:set>
                                    <p:animEffect transition="in" filter="wipe(up)">
                                      <p:cBhvr>
                                        <p:cTn id="12" dur="500"/>
                                        <p:tgtEl>
                                          <p:spTgt spid="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wipe(up)">
                                      <p:cBhvr>
                                        <p:cTn id="17" dur="500"/>
                                        <p:tgtEl>
                                          <p:spTgt spid="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BB6C5-2D2E-4573-A6C4-E02D69E1E234}"/>
              </a:ext>
            </a:extLst>
          </p:cNvPr>
          <p:cNvSpPr/>
          <p:nvPr/>
        </p:nvSpPr>
        <p:spPr>
          <a:xfrm>
            <a:off x="0" y="0"/>
            <a:ext cx="12192000" cy="6858000"/>
          </a:xfrm>
          <a:prstGeom prst="rect">
            <a:avLst/>
          </a:prstGeom>
          <a:gradFill flip="none" rotWithShape="1">
            <a:gsLst>
              <a:gs pos="0">
                <a:schemeClr val="bg1">
                  <a:lumMod val="75000"/>
                </a:schemeClr>
              </a:gs>
              <a:gs pos="9000">
                <a:schemeClr val="accent3">
                  <a:lumMod val="89000"/>
                </a:schemeClr>
              </a:gs>
              <a:gs pos="54000">
                <a:schemeClr val="tx2">
                  <a:lumMod val="50000"/>
                </a:schemeClr>
              </a:gs>
              <a:gs pos="24000">
                <a:schemeClr val="accent1">
                  <a:lumMod val="75000"/>
                </a:schemeClr>
              </a:gs>
              <a:gs pos="97000">
                <a:schemeClr val="accent2">
                  <a:lumMod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badi" panose="020B0604020104020204" pitchFamily="34" charset="0"/>
            </a:endParaRPr>
          </a:p>
        </p:txBody>
      </p:sp>
      <p:sp>
        <p:nvSpPr>
          <p:cNvPr id="2" name="Rectangle 1">
            <a:extLst>
              <a:ext uri="{FF2B5EF4-FFF2-40B4-BE49-F238E27FC236}">
                <a16:creationId xmlns:a16="http://schemas.microsoft.com/office/drawing/2014/main" id="{A234B89E-F351-45E6-B4EC-D52FEA82DADB}"/>
              </a:ext>
            </a:extLst>
          </p:cNvPr>
          <p:cNvSpPr/>
          <p:nvPr/>
        </p:nvSpPr>
        <p:spPr>
          <a:xfrm>
            <a:off x="569671" y="673576"/>
            <a:ext cx="5324821" cy="1754326"/>
          </a:xfrm>
          <a:prstGeom prst="rect">
            <a:avLst/>
          </a:prstGeom>
        </p:spPr>
        <p:txBody>
          <a:bodyPr wrap="square">
            <a:spAutoFit/>
          </a:bodyPr>
          <a:lstStyle/>
          <a:p>
            <a:r>
              <a:rPr lang="en-US" dirty="0">
                <a:solidFill>
                  <a:schemeClr val="bg1"/>
                </a:solidFill>
                <a:latin typeface="Abadi" panose="020B0604020104020204" pitchFamily="34" charset="0"/>
              </a:rPr>
              <a:t>“The simplest statement we know of is the statement of the Lord himself, namely, that the members of the Church should pay ‘one-tenth of all their interest annually’ [D&amp;C 119:4], which is understood to mean income. No one is justified in making any other statement than this” (1)</a:t>
            </a:r>
          </a:p>
        </p:txBody>
      </p:sp>
      <p:grpSp>
        <p:nvGrpSpPr>
          <p:cNvPr id="23" name="Group 22">
            <a:extLst>
              <a:ext uri="{FF2B5EF4-FFF2-40B4-BE49-F238E27FC236}">
                <a16:creationId xmlns:a16="http://schemas.microsoft.com/office/drawing/2014/main" id="{B41D5999-8670-468A-929B-498191C09405}"/>
              </a:ext>
            </a:extLst>
          </p:cNvPr>
          <p:cNvGrpSpPr/>
          <p:nvPr/>
        </p:nvGrpSpPr>
        <p:grpSpPr>
          <a:xfrm>
            <a:off x="6195856" y="609169"/>
            <a:ext cx="1562149" cy="1883139"/>
            <a:chOff x="6106358" y="1002744"/>
            <a:chExt cx="1562149" cy="1883139"/>
          </a:xfrm>
        </p:grpSpPr>
        <p:pic>
          <p:nvPicPr>
            <p:cNvPr id="5" name="Picture 4">
              <a:extLst>
                <a:ext uri="{FF2B5EF4-FFF2-40B4-BE49-F238E27FC236}">
                  <a16:creationId xmlns:a16="http://schemas.microsoft.com/office/drawing/2014/main" id="{6CD2E3E2-1D2D-47C2-8448-85F1D9A1D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222" y="1310900"/>
              <a:ext cx="952500" cy="1266825"/>
            </a:xfrm>
            <a:prstGeom prst="rect">
              <a:avLst/>
            </a:prstGeom>
          </p:spPr>
        </p:pic>
        <p:pic>
          <p:nvPicPr>
            <p:cNvPr id="22" name="Picture 21">
              <a:extLst>
                <a:ext uri="{FF2B5EF4-FFF2-40B4-BE49-F238E27FC236}">
                  <a16:creationId xmlns:a16="http://schemas.microsoft.com/office/drawing/2014/main" id="{3ECB510F-2189-4716-80FA-8A94DD0AE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358" y="1002744"/>
              <a:ext cx="1562149" cy="1883139"/>
            </a:xfrm>
            <a:prstGeom prst="rect">
              <a:avLst/>
            </a:prstGeom>
          </p:spPr>
        </p:pic>
      </p:grpSp>
      <p:grpSp>
        <p:nvGrpSpPr>
          <p:cNvPr id="24" name="Group 23">
            <a:extLst>
              <a:ext uri="{FF2B5EF4-FFF2-40B4-BE49-F238E27FC236}">
                <a16:creationId xmlns:a16="http://schemas.microsoft.com/office/drawing/2014/main" id="{DB6332BA-216B-41D1-B08F-2AEAB0FF06BC}"/>
              </a:ext>
            </a:extLst>
          </p:cNvPr>
          <p:cNvGrpSpPr/>
          <p:nvPr/>
        </p:nvGrpSpPr>
        <p:grpSpPr>
          <a:xfrm>
            <a:off x="7923722" y="614371"/>
            <a:ext cx="1562149" cy="1883139"/>
            <a:chOff x="7596112" y="3773216"/>
            <a:chExt cx="1562149" cy="1883139"/>
          </a:xfrm>
        </p:grpSpPr>
        <p:pic>
          <p:nvPicPr>
            <p:cNvPr id="14" name="Picture 13">
              <a:extLst>
                <a:ext uri="{FF2B5EF4-FFF2-40B4-BE49-F238E27FC236}">
                  <a16:creationId xmlns:a16="http://schemas.microsoft.com/office/drawing/2014/main" id="{5C059392-C627-4798-8304-6C03DCD8764C}"/>
                </a:ext>
              </a:extLst>
            </p:cNvPr>
            <p:cNvPicPr>
              <a:picLocks noChangeAspect="1"/>
            </p:cNvPicPr>
            <p:nvPr/>
          </p:nvPicPr>
          <p:blipFill rotWithShape="1">
            <a:blip r:embed="rId4">
              <a:extLst>
                <a:ext uri="{28A0092B-C50C-407E-A947-70E740481C1C}">
                  <a14:useLocalDpi xmlns:a14="http://schemas.microsoft.com/office/drawing/2010/main" val="0"/>
                </a:ext>
              </a:extLst>
            </a:blip>
            <a:srcRect l="5848" t="5531" r="7346" b="8454"/>
            <a:stretch/>
          </p:blipFill>
          <p:spPr>
            <a:xfrm>
              <a:off x="7850004" y="4126758"/>
              <a:ext cx="1013748" cy="1266825"/>
            </a:xfrm>
            <a:prstGeom prst="rect">
              <a:avLst/>
            </a:prstGeom>
          </p:spPr>
        </p:pic>
        <p:pic>
          <p:nvPicPr>
            <p:cNvPr id="25" name="Picture 24">
              <a:extLst>
                <a:ext uri="{FF2B5EF4-FFF2-40B4-BE49-F238E27FC236}">
                  <a16:creationId xmlns:a16="http://schemas.microsoft.com/office/drawing/2014/main" id="{3ABF1733-AE2A-46B2-B0EE-AECA1BA8D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112" y="3773216"/>
              <a:ext cx="1562149" cy="1883139"/>
            </a:xfrm>
            <a:prstGeom prst="rect">
              <a:avLst/>
            </a:prstGeom>
          </p:spPr>
        </p:pic>
      </p:grpSp>
      <p:grpSp>
        <p:nvGrpSpPr>
          <p:cNvPr id="27" name="Group 26">
            <a:extLst>
              <a:ext uri="{FF2B5EF4-FFF2-40B4-BE49-F238E27FC236}">
                <a16:creationId xmlns:a16="http://schemas.microsoft.com/office/drawing/2014/main" id="{F0E668E1-B46C-4530-8CA1-787546B7B09D}"/>
              </a:ext>
            </a:extLst>
          </p:cNvPr>
          <p:cNvGrpSpPr/>
          <p:nvPr/>
        </p:nvGrpSpPr>
        <p:grpSpPr>
          <a:xfrm>
            <a:off x="9691868" y="609167"/>
            <a:ext cx="1562149" cy="1883139"/>
            <a:chOff x="9616347" y="3563371"/>
            <a:chExt cx="1562149" cy="1883139"/>
          </a:xfrm>
        </p:grpSpPr>
        <p:pic>
          <p:nvPicPr>
            <p:cNvPr id="16" name="Picture 15">
              <a:extLst>
                <a:ext uri="{FF2B5EF4-FFF2-40B4-BE49-F238E27FC236}">
                  <a16:creationId xmlns:a16="http://schemas.microsoft.com/office/drawing/2014/main" id="{E1465F06-CFEB-4158-81B7-A82F998AE894}"/>
                </a:ext>
              </a:extLst>
            </p:cNvPr>
            <p:cNvPicPr>
              <a:picLocks noChangeAspect="1"/>
            </p:cNvPicPr>
            <p:nvPr/>
          </p:nvPicPr>
          <p:blipFill rotWithShape="1">
            <a:blip r:embed="rId5">
              <a:extLst>
                <a:ext uri="{28A0092B-C50C-407E-A947-70E740481C1C}">
                  <a14:useLocalDpi xmlns:a14="http://schemas.microsoft.com/office/drawing/2010/main" val="0"/>
                </a:ext>
              </a:extLst>
            </a:blip>
            <a:srcRect l="26773" t="6264" r="28880" b="50000"/>
            <a:stretch/>
          </p:blipFill>
          <p:spPr>
            <a:xfrm>
              <a:off x="9933741" y="3897999"/>
              <a:ext cx="1013748" cy="1288322"/>
            </a:xfrm>
            <a:prstGeom prst="rect">
              <a:avLst/>
            </a:prstGeom>
          </p:spPr>
        </p:pic>
        <p:pic>
          <p:nvPicPr>
            <p:cNvPr id="26" name="Picture 25">
              <a:extLst>
                <a:ext uri="{FF2B5EF4-FFF2-40B4-BE49-F238E27FC236}">
                  <a16:creationId xmlns:a16="http://schemas.microsoft.com/office/drawing/2014/main" id="{3C71BA86-0A84-4ADC-BF4E-DD2B65B89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6347" y="3563371"/>
              <a:ext cx="1562149" cy="1883139"/>
            </a:xfrm>
            <a:prstGeom prst="rect">
              <a:avLst/>
            </a:prstGeom>
          </p:spPr>
        </p:pic>
      </p:grpSp>
      <p:sp>
        <p:nvSpPr>
          <p:cNvPr id="28" name="Rectangle 27">
            <a:extLst>
              <a:ext uri="{FF2B5EF4-FFF2-40B4-BE49-F238E27FC236}">
                <a16:creationId xmlns:a16="http://schemas.microsoft.com/office/drawing/2014/main" id="{F7765890-8251-4DD9-808E-53A80215D57F}"/>
              </a:ext>
            </a:extLst>
          </p:cNvPr>
          <p:cNvSpPr/>
          <p:nvPr/>
        </p:nvSpPr>
        <p:spPr>
          <a:xfrm>
            <a:off x="5244794" y="3259481"/>
            <a:ext cx="4447074" cy="369332"/>
          </a:xfrm>
          <a:prstGeom prst="rect">
            <a:avLst/>
          </a:prstGeom>
        </p:spPr>
        <p:txBody>
          <a:bodyPr wrap="square">
            <a:spAutoFit/>
          </a:bodyPr>
          <a:lstStyle/>
          <a:p>
            <a:r>
              <a:rPr lang="en-US" dirty="0">
                <a:solidFill>
                  <a:schemeClr val="bg1"/>
                </a:solidFill>
                <a:latin typeface="Abadi" panose="020B0604020104020204" pitchFamily="34" charset="0"/>
              </a:rPr>
              <a:t>“A tithe is one-tenth of your income. …</a:t>
            </a:r>
          </a:p>
        </p:txBody>
      </p:sp>
      <p:pic>
        <p:nvPicPr>
          <p:cNvPr id="2050" name="Picture 2" descr="Related image">
            <a:extLst>
              <a:ext uri="{FF2B5EF4-FFF2-40B4-BE49-F238E27FC236}">
                <a16:creationId xmlns:a16="http://schemas.microsoft.com/office/drawing/2014/main" id="{416C6BD7-E6E2-421C-91F8-4F03DF3470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5169" y="2602043"/>
            <a:ext cx="3317103" cy="18658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F753F91-7277-49DD-92D4-FE0EEFD021C4}"/>
              </a:ext>
            </a:extLst>
          </p:cNvPr>
          <p:cNvSpPr/>
          <p:nvPr/>
        </p:nvSpPr>
        <p:spPr>
          <a:xfrm>
            <a:off x="524670" y="5048406"/>
            <a:ext cx="6096000" cy="1200329"/>
          </a:xfrm>
          <a:prstGeom prst="rect">
            <a:avLst/>
          </a:prstGeom>
        </p:spPr>
        <p:txBody>
          <a:bodyPr>
            <a:spAutoFit/>
          </a:bodyPr>
          <a:lstStyle/>
          <a:p>
            <a:r>
              <a:rPr lang="en-US" dirty="0">
                <a:solidFill>
                  <a:schemeClr val="bg1"/>
                </a:solidFill>
                <a:latin typeface="Abadi" panose="020B0604020104020204" pitchFamily="34" charset="0"/>
              </a:rPr>
              <a:t>“… Tithing is used to build temples and meetinghouses, translate and publish the scriptures, do missionary and family history work, and in other ways build God’s kingdom on earth” (2)</a:t>
            </a:r>
          </a:p>
        </p:txBody>
      </p:sp>
      <p:grpSp>
        <p:nvGrpSpPr>
          <p:cNvPr id="35" name="Group 34">
            <a:extLst>
              <a:ext uri="{FF2B5EF4-FFF2-40B4-BE49-F238E27FC236}">
                <a16:creationId xmlns:a16="http://schemas.microsoft.com/office/drawing/2014/main" id="{E1377775-F17F-4901-980C-9744ED963654}"/>
              </a:ext>
            </a:extLst>
          </p:cNvPr>
          <p:cNvGrpSpPr/>
          <p:nvPr/>
        </p:nvGrpSpPr>
        <p:grpSpPr>
          <a:xfrm>
            <a:off x="6879767" y="3725701"/>
            <a:ext cx="4728778" cy="3081293"/>
            <a:chOff x="6879767" y="3725701"/>
            <a:chExt cx="4728778" cy="3081293"/>
          </a:xfrm>
        </p:grpSpPr>
        <p:grpSp>
          <p:nvGrpSpPr>
            <p:cNvPr id="34" name="Group 33">
              <a:extLst>
                <a:ext uri="{FF2B5EF4-FFF2-40B4-BE49-F238E27FC236}">
                  <a16:creationId xmlns:a16="http://schemas.microsoft.com/office/drawing/2014/main" id="{FDF23C0B-A6FC-459A-AC44-490CBAC6FAA0}"/>
                </a:ext>
              </a:extLst>
            </p:cNvPr>
            <p:cNvGrpSpPr/>
            <p:nvPr/>
          </p:nvGrpSpPr>
          <p:grpSpPr>
            <a:xfrm>
              <a:off x="6879767" y="3725701"/>
              <a:ext cx="4728778" cy="3081293"/>
              <a:chOff x="6879767" y="3725701"/>
              <a:chExt cx="4728778" cy="3081293"/>
            </a:xfrm>
          </p:grpSpPr>
          <p:pic>
            <p:nvPicPr>
              <p:cNvPr id="2052" name="Picture 4" descr="Image result for temple lds under construction">
                <a:extLst>
                  <a:ext uri="{FF2B5EF4-FFF2-40B4-BE49-F238E27FC236}">
                    <a16:creationId xmlns:a16="http://schemas.microsoft.com/office/drawing/2014/main" id="{A8EC0B97-5B05-48F4-B8AA-2291D656EF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9767" y="3775423"/>
                <a:ext cx="2087910" cy="138498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4268638E-C447-4789-9306-2BDFBD3712DC}"/>
                  </a:ext>
                </a:extLst>
              </p:cNvPr>
              <p:cNvSpPr/>
              <p:nvPr/>
            </p:nvSpPr>
            <p:spPr>
              <a:xfrm>
                <a:off x="6879767" y="5160403"/>
                <a:ext cx="1717137" cy="261610"/>
              </a:xfrm>
              <a:prstGeom prst="rect">
                <a:avLst/>
              </a:prstGeom>
            </p:spPr>
            <p:txBody>
              <a:bodyPr wrap="none">
                <a:spAutoFit/>
              </a:bodyPr>
              <a:lstStyle/>
              <a:p>
                <a:r>
                  <a:rPr lang="en-US" sz="1100" dirty="0">
                    <a:solidFill>
                      <a:schemeClr val="bg1"/>
                    </a:solidFill>
                    <a:latin typeface="Abadi" panose="020B0604020104020204" pitchFamily="34" charset="0"/>
                  </a:rPr>
                  <a:t>Provo City Center Temple</a:t>
                </a:r>
                <a:endParaRPr lang="en-US" sz="1100" dirty="0"/>
              </a:p>
            </p:txBody>
          </p:sp>
          <p:pic>
            <p:nvPicPr>
              <p:cNvPr id="2054" name="Picture 6" descr="Image result for lds church houses under construction">
                <a:extLst>
                  <a:ext uri="{FF2B5EF4-FFF2-40B4-BE49-F238E27FC236}">
                    <a16:creationId xmlns:a16="http://schemas.microsoft.com/office/drawing/2014/main" id="{BA0E528C-C4AF-4441-B7E9-DD073A829D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5871" y="3725701"/>
                <a:ext cx="2065698" cy="154927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60BD18A6-1147-4930-BF57-2B488B4544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4630" y="5422013"/>
                <a:ext cx="1858184" cy="1384981"/>
              </a:xfrm>
              <a:prstGeom prst="rect">
                <a:avLst/>
              </a:prstGeom>
            </p:spPr>
          </p:pic>
          <p:pic>
            <p:nvPicPr>
              <p:cNvPr id="33" name="Picture 32">
                <a:extLst>
                  <a:ext uri="{FF2B5EF4-FFF2-40B4-BE49-F238E27FC236}">
                    <a16:creationId xmlns:a16="http://schemas.microsoft.com/office/drawing/2014/main" id="{379D74EB-B0CB-4490-9FCC-25C2F93EB35E}"/>
                  </a:ext>
                </a:extLst>
              </p:cNvPr>
              <p:cNvPicPr>
                <a:picLocks noChangeAspect="1"/>
              </p:cNvPicPr>
              <p:nvPr/>
            </p:nvPicPr>
            <p:blipFill rotWithShape="1">
              <a:blip r:embed="rId10"/>
              <a:srcRect l="19256" t="9287" r="21048" b="28399"/>
              <a:stretch/>
            </p:blipFill>
            <p:spPr>
              <a:xfrm>
                <a:off x="9337338" y="5422013"/>
                <a:ext cx="2271207" cy="1333592"/>
              </a:xfrm>
              <a:prstGeom prst="rect">
                <a:avLst/>
              </a:prstGeom>
            </p:spPr>
          </p:pic>
        </p:grpSp>
        <p:pic>
          <p:nvPicPr>
            <p:cNvPr id="2056" name="Picture 8" descr="Image result for book of mormon">
              <a:extLst>
                <a:ext uri="{FF2B5EF4-FFF2-40B4-BE49-F238E27FC236}">
                  <a16:creationId xmlns:a16="http://schemas.microsoft.com/office/drawing/2014/main" id="{B8602E3B-9D55-4D48-9733-9DE17B6A67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12113" y="4609998"/>
              <a:ext cx="797319" cy="114699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856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BB6C5-2D2E-4573-A6C4-E02D69E1E234}"/>
              </a:ext>
            </a:extLst>
          </p:cNvPr>
          <p:cNvSpPr/>
          <p:nvPr/>
        </p:nvSpPr>
        <p:spPr>
          <a:xfrm>
            <a:off x="0" y="0"/>
            <a:ext cx="12192000" cy="6858000"/>
          </a:xfrm>
          <a:prstGeom prst="rect">
            <a:avLst/>
          </a:prstGeom>
          <a:gradFill flip="none" rotWithShape="1">
            <a:gsLst>
              <a:gs pos="0">
                <a:schemeClr val="bg1">
                  <a:lumMod val="75000"/>
                </a:schemeClr>
              </a:gs>
              <a:gs pos="9000">
                <a:schemeClr val="accent3">
                  <a:lumMod val="89000"/>
                </a:schemeClr>
              </a:gs>
              <a:gs pos="54000">
                <a:schemeClr val="tx2">
                  <a:lumMod val="50000"/>
                </a:schemeClr>
              </a:gs>
              <a:gs pos="24000">
                <a:schemeClr val="accent1">
                  <a:lumMod val="75000"/>
                </a:schemeClr>
              </a:gs>
              <a:gs pos="97000">
                <a:schemeClr val="accent2">
                  <a:lumMod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badi" panose="020B0604020104020204" pitchFamily="34" charset="0"/>
            </a:endParaRPr>
          </a:p>
        </p:txBody>
      </p:sp>
      <p:sp>
        <p:nvSpPr>
          <p:cNvPr id="2" name="Rectangle 1">
            <a:extLst>
              <a:ext uri="{FF2B5EF4-FFF2-40B4-BE49-F238E27FC236}">
                <a16:creationId xmlns:a16="http://schemas.microsoft.com/office/drawing/2014/main" id="{A234B89E-F351-45E6-B4EC-D52FEA82DADB}"/>
              </a:ext>
            </a:extLst>
          </p:cNvPr>
          <p:cNvSpPr/>
          <p:nvPr/>
        </p:nvSpPr>
        <p:spPr>
          <a:xfrm>
            <a:off x="8788083" y="3244829"/>
            <a:ext cx="3057183" cy="2862322"/>
          </a:xfrm>
          <a:prstGeom prst="rect">
            <a:avLst/>
          </a:prstGeom>
        </p:spPr>
        <p:txBody>
          <a:bodyPr wrap="square">
            <a:spAutoFit/>
          </a:bodyPr>
          <a:lstStyle/>
          <a:p>
            <a:pPr fontAlgn="base"/>
            <a:r>
              <a:rPr lang="en-US" dirty="0">
                <a:solidFill>
                  <a:schemeClr val="bg1"/>
                </a:solidFill>
              </a:rPr>
              <a:t>“Third, those who pay tithing </a:t>
            </a:r>
            <a:r>
              <a:rPr lang="en-US" i="1" dirty="0">
                <a:solidFill>
                  <a:schemeClr val="bg1"/>
                </a:solidFill>
              </a:rPr>
              <a:t>feel</a:t>
            </a:r>
            <a:r>
              <a:rPr lang="en-US" dirty="0">
                <a:solidFill>
                  <a:schemeClr val="bg1"/>
                </a:solidFill>
              </a:rPr>
              <a:t> an increase in their love of God and of all God’s children. </a:t>
            </a:r>
          </a:p>
          <a:p>
            <a:pPr fontAlgn="base"/>
            <a:endParaRPr lang="en-US" dirty="0">
              <a:solidFill>
                <a:schemeClr val="bg1"/>
              </a:solidFill>
            </a:endParaRPr>
          </a:p>
          <a:p>
            <a:pPr fontAlgn="base"/>
            <a:r>
              <a:rPr lang="en-US" dirty="0">
                <a:solidFill>
                  <a:schemeClr val="bg1"/>
                </a:solidFill>
              </a:rPr>
              <a:t>That increase of love comes from understanding how the Father uses the tithes we offer to bless people in this world and for eternity.” </a:t>
            </a:r>
          </a:p>
        </p:txBody>
      </p:sp>
      <p:sp>
        <p:nvSpPr>
          <p:cNvPr id="31" name="TextBox 30">
            <a:extLst>
              <a:ext uri="{FF2B5EF4-FFF2-40B4-BE49-F238E27FC236}">
                <a16:creationId xmlns:a16="http://schemas.microsoft.com/office/drawing/2014/main" id="{FB8AF36F-3D15-48F1-B22B-541C2D18AA2D}"/>
              </a:ext>
            </a:extLst>
          </p:cNvPr>
          <p:cNvSpPr txBox="1"/>
          <p:nvPr/>
        </p:nvSpPr>
        <p:spPr>
          <a:xfrm>
            <a:off x="616242" y="96408"/>
            <a:ext cx="110572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Preparing to Receive </a:t>
            </a:r>
          </a:p>
        </p:txBody>
      </p:sp>
      <p:sp>
        <p:nvSpPr>
          <p:cNvPr id="3" name="Rectangle 2">
            <a:extLst>
              <a:ext uri="{FF2B5EF4-FFF2-40B4-BE49-F238E27FC236}">
                <a16:creationId xmlns:a16="http://schemas.microsoft.com/office/drawing/2014/main" id="{95FFE196-9A32-49C1-A299-F46DE567F6A0}"/>
              </a:ext>
            </a:extLst>
          </p:cNvPr>
          <p:cNvSpPr/>
          <p:nvPr/>
        </p:nvSpPr>
        <p:spPr>
          <a:xfrm>
            <a:off x="5166150" y="1023813"/>
            <a:ext cx="2202975" cy="369332"/>
          </a:xfrm>
          <a:prstGeom prst="rect">
            <a:avLst/>
          </a:prstGeom>
        </p:spPr>
        <p:txBody>
          <a:bodyPr wrap="none">
            <a:spAutoFit/>
          </a:bodyPr>
          <a:lstStyle/>
          <a:p>
            <a:r>
              <a:rPr lang="en-US" dirty="0">
                <a:solidFill>
                  <a:schemeClr val="bg1"/>
                </a:solidFill>
              </a:rPr>
              <a:t>The gift of eternal life</a:t>
            </a:r>
            <a:endParaRPr lang="en-US" dirty="0"/>
          </a:p>
        </p:txBody>
      </p:sp>
      <p:sp>
        <p:nvSpPr>
          <p:cNvPr id="6" name="Rectangle 5">
            <a:extLst>
              <a:ext uri="{FF2B5EF4-FFF2-40B4-BE49-F238E27FC236}">
                <a16:creationId xmlns:a16="http://schemas.microsoft.com/office/drawing/2014/main" id="{B38ADBA2-0367-40F8-8161-93ED673AE959}"/>
              </a:ext>
            </a:extLst>
          </p:cNvPr>
          <p:cNvSpPr/>
          <p:nvPr/>
        </p:nvSpPr>
        <p:spPr>
          <a:xfrm>
            <a:off x="346734" y="2810080"/>
            <a:ext cx="3310865" cy="3970318"/>
          </a:xfrm>
          <a:prstGeom prst="rect">
            <a:avLst/>
          </a:prstGeom>
        </p:spPr>
        <p:txBody>
          <a:bodyPr wrap="square">
            <a:spAutoFit/>
          </a:bodyPr>
          <a:lstStyle/>
          <a:p>
            <a:pPr fontAlgn="base"/>
            <a:r>
              <a:rPr lang="en-US" dirty="0">
                <a:solidFill>
                  <a:schemeClr val="bg1"/>
                </a:solidFill>
              </a:rPr>
              <a:t>“…when we pay our tithes to the Church, our Heavenly Father pours out blessings upon us. Anyone who has consistently paid a full tithe knows that is true. </a:t>
            </a:r>
          </a:p>
          <a:p>
            <a:pPr fontAlgn="base"/>
            <a:endParaRPr lang="en-US" dirty="0">
              <a:solidFill>
                <a:schemeClr val="bg1"/>
              </a:solidFill>
            </a:endParaRPr>
          </a:p>
          <a:p>
            <a:pPr fontAlgn="base"/>
            <a:r>
              <a:rPr lang="en-US" dirty="0">
                <a:solidFill>
                  <a:schemeClr val="bg1"/>
                </a:solidFill>
              </a:rPr>
              <a:t>The blessings are sometimes spiritual and sometimes temporal. </a:t>
            </a:r>
          </a:p>
          <a:p>
            <a:pPr fontAlgn="base"/>
            <a:endParaRPr lang="en-US" dirty="0">
              <a:solidFill>
                <a:schemeClr val="bg1"/>
              </a:solidFill>
            </a:endParaRPr>
          </a:p>
          <a:p>
            <a:pPr fontAlgn="base"/>
            <a:r>
              <a:rPr lang="en-US" dirty="0">
                <a:solidFill>
                  <a:schemeClr val="bg1"/>
                </a:solidFill>
              </a:rPr>
              <a:t>They are given in the Lord’s time and according to what He knows is best for us. …</a:t>
            </a:r>
          </a:p>
        </p:txBody>
      </p:sp>
      <p:sp>
        <p:nvSpPr>
          <p:cNvPr id="7" name="Rectangle 6">
            <a:extLst>
              <a:ext uri="{FF2B5EF4-FFF2-40B4-BE49-F238E27FC236}">
                <a16:creationId xmlns:a16="http://schemas.microsoft.com/office/drawing/2014/main" id="{996F53A5-3E04-45F1-90E9-042FE371E53F}"/>
              </a:ext>
            </a:extLst>
          </p:cNvPr>
          <p:cNvSpPr/>
          <p:nvPr/>
        </p:nvSpPr>
        <p:spPr>
          <a:xfrm>
            <a:off x="4653182" y="3316431"/>
            <a:ext cx="3139317" cy="2862322"/>
          </a:xfrm>
          <a:prstGeom prst="rect">
            <a:avLst/>
          </a:prstGeom>
        </p:spPr>
        <p:txBody>
          <a:bodyPr wrap="square">
            <a:spAutoFit/>
          </a:bodyPr>
          <a:lstStyle/>
          <a:p>
            <a:pPr fontAlgn="base"/>
            <a:r>
              <a:rPr lang="en-US" dirty="0">
                <a:solidFill>
                  <a:schemeClr val="bg1"/>
                </a:solidFill>
              </a:rPr>
              <a:t>“… all of us who have paid a consistent full tithe </a:t>
            </a:r>
            <a:r>
              <a:rPr lang="en-US" i="1" dirty="0">
                <a:solidFill>
                  <a:schemeClr val="bg1"/>
                </a:solidFill>
              </a:rPr>
              <a:t>feel</a:t>
            </a:r>
            <a:r>
              <a:rPr lang="en-US" dirty="0">
                <a:solidFill>
                  <a:schemeClr val="bg1"/>
                </a:solidFill>
              </a:rPr>
              <a:t> greater confidence in asking God for what we and our families need.</a:t>
            </a:r>
          </a:p>
          <a:p>
            <a:pPr fontAlgn="base"/>
            <a:endParaRPr lang="en-US" dirty="0">
              <a:solidFill>
                <a:schemeClr val="bg1"/>
              </a:solidFill>
            </a:endParaRPr>
          </a:p>
          <a:p>
            <a:pPr fontAlgn="base"/>
            <a:r>
              <a:rPr lang="en-US" dirty="0">
                <a:solidFill>
                  <a:schemeClr val="bg1"/>
                </a:solidFill>
              </a:rPr>
              <a:t> He has promised blessings even greater than we can receive when we have been faithful to our covenant to pay our tithes…</a:t>
            </a:r>
          </a:p>
        </p:txBody>
      </p:sp>
      <p:sp>
        <p:nvSpPr>
          <p:cNvPr id="8" name="Rectangle 7">
            <a:extLst>
              <a:ext uri="{FF2B5EF4-FFF2-40B4-BE49-F238E27FC236}">
                <a16:creationId xmlns:a16="http://schemas.microsoft.com/office/drawing/2014/main" id="{C7549796-D13E-4FF9-9775-415736938596}"/>
              </a:ext>
            </a:extLst>
          </p:cNvPr>
          <p:cNvSpPr/>
          <p:nvPr/>
        </p:nvSpPr>
        <p:spPr>
          <a:xfrm>
            <a:off x="11691542" y="6488668"/>
            <a:ext cx="442750" cy="369332"/>
          </a:xfrm>
          <a:prstGeom prst="rect">
            <a:avLst/>
          </a:prstGeom>
        </p:spPr>
        <p:txBody>
          <a:bodyPr wrap="none">
            <a:spAutoFit/>
          </a:bodyPr>
          <a:lstStyle/>
          <a:p>
            <a:r>
              <a:rPr lang="en-US" dirty="0">
                <a:solidFill>
                  <a:schemeClr val="bg1"/>
                </a:solidFill>
              </a:rPr>
              <a:t>(3)</a:t>
            </a:r>
            <a:endParaRPr lang="en-US" dirty="0"/>
          </a:p>
        </p:txBody>
      </p:sp>
      <p:pic>
        <p:nvPicPr>
          <p:cNvPr id="36" name="Picture 6" descr="Image result for numbers gif">
            <a:extLst>
              <a:ext uri="{FF2B5EF4-FFF2-40B4-BE49-F238E27FC236}">
                <a16:creationId xmlns:a16="http://schemas.microsoft.com/office/drawing/2014/main" id="{D995A637-D34A-4CDE-9B61-120588639C9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03460" y="1541873"/>
            <a:ext cx="201930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Image result for 1 gif">
            <a:extLst>
              <a:ext uri="{FF2B5EF4-FFF2-40B4-BE49-F238E27FC236}">
                <a16:creationId xmlns:a16="http://schemas.microsoft.com/office/drawing/2014/main" id="{4392552D-C293-4C7F-98DB-087FAD828D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3700" y="1145195"/>
            <a:ext cx="197167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Image result for 3 gif">
            <a:extLst>
              <a:ext uri="{FF2B5EF4-FFF2-40B4-BE49-F238E27FC236}">
                <a16:creationId xmlns:a16="http://schemas.microsoft.com/office/drawing/2014/main" id="{EEFA00EA-17CF-4782-BC09-7DDA360A2C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95401" y="1509309"/>
            <a:ext cx="17335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9E93B2D-E82F-4839-B5C3-C5D9DF993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2600" y="252072"/>
            <a:ext cx="800121" cy="997553"/>
          </a:xfrm>
          <a:prstGeom prst="rect">
            <a:avLst/>
          </a:prstGeom>
        </p:spPr>
      </p:pic>
    </p:spTree>
    <p:extLst>
      <p:ext uri="{BB962C8B-B14F-4D97-AF65-F5344CB8AC3E}">
        <p14:creationId xmlns:p14="http://schemas.microsoft.com/office/powerpoint/2010/main" val="169720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42"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xit" presetSubtype="0" fill="hold" nodeType="withEffect">
                                  <p:stCondLst>
                                    <p:cond delay="0"/>
                                  </p:stCondLst>
                                  <p:childTnLst>
                                    <p:animEffect transition="out" filter="fad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6">
                                            <p:txEl>
                                              <p:pRg st="0" end="0"/>
                                            </p:txEl>
                                          </p:spTgt>
                                        </p:tgtEl>
                                      </p:cBhvr>
                                    </p:animEffect>
                                    <p:set>
                                      <p:cBhvr>
                                        <p:cTn id="37" dur="1" fill="hold">
                                          <p:stCondLst>
                                            <p:cond delay="499"/>
                                          </p:stCondLst>
                                        </p:cTn>
                                        <p:tgtEl>
                                          <p:spTgt spid="6">
                                            <p:txEl>
                                              <p:pRg st="0" end="0"/>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6">
                                            <p:txEl>
                                              <p:pRg st="2" end="2"/>
                                            </p:txEl>
                                          </p:spTgt>
                                        </p:tgtEl>
                                      </p:cBhvr>
                                    </p:animEffect>
                                    <p:set>
                                      <p:cBhvr>
                                        <p:cTn id="40" dur="1" fill="hold">
                                          <p:stCondLst>
                                            <p:cond delay="499"/>
                                          </p:stCondLst>
                                        </p:cTn>
                                        <p:tgtEl>
                                          <p:spTgt spid="6">
                                            <p:txEl>
                                              <p:pRg st="2" end="2"/>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6">
                                            <p:txEl>
                                              <p:pRg st="4" end="4"/>
                                            </p:txEl>
                                          </p:spTgt>
                                        </p:tgtEl>
                                      </p:cBhvr>
                                    </p:animEffect>
                                    <p:set>
                                      <p:cBhvr>
                                        <p:cTn id="43" dur="1" fill="hold">
                                          <p:stCondLst>
                                            <p:cond delay="499"/>
                                          </p:stCondLst>
                                        </p:cTn>
                                        <p:tgtEl>
                                          <p:spTgt spid="6">
                                            <p:txEl>
                                              <p:pRg st="4" end="4"/>
                                            </p:txEl>
                                          </p:spTgt>
                                        </p:tgtEl>
                                        <p:attrNameLst>
                                          <p:attrName>style.visibility</p:attrName>
                                        </p:attrNameLst>
                                      </p:cBhvr>
                                      <p:to>
                                        <p:strVal val="hidden"/>
                                      </p:to>
                                    </p:set>
                                  </p:childTnLst>
                                </p:cTn>
                              </p:par>
                              <p:par>
                                <p:cTn id="44" presetID="42" presetClass="entr" presetSubtype="0" fill="hold"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fade">
                                      <p:cBhvr>
                                        <p:cTn id="53" dur="1000"/>
                                        <p:tgtEl>
                                          <p:spTgt spid="7">
                                            <p:txEl>
                                              <p:pRg st="2" end="2"/>
                                            </p:txEl>
                                          </p:spTgt>
                                        </p:tgtEl>
                                      </p:cBhvr>
                                    </p:animEffect>
                                    <p:anim calcmode="lin" valueType="num">
                                      <p:cBhvr>
                                        <p:cTn id="5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xit" presetSubtype="0" fill="hold" nodeType="withEffect">
                                  <p:stCondLst>
                                    <p:cond delay="0"/>
                                  </p:stCondLst>
                                  <p:childTnLst>
                                    <p:animEffect transition="out" filter="fade">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7">
                                            <p:txEl>
                                              <p:pRg st="0" end="0"/>
                                            </p:txEl>
                                          </p:spTgt>
                                        </p:tgtEl>
                                      </p:cBhvr>
                                    </p:animEffect>
                                    <p:set>
                                      <p:cBhvr>
                                        <p:cTn id="66" dur="1" fill="hold">
                                          <p:stCondLst>
                                            <p:cond delay="499"/>
                                          </p:stCondLst>
                                        </p:cTn>
                                        <p:tgtEl>
                                          <p:spTgt spid="7">
                                            <p:txEl>
                                              <p:pRg st="0" end="0"/>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7">
                                            <p:txEl>
                                              <p:pRg st="2" end="2"/>
                                            </p:txEl>
                                          </p:spTgt>
                                        </p:tgtEl>
                                      </p:cBhvr>
                                    </p:animEffect>
                                    <p:set>
                                      <p:cBhvr>
                                        <p:cTn id="69" dur="1" fill="hold">
                                          <p:stCondLst>
                                            <p:cond delay="499"/>
                                          </p:stCondLst>
                                        </p:cTn>
                                        <p:tgtEl>
                                          <p:spTgt spid="7">
                                            <p:txEl>
                                              <p:pRg st="2" end="2"/>
                                            </p:txEl>
                                          </p:spTgt>
                                        </p:tgtEl>
                                        <p:attrNameLst>
                                          <p:attrName>style.visibility</p:attrName>
                                        </p:attrNameLst>
                                      </p:cBhvr>
                                      <p:to>
                                        <p:strVal val="hidden"/>
                                      </p:to>
                                    </p:set>
                                  </p:childTnLst>
                                </p:cTn>
                              </p:par>
                              <p:par>
                                <p:cTn id="70" presetID="42" presetClass="entr" presetSubtype="0" fill="hold" nodeType="withEffect">
                                  <p:stCondLst>
                                    <p:cond delay="0"/>
                                  </p:stCondLst>
                                  <p:childTnLst>
                                    <p:set>
                                      <p:cBhvr>
                                        <p:cTn id="71" dur="1" fill="hold">
                                          <p:stCondLst>
                                            <p:cond delay="0"/>
                                          </p:stCondLst>
                                        </p:cTn>
                                        <p:tgtEl>
                                          <p:spTgt spid="2">
                                            <p:txEl>
                                              <p:pRg st="0" end="0"/>
                                            </p:txEl>
                                          </p:spTgt>
                                        </p:tgtEl>
                                        <p:attrNameLst>
                                          <p:attrName>style.visibility</p:attrName>
                                        </p:attrNameLst>
                                      </p:cBhvr>
                                      <p:to>
                                        <p:strVal val="visible"/>
                                      </p:to>
                                    </p:set>
                                    <p:animEffect transition="in" filter="fade">
                                      <p:cBhvr>
                                        <p:cTn id="72" dur="1000"/>
                                        <p:tgtEl>
                                          <p:spTgt spid="2">
                                            <p:txEl>
                                              <p:pRg st="0" end="0"/>
                                            </p:txEl>
                                          </p:spTgt>
                                        </p:tgtEl>
                                      </p:cBhvr>
                                    </p:animEffect>
                                    <p:anim calcmode="lin" valueType="num">
                                      <p:cBhvr>
                                        <p:cTn id="7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fade">
                                      <p:cBhvr>
                                        <p:cTn id="79" dur="1000"/>
                                        <p:tgtEl>
                                          <p:spTgt spid="2">
                                            <p:txEl>
                                              <p:pRg st="2" end="2"/>
                                            </p:txEl>
                                          </p:spTgt>
                                        </p:tgtEl>
                                      </p:cBhvr>
                                    </p:animEffect>
                                    <p:anim calcmode="lin" valueType="num">
                                      <p:cBhvr>
                                        <p:cTn id="8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BB6C5-2D2E-4573-A6C4-E02D69E1E234}"/>
              </a:ext>
            </a:extLst>
          </p:cNvPr>
          <p:cNvSpPr/>
          <p:nvPr/>
        </p:nvSpPr>
        <p:spPr>
          <a:xfrm>
            <a:off x="0" y="0"/>
            <a:ext cx="12192000" cy="6858000"/>
          </a:xfrm>
          <a:prstGeom prst="rect">
            <a:avLst/>
          </a:prstGeom>
          <a:gradFill flip="none" rotWithShape="1">
            <a:gsLst>
              <a:gs pos="0">
                <a:schemeClr val="bg1">
                  <a:lumMod val="75000"/>
                </a:schemeClr>
              </a:gs>
              <a:gs pos="9000">
                <a:schemeClr val="accent3">
                  <a:lumMod val="89000"/>
                </a:schemeClr>
              </a:gs>
              <a:gs pos="54000">
                <a:schemeClr val="tx2">
                  <a:lumMod val="50000"/>
                </a:schemeClr>
              </a:gs>
              <a:gs pos="24000">
                <a:schemeClr val="accent1">
                  <a:lumMod val="75000"/>
                </a:schemeClr>
              </a:gs>
              <a:gs pos="97000">
                <a:schemeClr val="accent2">
                  <a:lumMod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badi" panose="020B0604020104020204" pitchFamily="34" charset="0"/>
            </a:endParaRPr>
          </a:p>
        </p:txBody>
      </p:sp>
      <p:sp>
        <p:nvSpPr>
          <p:cNvPr id="2" name="Rectangle 1">
            <a:extLst>
              <a:ext uri="{FF2B5EF4-FFF2-40B4-BE49-F238E27FC236}">
                <a16:creationId xmlns:a16="http://schemas.microsoft.com/office/drawing/2014/main" id="{A234B89E-F351-45E6-B4EC-D52FEA82DADB}"/>
              </a:ext>
            </a:extLst>
          </p:cNvPr>
          <p:cNvSpPr/>
          <p:nvPr/>
        </p:nvSpPr>
        <p:spPr>
          <a:xfrm>
            <a:off x="1155131" y="1011778"/>
            <a:ext cx="7497091" cy="5262979"/>
          </a:xfrm>
          <a:prstGeom prst="rect">
            <a:avLst/>
          </a:prstGeom>
        </p:spPr>
        <p:txBody>
          <a:bodyPr wrap="square">
            <a:spAutoFit/>
          </a:bodyPr>
          <a:lstStyle/>
          <a:p>
            <a:pPr fontAlgn="base"/>
            <a:r>
              <a:rPr lang="en-US" sz="2800" dirty="0">
                <a:solidFill>
                  <a:schemeClr val="bg1"/>
                </a:solidFill>
                <a:latin typeface="Abadi" panose="020B0604020104020204" pitchFamily="34" charset="0"/>
              </a:rPr>
              <a:t>What do you think President Eyring means when he says paying tithing prepares us to feel what we need to feel to receive the gift of eternal life?</a:t>
            </a:r>
          </a:p>
          <a:p>
            <a:pPr fontAlgn="base"/>
            <a:endParaRPr lang="en-US" sz="2800" dirty="0">
              <a:solidFill>
                <a:schemeClr val="bg1"/>
              </a:solidFill>
              <a:latin typeface="Abadi" panose="020B0604020104020204" pitchFamily="34" charset="0"/>
            </a:endParaRPr>
          </a:p>
          <a:p>
            <a:pPr fontAlgn="base"/>
            <a:r>
              <a:rPr lang="en-US" sz="2800" dirty="0">
                <a:solidFill>
                  <a:schemeClr val="bg1"/>
                </a:solidFill>
                <a:latin typeface="Abadi" panose="020B0604020104020204" pitchFamily="34" charset="0"/>
              </a:rPr>
              <a:t>How do you think paying a full tithe can help us prepare for eternal life?</a:t>
            </a:r>
          </a:p>
          <a:p>
            <a:pPr fontAlgn="base"/>
            <a:endParaRPr lang="en-US" sz="2800" dirty="0">
              <a:solidFill>
                <a:schemeClr val="bg1"/>
              </a:solidFill>
              <a:latin typeface="Abadi" panose="020B0604020104020204" pitchFamily="34" charset="0"/>
            </a:endParaRPr>
          </a:p>
          <a:p>
            <a:pPr fontAlgn="base"/>
            <a:r>
              <a:rPr lang="en-US" sz="2800" dirty="0">
                <a:solidFill>
                  <a:schemeClr val="bg1"/>
                </a:solidFill>
                <a:latin typeface="Abadi" panose="020B0604020104020204" pitchFamily="34" charset="0"/>
              </a:rPr>
              <a:t>How have you or someone you know experienced one of the blessings President Eyring mentioned or other blessings we can receive as we obey the law of tithing?</a:t>
            </a:r>
          </a:p>
        </p:txBody>
      </p:sp>
      <p:pic>
        <p:nvPicPr>
          <p:cNvPr id="5122" name="Picture 2" descr="Image result for question mark gif">
            <a:extLst>
              <a:ext uri="{FF2B5EF4-FFF2-40B4-BE49-F238E27FC236}">
                <a16:creationId xmlns:a16="http://schemas.microsoft.com/office/drawing/2014/main" id="{1DA9D669-81E0-49E2-953A-80944DB4632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91379" y="1140612"/>
            <a:ext cx="2983087" cy="36588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8522205E-7F18-4BCD-B9A7-DD3C6814E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08" y="143059"/>
            <a:ext cx="800121" cy="997553"/>
          </a:xfrm>
          <a:prstGeom prst="rect">
            <a:avLst/>
          </a:prstGeom>
        </p:spPr>
      </p:pic>
    </p:spTree>
    <p:extLst>
      <p:ext uri="{BB962C8B-B14F-4D97-AF65-F5344CB8AC3E}">
        <p14:creationId xmlns:p14="http://schemas.microsoft.com/office/powerpoint/2010/main" val="215399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BB6C5-2D2E-4573-A6C4-E02D69E1E234}"/>
              </a:ext>
            </a:extLst>
          </p:cNvPr>
          <p:cNvSpPr/>
          <p:nvPr/>
        </p:nvSpPr>
        <p:spPr>
          <a:xfrm>
            <a:off x="0" y="0"/>
            <a:ext cx="12192000" cy="6858000"/>
          </a:xfrm>
          <a:prstGeom prst="rect">
            <a:avLst/>
          </a:prstGeom>
          <a:gradFill flip="none" rotWithShape="1">
            <a:gsLst>
              <a:gs pos="0">
                <a:schemeClr val="bg1">
                  <a:lumMod val="75000"/>
                </a:schemeClr>
              </a:gs>
              <a:gs pos="9000">
                <a:schemeClr val="accent3">
                  <a:lumMod val="89000"/>
                </a:schemeClr>
              </a:gs>
              <a:gs pos="54000">
                <a:schemeClr val="tx2">
                  <a:lumMod val="50000"/>
                </a:schemeClr>
              </a:gs>
              <a:gs pos="24000">
                <a:schemeClr val="accent1">
                  <a:lumMod val="75000"/>
                </a:schemeClr>
              </a:gs>
              <a:gs pos="97000">
                <a:schemeClr val="accent2">
                  <a:lumMod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badi" panose="020B0604020104020204" pitchFamily="34" charset="0"/>
            </a:endParaRPr>
          </a:p>
        </p:txBody>
      </p:sp>
      <p:sp>
        <p:nvSpPr>
          <p:cNvPr id="31" name="TextBox 30">
            <a:extLst>
              <a:ext uri="{FF2B5EF4-FFF2-40B4-BE49-F238E27FC236}">
                <a16:creationId xmlns:a16="http://schemas.microsoft.com/office/drawing/2014/main" id="{FB8AF36F-3D15-48F1-B22B-541C2D18AA2D}"/>
              </a:ext>
            </a:extLst>
          </p:cNvPr>
          <p:cNvSpPr txBox="1"/>
          <p:nvPr/>
        </p:nvSpPr>
        <p:spPr>
          <a:xfrm>
            <a:off x="616242" y="96408"/>
            <a:ext cx="110572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Including Fasting</a:t>
            </a:r>
          </a:p>
        </p:txBody>
      </p:sp>
      <p:sp>
        <p:nvSpPr>
          <p:cNvPr id="8" name="Rectangle 7">
            <a:extLst>
              <a:ext uri="{FF2B5EF4-FFF2-40B4-BE49-F238E27FC236}">
                <a16:creationId xmlns:a16="http://schemas.microsoft.com/office/drawing/2014/main" id="{C7549796-D13E-4FF9-9775-415736938596}"/>
              </a:ext>
            </a:extLst>
          </p:cNvPr>
          <p:cNvSpPr/>
          <p:nvPr/>
        </p:nvSpPr>
        <p:spPr>
          <a:xfrm>
            <a:off x="11691542" y="6488668"/>
            <a:ext cx="442750" cy="369332"/>
          </a:xfrm>
          <a:prstGeom prst="rect">
            <a:avLst/>
          </a:prstGeom>
        </p:spPr>
        <p:txBody>
          <a:bodyPr wrap="none">
            <a:spAutoFit/>
          </a:bodyPr>
          <a:lstStyle/>
          <a:p>
            <a:r>
              <a:rPr lang="en-US" dirty="0">
                <a:solidFill>
                  <a:schemeClr val="bg1"/>
                </a:solidFill>
              </a:rPr>
              <a:t>(3)</a:t>
            </a:r>
            <a:endParaRPr lang="en-US" dirty="0"/>
          </a:p>
        </p:txBody>
      </p:sp>
      <p:sp>
        <p:nvSpPr>
          <p:cNvPr id="5" name="Rectangle 4">
            <a:extLst>
              <a:ext uri="{FF2B5EF4-FFF2-40B4-BE49-F238E27FC236}">
                <a16:creationId xmlns:a16="http://schemas.microsoft.com/office/drawing/2014/main" id="{AAA78E7E-859B-4281-9534-F4BD74DB7F64}"/>
              </a:ext>
            </a:extLst>
          </p:cNvPr>
          <p:cNvSpPr/>
          <p:nvPr/>
        </p:nvSpPr>
        <p:spPr>
          <a:xfrm>
            <a:off x="4964482" y="1624199"/>
            <a:ext cx="6096000" cy="4524315"/>
          </a:xfrm>
          <a:prstGeom prst="rect">
            <a:avLst/>
          </a:prstGeom>
        </p:spPr>
        <p:txBody>
          <a:bodyPr>
            <a:spAutoFit/>
          </a:bodyPr>
          <a:lstStyle/>
          <a:p>
            <a:pPr fontAlgn="base"/>
            <a:r>
              <a:rPr lang="en-US" sz="2400" b="0" i="1" dirty="0">
                <a:solidFill>
                  <a:srgbClr val="FFFF00"/>
                </a:solidFill>
                <a:effectLst/>
                <a:latin typeface="Abadi" panose="020B0604020104020204" pitchFamily="34" charset="0"/>
              </a:rPr>
              <a:t>Is not this the fast that I have chosen? to loose the </a:t>
            </a:r>
            <a:r>
              <a:rPr lang="en-US" sz="2400" i="1" dirty="0">
                <a:solidFill>
                  <a:srgbClr val="FFFF00"/>
                </a:solidFill>
                <a:latin typeface="Abadi" panose="020B0604020104020204" pitchFamily="34" charset="0"/>
              </a:rPr>
              <a:t>bands</a:t>
            </a:r>
            <a:r>
              <a:rPr lang="en-US" sz="2400" b="0" i="1" dirty="0">
                <a:solidFill>
                  <a:srgbClr val="FFFF00"/>
                </a:solidFill>
                <a:effectLst/>
                <a:latin typeface="Abadi" panose="020B0604020104020204" pitchFamily="34" charset="0"/>
              </a:rPr>
              <a:t> of wickedness, to undo the heavy burdens, and to let the oppressed go </a:t>
            </a:r>
            <a:r>
              <a:rPr lang="en-US" sz="2400" i="1" dirty="0">
                <a:solidFill>
                  <a:srgbClr val="FFFF00"/>
                </a:solidFill>
                <a:latin typeface="Abadi" panose="020B0604020104020204" pitchFamily="34" charset="0"/>
              </a:rPr>
              <a:t>free</a:t>
            </a:r>
            <a:r>
              <a:rPr lang="en-US" sz="2400" b="0" i="1" dirty="0">
                <a:solidFill>
                  <a:srgbClr val="FFFF00"/>
                </a:solidFill>
                <a:effectLst/>
                <a:latin typeface="Abadi" panose="020B0604020104020204" pitchFamily="34" charset="0"/>
              </a:rPr>
              <a:t>, and that ye break every yoke?</a:t>
            </a:r>
          </a:p>
          <a:p>
            <a:pPr fontAlgn="base"/>
            <a:endParaRPr lang="en-US" sz="2400" b="1" i="1" dirty="0">
              <a:solidFill>
                <a:srgbClr val="FFFF00"/>
              </a:solidFill>
              <a:latin typeface="Abadi" panose="020B0604020104020204" pitchFamily="34" charset="0"/>
            </a:endParaRPr>
          </a:p>
          <a:p>
            <a:pPr fontAlgn="base"/>
            <a:endParaRPr lang="en-US" sz="2400" b="1" i="1" dirty="0">
              <a:solidFill>
                <a:srgbClr val="FFFF00"/>
              </a:solidFill>
              <a:effectLst/>
              <a:latin typeface="Abadi" panose="020B0604020104020204" pitchFamily="34" charset="0"/>
            </a:endParaRPr>
          </a:p>
          <a:p>
            <a:pPr fontAlgn="base"/>
            <a:r>
              <a:rPr lang="en-US" sz="2400" b="0" i="1" dirty="0">
                <a:solidFill>
                  <a:srgbClr val="FFFF00"/>
                </a:solidFill>
                <a:effectLst/>
                <a:latin typeface="Abadi" panose="020B0604020104020204" pitchFamily="34" charset="0"/>
              </a:rPr>
              <a:t>Is it not to deal thy bread to the </a:t>
            </a:r>
            <a:r>
              <a:rPr lang="en-US" sz="2400" i="1" dirty="0">
                <a:solidFill>
                  <a:srgbClr val="FFFF00"/>
                </a:solidFill>
                <a:latin typeface="Abadi" panose="020B0604020104020204" pitchFamily="34" charset="0"/>
              </a:rPr>
              <a:t>hungry</a:t>
            </a:r>
            <a:r>
              <a:rPr lang="en-US" sz="2400" b="0" i="1" dirty="0">
                <a:solidFill>
                  <a:srgbClr val="FFFF00"/>
                </a:solidFill>
                <a:effectLst/>
                <a:latin typeface="Abadi" panose="020B0604020104020204" pitchFamily="34" charset="0"/>
              </a:rPr>
              <a:t>, and that thou bring the </a:t>
            </a:r>
            <a:r>
              <a:rPr lang="en-US" sz="2400" i="1" dirty="0">
                <a:solidFill>
                  <a:srgbClr val="FFFF00"/>
                </a:solidFill>
                <a:latin typeface="Abadi" panose="020B0604020104020204" pitchFamily="34" charset="0"/>
              </a:rPr>
              <a:t>poor</a:t>
            </a:r>
            <a:r>
              <a:rPr lang="en-US" sz="2400" b="0" i="1" dirty="0">
                <a:solidFill>
                  <a:srgbClr val="FFFF00"/>
                </a:solidFill>
                <a:effectLst/>
                <a:latin typeface="Abadi" panose="020B0604020104020204" pitchFamily="34" charset="0"/>
              </a:rPr>
              <a:t> that are cast out to thy house? when thou </a:t>
            </a:r>
            <a:r>
              <a:rPr lang="en-US" sz="2400" b="0" i="1" dirty="0" err="1">
                <a:solidFill>
                  <a:srgbClr val="FFFF00"/>
                </a:solidFill>
                <a:effectLst/>
                <a:latin typeface="Abadi" panose="020B0604020104020204" pitchFamily="34" charset="0"/>
              </a:rPr>
              <a:t>seest</a:t>
            </a:r>
            <a:r>
              <a:rPr lang="en-US" sz="2400" b="0" i="1" dirty="0">
                <a:solidFill>
                  <a:srgbClr val="FFFF00"/>
                </a:solidFill>
                <a:effectLst/>
                <a:latin typeface="Abadi" panose="020B0604020104020204" pitchFamily="34" charset="0"/>
              </a:rPr>
              <a:t> the naked, that thou cover him; and that thou hide not thyself from </a:t>
            </a:r>
            <a:r>
              <a:rPr lang="en-US" sz="2400" i="1" dirty="0">
                <a:solidFill>
                  <a:srgbClr val="FFFF00"/>
                </a:solidFill>
                <a:latin typeface="Abadi" panose="020B0604020104020204" pitchFamily="34" charset="0"/>
              </a:rPr>
              <a:t>thine own flesh</a:t>
            </a:r>
            <a:r>
              <a:rPr lang="en-US" sz="2400" b="0" i="1" dirty="0">
                <a:solidFill>
                  <a:srgbClr val="FFFF00"/>
                </a:solidFill>
                <a:effectLst/>
                <a:latin typeface="Abadi" panose="020B0604020104020204" pitchFamily="34" charset="0"/>
              </a:rPr>
              <a:t>?</a:t>
            </a:r>
          </a:p>
          <a:p>
            <a:pPr fontAlgn="base"/>
            <a:r>
              <a:rPr lang="en-US" sz="2400" i="1" dirty="0">
                <a:solidFill>
                  <a:srgbClr val="FFFF00"/>
                </a:solidFill>
                <a:latin typeface="Abadi" panose="020B0604020104020204" pitchFamily="34" charset="0"/>
              </a:rPr>
              <a:t>Isaiah 58:6-7</a:t>
            </a:r>
            <a:endParaRPr lang="en-US" sz="2400" b="0" i="1" dirty="0">
              <a:solidFill>
                <a:srgbClr val="FFFF00"/>
              </a:solidFill>
              <a:effectLst/>
              <a:latin typeface="Abadi" panose="020B0604020104020204" pitchFamily="34" charset="0"/>
            </a:endParaRPr>
          </a:p>
        </p:txBody>
      </p:sp>
      <p:grpSp>
        <p:nvGrpSpPr>
          <p:cNvPr id="15" name="Group 33">
            <a:extLst>
              <a:ext uri="{FF2B5EF4-FFF2-40B4-BE49-F238E27FC236}">
                <a16:creationId xmlns:a16="http://schemas.microsoft.com/office/drawing/2014/main" id="{99CDE46C-48D9-49A6-9A56-856E064EF99C}"/>
              </a:ext>
            </a:extLst>
          </p:cNvPr>
          <p:cNvGrpSpPr/>
          <p:nvPr/>
        </p:nvGrpSpPr>
        <p:grpSpPr>
          <a:xfrm>
            <a:off x="930755" y="1208479"/>
            <a:ext cx="2902209" cy="5087452"/>
            <a:chOff x="1593589" y="398948"/>
            <a:chExt cx="1375870" cy="4260181"/>
          </a:xfrm>
        </p:grpSpPr>
        <p:sp>
          <p:nvSpPr>
            <p:cNvPr id="34" name="Oval 28">
              <a:extLst>
                <a:ext uri="{FF2B5EF4-FFF2-40B4-BE49-F238E27FC236}">
                  <a16:creationId xmlns:a16="http://schemas.microsoft.com/office/drawing/2014/main" id="{BB8D21B0-B084-4E72-AAB8-A1CB52F5046F}"/>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29">
              <a:extLst>
                <a:ext uri="{FF2B5EF4-FFF2-40B4-BE49-F238E27FC236}">
                  <a16:creationId xmlns:a16="http://schemas.microsoft.com/office/drawing/2014/main" id="{95670186-5B7F-402D-AA1B-723F4B3AAFEE}"/>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0">
              <a:extLst>
                <a:ext uri="{FF2B5EF4-FFF2-40B4-BE49-F238E27FC236}">
                  <a16:creationId xmlns:a16="http://schemas.microsoft.com/office/drawing/2014/main" id="{B0BFB291-AF22-40D4-AE5B-B660201E17CC}"/>
                </a:ext>
              </a:extLst>
            </p:cNvPr>
            <p:cNvSpPr/>
            <p:nvPr/>
          </p:nvSpPr>
          <p:spPr>
            <a:xfrm>
              <a:off x="1593589" y="2917767"/>
              <a:ext cx="191093" cy="43534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1">
              <a:extLst>
                <a:ext uri="{FF2B5EF4-FFF2-40B4-BE49-F238E27FC236}">
                  <a16:creationId xmlns:a16="http://schemas.microsoft.com/office/drawing/2014/main" id="{1EA24850-89FF-4B98-971F-3D2094C4C652}"/>
                </a:ext>
              </a:extLst>
            </p:cNvPr>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32">
              <a:extLst>
                <a:ext uri="{FF2B5EF4-FFF2-40B4-BE49-F238E27FC236}">
                  <a16:creationId xmlns:a16="http://schemas.microsoft.com/office/drawing/2014/main" id="{2850410E-50BD-4FAC-A4DF-67394AF09363}"/>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33">
              <a:extLst>
                <a:ext uri="{FF2B5EF4-FFF2-40B4-BE49-F238E27FC236}">
                  <a16:creationId xmlns:a16="http://schemas.microsoft.com/office/drawing/2014/main" id="{DBF4F9CE-BC33-446D-9D44-2775DDFB3B3C}"/>
                </a:ext>
              </a:extLst>
            </p:cNvPr>
            <p:cNvSpPr/>
            <p:nvPr/>
          </p:nvSpPr>
          <p:spPr>
            <a:xfrm>
              <a:off x="1746463" y="1992669"/>
              <a:ext cx="993684" cy="2448792"/>
            </a:xfrm>
            <a:prstGeom prst="trapezoid">
              <a:avLst>
                <a:gd name="adj" fmla="val 3046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34">
              <a:extLst>
                <a:ext uri="{FF2B5EF4-FFF2-40B4-BE49-F238E27FC236}">
                  <a16:creationId xmlns:a16="http://schemas.microsoft.com/office/drawing/2014/main" id="{B5997D7F-AD21-41B8-9D0A-D3D8EAF4980E}"/>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35">
              <a:extLst>
                <a:ext uri="{FF2B5EF4-FFF2-40B4-BE49-F238E27FC236}">
                  <a16:creationId xmlns:a16="http://schemas.microsoft.com/office/drawing/2014/main" id="{9F666DBB-35E9-4B30-8497-40A1DCEEA5F9}"/>
                </a:ext>
              </a:extLst>
            </p:cNvPr>
            <p:cNvSpPr/>
            <p:nvPr/>
          </p:nvSpPr>
          <p:spPr>
            <a:xfrm rot="402310">
              <a:off x="1789363" y="1834689"/>
              <a:ext cx="382187" cy="2467938"/>
            </a:xfrm>
            <a:prstGeom prst="trapezoid">
              <a:avLst>
                <a:gd name="adj" fmla="val 30469"/>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36">
              <a:extLst>
                <a:ext uri="{FF2B5EF4-FFF2-40B4-BE49-F238E27FC236}">
                  <a16:creationId xmlns:a16="http://schemas.microsoft.com/office/drawing/2014/main" id="{B9DF0867-6043-4338-8CB7-BD9223FD8F3D}"/>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37">
              <a:extLst>
                <a:ext uri="{FF2B5EF4-FFF2-40B4-BE49-F238E27FC236}">
                  <a16:creationId xmlns:a16="http://schemas.microsoft.com/office/drawing/2014/main" id="{E3DB2937-F7BD-40B0-B39E-B3A079A51482}"/>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8">
              <a:extLst>
                <a:ext uri="{FF2B5EF4-FFF2-40B4-BE49-F238E27FC236}">
                  <a16:creationId xmlns:a16="http://schemas.microsoft.com/office/drawing/2014/main" id="{5766C86C-BC4E-425E-9AF7-2F742B4F99A6}"/>
                </a:ext>
              </a:extLst>
            </p:cNvPr>
            <p:cNvSpPr/>
            <p:nvPr/>
          </p:nvSpPr>
          <p:spPr>
            <a:xfrm>
              <a:off x="1975776" y="632228"/>
              <a:ext cx="611498" cy="130602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3">
              <a:extLst>
                <a:ext uri="{FF2B5EF4-FFF2-40B4-BE49-F238E27FC236}">
                  <a16:creationId xmlns:a16="http://schemas.microsoft.com/office/drawing/2014/main" id="{43E5192A-630B-45B4-A30B-5087F357BF31}"/>
                </a:ext>
              </a:extLst>
            </p:cNvPr>
            <p:cNvGrpSpPr/>
            <p:nvPr/>
          </p:nvGrpSpPr>
          <p:grpSpPr>
            <a:xfrm>
              <a:off x="2383609" y="1732280"/>
              <a:ext cx="585850" cy="1566411"/>
              <a:chOff x="4699336" y="2759583"/>
              <a:chExt cx="1168064" cy="2193417"/>
            </a:xfrm>
          </p:grpSpPr>
          <p:sp>
            <p:nvSpPr>
              <p:cNvPr id="53" name="Oval 44">
                <a:extLst>
                  <a:ext uri="{FF2B5EF4-FFF2-40B4-BE49-F238E27FC236}">
                    <a16:creationId xmlns:a16="http://schemas.microsoft.com/office/drawing/2014/main" id="{81B450C8-7F7C-4BEC-BBEC-F184AD6D927C}"/>
                  </a:ext>
                </a:extLst>
              </p:cNvPr>
              <p:cNvSpPr/>
              <p:nvPr/>
            </p:nvSpPr>
            <p:spPr>
              <a:xfrm>
                <a:off x="5486400" y="4267200"/>
                <a:ext cx="381000"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45">
                <a:extLst>
                  <a:ext uri="{FF2B5EF4-FFF2-40B4-BE49-F238E27FC236}">
                    <a16:creationId xmlns:a16="http://schemas.microsoft.com/office/drawing/2014/main" id="{A731C7E4-09F4-4D5C-BC10-872C34204B6D}"/>
                  </a:ext>
                </a:extLst>
              </p:cNvPr>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46">
                <a:extLst>
                  <a:ext uri="{FF2B5EF4-FFF2-40B4-BE49-F238E27FC236}">
                    <a16:creationId xmlns:a16="http://schemas.microsoft.com/office/drawing/2014/main" id="{EAF393DD-066F-4412-A4D0-56AB99FD27BE}"/>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Cloud 37">
              <a:extLst>
                <a:ext uri="{FF2B5EF4-FFF2-40B4-BE49-F238E27FC236}">
                  <a16:creationId xmlns:a16="http://schemas.microsoft.com/office/drawing/2014/main" id="{ADEE77F7-F641-4FD1-8A47-39EC5B30BA68}"/>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39">
              <a:extLst>
                <a:ext uri="{FF2B5EF4-FFF2-40B4-BE49-F238E27FC236}">
                  <a16:creationId xmlns:a16="http://schemas.microsoft.com/office/drawing/2014/main" id="{82C31462-8216-4A0B-B3A7-B2EFE2421A2A}"/>
                </a:ext>
              </a:extLst>
            </p:cNvPr>
            <p:cNvSpPr/>
            <p:nvPr/>
          </p:nvSpPr>
          <p:spPr>
            <a:xfrm rot="21185207">
              <a:off x="2319744" y="1992669"/>
              <a:ext cx="382187" cy="2356886"/>
            </a:xfrm>
            <a:prstGeom prst="trapezoid">
              <a:avLst>
                <a:gd name="adj" fmla="val 30469"/>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42">
              <a:extLst>
                <a:ext uri="{FF2B5EF4-FFF2-40B4-BE49-F238E27FC236}">
                  <a16:creationId xmlns:a16="http://schemas.microsoft.com/office/drawing/2014/main" id="{EAD492DF-28D1-4521-9CF7-E78D7E2D21B6}"/>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3">
              <a:extLst>
                <a:ext uri="{FF2B5EF4-FFF2-40B4-BE49-F238E27FC236}">
                  <a16:creationId xmlns:a16="http://schemas.microsoft.com/office/drawing/2014/main" id="{69788693-DF68-42CE-9B38-284F74119A49}"/>
                </a:ext>
              </a:extLst>
            </p:cNvPr>
            <p:cNvSpPr/>
            <p:nvPr/>
          </p:nvSpPr>
          <p:spPr>
            <a:xfrm rot="5225831">
              <a:off x="2195041" y="1472077"/>
              <a:ext cx="182834" cy="2128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3">
            <a:extLst>
              <a:ext uri="{FF2B5EF4-FFF2-40B4-BE49-F238E27FC236}">
                <a16:creationId xmlns:a16="http://schemas.microsoft.com/office/drawing/2014/main" id="{1821F74A-9D51-4977-A5D8-FECD555331A4}"/>
              </a:ext>
            </a:extLst>
          </p:cNvPr>
          <p:cNvGrpSpPr/>
          <p:nvPr/>
        </p:nvGrpSpPr>
        <p:grpSpPr>
          <a:xfrm rot="5003920">
            <a:off x="1625167" y="4315809"/>
            <a:ext cx="2489460" cy="381000"/>
            <a:chOff x="1600200" y="6781800"/>
            <a:chExt cx="2754086" cy="1143000"/>
          </a:xfrm>
          <a:solidFill>
            <a:schemeClr val="accent2">
              <a:lumMod val="50000"/>
            </a:schemeClr>
          </a:solidFill>
        </p:grpSpPr>
        <p:sp>
          <p:nvSpPr>
            <p:cNvPr id="26" name="Chevron 13">
              <a:extLst>
                <a:ext uri="{FF2B5EF4-FFF2-40B4-BE49-F238E27FC236}">
                  <a16:creationId xmlns:a16="http://schemas.microsoft.com/office/drawing/2014/main" id="{520F91AB-B2BD-4B43-B1D0-9B1021D1ED2D}"/>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14">
              <a:extLst>
                <a:ext uri="{FF2B5EF4-FFF2-40B4-BE49-F238E27FC236}">
                  <a16:creationId xmlns:a16="http://schemas.microsoft.com/office/drawing/2014/main" id="{259808B6-1CFB-4209-80D3-B977542033DA}"/>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15">
              <a:extLst>
                <a:ext uri="{FF2B5EF4-FFF2-40B4-BE49-F238E27FC236}">
                  <a16:creationId xmlns:a16="http://schemas.microsoft.com/office/drawing/2014/main" id="{17F0CF49-A990-4B66-A76A-593BC99D0558}"/>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16">
              <a:extLst>
                <a:ext uri="{FF2B5EF4-FFF2-40B4-BE49-F238E27FC236}">
                  <a16:creationId xmlns:a16="http://schemas.microsoft.com/office/drawing/2014/main" id="{291D2E67-BB1B-4C23-99A8-00A1828A4804}"/>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17">
              <a:extLst>
                <a:ext uri="{FF2B5EF4-FFF2-40B4-BE49-F238E27FC236}">
                  <a16:creationId xmlns:a16="http://schemas.microsoft.com/office/drawing/2014/main" id="{D0713A3A-11B9-4690-9E1C-C9D627494E44}"/>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18">
              <a:extLst>
                <a:ext uri="{FF2B5EF4-FFF2-40B4-BE49-F238E27FC236}">
                  <a16:creationId xmlns:a16="http://schemas.microsoft.com/office/drawing/2014/main" id="{96AD87EC-950D-4E01-AA96-9B2524C9D8C8}"/>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19">
              <a:extLst>
                <a:ext uri="{FF2B5EF4-FFF2-40B4-BE49-F238E27FC236}">
                  <a16:creationId xmlns:a16="http://schemas.microsoft.com/office/drawing/2014/main" id="{8A2FE2EF-8BEC-4807-9DCF-3D62CDFF26D8}"/>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44">
            <a:extLst>
              <a:ext uri="{FF2B5EF4-FFF2-40B4-BE49-F238E27FC236}">
                <a16:creationId xmlns:a16="http://schemas.microsoft.com/office/drawing/2014/main" id="{4304C73F-4FF5-42E1-BF98-3EEBF1E94083}"/>
              </a:ext>
            </a:extLst>
          </p:cNvPr>
          <p:cNvGrpSpPr/>
          <p:nvPr/>
        </p:nvGrpSpPr>
        <p:grpSpPr>
          <a:xfrm rot="16596080" flipH="1">
            <a:off x="482167" y="4315809"/>
            <a:ext cx="2489460" cy="381000"/>
            <a:chOff x="1600200" y="6781800"/>
            <a:chExt cx="2754086" cy="1143000"/>
          </a:xfrm>
          <a:solidFill>
            <a:schemeClr val="accent2">
              <a:lumMod val="50000"/>
            </a:schemeClr>
          </a:solidFill>
        </p:grpSpPr>
        <p:sp>
          <p:nvSpPr>
            <p:cNvPr id="19" name="Chevron 6">
              <a:extLst>
                <a:ext uri="{FF2B5EF4-FFF2-40B4-BE49-F238E27FC236}">
                  <a16:creationId xmlns:a16="http://schemas.microsoft.com/office/drawing/2014/main" id="{70F9C95A-FF2F-4233-8A05-30C02E28185A}"/>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7">
              <a:extLst>
                <a:ext uri="{FF2B5EF4-FFF2-40B4-BE49-F238E27FC236}">
                  <a16:creationId xmlns:a16="http://schemas.microsoft.com/office/drawing/2014/main" id="{F94C3FF9-4C57-46E4-A101-EAF9B59C6ADE}"/>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8">
              <a:extLst>
                <a:ext uri="{FF2B5EF4-FFF2-40B4-BE49-F238E27FC236}">
                  <a16:creationId xmlns:a16="http://schemas.microsoft.com/office/drawing/2014/main" id="{627D5C84-0462-4F09-BF34-95D68FB6541D}"/>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9">
              <a:extLst>
                <a:ext uri="{FF2B5EF4-FFF2-40B4-BE49-F238E27FC236}">
                  <a16:creationId xmlns:a16="http://schemas.microsoft.com/office/drawing/2014/main" id="{6C23AB5E-BDDF-47CF-B36C-B557C76EE3F6}"/>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10">
              <a:extLst>
                <a:ext uri="{FF2B5EF4-FFF2-40B4-BE49-F238E27FC236}">
                  <a16:creationId xmlns:a16="http://schemas.microsoft.com/office/drawing/2014/main" id="{3A448648-150D-495A-95C0-21859EC9F754}"/>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11">
              <a:extLst>
                <a:ext uri="{FF2B5EF4-FFF2-40B4-BE49-F238E27FC236}">
                  <a16:creationId xmlns:a16="http://schemas.microsoft.com/office/drawing/2014/main" id="{1D920C22-9428-40BB-9A10-4356EBD78EB2}"/>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12">
              <a:extLst>
                <a:ext uri="{FF2B5EF4-FFF2-40B4-BE49-F238E27FC236}">
                  <a16:creationId xmlns:a16="http://schemas.microsoft.com/office/drawing/2014/main" id="{83A9EB1F-9B2B-4A71-94AE-DD7992BD1721}"/>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Rectangle 17">
            <a:extLst>
              <a:ext uri="{FF2B5EF4-FFF2-40B4-BE49-F238E27FC236}">
                <a16:creationId xmlns:a16="http://schemas.microsoft.com/office/drawing/2014/main" id="{111D6D46-D34A-4641-9D26-1DA9574C9153}"/>
              </a:ext>
            </a:extLst>
          </p:cNvPr>
          <p:cNvSpPr/>
          <p:nvPr/>
        </p:nvSpPr>
        <p:spPr>
          <a:xfrm>
            <a:off x="2004166" y="4771931"/>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66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BB6C5-2D2E-4573-A6C4-E02D69E1E234}"/>
              </a:ext>
            </a:extLst>
          </p:cNvPr>
          <p:cNvSpPr/>
          <p:nvPr/>
        </p:nvSpPr>
        <p:spPr>
          <a:xfrm>
            <a:off x="0" y="0"/>
            <a:ext cx="12192000" cy="6858000"/>
          </a:xfrm>
          <a:prstGeom prst="rect">
            <a:avLst/>
          </a:prstGeom>
          <a:gradFill flip="none" rotWithShape="1">
            <a:gsLst>
              <a:gs pos="0">
                <a:schemeClr val="bg1">
                  <a:lumMod val="75000"/>
                </a:schemeClr>
              </a:gs>
              <a:gs pos="9000">
                <a:schemeClr val="accent3">
                  <a:lumMod val="89000"/>
                </a:schemeClr>
              </a:gs>
              <a:gs pos="54000">
                <a:schemeClr val="tx2">
                  <a:lumMod val="50000"/>
                </a:schemeClr>
              </a:gs>
              <a:gs pos="24000">
                <a:schemeClr val="accent1">
                  <a:lumMod val="75000"/>
                </a:schemeClr>
              </a:gs>
              <a:gs pos="97000">
                <a:schemeClr val="accent2">
                  <a:lumMod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badi" panose="020B0604020104020204" pitchFamily="34" charset="0"/>
            </a:endParaRPr>
          </a:p>
        </p:txBody>
      </p:sp>
      <p:sp>
        <p:nvSpPr>
          <p:cNvPr id="31" name="TextBox 30">
            <a:extLst>
              <a:ext uri="{FF2B5EF4-FFF2-40B4-BE49-F238E27FC236}">
                <a16:creationId xmlns:a16="http://schemas.microsoft.com/office/drawing/2014/main" id="{FB8AF36F-3D15-48F1-B22B-541C2D18AA2D}"/>
              </a:ext>
            </a:extLst>
          </p:cNvPr>
          <p:cNvSpPr txBox="1"/>
          <p:nvPr/>
        </p:nvSpPr>
        <p:spPr>
          <a:xfrm>
            <a:off x="616242" y="96408"/>
            <a:ext cx="110572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Fasting</a:t>
            </a:r>
          </a:p>
        </p:txBody>
      </p:sp>
      <p:sp>
        <p:nvSpPr>
          <p:cNvPr id="8" name="Rectangle 7">
            <a:extLst>
              <a:ext uri="{FF2B5EF4-FFF2-40B4-BE49-F238E27FC236}">
                <a16:creationId xmlns:a16="http://schemas.microsoft.com/office/drawing/2014/main" id="{C7549796-D13E-4FF9-9775-415736938596}"/>
              </a:ext>
            </a:extLst>
          </p:cNvPr>
          <p:cNvSpPr/>
          <p:nvPr/>
        </p:nvSpPr>
        <p:spPr>
          <a:xfrm>
            <a:off x="11691542" y="6488668"/>
            <a:ext cx="442750" cy="369332"/>
          </a:xfrm>
          <a:prstGeom prst="rect">
            <a:avLst/>
          </a:prstGeom>
        </p:spPr>
        <p:txBody>
          <a:bodyPr wrap="none">
            <a:spAutoFit/>
          </a:bodyPr>
          <a:lstStyle/>
          <a:p>
            <a:r>
              <a:rPr lang="en-US" dirty="0">
                <a:solidFill>
                  <a:schemeClr val="bg1"/>
                </a:solidFill>
              </a:rPr>
              <a:t>(3)</a:t>
            </a:r>
            <a:endParaRPr lang="en-US" dirty="0"/>
          </a:p>
        </p:txBody>
      </p:sp>
      <p:sp>
        <p:nvSpPr>
          <p:cNvPr id="5" name="Rectangle 4">
            <a:extLst>
              <a:ext uri="{FF2B5EF4-FFF2-40B4-BE49-F238E27FC236}">
                <a16:creationId xmlns:a16="http://schemas.microsoft.com/office/drawing/2014/main" id="{AAA78E7E-859B-4281-9534-F4BD74DB7F64}"/>
              </a:ext>
            </a:extLst>
          </p:cNvPr>
          <p:cNvSpPr/>
          <p:nvPr/>
        </p:nvSpPr>
        <p:spPr>
          <a:xfrm>
            <a:off x="430982" y="1208479"/>
            <a:ext cx="6884217" cy="1200329"/>
          </a:xfrm>
          <a:prstGeom prst="rect">
            <a:avLst/>
          </a:prstGeom>
        </p:spPr>
        <p:txBody>
          <a:bodyPr wrap="square">
            <a:spAutoFit/>
          </a:bodyPr>
          <a:lstStyle/>
          <a:p>
            <a:pPr fontAlgn="base"/>
            <a:r>
              <a:rPr lang="en-US" sz="2400" dirty="0">
                <a:solidFill>
                  <a:schemeClr val="bg1"/>
                </a:solidFill>
                <a:latin typeface="Abadi" panose="020B0604020104020204" pitchFamily="34" charset="0"/>
              </a:rPr>
              <a:t>Fasting is intended to help us overcome wickedness, relieve our own and others’ burdens, and care for the poor and needy.</a:t>
            </a:r>
            <a:endParaRPr lang="en-US" sz="2400" b="0" i="1" dirty="0">
              <a:solidFill>
                <a:schemeClr val="bg1"/>
              </a:solidFill>
              <a:effectLst/>
              <a:latin typeface="Abadi" panose="020B0604020104020204" pitchFamily="34" charset="0"/>
            </a:endParaRPr>
          </a:p>
        </p:txBody>
      </p:sp>
      <p:sp>
        <p:nvSpPr>
          <p:cNvPr id="2" name="Rectangle 1">
            <a:extLst>
              <a:ext uri="{FF2B5EF4-FFF2-40B4-BE49-F238E27FC236}">
                <a16:creationId xmlns:a16="http://schemas.microsoft.com/office/drawing/2014/main" id="{BF261A8E-D8C0-42E7-B34D-EA6E8A74A53D}"/>
              </a:ext>
            </a:extLst>
          </p:cNvPr>
          <p:cNvSpPr/>
          <p:nvPr/>
        </p:nvSpPr>
        <p:spPr>
          <a:xfrm>
            <a:off x="4822257" y="2767058"/>
            <a:ext cx="6744145" cy="2308324"/>
          </a:xfrm>
          <a:prstGeom prst="rect">
            <a:avLst/>
          </a:prstGeom>
        </p:spPr>
        <p:txBody>
          <a:bodyPr wrap="square">
            <a:spAutoFit/>
          </a:bodyPr>
          <a:lstStyle/>
          <a:p>
            <a:pPr fontAlgn="base"/>
            <a:r>
              <a:rPr lang="en-US" sz="2400" dirty="0">
                <a:solidFill>
                  <a:schemeClr val="bg1"/>
                </a:solidFill>
                <a:latin typeface="Abadi" panose="020B0604020104020204" pitchFamily="34" charset="0"/>
              </a:rPr>
              <a:t>“A proper fast day observance typically includes abstaining from food and drink for two consecutive meals in a 24-hour period, attending fast and testimony meeting, and giving a generous fast offering to help care for those in need.” (4)</a:t>
            </a:r>
          </a:p>
        </p:txBody>
      </p:sp>
      <p:sp>
        <p:nvSpPr>
          <p:cNvPr id="3" name="Rectangle 2">
            <a:extLst>
              <a:ext uri="{FF2B5EF4-FFF2-40B4-BE49-F238E27FC236}">
                <a16:creationId xmlns:a16="http://schemas.microsoft.com/office/drawing/2014/main" id="{EE940DBA-DB69-4FA4-810C-BC4C469B0277}"/>
              </a:ext>
            </a:extLst>
          </p:cNvPr>
          <p:cNvSpPr/>
          <p:nvPr/>
        </p:nvSpPr>
        <p:spPr>
          <a:xfrm>
            <a:off x="430982" y="5433633"/>
            <a:ext cx="7405035" cy="1200329"/>
          </a:xfrm>
          <a:prstGeom prst="rect">
            <a:avLst/>
          </a:prstGeom>
        </p:spPr>
        <p:txBody>
          <a:bodyPr wrap="square">
            <a:spAutoFit/>
          </a:bodyPr>
          <a:lstStyle/>
          <a:p>
            <a:pPr fontAlgn="base"/>
            <a:r>
              <a:rPr lang="en-US" sz="2400" dirty="0">
                <a:solidFill>
                  <a:schemeClr val="bg1"/>
                </a:solidFill>
                <a:latin typeface="Abadi" panose="020B0604020104020204" pitchFamily="34" charset="0"/>
              </a:rPr>
              <a:t>“Fast with a purpose. Begin and end your fast with prayer, expressing gratitude and asking for help with special needs you or others may have.” (5)</a:t>
            </a:r>
          </a:p>
        </p:txBody>
      </p:sp>
      <p:pic>
        <p:nvPicPr>
          <p:cNvPr id="1026" name="Picture 2" descr="Image result for lds fasting">
            <a:extLst>
              <a:ext uri="{FF2B5EF4-FFF2-40B4-BE49-F238E27FC236}">
                <a16:creationId xmlns:a16="http://schemas.microsoft.com/office/drawing/2014/main" id="{69680400-1185-43C6-AC2E-2EF82A008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434" y="2445790"/>
            <a:ext cx="2390274" cy="2987843"/>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8460E177-EDC8-4CE0-A2ED-B972A13E7A28}"/>
              </a:ext>
            </a:extLst>
          </p:cNvPr>
          <p:cNvGrpSpPr/>
          <p:nvPr/>
        </p:nvGrpSpPr>
        <p:grpSpPr>
          <a:xfrm>
            <a:off x="7931441" y="397662"/>
            <a:ext cx="1621633" cy="1621633"/>
            <a:chOff x="1981200" y="3429000"/>
            <a:chExt cx="2514600" cy="2514600"/>
          </a:xfrm>
          <a:gradFill flip="none" rotWithShape="1">
            <a:gsLst>
              <a:gs pos="78000">
                <a:srgbClr val="2C4D76"/>
              </a:gs>
              <a:gs pos="36000">
                <a:srgbClr val="4578B5"/>
              </a:gs>
              <a:gs pos="87000">
                <a:srgbClr val="3973AD"/>
              </a:gs>
            </a:gsLst>
            <a:path path="circle">
              <a:fillToRect l="100000" t="100000"/>
            </a:path>
            <a:tileRect r="-100000" b="-100000"/>
          </a:gradFill>
        </p:grpSpPr>
        <p:sp>
          <p:nvSpPr>
            <p:cNvPr id="57" name="Oval 56">
              <a:extLst>
                <a:ext uri="{FF2B5EF4-FFF2-40B4-BE49-F238E27FC236}">
                  <a16:creationId xmlns:a16="http://schemas.microsoft.com/office/drawing/2014/main" id="{C03787A0-C3ED-4F40-834B-F2AB5057B4C7}"/>
                </a:ext>
              </a:extLst>
            </p:cNvPr>
            <p:cNvSpPr/>
            <p:nvPr/>
          </p:nvSpPr>
          <p:spPr>
            <a:xfrm>
              <a:off x="1981200" y="3429000"/>
              <a:ext cx="2514600" cy="2514600"/>
            </a:xfrm>
            <a:prstGeom prst="ellipse">
              <a:avLst/>
            </a:prstGeom>
            <a:grpFill/>
            <a:ln w="38100"/>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1CDB021-444C-4C31-A9B3-BFE7EE5697D6}"/>
                </a:ext>
              </a:extLst>
            </p:cNvPr>
            <p:cNvSpPr/>
            <p:nvPr/>
          </p:nvSpPr>
          <p:spPr>
            <a:xfrm>
              <a:off x="2362200" y="3810000"/>
              <a:ext cx="1752600" cy="1752600"/>
            </a:xfrm>
            <a:prstGeom prst="ellipse">
              <a:avLst/>
            </a:prstGeom>
            <a:grp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915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BB6C5-2D2E-4573-A6C4-E02D69E1E234}"/>
              </a:ext>
            </a:extLst>
          </p:cNvPr>
          <p:cNvSpPr/>
          <p:nvPr/>
        </p:nvSpPr>
        <p:spPr>
          <a:xfrm>
            <a:off x="0" y="0"/>
            <a:ext cx="12192000" cy="6858000"/>
          </a:xfrm>
          <a:prstGeom prst="rect">
            <a:avLst/>
          </a:prstGeom>
          <a:gradFill flip="none" rotWithShape="1">
            <a:gsLst>
              <a:gs pos="0">
                <a:schemeClr val="bg1">
                  <a:lumMod val="75000"/>
                </a:schemeClr>
              </a:gs>
              <a:gs pos="9000">
                <a:schemeClr val="accent3">
                  <a:lumMod val="89000"/>
                </a:schemeClr>
              </a:gs>
              <a:gs pos="54000">
                <a:schemeClr val="tx2">
                  <a:lumMod val="50000"/>
                </a:schemeClr>
              </a:gs>
              <a:gs pos="24000">
                <a:schemeClr val="accent1">
                  <a:lumMod val="75000"/>
                </a:schemeClr>
              </a:gs>
              <a:gs pos="97000">
                <a:schemeClr val="accent2">
                  <a:lumMod val="5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badi" panose="020B0604020104020204" pitchFamily="34" charset="0"/>
            </a:endParaRPr>
          </a:p>
        </p:txBody>
      </p:sp>
      <p:sp>
        <p:nvSpPr>
          <p:cNvPr id="8" name="Rectangle 7">
            <a:extLst>
              <a:ext uri="{FF2B5EF4-FFF2-40B4-BE49-F238E27FC236}">
                <a16:creationId xmlns:a16="http://schemas.microsoft.com/office/drawing/2014/main" id="{C7549796-D13E-4FF9-9775-415736938596}"/>
              </a:ext>
            </a:extLst>
          </p:cNvPr>
          <p:cNvSpPr/>
          <p:nvPr/>
        </p:nvSpPr>
        <p:spPr>
          <a:xfrm>
            <a:off x="11691542" y="6488668"/>
            <a:ext cx="442750" cy="369332"/>
          </a:xfrm>
          <a:prstGeom prst="rect">
            <a:avLst/>
          </a:prstGeom>
        </p:spPr>
        <p:txBody>
          <a:bodyPr wrap="none">
            <a:spAutoFit/>
          </a:bodyPr>
          <a:lstStyle/>
          <a:p>
            <a:r>
              <a:rPr lang="en-US" dirty="0">
                <a:solidFill>
                  <a:schemeClr val="bg1"/>
                </a:solidFill>
              </a:rPr>
              <a:t>(3)</a:t>
            </a:r>
            <a:endParaRPr lang="en-US" dirty="0"/>
          </a:p>
        </p:txBody>
      </p:sp>
      <p:sp>
        <p:nvSpPr>
          <p:cNvPr id="2" name="Rectangle 1">
            <a:extLst>
              <a:ext uri="{FF2B5EF4-FFF2-40B4-BE49-F238E27FC236}">
                <a16:creationId xmlns:a16="http://schemas.microsoft.com/office/drawing/2014/main" id="{BF261A8E-D8C0-42E7-B34D-EA6E8A74A53D}"/>
              </a:ext>
            </a:extLst>
          </p:cNvPr>
          <p:cNvSpPr/>
          <p:nvPr/>
        </p:nvSpPr>
        <p:spPr>
          <a:xfrm>
            <a:off x="475027" y="1403760"/>
            <a:ext cx="6744145" cy="3785652"/>
          </a:xfrm>
          <a:prstGeom prst="rect">
            <a:avLst/>
          </a:prstGeom>
        </p:spPr>
        <p:txBody>
          <a:bodyPr wrap="square">
            <a:spAutoFit/>
          </a:bodyPr>
          <a:lstStyle/>
          <a:p>
            <a:pPr fontAlgn="base"/>
            <a:r>
              <a:rPr lang="en-US" sz="2400" dirty="0">
                <a:solidFill>
                  <a:schemeClr val="bg1"/>
                </a:solidFill>
                <a:latin typeface="Abadi" panose="020B0604020104020204" pitchFamily="34" charset="0"/>
              </a:rPr>
              <a:t>What “bands of wickedness” (Isaiah 58:6) do you want to have loosed?</a:t>
            </a:r>
          </a:p>
          <a:p>
            <a:pPr fontAlgn="base"/>
            <a:endParaRPr lang="en-US" sz="2400"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What “heavy burdens” (Isaiah 58:6) would you like the Lord’s help in undoing for yourself or someone else?</a:t>
            </a:r>
          </a:p>
          <a:p>
            <a:pPr fontAlgn="base"/>
            <a:endParaRPr lang="en-US" sz="2400"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What needs (physical, emotional, mental, or spiritual) of another person could you help meet by fasting or by paying a generous fast offering?</a:t>
            </a:r>
          </a:p>
        </p:txBody>
      </p:sp>
      <p:grpSp>
        <p:nvGrpSpPr>
          <p:cNvPr id="56" name="Group 55">
            <a:extLst>
              <a:ext uri="{FF2B5EF4-FFF2-40B4-BE49-F238E27FC236}">
                <a16:creationId xmlns:a16="http://schemas.microsoft.com/office/drawing/2014/main" id="{8460E177-EDC8-4CE0-A2ED-B972A13E7A28}"/>
              </a:ext>
            </a:extLst>
          </p:cNvPr>
          <p:cNvGrpSpPr/>
          <p:nvPr/>
        </p:nvGrpSpPr>
        <p:grpSpPr>
          <a:xfrm>
            <a:off x="7979567" y="1726841"/>
            <a:ext cx="3404317" cy="3404317"/>
            <a:chOff x="1981200" y="3429000"/>
            <a:chExt cx="2514600" cy="2514600"/>
          </a:xfrm>
          <a:gradFill flip="none" rotWithShape="1">
            <a:gsLst>
              <a:gs pos="78000">
                <a:srgbClr val="2C4D76"/>
              </a:gs>
              <a:gs pos="36000">
                <a:srgbClr val="4578B5"/>
              </a:gs>
              <a:gs pos="87000">
                <a:srgbClr val="3973AD"/>
              </a:gs>
            </a:gsLst>
            <a:path path="circle">
              <a:fillToRect l="100000" t="100000"/>
            </a:path>
            <a:tileRect r="-100000" b="-100000"/>
          </a:gradFill>
        </p:grpSpPr>
        <p:sp>
          <p:nvSpPr>
            <p:cNvPr id="57" name="Oval 56">
              <a:extLst>
                <a:ext uri="{FF2B5EF4-FFF2-40B4-BE49-F238E27FC236}">
                  <a16:creationId xmlns:a16="http://schemas.microsoft.com/office/drawing/2014/main" id="{C03787A0-C3ED-4F40-834B-F2AB5057B4C7}"/>
                </a:ext>
              </a:extLst>
            </p:cNvPr>
            <p:cNvSpPr/>
            <p:nvPr/>
          </p:nvSpPr>
          <p:spPr>
            <a:xfrm>
              <a:off x="1981200" y="3429000"/>
              <a:ext cx="2514600" cy="2514600"/>
            </a:xfrm>
            <a:prstGeom prst="ellipse">
              <a:avLst/>
            </a:prstGeom>
            <a:grpFill/>
            <a:ln w="38100"/>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1CDB021-444C-4C31-A9B3-BFE7EE5697D6}"/>
                </a:ext>
              </a:extLst>
            </p:cNvPr>
            <p:cNvSpPr/>
            <p:nvPr/>
          </p:nvSpPr>
          <p:spPr>
            <a:xfrm>
              <a:off x="2362200" y="3810000"/>
              <a:ext cx="1752600" cy="1752600"/>
            </a:xfrm>
            <a:prstGeom prst="ellipse">
              <a:avLst/>
            </a:prstGeom>
            <a:grp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2" descr="Image result for question mark gif">
            <a:extLst>
              <a:ext uri="{FF2B5EF4-FFF2-40B4-BE49-F238E27FC236}">
                <a16:creationId xmlns:a16="http://schemas.microsoft.com/office/drawing/2014/main" id="{DD57D2F2-1669-4D0A-B0B4-8F6A8EDE4C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29513" y="1403760"/>
            <a:ext cx="2613593" cy="320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935</Words>
  <Application>Microsoft Office PowerPoint</Application>
  <PresentationFormat>Widescreen</PresentationFormat>
  <Paragraphs>89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 Light</vt:lpstr>
      <vt:lpstr>Calibri</vt: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cp:revision>
  <dcterms:created xsi:type="dcterms:W3CDTF">2019-09-04T15:00:02Z</dcterms:created>
  <dcterms:modified xsi:type="dcterms:W3CDTF">2020-11-16T23:52:28Z</dcterms:modified>
</cp:coreProperties>
</file>