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56" r:id="rId3"/>
    <p:sldId id="259" r:id="rId4"/>
    <p:sldId id="263" r:id="rId5"/>
    <p:sldId id="264" r:id="rId6"/>
    <p:sldId id="265" r:id="rId7"/>
    <p:sldId id="266" r:id="rId8"/>
    <p:sldId id="268" r:id="rId9"/>
    <p:sldId id="269" r:id="rId10"/>
    <p:sldId id="270" r:id="rId11"/>
    <p:sldId id="271" r:id="rId12"/>
    <p:sldId id="272" r:id="rId13"/>
    <p:sldId id="273" r:id="rId14"/>
    <p:sldId id="274" r:id="rId15"/>
    <p:sldId id="275" r:id="rId16"/>
    <p:sldId id="262" r:id="rId17"/>
    <p:sldId id="277" r:id="rId18"/>
    <p:sldId id="257" r:id="rId19"/>
    <p:sldId id="276" r:id="rId20"/>
    <p:sldId id="278" r:id="rId21"/>
    <p:sldId id="260" r:id="rId22"/>
    <p:sldId id="279" r:id="rId23"/>
  </p:sldIdLst>
  <p:sldSz cx="12192000" cy="6858000"/>
  <p:notesSz cx="6858000" cy="9144000"/>
  <p:embeddedFontLst>
    <p:embeddedFont>
      <p:font typeface="Abadi" panose="020B0604020104020204" pitchFamily="34" charset="0"/>
      <p:regular r:id="rId24"/>
    </p:embeddedFont>
    <p:embeddedFont>
      <p:font typeface="Georgia" panose="02040502050405020303" pitchFamily="18" charset="0"/>
      <p:regular r:id="rId25"/>
      <p:bold r:id="rId26"/>
      <p:italic r:id="rId27"/>
      <p:boldItalic r:id="rId28"/>
    </p:embeddedFont>
    <p:embeddedFont>
      <p:font typeface="Harrington" panose="04040505050A02020702" pitchFamily="82" charset="0"/>
      <p:regular r:id="rId29"/>
    </p:embeddedFont>
    <p:embeddedFont>
      <p:font typeface="Palatino" pitchFamily="2" charset="0"/>
      <p:regular r:id="rId30"/>
    </p:embeddedFont>
    <p:embeddedFont>
      <p:font typeface="Rockwell" panose="02060603020205020403" pitchFamily="18" charset="0"/>
      <p:regular r:id="rId31"/>
      <p:bold r:id="rId32"/>
      <p:italic r:id="rId33"/>
      <p:boldItalic r:id="rId34"/>
    </p:embeddedFont>
    <p:embeddedFont>
      <p:font typeface="Tw Cen MT" panose="020B0602020104020603"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2F34374-B3F6-479D-B01C-E5AE082DDCB3}"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2257610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4374-B3F6-479D-B01C-E5AE082DDCB3}"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3530430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4374-B3F6-479D-B01C-E5AE082DDCB3}"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3835344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4374-B3F6-479D-B01C-E5AE082DDCB3}"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2373732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4374-B3F6-479D-B01C-E5AE082DDCB3}" type="datetimeFigureOut">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832866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4374-B3F6-479D-B01C-E5AE082DDCB3}"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4197111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4374-B3F6-479D-B01C-E5AE082DDCB3}" type="datetimeFigureOut">
              <a:rPr lang="en-US" smtClean="0"/>
              <a:t>11/16/2020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253623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4374-B3F6-479D-B01C-E5AE082DDCB3}" type="datetimeFigureOut">
              <a:rPr lang="en-US" smtClean="0"/>
              <a:t>11/16/2020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778941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4374-B3F6-479D-B01C-E5AE082DDCB3}" type="datetimeFigureOut">
              <a:rPr lang="en-US" smtClean="0"/>
              <a:t>11/16/2020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1980946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34374-B3F6-479D-B01C-E5AE082DDCB3}"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359675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F34374-B3F6-479D-B01C-E5AE082DDCB3}" type="datetimeFigureOut">
              <a:rPr lang="en-US" smtClean="0"/>
              <a:t>11/16/2020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013A0A-5989-41DA-9933-E458BCF31776}" type="slidenum">
              <a:rPr lang="en-US" smtClean="0"/>
              <a:t>‹#›</a:t>
            </a:fld>
            <a:endParaRPr lang="en-US"/>
          </a:p>
        </p:txBody>
      </p:sp>
    </p:spTree>
    <p:extLst>
      <p:ext uri="{BB962C8B-B14F-4D97-AF65-F5344CB8AC3E}">
        <p14:creationId xmlns:p14="http://schemas.microsoft.com/office/powerpoint/2010/main" val="2385703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4374-B3F6-479D-B01C-E5AE082DDCB3}" type="datetimeFigureOut">
              <a:rPr lang="en-US" smtClean="0"/>
              <a:t>11/16/2020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013A0A-5989-41DA-9933-E458BCF31776}" type="slidenum">
              <a:rPr lang="en-US" smtClean="0"/>
              <a:t>‹#›</a:t>
            </a:fld>
            <a:endParaRPr lang="en-US"/>
          </a:p>
        </p:txBody>
      </p:sp>
    </p:spTree>
    <p:extLst>
      <p:ext uri="{BB962C8B-B14F-4D97-AF65-F5344CB8AC3E}">
        <p14:creationId xmlns:p14="http://schemas.microsoft.com/office/powerpoint/2010/main" val="20749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 name="Picture 427">
            <a:extLst>
              <a:ext uri="{FF2B5EF4-FFF2-40B4-BE49-F238E27FC236}">
                <a16:creationId xmlns:a16="http://schemas.microsoft.com/office/drawing/2014/main" id="{3A3BF58A-2D45-4C16-B653-B89C0C6548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p:cNvSpPr txBox="1"/>
          <p:nvPr/>
        </p:nvSpPr>
        <p:spPr>
          <a:xfrm>
            <a:off x="72428" y="0"/>
            <a:ext cx="1430448" cy="369332"/>
          </a:xfrm>
          <a:prstGeom prst="rect">
            <a:avLst/>
          </a:prstGeom>
          <a:noFill/>
        </p:spPr>
        <p:txBody>
          <a:bodyPr wrap="square" rtlCol="0">
            <a:spAutoFit/>
          </a:bodyPr>
          <a:lstStyle/>
          <a:p>
            <a:r>
              <a:rPr lang="en-US" dirty="0"/>
              <a:t>Lesson 106</a:t>
            </a:r>
          </a:p>
        </p:txBody>
      </p:sp>
      <p:sp>
        <p:nvSpPr>
          <p:cNvPr id="85" name="TextBox 84"/>
          <p:cNvSpPr txBox="1"/>
          <p:nvPr/>
        </p:nvSpPr>
        <p:spPr>
          <a:xfrm>
            <a:off x="-83235" y="507159"/>
            <a:ext cx="12192000" cy="1015663"/>
          </a:xfrm>
          <a:prstGeom prst="rect">
            <a:avLst/>
          </a:prstGeom>
          <a:noFill/>
        </p:spPr>
        <p:txBody>
          <a:bodyPr wrap="square" rtlCol="0">
            <a:spAutoFit/>
          </a:bodyPr>
          <a:lstStyle/>
          <a:p>
            <a:pPr algn="ctr"/>
            <a:r>
              <a:rPr lang="en-US" sz="6000" dirty="0"/>
              <a:t>1 and 2 Chronicles</a:t>
            </a:r>
          </a:p>
        </p:txBody>
      </p:sp>
      <p:grpSp>
        <p:nvGrpSpPr>
          <p:cNvPr id="5" name="Group 4"/>
          <p:cNvGrpSpPr/>
          <p:nvPr/>
        </p:nvGrpSpPr>
        <p:grpSpPr>
          <a:xfrm>
            <a:off x="430288" y="3604739"/>
            <a:ext cx="11494386" cy="1933218"/>
            <a:chOff x="429028" y="4698565"/>
            <a:chExt cx="11494386" cy="1933218"/>
          </a:xfrm>
        </p:grpSpPr>
        <p:cxnSp>
          <p:nvCxnSpPr>
            <p:cNvPr id="6" name="Straight Connector 5"/>
            <p:cNvCxnSpPr/>
            <p:nvPr/>
          </p:nvCxnSpPr>
          <p:spPr>
            <a:xfrm flipV="1">
              <a:off x="778598" y="4707802"/>
              <a:ext cx="11144816" cy="9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29028" y="4698565"/>
              <a:ext cx="699140" cy="1933218"/>
              <a:chOff x="429028" y="4698565"/>
              <a:chExt cx="699140" cy="1933218"/>
            </a:xfrm>
          </p:grpSpPr>
          <p:cxnSp>
            <p:nvCxnSpPr>
              <p:cNvPr id="408" name="Straight Connector 407"/>
              <p:cNvCxnSpPr/>
              <p:nvPr/>
            </p:nvCxnSpPr>
            <p:spPr>
              <a:xfrm flipV="1">
                <a:off x="778598" y="4698565"/>
                <a:ext cx="3371" cy="3985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9" name="Group 408"/>
              <p:cNvGrpSpPr/>
              <p:nvPr/>
            </p:nvGrpSpPr>
            <p:grpSpPr>
              <a:xfrm>
                <a:off x="429028" y="5160954"/>
                <a:ext cx="699140" cy="1470829"/>
                <a:chOff x="6196511" y="1887967"/>
                <a:chExt cx="1565766" cy="3294010"/>
              </a:xfrm>
            </p:grpSpPr>
            <p:grpSp>
              <p:nvGrpSpPr>
                <p:cNvPr id="410" name="Group 409"/>
                <p:cNvGrpSpPr/>
                <p:nvPr/>
              </p:nvGrpSpPr>
              <p:grpSpPr>
                <a:xfrm>
                  <a:off x="6196511" y="1887967"/>
                  <a:ext cx="1565766" cy="3294010"/>
                  <a:chOff x="6196511" y="1887967"/>
                  <a:chExt cx="1565766" cy="3294010"/>
                </a:xfrm>
              </p:grpSpPr>
              <p:sp>
                <p:nvSpPr>
                  <p:cNvPr id="412" name="Oval 411"/>
                  <p:cNvSpPr/>
                  <p:nvPr/>
                </p:nvSpPr>
                <p:spPr>
                  <a:xfrm rot="2387893">
                    <a:off x="6902699" y="4825347"/>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rot="18159777">
                    <a:off x="6521699" y="4825345"/>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Trapezoid 413"/>
                  <p:cNvSpPr/>
                  <p:nvPr/>
                </p:nvSpPr>
                <p:spPr>
                  <a:xfrm>
                    <a:off x="6477000" y="3124200"/>
                    <a:ext cx="990600" cy="1828800"/>
                  </a:xfrm>
                  <a:prstGeom prst="trapezoid">
                    <a:avLst>
                      <a:gd name="adj" fmla="val 2806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Oval 414"/>
                  <p:cNvSpPr/>
                  <p:nvPr/>
                </p:nvSpPr>
                <p:spPr>
                  <a:xfrm rot="2387893">
                    <a:off x="7341126" y="3569341"/>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Oval 415"/>
                  <p:cNvSpPr/>
                  <p:nvPr/>
                </p:nvSpPr>
                <p:spPr>
                  <a:xfrm rot="7204752">
                    <a:off x="6156138" y="3548415"/>
                    <a:ext cx="415962" cy="33521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rapezoid 416"/>
                  <p:cNvSpPr/>
                  <p:nvPr/>
                </p:nvSpPr>
                <p:spPr>
                  <a:xfrm rot="1673599">
                    <a:off x="6340113" y="2896387"/>
                    <a:ext cx="439615" cy="830600"/>
                  </a:xfrm>
                  <a:prstGeom prst="trapezoid">
                    <a:avLst>
                      <a:gd name="adj" fmla="val 3996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8" name="Trapezoid 417"/>
                  <p:cNvSpPr/>
                  <p:nvPr/>
                </p:nvSpPr>
                <p:spPr>
                  <a:xfrm rot="19808278">
                    <a:off x="7114631" y="2933168"/>
                    <a:ext cx="439615" cy="827580"/>
                  </a:xfrm>
                  <a:prstGeom prst="trapezoid">
                    <a:avLst>
                      <a:gd name="adj" fmla="val 2886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 name="Rounded Rectangle 418"/>
                  <p:cNvSpPr/>
                  <p:nvPr/>
                </p:nvSpPr>
                <p:spPr>
                  <a:xfrm>
                    <a:off x="6626469" y="4019774"/>
                    <a:ext cx="615462" cy="155986"/>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ounded Rectangle 419"/>
                  <p:cNvSpPr/>
                  <p:nvPr/>
                </p:nvSpPr>
                <p:spPr>
                  <a:xfrm>
                    <a:off x="7033590" y="2927872"/>
                    <a:ext cx="357809" cy="2025127"/>
                  </a:xfrm>
                  <a:prstGeom prst="roundRect">
                    <a:avLst>
                      <a:gd name="adj" fmla="val 5000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ounded Rectangle 420"/>
                  <p:cNvSpPr/>
                  <p:nvPr/>
                </p:nvSpPr>
                <p:spPr>
                  <a:xfrm>
                    <a:off x="6477001" y="2927872"/>
                    <a:ext cx="381000" cy="2025128"/>
                  </a:xfrm>
                  <a:prstGeom prst="roundRect">
                    <a:avLst>
                      <a:gd name="adj" fmla="val 41877"/>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p:cNvSpPr/>
                  <p:nvPr/>
                </p:nvSpPr>
                <p:spPr>
                  <a:xfrm>
                    <a:off x="6757561" y="2771450"/>
                    <a:ext cx="396447" cy="46795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6626469" y="2147944"/>
                    <a:ext cx="615462" cy="93591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Cloud 423"/>
                  <p:cNvSpPr/>
                  <p:nvPr/>
                </p:nvSpPr>
                <p:spPr>
                  <a:xfrm rot="3184928">
                    <a:off x="6798074" y="2084122"/>
                    <a:ext cx="623944" cy="439615"/>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Cloud 424"/>
                  <p:cNvSpPr/>
                  <p:nvPr/>
                </p:nvSpPr>
                <p:spPr>
                  <a:xfrm>
                    <a:off x="6582508" y="1887967"/>
                    <a:ext cx="571500" cy="623944"/>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1" name="Oval 410"/>
                <p:cNvSpPr/>
                <p:nvPr/>
              </p:nvSpPr>
              <p:spPr>
                <a:xfrm rot="7204752">
                  <a:off x="6812373" y="2097169"/>
                  <a:ext cx="415962" cy="335216"/>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p:cNvGrpSpPr/>
            <p:nvPr/>
          </p:nvGrpSpPr>
          <p:grpSpPr>
            <a:xfrm>
              <a:off x="2086264" y="4734936"/>
              <a:ext cx="753895" cy="1839204"/>
              <a:chOff x="2086264" y="4734936"/>
              <a:chExt cx="753895" cy="1839204"/>
            </a:xfrm>
          </p:grpSpPr>
          <p:grpSp>
            <p:nvGrpSpPr>
              <p:cNvPr id="372" name="Group 45"/>
              <p:cNvGrpSpPr/>
              <p:nvPr/>
            </p:nvGrpSpPr>
            <p:grpSpPr>
              <a:xfrm>
                <a:off x="2086264" y="5277038"/>
                <a:ext cx="753895" cy="1297102"/>
                <a:chOff x="838200" y="533400"/>
                <a:chExt cx="2959423" cy="5091789"/>
              </a:xfrm>
            </p:grpSpPr>
            <p:sp>
              <p:nvSpPr>
                <p:cNvPr id="374" name="Oval 373"/>
                <p:cNvSpPr/>
                <p:nvPr/>
              </p:nvSpPr>
              <p:spPr>
                <a:xfrm>
                  <a:off x="3040505" y="3517692"/>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7" name="Group 17"/>
                <p:cNvGrpSpPr/>
                <p:nvPr/>
              </p:nvGrpSpPr>
              <p:grpSpPr>
                <a:xfrm rot="2754858">
                  <a:off x="1366669" y="5020454"/>
                  <a:ext cx="451567" cy="757903"/>
                  <a:chOff x="1676400" y="2133600"/>
                  <a:chExt cx="1447800" cy="2088845"/>
                </a:xfrm>
              </p:grpSpPr>
              <p:sp>
                <p:nvSpPr>
                  <p:cNvPr id="405" name="Oval 14"/>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Moon 15"/>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Moon 16"/>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18"/>
                <p:cNvGrpSpPr/>
                <p:nvPr/>
              </p:nvGrpSpPr>
              <p:grpSpPr>
                <a:xfrm rot="18845142" flipH="1">
                  <a:off x="2094336" y="4964730"/>
                  <a:ext cx="451567" cy="757903"/>
                  <a:chOff x="1676400" y="2133600"/>
                  <a:chExt cx="1447800" cy="2088845"/>
                </a:xfrm>
              </p:grpSpPr>
              <p:sp>
                <p:nvSpPr>
                  <p:cNvPr id="402" name="Oval 401"/>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Moon 20"/>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Moon 403"/>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9" name="Oval 378"/>
                <p:cNvSpPr/>
                <p:nvPr/>
              </p:nvSpPr>
              <p:spPr>
                <a:xfrm>
                  <a:off x="838200" y="3436266"/>
                  <a:ext cx="463611" cy="6494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rapezoid 379"/>
                <p:cNvSpPr/>
                <p:nvPr/>
              </p:nvSpPr>
              <p:spPr>
                <a:xfrm rot="20102191">
                  <a:off x="2329123" y="2114459"/>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Trapezoid 380"/>
                <p:cNvSpPr/>
                <p:nvPr/>
              </p:nvSpPr>
              <p:spPr>
                <a:xfrm rot="1327004">
                  <a:off x="1022568" y="2090641"/>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Trapezoid 381"/>
                <p:cNvSpPr/>
                <p:nvPr/>
              </p:nvSpPr>
              <p:spPr>
                <a:xfrm>
                  <a:off x="1207073" y="2146900"/>
                  <a:ext cx="1721407" cy="3164809"/>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Isosceles Triangle 5"/>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Trapezoid 384"/>
                <p:cNvSpPr/>
                <p:nvPr/>
              </p:nvSpPr>
              <p:spPr>
                <a:xfrm rot="366654" flipH="1">
                  <a:off x="1261466" y="2108753"/>
                  <a:ext cx="570223" cy="2982106"/>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Trapezoid 385"/>
                <p:cNvSpPr/>
                <p:nvPr/>
              </p:nvSpPr>
              <p:spPr>
                <a:xfrm rot="21233346">
                  <a:off x="2294540" y="2096242"/>
                  <a:ext cx="570223" cy="2989273"/>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Oval 386"/>
                <p:cNvSpPr/>
                <p:nvPr/>
              </p:nvSpPr>
              <p:spPr>
                <a:xfrm>
                  <a:off x="1451981" y="738396"/>
                  <a:ext cx="1202365" cy="161699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Oval 389"/>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p:nvPr/>
              </p:nvSpPr>
              <p:spPr>
                <a:xfrm rot="21206386">
                  <a:off x="1876830" y="1904455"/>
                  <a:ext cx="319933" cy="25303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2" name="Group 43"/>
                <p:cNvGrpSpPr/>
                <p:nvPr/>
              </p:nvGrpSpPr>
              <p:grpSpPr>
                <a:xfrm rot="19025436">
                  <a:off x="2146207" y="3548341"/>
                  <a:ext cx="1651416" cy="462197"/>
                  <a:chOff x="3505200" y="1981200"/>
                  <a:chExt cx="2138597" cy="749508"/>
                </a:xfrm>
              </p:grpSpPr>
              <p:grpSp>
                <p:nvGrpSpPr>
                  <p:cNvPr id="394" name="Group 38"/>
                  <p:cNvGrpSpPr/>
                  <p:nvPr/>
                </p:nvGrpSpPr>
                <p:grpSpPr>
                  <a:xfrm>
                    <a:off x="3505200" y="1981200"/>
                    <a:ext cx="2133600" cy="381000"/>
                    <a:chOff x="3505200" y="1981200"/>
                    <a:chExt cx="2133600" cy="381000"/>
                  </a:xfrm>
                </p:grpSpPr>
                <p:sp>
                  <p:nvSpPr>
                    <p:cNvPr id="399" name="Rounded Rectangle 398"/>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Oval 399"/>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5" name="Group 39"/>
                  <p:cNvGrpSpPr/>
                  <p:nvPr/>
                </p:nvGrpSpPr>
                <p:grpSpPr>
                  <a:xfrm>
                    <a:off x="3510197" y="2349708"/>
                    <a:ext cx="2133600" cy="381000"/>
                    <a:chOff x="3505200" y="1981200"/>
                    <a:chExt cx="2133600" cy="381000"/>
                  </a:xfrm>
                </p:grpSpPr>
                <p:sp>
                  <p:nvSpPr>
                    <p:cNvPr id="396" name="Rounded Rectangle 395"/>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Oval 396"/>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93" name="Oval 392"/>
                <p:cNvSpPr/>
                <p:nvPr/>
              </p:nvSpPr>
              <p:spPr>
                <a:xfrm>
                  <a:off x="2895600" y="3657600"/>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3" name="Straight Connector 372"/>
              <p:cNvCxnSpPr/>
              <p:nvPr/>
            </p:nvCxnSpPr>
            <p:spPr>
              <a:xfrm flipV="1">
                <a:off x="2406439" y="4734936"/>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118427" y="4706101"/>
              <a:ext cx="785694" cy="1921411"/>
              <a:chOff x="3118427" y="4706101"/>
              <a:chExt cx="785694" cy="1921411"/>
            </a:xfrm>
          </p:grpSpPr>
          <p:grpSp>
            <p:nvGrpSpPr>
              <p:cNvPr id="346" name="Group 345"/>
              <p:cNvGrpSpPr/>
              <p:nvPr/>
            </p:nvGrpSpPr>
            <p:grpSpPr>
              <a:xfrm>
                <a:off x="3118427" y="5244228"/>
                <a:ext cx="785694" cy="1383284"/>
                <a:chOff x="2819915" y="1752600"/>
                <a:chExt cx="1828315" cy="3418171"/>
              </a:xfrm>
            </p:grpSpPr>
            <p:sp>
              <p:nvSpPr>
                <p:cNvPr id="348" name="Oval 347"/>
                <p:cNvSpPr/>
                <p:nvPr/>
              </p:nvSpPr>
              <p:spPr>
                <a:xfrm rot="18750594">
                  <a:off x="2730166" y="3973630"/>
                  <a:ext cx="495049" cy="3155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rot="13837370">
                  <a:off x="4266445" y="3913867"/>
                  <a:ext cx="466190" cy="2973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rot="20039060">
                  <a:off x="3276597" y="4888540"/>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rot="1560940" flipH="1">
                  <a:off x="3733799" y="4888541"/>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351"/>
                <p:cNvSpPr/>
                <p:nvPr/>
              </p:nvSpPr>
              <p:spPr>
                <a:xfrm>
                  <a:off x="3009722" y="3276600"/>
                  <a:ext cx="14478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rapezoid 352"/>
                <p:cNvSpPr/>
                <p:nvPr/>
              </p:nvSpPr>
              <p:spPr>
                <a:xfrm rot="19906957">
                  <a:off x="4010242" y="2953783"/>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rapezoid 353"/>
                <p:cNvSpPr/>
                <p:nvPr/>
              </p:nvSpPr>
              <p:spPr>
                <a:xfrm rot="1389622">
                  <a:off x="2908202" y="3030636"/>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Trapezoid 354"/>
                <p:cNvSpPr/>
                <p:nvPr/>
              </p:nvSpPr>
              <p:spPr>
                <a:xfrm>
                  <a:off x="3085922" y="2971800"/>
                  <a:ext cx="1295400" cy="16764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Trapezoid 355"/>
                <p:cNvSpPr/>
                <p:nvPr/>
              </p:nvSpPr>
              <p:spPr>
                <a:xfrm rot="20436617">
                  <a:off x="4113995" y="2137096"/>
                  <a:ext cx="366715"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Trapezoid 356"/>
                <p:cNvSpPr/>
                <p:nvPr/>
              </p:nvSpPr>
              <p:spPr>
                <a:xfrm rot="20233135">
                  <a:off x="4160231" y="2054421"/>
                  <a:ext cx="320959" cy="972688"/>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57"/>
                <p:cNvSpPr/>
                <p:nvPr/>
              </p:nvSpPr>
              <p:spPr>
                <a:xfrm>
                  <a:off x="3314522" y="2057400"/>
                  <a:ext cx="838200" cy="1219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rapezoid 358"/>
                <p:cNvSpPr/>
                <p:nvPr/>
              </p:nvSpPr>
              <p:spPr>
                <a:xfrm rot="20688057">
                  <a:off x="4027020" y="1997857"/>
                  <a:ext cx="287694" cy="120391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rapezoid 359"/>
                <p:cNvSpPr/>
                <p:nvPr/>
              </p:nvSpPr>
              <p:spPr>
                <a:xfrm rot="1211022">
                  <a:off x="3034376" y="2186849"/>
                  <a:ext cx="295679"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p:cNvSpPr/>
                <p:nvPr/>
              </p:nvSpPr>
              <p:spPr>
                <a:xfrm rot="1211022">
                  <a:off x="2992481" y="2062395"/>
                  <a:ext cx="204015" cy="117276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Trapezoid 361"/>
                <p:cNvSpPr/>
                <p:nvPr/>
              </p:nvSpPr>
              <p:spPr>
                <a:xfrm rot="1083159">
                  <a:off x="3083851" y="2079628"/>
                  <a:ext cx="336271" cy="1000844"/>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62"/>
                <p:cNvSpPr/>
                <p:nvPr/>
              </p:nvSpPr>
              <p:spPr>
                <a:xfrm>
                  <a:off x="3238322" y="1752600"/>
                  <a:ext cx="990600" cy="6096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Moon 363"/>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Cloud 364"/>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p:cNvSpPr/>
                <p:nvPr/>
              </p:nvSpPr>
              <p:spPr>
                <a:xfrm>
                  <a:off x="32383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p:cNvSpPr/>
                <p:nvPr/>
              </p:nvSpPr>
              <p:spPr>
                <a:xfrm>
                  <a:off x="34669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p:cNvSpPr/>
                <p:nvPr/>
              </p:nvSpPr>
              <p:spPr>
                <a:xfrm>
                  <a:off x="36955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Rectangle 368"/>
                <p:cNvSpPr/>
                <p:nvPr/>
              </p:nvSpPr>
              <p:spPr>
                <a:xfrm>
                  <a:off x="39241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369"/>
                <p:cNvSpPr/>
                <p:nvPr/>
              </p:nvSpPr>
              <p:spPr>
                <a:xfrm>
                  <a:off x="41527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Oval 370"/>
                <p:cNvSpPr/>
                <p:nvPr/>
              </p:nvSpPr>
              <p:spPr>
                <a:xfrm>
                  <a:off x="3556125" y="2776016"/>
                  <a:ext cx="323093" cy="17157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7" name="Straight Connector 346"/>
              <p:cNvCxnSpPr/>
              <p:nvPr/>
            </p:nvCxnSpPr>
            <p:spPr>
              <a:xfrm flipV="1">
                <a:off x="3483606" y="4706101"/>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655070" y="4706101"/>
              <a:ext cx="611032" cy="1846340"/>
              <a:chOff x="4304986" y="4724064"/>
              <a:chExt cx="611032" cy="1846340"/>
            </a:xfrm>
          </p:grpSpPr>
          <p:grpSp>
            <p:nvGrpSpPr>
              <p:cNvPr id="321" name="Group 88"/>
              <p:cNvGrpSpPr/>
              <p:nvPr/>
            </p:nvGrpSpPr>
            <p:grpSpPr>
              <a:xfrm>
                <a:off x="4304986" y="5314394"/>
                <a:ext cx="611032" cy="1256010"/>
                <a:chOff x="3048000" y="304800"/>
                <a:chExt cx="2743200" cy="5638800"/>
              </a:xfrm>
            </p:grpSpPr>
            <p:sp>
              <p:nvSpPr>
                <p:cNvPr id="323" name="Oval 322"/>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p:cNvSpPr/>
                <p:nvPr/>
              </p:nvSpPr>
              <p:spPr>
                <a:xfrm>
                  <a:off x="3048000" y="3505200"/>
                  <a:ext cx="381000" cy="609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rapezoid 325"/>
                <p:cNvSpPr/>
                <p:nvPr/>
              </p:nvSpPr>
              <p:spPr>
                <a:xfrm rot="1480658">
                  <a:off x="3219171" y="2105729"/>
                  <a:ext cx="990600"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Trapezoid 326"/>
                <p:cNvSpPr/>
                <p:nvPr/>
              </p:nvSpPr>
              <p:spPr>
                <a:xfrm rot="1447265">
                  <a:off x="3386766" y="1997494"/>
                  <a:ext cx="762000" cy="14478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Trapezoid 327"/>
                <p:cNvSpPr/>
                <p:nvPr/>
              </p:nvSpPr>
              <p:spPr>
                <a:xfrm>
                  <a:off x="3352800" y="2209800"/>
                  <a:ext cx="1981200" cy="34290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rapezoid 328"/>
                <p:cNvSpPr/>
                <p:nvPr/>
              </p:nvSpPr>
              <p:spPr>
                <a:xfrm>
                  <a:off x="3429000" y="1981200"/>
                  <a:ext cx="1828800" cy="23622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Trapezoid 329"/>
                <p:cNvSpPr/>
                <p:nvPr/>
              </p:nvSpPr>
              <p:spPr>
                <a:xfrm rot="402310">
                  <a:off x="3431017" y="2143558"/>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Cloud 330"/>
                <p:cNvSpPr/>
                <p:nvPr/>
              </p:nvSpPr>
              <p:spPr>
                <a:xfrm>
                  <a:off x="3581400" y="381000"/>
                  <a:ext cx="609600" cy="1524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Cloud 331"/>
                <p:cNvSpPr/>
                <p:nvPr/>
              </p:nvSpPr>
              <p:spPr>
                <a:xfrm rot="21175570">
                  <a:off x="4589855" y="417252"/>
                  <a:ext cx="685800" cy="15698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3810000" y="304800"/>
                  <a:ext cx="1219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rapezoid 333"/>
                <p:cNvSpPr/>
                <p:nvPr/>
              </p:nvSpPr>
              <p:spPr>
                <a:xfrm rot="21185207">
                  <a:off x="4495800" y="2209800"/>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5" name="Group 18"/>
                <p:cNvGrpSpPr/>
                <p:nvPr/>
              </p:nvGrpSpPr>
              <p:grpSpPr>
                <a:xfrm rot="1104790">
                  <a:off x="3865411" y="2816104"/>
                  <a:ext cx="1752600" cy="2011504"/>
                  <a:chOff x="5638800" y="3962400"/>
                  <a:chExt cx="1752600" cy="1676400"/>
                </a:xfrm>
              </p:grpSpPr>
              <p:sp>
                <p:nvSpPr>
                  <p:cNvPr id="342" name="Flowchart: Delay 15"/>
                  <p:cNvSpPr/>
                  <p:nvPr/>
                </p:nvSpPr>
                <p:spPr>
                  <a:xfrm rot="15782805">
                    <a:off x="60198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lowchart: Delay 342"/>
                  <p:cNvSpPr/>
                  <p:nvPr/>
                </p:nvSpPr>
                <p:spPr>
                  <a:xfrm rot="15844793">
                    <a:off x="58674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Flowchart: Delay 343"/>
                  <p:cNvSpPr/>
                  <p:nvPr/>
                </p:nvSpPr>
                <p:spPr>
                  <a:xfrm rot="16200000">
                    <a:off x="55626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lowchart: Delay 14"/>
                  <p:cNvSpPr/>
                  <p:nvPr/>
                </p:nvSpPr>
                <p:spPr>
                  <a:xfrm rot="16200000">
                    <a:off x="54102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 23"/>
                <p:cNvGrpSpPr/>
                <p:nvPr/>
              </p:nvGrpSpPr>
              <p:grpSpPr>
                <a:xfrm>
                  <a:off x="4679748" y="1988912"/>
                  <a:ext cx="1111452" cy="2049688"/>
                  <a:chOff x="4755948" y="2903312"/>
                  <a:chExt cx="1111452" cy="2049688"/>
                </a:xfrm>
              </p:grpSpPr>
              <p:sp>
                <p:nvSpPr>
                  <p:cNvPr id="339" name="Oval 338"/>
                  <p:cNvSpPr/>
                  <p:nvPr/>
                </p:nvSpPr>
                <p:spPr>
                  <a:xfrm>
                    <a:off x="5486400" y="4267200"/>
                    <a:ext cx="3810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Trapezoid 339"/>
                  <p:cNvSpPr/>
                  <p:nvPr/>
                </p:nvSpPr>
                <p:spPr>
                  <a:xfrm rot="19830111">
                    <a:off x="4816550" y="2903312"/>
                    <a:ext cx="822282"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Trapezoid 340"/>
                  <p:cNvSpPr/>
                  <p:nvPr/>
                </p:nvSpPr>
                <p:spPr>
                  <a:xfrm rot="19749421">
                    <a:off x="4755948" y="3014181"/>
                    <a:ext cx="877678" cy="1504779"/>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Cloud 336"/>
                <p:cNvSpPr/>
                <p:nvPr/>
              </p:nvSpPr>
              <p:spPr>
                <a:xfrm rot="21175570">
                  <a:off x="3808231" y="1284927"/>
                  <a:ext cx="1146537" cy="127967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p:cNvSpPr/>
                <p:nvPr/>
              </p:nvSpPr>
              <p:spPr>
                <a:xfrm rot="5225831">
                  <a:off x="4285607" y="1433870"/>
                  <a:ext cx="189493" cy="315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2" name="Straight Connector 321"/>
              <p:cNvCxnSpPr/>
              <p:nvPr/>
            </p:nvCxnSpPr>
            <p:spPr>
              <a:xfrm flipV="1">
                <a:off x="4616775" y="4724064"/>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459494" y="4698565"/>
              <a:ext cx="729007" cy="1902783"/>
              <a:chOff x="4459494" y="4698565"/>
              <a:chExt cx="729007" cy="1902783"/>
            </a:xfrm>
          </p:grpSpPr>
          <p:cxnSp>
            <p:nvCxnSpPr>
              <p:cNvPr id="258" name="Straight Connector 257"/>
              <p:cNvCxnSpPr/>
              <p:nvPr/>
            </p:nvCxnSpPr>
            <p:spPr>
              <a:xfrm flipV="1">
                <a:off x="4797943" y="4698565"/>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9" name="Group 258"/>
              <p:cNvGrpSpPr/>
              <p:nvPr/>
            </p:nvGrpSpPr>
            <p:grpSpPr>
              <a:xfrm>
                <a:off x="4459494" y="5221561"/>
                <a:ext cx="729007" cy="1379787"/>
                <a:chOff x="3810000" y="553998"/>
                <a:chExt cx="1839832" cy="3482238"/>
              </a:xfrm>
            </p:grpSpPr>
            <p:sp>
              <p:nvSpPr>
                <p:cNvPr id="260" name="Cloud 259"/>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Cloud 260"/>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261"/>
                <p:cNvSpPr/>
                <p:nvPr/>
              </p:nvSpPr>
              <p:spPr>
                <a:xfrm rot="18242526">
                  <a:off x="5325276" y="2660586"/>
                  <a:ext cx="249386" cy="39972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262"/>
                <p:cNvSpPr/>
                <p:nvPr/>
              </p:nvSpPr>
              <p:spPr>
                <a:xfrm rot="1434122">
                  <a:off x="3810000" y="2603983"/>
                  <a:ext cx="281289" cy="47286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Flowchart: Manual Operation 263"/>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Flowchart: Manual Operation 264"/>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Manual Operation 267"/>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Extract 268"/>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ounded Rectangle 269"/>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62"/>
                <p:cNvSpPr/>
                <p:nvPr/>
              </p:nvSpPr>
              <p:spPr>
                <a:xfrm>
                  <a:off x="4228498" y="692482"/>
                  <a:ext cx="914192" cy="134091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loud 271"/>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oup 273"/>
                <p:cNvGrpSpPr/>
                <p:nvPr/>
              </p:nvGrpSpPr>
              <p:grpSpPr>
                <a:xfrm>
                  <a:off x="4220061" y="818482"/>
                  <a:ext cx="938018" cy="300171"/>
                  <a:chOff x="1756756" y="4876800"/>
                  <a:chExt cx="4088873" cy="1308463"/>
                </a:xfrm>
              </p:grpSpPr>
              <p:grpSp>
                <p:nvGrpSpPr>
                  <p:cNvPr id="307" name="Group 306"/>
                  <p:cNvGrpSpPr/>
                  <p:nvPr/>
                </p:nvGrpSpPr>
                <p:grpSpPr>
                  <a:xfrm>
                    <a:off x="1756756" y="4876800"/>
                    <a:ext cx="1367444" cy="1295400"/>
                    <a:chOff x="1756756" y="4876800"/>
                    <a:chExt cx="1367444" cy="1295400"/>
                  </a:xfrm>
                </p:grpSpPr>
                <p:sp>
                  <p:nvSpPr>
                    <p:cNvPr id="318" name="Quad Arrow Callout 31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Quad Arrow Callout 31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Quad Arrow Callout 31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p:cNvGrpSpPr/>
                  <p:nvPr/>
                </p:nvGrpSpPr>
                <p:grpSpPr>
                  <a:xfrm>
                    <a:off x="3119647" y="4889863"/>
                    <a:ext cx="1367444" cy="1295400"/>
                    <a:chOff x="1756756" y="4876800"/>
                    <a:chExt cx="1367444" cy="1295400"/>
                  </a:xfrm>
                </p:grpSpPr>
                <p:sp>
                  <p:nvSpPr>
                    <p:cNvPr id="315" name="Quad Arrow Callout 314"/>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Quad Arrow Callout 315"/>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Quad Arrow Callout 316"/>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4478185" y="4889863"/>
                    <a:ext cx="1367444" cy="1295400"/>
                    <a:chOff x="1756756" y="4876800"/>
                    <a:chExt cx="1367444" cy="1295400"/>
                  </a:xfrm>
                </p:grpSpPr>
                <p:sp>
                  <p:nvSpPr>
                    <p:cNvPr id="312" name="Quad Arrow Callout 311"/>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Quad Arrow Callout 312"/>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Quad Arrow Callout 313"/>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0" name="Quad Arrow Callout 309"/>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Quad Arrow Callout 310"/>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5" name="Group 274"/>
                <p:cNvGrpSpPr/>
                <p:nvPr/>
              </p:nvGrpSpPr>
              <p:grpSpPr>
                <a:xfrm rot="17531393">
                  <a:off x="4356564" y="2143638"/>
                  <a:ext cx="938018" cy="300171"/>
                  <a:chOff x="1756756" y="4876800"/>
                  <a:chExt cx="4088873" cy="1308463"/>
                </a:xfrm>
              </p:grpSpPr>
              <p:grpSp>
                <p:nvGrpSpPr>
                  <p:cNvPr id="293" name="Group 292"/>
                  <p:cNvGrpSpPr/>
                  <p:nvPr/>
                </p:nvGrpSpPr>
                <p:grpSpPr>
                  <a:xfrm>
                    <a:off x="1756756" y="4876800"/>
                    <a:ext cx="1367444" cy="1295400"/>
                    <a:chOff x="1756756" y="4876800"/>
                    <a:chExt cx="1367444" cy="1295400"/>
                  </a:xfrm>
                </p:grpSpPr>
                <p:sp>
                  <p:nvSpPr>
                    <p:cNvPr id="304" name="Quad Arrow Callout 30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Quad Arrow Callout 30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Quad Arrow Callout 30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 293"/>
                  <p:cNvGrpSpPr/>
                  <p:nvPr/>
                </p:nvGrpSpPr>
                <p:grpSpPr>
                  <a:xfrm>
                    <a:off x="3119647" y="4889863"/>
                    <a:ext cx="1367444" cy="1295400"/>
                    <a:chOff x="1756756" y="4876800"/>
                    <a:chExt cx="1367444" cy="1295400"/>
                  </a:xfrm>
                </p:grpSpPr>
                <p:sp>
                  <p:nvSpPr>
                    <p:cNvPr id="301" name="Quad Arrow Callout 300"/>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Quad Arrow Callout 301"/>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Quad Arrow Callout 302"/>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p:cNvGrpSpPr/>
                  <p:nvPr/>
                </p:nvGrpSpPr>
                <p:grpSpPr>
                  <a:xfrm>
                    <a:off x="4478185" y="4889863"/>
                    <a:ext cx="1367444" cy="1295400"/>
                    <a:chOff x="1756756" y="4876800"/>
                    <a:chExt cx="1367444" cy="1295400"/>
                  </a:xfrm>
                </p:grpSpPr>
                <p:sp>
                  <p:nvSpPr>
                    <p:cNvPr id="298" name="Quad Arrow Callout 29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Quad Arrow Callout 29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Quad Arrow Callout 29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6" name="Quad Arrow Callout 295"/>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Quad Arrow Callout 296"/>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p:cNvGrpSpPr/>
                <p:nvPr/>
              </p:nvGrpSpPr>
              <p:grpSpPr>
                <a:xfrm rot="17531393">
                  <a:off x="3995156" y="3097226"/>
                  <a:ext cx="938018" cy="300171"/>
                  <a:chOff x="1756756" y="4876800"/>
                  <a:chExt cx="4088873" cy="1308463"/>
                </a:xfrm>
              </p:grpSpPr>
              <p:grpSp>
                <p:nvGrpSpPr>
                  <p:cNvPr id="279" name="Group 278"/>
                  <p:cNvGrpSpPr/>
                  <p:nvPr/>
                </p:nvGrpSpPr>
                <p:grpSpPr>
                  <a:xfrm>
                    <a:off x="1756756" y="4876800"/>
                    <a:ext cx="1367444" cy="1295400"/>
                    <a:chOff x="1756756" y="4876800"/>
                    <a:chExt cx="1367444" cy="1295400"/>
                  </a:xfrm>
                </p:grpSpPr>
                <p:sp>
                  <p:nvSpPr>
                    <p:cNvPr id="290" name="Quad Arrow Callout 289"/>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Quad Arrow Callout 290"/>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Quad Arrow Callout 291"/>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0" name="Group 279"/>
                  <p:cNvGrpSpPr/>
                  <p:nvPr/>
                </p:nvGrpSpPr>
                <p:grpSpPr>
                  <a:xfrm>
                    <a:off x="3119647" y="4889863"/>
                    <a:ext cx="1367444" cy="1295400"/>
                    <a:chOff x="1756756" y="4876800"/>
                    <a:chExt cx="1367444" cy="1295400"/>
                  </a:xfrm>
                </p:grpSpPr>
                <p:sp>
                  <p:nvSpPr>
                    <p:cNvPr id="287" name="Quad Arrow Callout 28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Quad Arrow Callout 28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Quad Arrow Callout 28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1" name="Group 280"/>
                  <p:cNvGrpSpPr/>
                  <p:nvPr/>
                </p:nvGrpSpPr>
                <p:grpSpPr>
                  <a:xfrm>
                    <a:off x="4478185" y="4889863"/>
                    <a:ext cx="1367444" cy="1295400"/>
                    <a:chOff x="1756756" y="4876800"/>
                    <a:chExt cx="1367444" cy="1295400"/>
                  </a:xfrm>
                </p:grpSpPr>
                <p:sp>
                  <p:nvSpPr>
                    <p:cNvPr id="284" name="Quad Arrow Callout 28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Quad Arrow Callout 28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Quad Arrow Callout 28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Quad Arrow Callout 281"/>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Quad Arrow Callout 282"/>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7" name="Cloud 276"/>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p:nvPr/>
              </p:nvSpPr>
              <p:spPr>
                <a:xfrm rot="15944673">
                  <a:off x="4557837" y="1671452"/>
                  <a:ext cx="235423" cy="3243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7281930" y="4706101"/>
              <a:ext cx="643950" cy="1874555"/>
              <a:chOff x="6666673" y="4706101"/>
              <a:chExt cx="643950" cy="1874555"/>
            </a:xfrm>
          </p:grpSpPr>
          <p:cxnSp>
            <p:nvCxnSpPr>
              <p:cNvPr id="191" name="Straight Connector 190"/>
              <p:cNvCxnSpPr/>
              <p:nvPr/>
            </p:nvCxnSpPr>
            <p:spPr>
              <a:xfrm flipV="1">
                <a:off x="6949632" y="4706101"/>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2" name="Group 191"/>
              <p:cNvGrpSpPr/>
              <p:nvPr/>
            </p:nvGrpSpPr>
            <p:grpSpPr>
              <a:xfrm>
                <a:off x="6666673" y="5271024"/>
                <a:ext cx="643950" cy="1309632"/>
                <a:chOff x="1716284" y="474750"/>
                <a:chExt cx="2445026" cy="4972565"/>
              </a:xfrm>
            </p:grpSpPr>
            <p:grpSp>
              <p:nvGrpSpPr>
                <p:cNvPr id="193" name="Group 192"/>
                <p:cNvGrpSpPr/>
                <p:nvPr/>
              </p:nvGrpSpPr>
              <p:grpSpPr>
                <a:xfrm flipH="1">
                  <a:off x="3176816" y="1118804"/>
                  <a:ext cx="664589" cy="1122315"/>
                  <a:chOff x="4580952" y="1323647"/>
                  <a:chExt cx="664589" cy="792389"/>
                </a:xfrm>
              </p:grpSpPr>
              <p:sp>
                <p:nvSpPr>
                  <p:cNvPr id="256" name="Moon 255"/>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Moon 256"/>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4" name="Group 193"/>
                <p:cNvGrpSpPr/>
                <p:nvPr/>
              </p:nvGrpSpPr>
              <p:grpSpPr>
                <a:xfrm>
                  <a:off x="1995309" y="1121340"/>
                  <a:ext cx="664589" cy="1122315"/>
                  <a:chOff x="4580952" y="1323647"/>
                  <a:chExt cx="664589" cy="792389"/>
                </a:xfrm>
              </p:grpSpPr>
              <p:sp>
                <p:nvSpPr>
                  <p:cNvPr id="254" name="Moon 253"/>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54"/>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5" name="Oval 194"/>
                <p:cNvSpPr/>
                <p:nvPr/>
              </p:nvSpPr>
              <p:spPr>
                <a:xfrm rot="19907266">
                  <a:off x="3739694" y="3233615"/>
                  <a:ext cx="42161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rot="1645044">
                  <a:off x="1716284" y="3248591"/>
                  <a:ext cx="46312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rot="1442075">
                  <a:off x="2456399" y="4747463"/>
                  <a:ext cx="414834"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rot="18928376">
                  <a:off x="3122728" y="4761515"/>
                  <a:ext cx="39682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p:cNvSpPr/>
                <p:nvPr/>
              </p:nvSpPr>
              <p:spPr>
                <a:xfrm rot="1440561">
                  <a:off x="1731867" y="2330662"/>
                  <a:ext cx="1009860" cy="1443356"/>
                </a:xfrm>
                <a:prstGeom prst="trapezoid">
                  <a:avLst>
                    <a:gd name="adj" fmla="val 30077"/>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p:cNvSpPr/>
                <p:nvPr/>
              </p:nvSpPr>
              <p:spPr>
                <a:xfrm rot="1585184">
                  <a:off x="1872672" y="2084557"/>
                  <a:ext cx="1003899" cy="1436005"/>
                </a:xfrm>
                <a:prstGeom prst="trapezoid">
                  <a:avLst>
                    <a:gd name="adj" fmla="val 31003"/>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Trapezoid 200"/>
                <p:cNvSpPr/>
                <p:nvPr/>
              </p:nvSpPr>
              <p:spPr>
                <a:xfrm rot="19870960">
                  <a:off x="3151051" y="2334430"/>
                  <a:ext cx="948562" cy="1443356"/>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Trapezoid 201"/>
                <p:cNvSpPr/>
                <p:nvPr/>
              </p:nvSpPr>
              <p:spPr>
                <a:xfrm rot="20036208">
                  <a:off x="2947455" y="2097736"/>
                  <a:ext cx="972511" cy="1397052"/>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rapezoid 202"/>
                <p:cNvSpPr/>
                <p:nvPr/>
              </p:nvSpPr>
              <p:spPr>
                <a:xfrm>
                  <a:off x="2209800" y="2128072"/>
                  <a:ext cx="1447800" cy="2895600"/>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2637385" y="2085338"/>
                  <a:ext cx="599605" cy="130867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p:cNvSpPr/>
                <p:nvPr/>
              </p:nvSpPr>
              <p:spPr>
                <a:xfrm rot="21186724">
                  <a:off x="2963096" y="1987049"/>
                  <a:ext cx="699099" cy="2898914"/>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p:cNvSpPr/>
                <p:nvPr/>
              </p:nvSpPr>
              <p:spPr>
                <a:xfrm rot="353417">
                  <a:off x="2187146" y="2050706"/>
                  <a:ext cx="699099" cy="2879911"/>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Isosceles Triangle 206"/>
                <p:cNvSpPr/>
                <p:nvPr/>
              </p:nvSpPr>
              <p:spPr>
                <a:xfrm rot="10800000">
                  <a:off x="2771693" y="2034351"/>
                  <a:ext cx="287339" cy="6858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8" name="Group 18"/>
                <p:cNvGrpSpPr/>
                <p:nvPr/>
              </p:nvGrpSpPr>
              <p:grpSpPr>
                <a:xfrm>
                  <a:off x="2217383" y="579179"/>
                  <a:ext cx="1371600" cy="1676400"/>
                  <a:chOff x="2819400" y="1066800"/>
                  <a:chExt cx="1828800" cy="1676400"/>
                </a:xfrm>
              </p:grpSpPr>
              <p:sp>
                <p:nvSpPr>
                  <p:cNvPr id="248" name="Oval 247"/>
                  <p:cNvSpPr/>
                  <p:nvPr/>
                </p:nvSpPr>
                <p:spPr>
                  <a:xfrm>
                    <a:off x="2819400" y="1199148"/>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Moon 248"/>
                  <p:cNvSpPr/>
                  <p:nvPr/>
                </p:nvSpPr>
                <p:spPr>
                  <a:xfrm rot="6174437">
                    <a:off x="3123439" y="969223"/>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oon 249"/>
                  <p:cNvSpPr/>
                  <p:nvPr/>
                </p:nvSpPr>
                <p:spPr>
                  <a:xfrm rot="4898057">
                    <a:off x="3836728" y="1005297"/>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Moon 250"/>
                  <p:cNvSpPr/>
                  <p:nvPr/>
                </p:nvSpPr>
                <p:spPr>
                  <a:xfrm rot="6938956">
                    <a:off x="3469398" y="943473"/>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Moon 251"/>
                  <p:cNvSpPr/>
                  <p:nvPr/>
                </p:nvSpPr>
                <p:spPr>
                  <a:xfrm rot="13713858" flipH="1">
                    <a:off x="3288094" y="978820"/>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p:cNvSpPr/>
                  <p:nvPr/>
                </p:nvSpPr>
                <p:spPr>
                  <a:xfrm>
                    <a:off x="3266913" y="1226742"/>
                    <a:ext cx="954298" cy="41088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p:cNvGrpSpPr/>
                <p:nvPr/>
              </p:nvGrpSpPr>
              <p:grpSpPr>
                <a:xfrm>
                  <a:off x="2202323" y="474750"/>
                  <a:ext cx="1423008" cy="1136740"/>
                  <a:chOff x="5209995" y="2728815"/>
                  <a:chExt cx="1114604" cy="1136740"/>
                </a:xfrm>
                <a:solidFill>
                  <a:schemeClr val="bg2">
                    <a:lumMod val="75000"/>
                  </a:schemeClr>
                </a:solidFill>
              </p:grpSpPr>
              <p:sp>
                <p:nvSpPr>
                  <p:cNvPr id="246" name="Chord 245"/>
                  <p:cNvSpPr/>
                  <p:nvPr/>
                </p:nvSpPr>
                <p:spPr>
                  <a:xfrm rot="4451877">
                    <a:off x="5187117" y="2751693"/>
                    <a:ext cx="1136740" cy="1090983"/>
                  </a:xfrm>
                  <a:prstGeom prst="chord">
                    <a:avLst>
                      <a:gd name="adj1" fmla="val 7288814"/>
                      <a:gd name="adj2" fmla="val 1620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Flowchart: Stored Data 246"/>
                  <p:cNvSpPr/>
                  <p:nvPr/>
                </p:nvSpPr>
                <p:spPr>
                  <a:xfrm rot="5400000">
                    <a:off x="5632864" y="2651992"/>
                    <a:ext cx="290693" cy="1092777"/>
                  </a:xfrm>
                  <a:prstGeom prst="flowChartOnlineStorag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209"/>
                <p:cNvGrpSpPr/>
                <p:nvPr/>
              </p:nvGrpSpPr>
              <p:grpSpPr>
                <a:xfrm>
                  <a:off x="2492118" y="2871634"/>
                  <a:ext cx="883164" cy="180706"/>
                  <a:chOff x="4876800" y="2662262"/>
                  <a:chExt cx="2595154" cy="678668"/>
                </a:xfrm>
              </p:grpSpPr>
              <p:grpSp>
                <p:nvGrpSpPr>
                  <p:cNvPr id="235" name="Group 234"/>
                  <p:cNvGrpSpPr/>
                  <p:nvPr/>
                </p:nvGrpSpPr>
                <p:grpSpPr>
                  <a:xfrm>
                    <a:off x="4876800" y="2662262"/>
                    <a:ext cx="914400" cy="656897"/>
                    <a:chOff x="4876800" y="2662262"/>
                    <a:chExt cx="914400" cy="656897"/>
                  </a:xfrm>
                </p:grpSpPr>
                <p:sp>
                  <p:nvSpPr>
                    <p:cNvPr id="243" name="Hexagon 242"/>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243"/>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235"/>
                  <p:cNvGrpSpPr/>
                  <p:nvPr/>
                </p:nvGrpSpPr>
                <p:grpSpPr>
                  <a:xfrm>
                    <a:off x="5786846" y="2666616"/>
                    <a:ext cx="914400" cy="656897"/>
                    <a:chOff x="4876800" y="2662262"/>
                    <a:chExt cx="914400" cy="656897"/>
                  </a:xfrm>
                </p:grpSpPr>
                <p:sp>
                  <p:nvSpPr>
                    <p:cNvPr id="240" name="Hexagon 239"/>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Quad Arrow 240"/>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236"/>
                  <p:cNvGrpSpPr/>
                  <p:nvPr/>
                </p:nvGrpSpPr>
                <p:grpSpPr>
                  <a:xfrm>
                    <a:off x="6709954" y="2684033"/>
                    <a:ext cx="762000" cy="656897"/>
                    <a:chOff x="4876800" y="2662262"/>
                    <a:chExt cx="762000" cy="656897"/>
                  </a:xfrm>
                </p:grpSpPr>
                <p:sp>
                  <p:nvSpPr>
                    <p:cNvPr id="238" name="Hexagon 237"/>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Quad Arrow 238"/>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1" name="Group 210"/>
                <p:cNvGrpSpPr/>
                <p:nvPr/>
              </p:nvGrpSpPr>
              <p:grpSpPr>
                <a:xfrm>
                  <a:off x="2496643" y="3302399"/>
                  <a:ext cx="883164" cy="180706"/>
                  <a:chOff x="4876800" y="2662262"/>
                  <a:chExt cx="2595154" cy="678668"/>
                </a:xfrm>
              </p:grpSpPr>
              <p:grpSp>
                <p:nvGrpSpPr>
                  <p:cNvPr id="224" name="Group 223"/>
                  <p:cNvGrpSpPr/>
                  <p:nvPr/>
                </p:nvGrpSpPr>
                <p:grpSpPr>
                  <a:xfrm>
                    <a:off x="4876800" y="2662262"/>
                    <a:ext cx="914400" cy="656897"/>
                    <a:chOff x="4876800" y="2662262"/>
                    <a:chExt cx="914400" cy="656897"/>
                  </a:xfrm>
                </p:grpSpPr>
                <p:sp>
                  <p:nvSpPr>
                    <p:cNvPr id="232" name="Hexagon 231"/>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Quad Arrow 232"/>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Diamond 233"/>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224"/>
                  <p:cNvGrpSpPr/>
                  <p:nvPr/>
                </p:nvGrpSpPr>
                <p:grpSpPr>
                  <a:xfrm>
                    <a:off x="5786846" y="2666616"/>
                    <a:ext cx="914400" cy="656897"/>
                    <a:chOff x="4876800" y="2662262"/>
                    <a:chExt cx="914400" cy="656897"/>
                  </a:xfrm>
                </p:grpSpPr>
                <p:sp>
                  <p:nvSpPr>
                    <p:cNvPr id="229" name="Hexagon 228"/>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Quad Arrow 229"/>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Diamond 230"/>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25"/>
                  <p:cNvGrpSpPr/>
                  <p:nvPr/>
                </p:nvGrpSpPr>
                <p:grpSpPr>
                  <a:xfrm>
                    <a:off x="6709954" y="2684033"/>
                    <a:ext cx="762000" cy="656897"/>
                    <a:chOff x="4876800" y="2662262"/>
                    <a:chExt cx="762000" cy="656897"/>
                  </a:xfrm>
                </p:grpSpPr>
                <p:sp>
                  <p:nvSpPr>
                    <p:cNvPr id="227" name="Hexagon 226"/>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Quad Arrow 227"/>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2" name="Group 211"/>
                <p:cNvGrpSpPr/>
                <p:nvPr/>
              </p:nvGrpSpPr>
              <p:grpSpPr>
                <a:xfrm>
                  <a:off x="2480957" y="3783349"/>
                  <a:ext cx="883164" cy="180706"/>
                  <a:chOff x="4876800" y="2662262"/>
                  <a:chExt cx="2595154" cy="678668"/>
                </a:xfrm>
              </p:grpSpPr>
              <p:grpSp>
                <p:nvGrpSpPr>
                  <p:cNvPr id="213" name="Group 212"/>
                  <p:cNvGrpSpPr/>
                  <p:nvPr/>
                </p:nvGrpSpPr>
                <p:grpSpPr>
                  <a:xfrm>
                    <a:off x="4876800" y="2662262"/>
                    <a:ext cx="914400" cy="656897"/>
                    <a:chOff x="4876800" y="2662262"/>
                    <a:chExt cx="914400" cy="656897"/>
                  </a:xfrm>
                </p:grpSpPr>
                <p:sp>
                  <p:nvSpPr>
                    <p:cNvPr id="221" name="Hexagon 220"/>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Quad Arrow 221"/>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Diamond 222"/>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4" name="Group 213"/>
                  <p:cNvGrpSpPr/>
                  <p:nvPr/>
                </p:nvGrpSpPr>
                <p:grpSpPr>
                  <a:xfrm>
                    <a:off x="5786846" y="2666616"/>
                    <a:ext cx="914400" cy="656897"/>
                    <a:chOff x="4876800" y="2662262"/>
                    <a:chExt cx="914400" cy="656897"/>
                  </a:xfrm>
                </p:grpSpPr>
                <p:sp>
                  <p:nvSpPr>
                    <p:cNvPr id="218" name="Hexagon 217"/>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Quad Arrow 218"/>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Diamond 219"/>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p:cNvGrpSpPr/>
                  <p:nvPr/>
                </p:nvGrpSpPr>
                <p:grpSpPr>
                  <a:xfrm>
                    <a:off x="6709954" y="2684033"/>
                    <a:ext cx="762000" cy="656897"/>
                    <a:chOff x="4876800" y="2662262"/>
                    <a:chExt cx="762000" cy="656897"/>
                  </a:xfrm>
                </p:grpSpPr>
                <p:sp>
                  <p:nvSpPr>
                    <p:cNvPr id="216" name="Hexagon 215"/>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Quad Arrow 216"/>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 name="Group 12"/>
            <p:cNvGrpSpPr/>
            <p:nvPr/>
          </p:nvGrpSpPr>
          <p:grpSpPr>
            <a:xfrm>
              <a:off x="8339367" y="4704764"/>
              <a:ext cx="582572" cy="1786878"/>
              <a:chOff x="7839001" y="4723876"/>
              <a:chExt cx="582572" cy="1786878"/>
            </a:xfrm>
          </p:grpSpPr>
          <p:grpSp>
            <p:nvGrpSpPr>
              <p:cNvPr id="117" name="Group 116"/>
              <p:cNvGrpSpPr/>
              <p:nvPr/>
            </p:nvGrpSpPr>
            <p:grpSpPr>
              <a:xfrm>
                <a:off x="7839001" y="5222527"/>
                <a:ext cx="582572" cy="1288227"/>
                <a:chOff x="6734580" y="318933"/>
                <a:chExt cx="1917016" cy="4239048"/>
              </a:xfrm>
            </p:grpSpPr>
            <p:sp>
              <p:nvSpPr>
                <p:cNvPr id="119" name="Cloud 118"/>
                <p:cNvSpPr/>
                <p:nvPr/>
              </p:nvSpPr>
              <p:spPr>
                <a:xfrm rot="20706537">
                  <a:off x="7813304" y="1145242"/>
                  <a:ext cx="838292" cy="1552058"/>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rot="649721" flipH="1">
                  <a:off x="7639141" y="4162592"/>
                  <a:ext cx="578207" cy="39538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rot="649721" flipH="1">
                  <a:off x="7122498" y="4143916"/>
                  <a:ext cx="578207" cy="39538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rot="4307848" flipH="1">
                  <a:off x="8127764" y="3238529"/>
                  <a:ext cx="536434" cy="36913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rot="18060644">
                  <a:off x="6627717" y="3216011"/>
                  <a:ext cx="536434" cy="32270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rot="1422081" flipH="1">
                  <a:off x="6859121" y="2160368"/>
                  <a:ext cx="664125" cy="1269129"/>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124"/>
                <p:cNvSpPr/>
                <p:nvPr/>
              </p:nvSpPr>
              <p:spPr>
                <a:xfrm rot="20180301">
                  <a:off x="7807198" y="2164149"/>
                  <a:ext cx="695491" cy="1315130"/>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Cloud 125"/>
                <p:cNvSpPr/>
                <p:nvPr/>
              </p:nvSpPr>
              <p:spPr>
                <a:xfrm rot="671737">
                  <a:off x="6741138" y="1077237"/>
                  <a:ext cx="742044" cy="1530936"/>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rot="10800000" flipH="1">
                  <a:off x="7025725" y="2078119"/>
                  <a:ext cx="1252910" cy="1168775"/>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p:cNvSpPr/>
                <p:nvPr/>
              </p:nvSpPr>
              <p:spPr>
                <a:xfrm rot="10800000" flipH="1">
                  <a:off x="7464040" y="2087045"/>
                  <a:ext cx="417637" cy="643454"/>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flipH="1">
                  <a:off x="7124043" y="791218"/>
                  <a:ext cx="1154592" cy="160863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Cloud 129"/>
                <p:cNvSpPr/>
                <p:nvPr/>
              </p:nvSpPr>
              <p:spPr>
                <a:xfrm rot="16200000">
                  <a:off x="7316311" y="423811"/>
                  <a:ext cx="751370" cy="1369384"/>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flipH="1">
                  <a:off x="7021856" y="3253527"/>
                  <a:ext cx="1252910" cy="1115123"/>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p:cNvGrpSpPr/>
                <p:nvPr/>
              </p:nvGrpSpPr>
              <p:grpSpPr>
                <a:xfrm>
                  <a:off x="7217045" y="3102223"/>
                  <a:ext cx="891251" cy="289343"/>
                  <a:chOff x="6629400" y="1582164"/>
                  <a:chExt cx="2051348" cy="665965"/>
                </a:xfrm>
              </p:grpSpPr>
              <p:grpSp>
                <p:nvGrpSpPr>
                  <p:cNvPr id="171" name="Group 170"/>
                  <p:cNvGrpSpPr/>
                  <p:nvPr/>
                </p:nvGrpSpPr>
                <p:grpSpPr>
                  <a:xfrm>
                    <a:off x="6629400" y="1582164"/>
                    <a:ext cx="2051348" cy="665965"/>
                    <a:chOff x="5406518" y="633972"/>
                    <a:chExt cx="3662823" cy="743377"/>
                  </a:xfrm>
                </p:grpSpPr>
                <p:grpSp>
                  <p:nvGrpSpPr>
                    <p:cNvPr id="176" name="Group 175"/>
                    <p:cNvGrpSpPr/>
                    <p:nvPr/>
                  </p:nvGrpSpPr>
                  <p:grpSpPr>
                    <a:xfrm>
                      <a:off x="5406518" y="638327"/>
                      <a:ext cx="915268" cy="739022"/>
                      <a:chOff x="5406518" y="638327"/>
                      <a:chExt cx="915268" cy="739022"/>
                    </a:xfrm>
                  </p:grpSpPr>
                  <p:sp>
                    <p:nvSpPr>
                      <p:cNvPr id="189" name="Cross 188"/>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189"/>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p:cNvGrpSpPr/>
                    <p:nvPr/>
                  </p:nvGrpSpPr>
                  <p:grpSpPr>
                    <a:xfrm>
                      <a:off x="6333981" y="633972"/>
                      <a:ext cx="915268" cy="739022"/>
                      <a:chOff x="5406518" y="638327"/>
                      <a:chExt cx="915268" cy="739022"/>
                    </a:xfrm>
                  </p:grpSpPr>
                  <p:sp>
                    <p:nvSpPr>
                      <p:cNvPr id="187" name="Cross 186"/>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77"/>
                    <p:cNvGrpSpPr/>
                    <p:nvPr/>
                  </p:nvGrpSpPr>
                  <p:grpSpPr>
                    <a:xfrm>
                      <a:off x="7257090" y="633972"/>
                      <a:ext cx="915268" cy="739022"/>
                      <a:chOff x="5406518" y="638327"/>
                      <a:chExt cx="915268" cy="739022"/>
                    </a:xfrm>
                  </p:grpSpPr>
                  <p:sp>
                    <p:nvSpPr>
                      <p:cNvPr id="185" name="Cross 184"/>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178"/>
                    <p:cNvGrpSpPr/>
                    <p:nvPr/>
                  </p:nvGrpSpPr>
                  <p:grpSpPr>
                    <a:xfrm>
                      <a:off x="8154073" y="633973"/>
                      <a:ext cx="915268" cy="739022"/>
                      <a:chOff x="5406518" y="638327"/>
                      <a:chExt cx="915268" cy="739022"/>
                    </a:xfrm>
                  </p:grpSpPr>
                  <p:sp>
                    <p:nvSpPr>
                      <p:cNvPr id="183" name="Cross 182"/>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0" name="Diamond 179"/>
                    <p:cNvSpPr/>
                    <p:nvPr/>
                  </p:nvSpPr>
                  <p:spPr>
                    <a:xfrm>
                      <a:off x="6244044" y="795400"/>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7197633" y="799754"/>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a:off x="8085906" y="808463"/>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6-Point Star 171"/>
                  <p:cNvSpPr/>
                  <p:nvPr/>
                </p:nvSpPr>
                <p:spPr>
                  <a:xfrm>
                    <a:off x="6704134" y="1735794"/>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6-Point Star 172"/>
                  <p:cNvSpPr/>
                  <p:nvPr/>
                </p:nvSpPr>
                <p:spPr>
                  <a:xfrm>
                    <a:off x="7227543"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6-Point Star 173"/>
                  <p:cNvSpPr/>
                  <p:nvPr/>
                </p:nvSpPr>
                <p:spPr>
                  <a:xfrm>
                    <a:off x="7744526" y="1731288"/>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6-Point Star 174"/>
                  <p:cNvSpPr/>
                  <p:nvPr/>
                </p:nvSpPr>
                <p:spPr>
                  <a:xfrm>
                    <a:off x="8258068"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7411542" y="2278506"/>
                  <a:ext cx="566132" cy="689618"/>
                  <a:chOff x="6085585" y="4872982"/>
                  <a:chExt cx="1131460" cy="1378257"/>
                </a:xfrm>
              </p:grpSpPr>
              <p:sp>
                <p:nvSpPr>
                  <p:cNvPr id="161" name="Oval 160"/>
                  <p:cNvSpPr/>
                  <p:nvPr/>
                </p:nvSpPr>
                <p:spPr>
                  <a:xfrm rot="19666023">
                    <a:off x="6085585" y="4876800"/>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19666023">
                    <a:off x="6255263" y="5110384"/>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19666023">
                    <a:off x="6411142" y="5343255"/>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flipH="1">
                    <a:off x="6684299" y="4872982"/>
                    <a:ext cx="532746" cy="1040503"/>
                    <a:chOff x="6237985" y="5029200"/>
                    <a:chExt cx="532746" cy="1040503"/>
                  </a:xfrm>
                </p:grpSpPr>
                <p:sp>
                  <p:nvSpPr>
                    <p:cNvPr id="168" name="Oval 167"/>
                    <p:cNvSpPr/>
                    <p:nvPr/>
                  </p:nvSpPr>
                  <p:spPr>
                    <a:xfrm rot="19666023">
                      <a:off x="6237985" y="5029200"/>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19666023">
                      <a:off x="6407663" y="5262784"/>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19666023">
                      <a:off x="6563542" y="5495655"/>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5" name="Cross 164"/>
                  <p:cNvSpPr/>
                  <p:nvPr/>
                </p:nvSpPr>
                <p:spPr>
                  <a:xfrm>
                    <a:off x="6419754" y="5679270"/>
                    <a:ext cx="442836" cy="571969"/>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p:cNvSpPr/>
                  <p:nvPr/>
                </p:nvSpPr>
                <p:spPr>
                  <a:xfrm>
                    <a:off x="6489808" y="5674574"/>
                    <a:ext cx="297100" cy="570250"/>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6-Point Star 166"/>
                  <p:cNvSpPr/>
                  <p:nvPr/>
                </p:nvSpPr>
                <p:spPr>
                  <a:xfrm>
                    <a:off x="6457675" y="5776843"/>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Isosceles Triangle 133"/>
                <p:cNvSpPr/>
                <p:nvPr/>
              </p:nvSpPr>
              <p:spPr>
                <a:xfrm>
                  <a:off x="7046400" y="729037"/>
                  <a:ext cx="280265" cy="285589"/>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p:nvSpPr>
              <p:spPr>
                <a:xfrm>
                  <a:off x="7996942" y="734032"/>
                  <a:ext cx="280265" cy="285589"/>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a:off x="7204884" y="536672"/>
                  <a:ext cx="366240" cy="48061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p:nvPr/>
              </p:nvSpPr>
              <p:spPr>
                <a:xfrm>
                  <a:off x="7755989" y="547595"/>
                  <a:ext cx="347303" cy="48061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p:cNvSpPr/>
                <p:nvPr/>
              </p:nvSpPr>
              <p:spPr>
                <a:xfrm>
                  <a:off x="7481304" y="318933"/>
                  <a:ext cx="382329" cy="69308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6940385" y="965030"/>
                  <a:ext cx="1436304" cy="330868"/>
                </a:xfrm>
                <a:prstGeom prst="roundRect">
                  <a:avLst>
                    <a:gd name="adj" fmla="val 12449"/>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nvGrpSpPr>
              <p:grpSpPr>
                <a:xfrm>
                  <a:off x="6996430" y="927907"/>
                  <a:ext cx="1371600" cy="445287"/>
                  <a:chOff x="6629400" y="1582164"/>
                  <a:chExt cx="2051348" cy="665965"/>
                </a:xfrm>
              </p:grpSpPr>
              <p:grpSp>
                <p:nvGrpSpPr>
                  <p:cNvPr id="141" name="Group 140"/>
                  <p:cNvGrpSpPr/>
                  <p:nvPr/>
                </p:nvGrpSpPr>
                <p:grpSpPr>
                  <a:xfrm>
                    <a:off x="6629400" y="1582164"/>
                    <a:ext cx="2051348" cy="665965"/>
                    <a:chOff x="5406518" y="633972"/>
                    <a:chExt cx="3662823" cy="743377"/>
                  </a:xfrm>
                </p:grpSpPr>
                <p:grpSp>
                  <p:nvGrpSpPr>
                    <p:cNvPr id="146" name="Group 145"/>
                    <p:cNvGrpSpPr/>
                    <p:nvPr/>
                  </p:nvGrpSpPr>
                  <p:grpSpPr>
                    <a:xfrm>
                      <a:off x="5406518" y="638327"/>
                      <a:ext cx="915268" cy="739022"/>
                      <a:chOff x="5406518" y="638327"/>
                      <a:chExt cx="915268" cy="739022"/>
                    </a:xfrm>
                  </p:grpSpPr>
                  <p:sp>
                    <p:nvSpPr>
                      <p:cNvPr id="159" name="Cross 158"/>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p:cNvGrpSpPr/>
                    <p:nvPr/>
                  </p:nvGrpSpPr>
                  <p:grpSpPr>
                    <a:xfrm>
                      <a:off x="6333981" y="633972"/>
                      <a:ext cx="915268" cy="739022"/>
                      <a:chOff x="5406518" y="638327"/>
                      <a:chExt cx="915268" cy="739022"/>
                    </a:xfrm>
                  </p:grpSpPr>
                  <p:sp>
                    <p:nvSpPr>
                      <p:cNvPr id="157" name="Cross 156"/>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p:cNvGrpSpPr/>
                    <p:nvPr/>
                  </p:nvGrpSpPr>
                  <p:grpSpPr>
                    <a:xfrm>
                      <a:off x="7257090" y="633972"/>
                      <a:ext cx="915268" cy="739022"/>
                      <a:chOff x="5406518" y="638327"/>
                      <a:chExt cx="915268" cy="739022"/>
                    </a:xfrm>
                  </p:grpSpPr>
                  <p:sp>
                    <p:nvSpPr>
                      <p:cNvPr id="155" name="Cross 154"/>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8154073" y="633973"/>
                      <a:ext cx="915268" cy="739022"/>
                      <a:chOff x="5406518" y="638327"/>
                      <a:chExt cx="915268" cy="739022"/>
                    </a:xfrm>
                  </p:grpSpPr>
                  <p:sp>
                    <p:nvSpPr>
                      <p:cNvPr id="153" name="Cross 152"/>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iamond 153"/>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Diamond 149"/>
                    <p:cNvSpPr/>
                    <p:nvPr/>
                  </p:nvSpPr>
                  <p:spPr>
                    <a:xfrm>
                      <a:off x="6244044" y="795400"/>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p:cNvSpPr/>
                    <p:nvPr/>
                  </p:nvSpPr>
                  <p:spPr>
                    <a:xfrm>
                      <a:off x="7197633" y="799754"/>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p:cNvSpPr/>
                    <p:nvPr/>
                  </p:nvSpPr>
                  <p:spPr>
                    <a:xfrm>
                      <a:off x="8085906" y="808463"/>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6-Point Star 141"/>
                  <p:cNvSpPr/>
                  <p:nvPr/>
                </p:nvSpPr>
                <p:spPr>
                  <a:xfrm>
                    <a:off x="6704134" y="1735794"/>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6-Point Star 142"/>
                  <p:cNvSpPr/>
                  <p:nvPr/>
                </p:nvSpPr>
                <p:spPr>
                  <a:xfrm>
                    <a:off x="7227543"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6-Point Star 143"/>
                  <p:cNvSpPr/>
                  <p:nvPr/>
                </p:nvSpPr>
                <p:spPr>
                  <a:xfrm>
                    <a:off x="7744526" y="1731288"/>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6-Point Star 144"/>
                  <p:cNvSpPr/>
                  <p:nvPr/>
                </p:nvSpPr>
                <p:spPr>
                  <a:xfrm>
                    <a:off x="8258068"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18" name="Straight Connector 117"/>
              <p:cNvCxnSpPr/>
              <p:nvPr/>
            </p:nvCxnSpPr>
            <p:spPr>
              <a:xfrm flipV="1">
                <a:off x="8125263" y="4723876"/>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9880382" y="4704080"/>
              <a:ext cx="535779" cy="1856873"/>
              <a:chOff x="9880382" y="4704080"/>
              <a:chExt cx="535779" cy="1856873"/>
            </a:xfrm>
          </p:grpSpPr>
          <p:grpSp>
            <p:nvGrpSpPr>
              <p:cNvPr id="74" name="Group 73"/>
              <p:cNvGrpSpPr/>
              <p:nvPr/>
            </p:nvGrpSpPr>
            <p:grpSpPr>
              <a:xfrm>
                <a:off x="9880382" y="5251087"/>
                <a:ext cx="535779" cy="1309866"/>
                <a:chOff x="6352883" y="514478"/>
                <a:chExt cx="1909010" cy="4667122"/>
              </a:xfrm>
            </p:grpSpPr>
            <p:grpSp>
              <p:nvGrpSpPr>
                <p:cNvPr id="76" name="Group 75"/>
                <p:cNvGrpSpPr/>
                <p:nvPr/>
              </p:nvGrpSpPr>
              <p:grpSpPr>
                <a:xfrm>
                  <a:off x="6352883" y="966754"/>
                  <a:ext cx="1909010" cy="4214846"/>
                  <a:chOff x="333083" y="1957354"/>
                  <a:chExt cx="1909010" cy="4214846"/>
                </a:xfrm>
              </p:grpSpPr>
              <p:sp>
                <p:nvSpPr>
                  <p:cNvPr id="88" name="Wave 87"/>
                  <p:cNvSpPr/>
                  <p:nvPr/>
                </p:nvSpPr>
                <p:spPr>
                  <a:xfrm rot="6109734">
                    <a:off x="394975" y="2205156"/>
                    <a:ext cx="1152332" cy="957401"/>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Wave 88"/>
                  <p:cNvSpPr/>
                  <p:nvPr/>
                </p:nvSpPr>
                <p:spPr>
                  <a:xfrm rot="4598943">
                    <a:off x="1163013" y="2383246"/>
                    <a:ext cx="1211882" cy="685800"/>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rot="19336703">
                    <a:off x="1242030" y="5622470"/>
                    <a:ext cx="315310" cy="549730"/>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rot="2192056">
                    <a:off x="869062" y="5592641"/>
                    <a:ext cx="315310" cy="547578"/>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822434" y="3345650"/>
                    <a:ext cx="1008993" cy="2484319"/>
                  </a:xfrm>
                  <a:prstGeom prst="trapezoid">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20274748">
                    <a:off x="1926783" y="3980494"/>
                    <a:ext cx="315310" cy="43840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rot="1435296">
                    <a:off x="333083" y="3913825"/>
                    <a:ext cx="315310" cy="43840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19984891">
                    <a:off x="1527364" y="2967067"/>
                    <a:ext cx="496707" cy="1334786"/>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p:cNvSpPr/>
                  <p:nvPr/>
                </p:nvSpPr>
                <p:spPr>
                  <a:xfrm rot="2090544">
                    <a:off x="597164" y="3028817"/>
                    <a:ext cx="531349" cy="1264665"/>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p:cNvSpPr/>
                  <p:nvPr/>
                </p:nvSpPr>
                <p:spPr>
                  <a:xfrm>
                    <a:off x="807720" y="3097590"/>
                    <a:ext cx="1008993" cy="2484319"/>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rot="10800000">
                    <a:off x="1137745" y="3126445"/>
                    <a:ext cx="378373" cy="292273"/>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p:cNvSpPr/>
                  <p:nvPr/>
                </p:nvSpPr>
                <p:spPr>
                  <a:xfrm rot="657615">
                    <a:off x="665693" y="3084089"/>
                    <a:ext cx="504497" cy="2725525"/>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rapezoid 99"/>
                  <p:cNvSpPr/>
                  <p:nvPr/>
                </p:nvSpPr>
                <p:spPr>
                  <a:xfrm rot="21232594">
                    <a:off x="1389526" y="3076675"/>
                    <a:ext cx="504497" cy="2761107"/>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885497" y="1957354"/>
                    <a:ext cx="882869" cy="124215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73"/>
                  <p:cNvGrpSpPr/>
                  <p:nvPr/>
                </p:nvGrpSpPr>
                <p:grpSpPr>
                  <a:xfrm rot="16200000">
                    <a:off x="199614" y="4310458"/>
                    <a:ext cx="2130612" cy="304800"/>
                    <a:chOff x="6065778" y="2743200"/>
                    <a:chExt cx="2083323" cy="356485"/>
                  </a:xfrm>
                </p:grpSpPr>
                <p:grpSp>
                  <p:nvGrpSpPr>
                    <p:cNvPr id="108" name="Group 56"/>
                    <p:cNvGrpSpPr/>
                    <p:nvPr/>
                  </p:nvGrpSpPr>
                  <p:grpSpPr>
                    <a:xfrm>
                      <a:off x="6065778" y="2771715"/>
                      <a:ext cx="757701" cy="316144"/>
                      <a:chOff x="6065778" y="2771715"/>
                      <a:chExt cx="757701" cy="316144"/>
                    </a:xfrm>
                  </p:grpSpPr>
                  <p:sp>
                    <p:nvSpPr>
                      <p:cNvPr id="115" name="Right Arrow Callout 114"/>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ight Arrow Callout 115"/>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57"/>
                    <p:cNvGrpSpPr/>
                    <p:nvPr/>
                  </p:nvGrpSpPr>
                  <p:grpSpPr>
                    <a:xfrm>
                      <a:off x="6741459" y="2783541"/>
                      <a:ext cx="757701" cy="316144"/>
                      <a:chOff x="6065778" y="2771715"/>
                      <a:chExt cx="757701" cy="316144"/>
                    </a:xfrm>
                  </p:grpSpPr>
                  <p:sp>
                    <p:nvSpPr>
                      <p:cNvPr id="113" name="Right Arrow Callout 112"/>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ight Arrow Callout 113"/>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70"/>
                    <p:cNvGrpSpPr/>
                    <p:nvPr/>
                  </p:nvGrpSpPr>
                  <p:grpSpPr>
                    <a:xfrm>
                      <a:off x="7391400" y="2743200"/>
                      <a:ext cx="757701" cy="316144"/>
                      <a:chOff x="6065778" y="2771715"/>
                      <a:chExt cx="757701" cy="316144"/>
                    </a:xfrm>
                  </p:grpSpPr>
                  <p:sp>
                    <p:nvSpPr>
                      <p:cNvPr id="111" name="Right Arrow Callout 110"/>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ight Arrow Callout 111"/>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3" name="Hexagon 102"/>
                  <p:cNvSpPr/>
                  <p:nvPr/>
                </p:nvSpPr>
                <p:spPr>
                  <a:xfrm>
                    <a:off x="1173480" y="3697514"/>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4" name="Hexagon 103"/>
                  <p:cNvSpPr/>
                  <p:nvPr/>
                </p:nvSpPr>
                <p:spPr>
                  <a:xfrm>
                    <a:off x="1173480" y="4297438"/>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5" name="Hexagon 104"/>
                  <p:cNvSpPr/>
                  <p:nvPr/>
                </p:nvSpPr>
                <p:spPr>
                  <a:xfrm>
                    <a:off x="1173480" y="5047343"/>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6" name="Cloud 105"/>
                  <p:cNvSpPr/>
                  <p:nvPr/>
                </p:nvSpPr>
                <p:spPr>
                  <a:xfrm>
                    <a:off x="963733" y="2675764"/>
                    <a:ext cx="685800" cy="914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1164688" y="2787486"/>
                    <a:ext cx="304800" cy="228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p:cNvGrpSpPr/>
                <p:nvPr/>
              </p:nvGrpSpPr>
              <p:grpSpPr>
                <a:xfrm>
                  <a:off x="6734938" y="514478"/>
                  <a:ext cx="1236724" cy="646929"/>
                  <a:chOff x="1239442" y="2583838"/>
                  <a:chExt cx="1535084" cy="678655"/>
                </a:xfrm>
              </p:grpSpPr>
              <p:sp>
                <p:nvSpPr>
                  <p:cNvPr id="78" name="Rounded Rectangle 77"/>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gular Pentagon 78"/>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gular Pentagon 79"/>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gular Pentagon 80"/>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iamond 81"/>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Diamond 82"/>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75" name="Straight Connector 74"/>
              <p:cNvCxnSpPr/>
              <p:nvPr/>
            </p:nvCxnSpPr>
            <p:spPr>
              <a:xfrm flipV="1">
                <a:off x="10160753" y="4704080"/>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11075644" y="4721040"/>
              <a:ext cx="637249" cy="1831167"/>
              <a:chOff x="11075644" y="4721040"/>
              <a:chExt cx="637249" cy="1831167"/>
            </a:xfrm>
          </p:grpSpPr>
          <p:grpSp>
            <p:nvGrpSpPr>
              <p:cNvPr id="16" name="Group 15"/>
              <p:cNvGrpSpPr/>
              <p:nvPr/>
            </p:nvGrpSpPr>
            <p:grpSpPr>
              <a:xfrm>
                <a:off x="11075644" y="5186267"/>
                <a:ext cx="637249" cy="1365940"/>
                <a:chOff x="609600" y="583179"/>
                <a:chExt cx="2536907" cy="5437845"/>
              </a:xfrm>
            </p:grpSpPr>
            <p:sp>
              <p:nvSpPr>
                <p:cNvPr id="18" name="Cloud 17"/>
                <p:cNvSpPr/>
                <p:nvPr/>
              </p:nvSpPr>
              <p:spPr>
                <a:xfrm rot="15842504">
                  <a:off x="1232100" y="1300593"/>
                  <a:ext cx="1576549" cy="158944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p:cNvSpPr/>
                <p:nvPr/>
              </p:nvSpPr>
              <p:spPr>
                <a:xfrm rot="19409858">
                  <a:off x="892552" y="1340487"/>
                  <a:ext cx="1462736" cy="15170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648966" y="3833161"/>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9600" y="3847014"/>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3003685">
                  <a:off x="1391356" y="5454139"/>
                  <a:ext cx="517337" cy="616433"/>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8959812">
                  <a:off x="1968371" y="5400120"/>
                  <a:ext cx="493581" cy="616433"/>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1473242">
                  <a:off x="886608" y="2378086"/>
                  <a:ext cx="847165" cy="1842247"/>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0069632">
                  <a:off x="2087208" y="2378187"/>
                  <a:ext cx="847165" cy="1842247"/>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0800000">
                  <a:off x="1469628" y="2378086"/>
                  <a:ext cx="847165" cy="1600201"/>
                </a:xfrm>
                <a:prstGeom prst="trapezoid">
                  <a:avLst>
                    <a:gd name="adj" fmla="val 9127"/>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26"/>
                <p:cNvSpPr/>
                <p:nvPr/>
              </p:nvSpPr>
              <p:spPr>
                <a:xfrm>
                  <a:off x="1262118" y="3794137"/>
                  <a:ext cx="1301676" cy="1913715"/>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rot="10800000">
                  <a:off x="1650026" y="2552784"/>
                  <a:ext cx="432499" cy="343951"/>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188105" y="967188"/>
                  <a:ext cx="1317629" cy="16324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692625" y="2995999"/>
                  <a:ext cx="324185" cy="414296"/>
                  <a:chOff x="7718612" y="1781687"/>
                  <a:chExt cx="1344706" cy="2238984"/>
                </a:xfrm>
              </p:grpSpPr>
              <p:sp>
                <p:nvSpPr>
                  <p:cNvPr id="68" name="Hexagon 67"/>
                  <p:cNvSpPr/>
                  <p:nvPr/>
                </p:nvSpPr>
                <p:spPr>
                  <a:xfrm>
                    <a:off x="7718612" y="1781687"/>
                    <a:ext cx="1344706" cy="2238984"/>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a:off x="7911353" y="2095451"/>
                    <a:ext cx="919770" cy="1531451"/>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ad Arrow 69"/>
                  <p:cNvSpPr/>
                  <p:nvPr/>
                </p:nvSpPr>
                <p:spPr>
                  <a:xfrm>
                    <a:off x="8175812" y="2178424"/>
                    <a:ext cx="363071" cy="537882"/>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Quad Arrow 70"/>
                  <p:cNvSpPr/>
                  <p:nvPr/>
                </p:nvSpPr>
                <p:spPr>
                  <a:xfrm>
                    <a:off x="8166848" y="2989730"/>
                    <a:ext cx="363071" cy="537882"/>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Quad Arrow 71"/>
                  <p:cNvSpPr/>
                  <p:nvPr/>
                </p:nvSpPr>
                <p:spPr>
                  <a:xfrm rot="16200000">
                    <a:off x="7992036" y="2640305"/>
                    <a:ext cx="311523" cy="405653"/>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Quad Arrow 72"/>
                  <p:cNvSpPr/>
                  <p:nvPr/>
                </p:nvSpPr>
                <p:spPr>
                  <a:xfrm rot="16200000">
                    <a:off x="8467165" y="2658234"/>
                    <a:ext cx="311523" cy="405653"/>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loud 30"/>
                <p:cNvSpPr/>
                <p:nvPr/>
              </p:nvSpPr>
              <p:spPr>
                <a:xfrm rot="15842504">
                  <a:off x="1523005" y="544028"/>
                  <a:ext cx="601045" cy="150150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074234" y="1289801"/>
                  <a:ext cx="1482143" cy="31669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Callout 32"/>
                <p:cNvSpPr/>
                <p:nvPr/>
              </p:nvSpPr>
              <p:spPr>
                <a:xfrm rot="10800000">
                  <a:off x="1480627" y="583179"/>
                  <a:ext cx="685800" cy="721063"/>
                </a:xfrm>
                <a:prstGeom prst="downArrowCallout">
                  <a:avLst>
                    <a:gd name="adj1" fmla="val 50000"/>
                    <a:gd name="adj2" fmla="val 25000"/>
                    <a:gd name="adj3" fmla="val 25000"/>
                    <a:gd name="adj4" fmla="val 4784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1715466" y="763566"/>
                  <a:ext cx="241263" cy="521419"/>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435551" y="2582946"/>
                  <a:ext cx="815811" cy="428024"/>
                  <a:chOff x="4060989" y="2584028"/>
                  <a:chExt cx="2227177" cy="1634875"/>
                </a:xfrm>
              </p:grpSpPr>
              <p:sp>
                <p:nvSpPr>
                  <p:cNvPr id="64" name="Hexagon 63"/>
                  <p:cNvSpPr/>
                  <p:nvPr/>
                </p:nvSpPr>
                <p:spPr>
                  <a:xfrm rot="20197899">
                    <a:off x="4060989" y="2584028"/>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20197899">
                    <a:off x="4543276" y="3369372"/>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402101" flipH="1">
                    <a:off x="5754766" y="2591111"/>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402101" flipH="1">
                    <a:off x="5272478" y="3369373"/>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Cloud 35"/>
                <p:cNvSpPr/>
                <p:nvPr/>
              </p:nvSpPr>
              <p:spPr>
                <a:xfrm>
                  <a:off x="1339480" y="2109147"/>
                  <a:ext cx="977313" cy="61561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627418" y="2205997"/>
                  <a:ext cx="375777" cy="2013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1332948" y="3969396"/>
                  <a:ext cx="529503" cy="1351984"/>
                  <a:chOff x="4423497" y="3524816"/>
                  <a:chExt cx="872510" cy="2153912"/>
                </a:xfrm>
              </p:grpSpPr>
              <p:sp>
                <p:nvSpPr>
                  <p:cNvPr id="59" name="Trapezoid 58"/>
                  <p:cNvSpPr/>
                  <p:nvPr/>
                </p:nvSpPr>
                <p:spPr>
                  <a:xfrm rot="192671">
                    <a:off x="4423497" y="5116344"/>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p:cNvSpPr/>
                  <p:nvPr/>
                </p:nvSpPr>
                <p:spPr>
                  <a:xfrm rot="192671">
                    <a:off x="4606082" y="511634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p:cNvSpPr/>
                  <p:nvPr/>
                </p:nvSpPr>
                <p:spPr>
                  <a:xfrm rot="192671">
                    <a:off x="4788667" y="513272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rot="192671">
                    <a:off x="4981678" y="5132728"/>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rot="192671">
                    <a:off x="4448842" y="3524816"/>
                    <a:ext cx="847165" cy="1842247"/>
                  </a:xfrm>
                  <a:prstGeom prst="trapezoid">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rot="720637">
                  <a:off x="1229832" y="3931494"/>
                  <a:ext cx="529503" cy="1351984"/>
                  <a:chOff x="4423497" y="3524816"/>
                  <a:chExt cx="872510" cy="2153912"/>
                </a:xfrm>
              </p:grpSpPr>
              <p:sp>
                <p:nvSpPr>
                  <p:cNvPr id="54" name="Trapezoid 53"/>
                  <p:cNvSpPr/>
                  <p:nvPr/>
                </p:nvSpPr>
                <p:spPr>
                  <a:xfrm rot="192671">
                    <a:off x="4423497" y="5116344"/>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192671">
                    <a:off x="4606082" y="511634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192671">
                    <a:off x="4788667" y="513272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92671">
                    <a:off x="4981678" y="5132728"/>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rot="192671">
                    <a:off x="4448842" y="3524816"/>
                    <a:ext cx="847165" cy="1842247"/>
                  </a:xfrm>
                  <a:prstGeom prst="trapezoid">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ed Rectangle 39"/>
                <p:cNvSpPr/>
                <p:nvPr/>
              </p:nvSpPr>
              <p:spPr>
                <a:xfrm>
                  <a:off x="1487237" y="3743307"/>
                  <a:ext cx="822381" cy="239797"/>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1310190" y="5532658"/>
                  <a:ext cx="1178807" cy="131041"/>
                  <a:chOff x="4343400" y="2747816"/>
                  <a:chExt cx="4844912" cy="1572845"/>
                </a:xfrm>
                <a:solidFill>
                  <a:srgbClr val="E7BE6B"/>
                </a:solidFill>
              </p:grpSpPr>
              <p:sp>
                <p:nvSpPr>
                  <p:cNvPr id="45" name="Rectangle 44"/>
                  <p:cNvSpPr/>
                  <p:nvPr/>
                </p:nvSpPr>
                <p:spPr>
                  <a:xfrm>
                    <a:off x="4343400" y="2758929"/>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rot="16200000">
                    <a:off x="4891864" y="2199352"/>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440328" y="2758929"/>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16200000">
                    <a:off x="5988792" y="3314996"/>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537256" y="2757710"/>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16200000">
                    <a:off x="7085720" y="2203056"/>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634184" y="2766533"/>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rot="16200000">
                    <a:off x="8182648" y="3314997"/>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731112" y="2766533"/>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Hexagon 41"/>
                <p:cNvSpPr/>
                <p:nvPr/>
              </p:nvSpPr>
              <p:spPr>
                <a:xfrm>
                  <a:off x="1230392" y="1348727"/>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exagon 42"/>
                <p:cNvSpPr/>
                <p:nvPr/>
              </p:nvSpPr>
              <p:spPr>
                <a:xfrm>
                  <a:off x="1722523" y="1352470"/>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exagon 43"/>
                <p:cNvSpPr/>
                <p:nvPr/>
              </p:nvSpPr>
              <p:spPr>
                <a:xfrm>
                  <a:off x="2174812" y="1352470"/>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p:cNvCxnSpPr/>
              <p:nvPr/>
            </p:nvCxnSpPr>
            <p:spPr>
              <a:xfrm flipV="1">
                <a:off x="11371780" y="4721040"/>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3" name="Rectangle 2"/>
          <p:cNvSpPr/>
          <p:nvPr/>
        </p:nvSpPr>
        <p:spPr>
          <a:xfrm>
            <a:off x="2825220" y="1766185"/>
            <a:ext cx="6916294" cy="1200329"/>
          </a:xfrm>
          <a:prstGeom prst="rect">
            <a:avLst/>
          </a:prstGeom>
        </p:spPr>
        <p:txBody>
          <a:bodyPr wrap="square">
            <a:spAutoFit/>
          </a:bodyPr>
          <a:lstStyle/>
          <a:p>
            <a:r>
              <a:rPr lang="en-US" i="1" dirty="0">
                <a:solidFill>
                  <a:srgbClr val="333333"/>
                </a:solidFill>
              </a:rPr>
              <a:t>And these plates of brass, which contain these engravings, which have the records of the holy scriptures upon them, which have the genealogy of our forefathers, even from the beginning—</a:t>
            </a:r>
          </a:p>
          <a:p>
            <a:r>
              <a:rPr lang="en-US" i="1" dirty="0">
                <a:solidFill>
                  <a:srgbClr val="333333"/>
                </a:solidFill>
              </a:rPr>
              <a:t>Alma 37:3</a:t>
            </a:r>
            <a:endParaRPr lang="en-US" i="1" dirty="0"/>
          </a:p>
        </p:txBody>
      </p:sp>
    </p:spTree>
    <p:extLst>
      <p:ext uri="{BB962C8B-B14F-4D97-AF65-F5344CB8AC3E}">
        <p14:creationId xmlns:p14="http://schemas.microsoft.com/office/powerpoint/2010/main" val="239112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Daniel and Ezekiel </a:t>
            </a:r>
          </a:p>
        </p:txBody>
      </p:sp>
      <p:sp>
        <p:nvSpPr>
          <p:cNvPr id="3" name="Rectangle 2"/>
          <p:cNvSpPr/>
          <p:nvPr/>
        </p:nvSpPr>
        <p:spPr>
          <a:xfrm>
            <a:off x="2033743" y="1041914"/>
            <a:ext cx="8501744" cy="369332"/>
          </a:xfrm>
          <a:prstGeom prst="rect">
            <a:avLst/>
          </a:prstGeom>
        </p:spPr>
        <p:txBody>
          <a:bodyPr wrap="square">
            <a:spAutoFit/>
          </a:bodyPr>
          <a:lstStyle/>
          <a:p>
            <a:pPr fontAlgn="base"/>
            <a:r>
              <a:rPr lang="en-US" dirty="0"/>
              <a:t>While the Jews were in captivity in Babylon the Lord continued to call Prophets</a:t>
            </a:r>
          </a:p>
        </p:txBody>
      </p:sp>
      <p:pic>
        <p:nvPicPr>
          <p:cNvPr id="11266" name="Picture 2" descr="http://imgc.allpostersimages.com/images/P-473-488-90/70/7081/M35V100Z/posters/stained-glass-daniel-in-the-lions-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946" y="2542102"/>
            <a:ext cx="450532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media.vam.ac.uk/media/thira/collection_images/2006AJ/2006AJ8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9675" y="1676400"/>
            <a:ext cx="4520863" cy="452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07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The Persians </a:t>
            </a:r>
          </a:p>
        </p:txBody>
      </p:sp>
      <p:sp>
        <p:nvSpPr>
          <p:cNvPr id="3" name="Rectangle 2"/>
          <p:cNvSpPr/>
          <p:nvPr/>
        </p:nvSpPr>
        <p:spPr>
          <a:xfrm>
            <a:off x="2033743" y="1041914"/>
            <a:ext cx="8501744" cy="646331"/>
          </a:xfrm>
          <a:prstGeom prst="rect">
            <a:avLst/>
          </a:prstGeom>
        </p:spPr>
        <p:txBody>
          <a:bodyPr wrap="square">
            <a:spAutoFit/>
          </a:bodyPr>
          <a:lstStyle/>
          <a:p>
            <a:pPr fontAlgn="base"/>
            <a:r>
              <a:rPr lang="en-US" dirty="0"/>
              <a:t>The Persians conquered the Babylonian Empire and allowed the Jews from the former Kingdom of Judah to return to Jerusalem to rebuild the temple </a:t>
            </a:r>
          </a:p>
        </p:txBody>
      </p:sp>
      <p:pic>
        <p:nvPicPr>
          <p:cNvPr id="12290" name="Picture 2" descr="http://orig12.deviantart.net/5f6a/f/2013/208/f/3/stained_glass_____persian_resturant_isfahan_by_magneto284-d6fgnqx.jpg"/>
          <p:cNvPicPr>
            <a:picLocks noChangeAspect="1" noChangeArrowheads="1"/>
          </p:cNvPicPr>
          <p:nvPr/>
        </p:nvPicPr>
        <p:blipFill rotWithShape="1">
          <a:blip r:embed="rId3">
            <a:extLst>
              <a:ext uri="{28A0092B-C50C-407E-A947-70E740481C1C}">
                <a14:useLocalDpi xmlns:a14="http://schemas.microsoft.com/office/drawing/2010/main" val="0"/>
              </a:ext>
            </a:extLst>
          </a:blip>
          <a:srcRect t="8272" r="5443" b="30775"/>
          <a:stretch/>
        </p:blipFill>
        <p:spPr bwMode="auto">
          <a:xfrm>
            <a:off x="5018144" y="2960914"/>
            <a:ext cx="6484711" cy="313508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upload.wikimedia.org/wikipedia/commons/9/92/BLW_Stained_Glass_-_Scene_from_the_Story_of_Danie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203" t="20231" r="11526" b="27038"/>
          <a:stretch/>
        </p:blipFill>
        <p:spPr bwMode="auto">
          <a:xfrm>
            <a:off x="446316" y="2082182"/>
            <a:ext cx="3599656" cy="31926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787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Haggai and Zechariah </a:t>
            </a:r>
          </a:p>
        </p:txBody>
      </p:sp>
      <p:sp>
        <p:nvSpPr>
          <p:cNvPr id="3" name="Rectangle 2"/>
          <p:cNvSpPr/>
          <p:nvPr/>
        </p:nvSpPr>
        <p:spPr>
          <a:xfrm>
            <a:off x="1086685" y="1526786"/>
            <a:ext cx="8501744" cy="369332"/>
          </a:xfrm>
          <a:prstGeom prst="rect">
            <a:avLst/>
          </a:prstGeom>
        </p:spPr>
        <p:txBody>
          <a:bodyPr wrap="square">
            <a:spAutoFit/>
          </a:bodyPr>
          <a:lstStyle/>
          <a:p>
            <a:pPr fontAlgn="base"/>
            <a:r>
              <a:rPr lang="en-US" dirty="0"/>
              <a:t>They administer to the Jews who returned to Jerusalem</a:t>
            </a:r>
          </a:p>
        </p:txBody>
      </p:sp>
      <p:pic>
        <p:nvPicPr>
          <p:cNvPr id="13314" name="Picture 2" descr="http://www.therosewindow.com/pilot/Chartres/images/w121_7-IMG_74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871" y="2400658"/>
            <a:ext cx="4775272" cy="336656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cleansingfiredor.com/wp-content/uploads/2014/02/AIMG_692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535" b="2128"/>
          <a:stretch/>
        </p:blipFill>
        <p:spPr bwMode="auto">
          <a:xfrm>
            <a:off x="7710260" y="1015663"/>
            <a:ext cx="2881540" cy="560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60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Esther--Queen of Persia </a:t>
            </a:r>
          </a:p>
        </p:txBody>
      </p:sp>
      <p:pic>
        <p:nvPicPr>
          <p:cNvPr id="14340" name="Picture 4" descr="https://upload.wikimedia.org/wikipedia/commons/4/40/Cathedral_of_Saint_Mary_of_the_Immaculate_Conception_(Peoria,_Illinois)_-_stained_glass,_arcade,_Esther_close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144" y="1015663"/>
            <a:ext cx="2071086" cy="55462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41987" y="2443961"/>
            <a:ext cx="3309257" cy="1569660"/>
          </a:xfrm>
          <a:prstGeom prst="rect">
            <a:avLst/>
          </a:prstGeom>
        </p:spPr>
        <p:txBody>
          <a:bodyPr wrap="square">
            <a:spAutoFit/>
          </a:bodyPr>
          <a:lstStyle/>
          <a:p>
            <a:r>
              <a:rPr lang="en-US" sz="2400" dirty="0">
                <a:solidFill>
                  <a:srgbClr val="333333"/>
                </a:solidFill>
              </a:rPr>
              <a:t>S</a:t>
            </a:r>
            <a:r>
              <a:rPr lang="en-US" sz="2400" b="0" i="0" dirty="0">
                <a:solidFill>
                  <a:srgbClr val="333333"/>
                </a:solidFill>
                <a:effectLst/>
              </a:rPr>
              <a:t>ome years later, a Jew named Esther became the queen of Persia.</a:t>
            </a:r>
            <a:endParaRPr lang="en-US" sz="2400" dirty="0"/>
          </a:p>
        </p:txBody>
      </p:sp>
    </p:spTree>
    <p:extLst>
      <p:ext uri="{BB962C8B-B14F-4D97-AF65-F5344CB8AC3E}">
        <p14:creationId xmlns:p14="http://schemas.microsoft.com/office/powerpoint/2010/main" val="3946910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Ezra and Nehemiah </a:t>
            </a:r>
          </a:p>
        </p:txBody>
      </p:sp>
      <p:sp>
        <p:nvSpPr>
          <p:cNvPr id="5" name="Rectangle 4"/>
          <p:cNvSpPr/>
          <p:nvPr/>
        </p:nvSpPr>
        <p:spPr>
          <a:xfrm>
            <a:off x="4315780" y="1270525"/>
            <a:ext cx="2259191" cy="3693319"/>
          </a:xfrm>
          <a:prstGeom prst="rect">
            <a:avLst/>
          </a:prstGeom>
        </p:spPr>
        <p:txBody>
          <a:bodyPr wrap="square">
            <a:spAutoFit/>
          </a:bodyPr>
          <a:lstStyle/>
          <a:p>
            <a:r>
              <a:rPr lang="en-US" dirty="0"/>
              <a:t>Ezra led most of the Jews back to Jerusalem and sought to reestablish the law of Moses among the people. </a:t>
            </a:r>
          </a:p>
          <a:p>
            <a:endParaRPr lang="en-US" dirty="0"/>
          </a:p>
          <a:p>
            <a:r>
              <a:rPr lang="en-US" dirty="0"/>
              <a:t>Nehemiah also came to Jerusalem and led the Jews in rebuilding the walls of the city</a:t>
            </a:r>
          </a:p>
        </p:txBody>
      </p:sp>
      <p:pic>
        <p:nvPicPr>
          <p:cNvPr id="15362" name="Picture 2" descr="https://stainedglassinc.com/glass/full/32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76" b="2953"/>
          <a:stretch/>
        </p:blipFill>
        <p:spPr bwMode="auto">
          <a:xfrm>
            <a:off x="330507" y="1215909"/>
            <a:ext cx="3816139" cy="44261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7130142" y="2289292"/>
            <a:ext cx="4237718" cy="4057386"/>
            <a:chOff x="6912428" y="1374892"/>
            <a:chExt cx="4237718" cy="4057386"/>
          </a:xfrm>
        </p:grpSpPr>
        <p:pic>
          <p:nvPicPr>
            <p:cNvPr id="15366" name="Picture 6" descr="http://www.jeffgeerling.com/sites/jeffgeerling.com/files/galleries/photos/OT3%20-%20Nehemiah%20Begins%20Reconstruction%20of%20the%20Temp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428" y="1374892"/>
              <a:ext cx="4237718" cy="3902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912428" y="5216834"/>
              <a:ext cx="2056973" cy="215444"/>
            </a:xfrm>
            <a:prstGeom prst="rect">
              <a:avLst/>
            </a:prstGeom>
          </p:spPr>
          <p:txBody>
            <a:bodyPr wrap="none">
              <a:spAutoFit/>
            </a:bodyPr>
            <a:lstStyle/>
            <a:p>
              <a:r>
                <a:rPr lang="fr-FR" sz="800" b="0" i="1" dirty="0">
                  <a:solidFill>
                    <a:srgbClr val="000000"/>
                  </a:solidFill>
                  <a:effectLst/>
                  <a:latin typeface="Georgia" panose="02040502050405020303" pitchFamily="18" charset="0"/>
                </a:rPr>
                <a:t>St. Vincent de Paul Chapel, St. Louis, MO</a:t>
              </a:r>
              <a:endParaRPr lang="en-US" sz="800" dirty="0"/>
            </a:p>
          </p:txBody>
        </p:sp>
      </p:grpSp>
    </p:spTree>
    <p:extLst>
      <p:ext uri="{BB962C8B-B14F-4D97-AF65-F5344CB8AC3E}">
        <p14:creationId xmlns:p14="http://schemas.microsoft.com/office/powerpoint/2010/main" val="2148871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Malachi </a:t>
            </a:r>
          </a:p>
        </p:txBody>
      </p:sp>
      <p:sp>
        <p:nvSpPr>
          <p:cNvPr id="5" name="Rectangle 4"/>
          <p:cNvSpPr/>
          <p:nvPr/>
        </p:nvSpPr>
        <p:spPr>
          <a:xfrm>
            <a:off x="4152495" y="830997"/>
            <a:ext cx="5143906" cy="369332"/>
          </a:xfrm>
          <a:prstGeom prst="rect">
            <a:avLst/>
          </a:prstGeom>
        </p:spPr>
        <p:txBody>
          <a:bodyPr wrap="square">
            <a:spAutoFit/>
          </a:bodyPr>
          <a:lstStyle/>
          <a:p>
            <a:r>
              <a:rPr lang="en-US" dirty="0"/>
              <a:t>The Last Prophet in the Old Testament</a:t>
            </a:r>
          </a:p>
        </p:txBody>
      </p:sp>
      <p:pic>
        <p:nvPicPr>
          <p:cNvPr id="16386" name="Picture 2" descr="https://s-media-cache-ak0.pinimg.com/originals/93/54/b1/9354b11b34a3bc8db6eb8db624fb2f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2051" y="804140"/>
            <a:ext cx="3641272" cy="48550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152495" y="1340680"/>
            <a:ext cx="3473714" cy="1384995"/>
          </a:xfrm>
          <a:prstGeom prst="rect">
            <a:avLst/>
          </a:prstGeom>
        </p:spPr>
        <p:txBody>
          <a:bodyPr wrap="square">
            <a:spAutoFit/>
          </a:bodyPr>
          <a:lstStyle/>
          <a:p>
            <a:r>
              <a:rPr lang="en-US" sz="2800" b="0" i="0" dirty="0">
                <a:solidFill>
                  <a:srgbClr val="333333"/>
                </a:solidFill>
                <a:effectLst/>
              </a:rPr>
              <a:t>The prophecy of Malachi was spoken about 430 </a:t>
            </a:r>
            <a:r>
              <a:rPr lang="en-US" sz="2800" b="0" i="0" cap="all" dirty="0">
                <a:solidFill>
                  <a:srgbClr val="333333"/>
                </a:solidFill>
                <a:effectLst/>
              </a:rPr>
              <a:t>BC</a:t>
            </a:r>
            <a:r>
              <a:rPr lang="en-US" sz="2800" dirty="0"/>
              <a:t> </a:t>
            </a:r>
          </a:p>
        </p:txBody>
      </p:sp>
      <p:sp>
        <p:nvSpPr>
          <p:cNvPr id="11" name="Rectangle 10"/>
          <p:cNvSpPr/>
          <p:nvPr/>
        </p:nvSpPr>
        <p:spPr>
          <a:xfrm>
            <a:off x="8621487" y="6364346"/>
            <a:ext cx="3473714" cy="369332"/>
          </a:xfrm>
          <a:prstGeom prst="rect">
            <a:avLst/>
          </a:prstGeom>
        </p:spPr>
        <p:txBody>
          <a:bodyPr wrap="square">
            <a:spAutoFit/>
          </a:bodyPr>
          <a:lstStyle/>
          <a:p>
            <a:pPr algn="r"/>
            <a:r>
              <a:rPr lang="en-US" b="0" i="0" dirty="0">
                <a:solidFill>
                  <a:srgbClr val="333333"/>
                </a:solidFill>
                <a:effectLst/>
              </a:rPr>
              <a:t>(1)</a:t>
            </a:r>
            <a:endParaRPr lang="en-US" dirty="0"/>
          </a:p>
        </p:txBody>
      </p:sp>
      <p:sp>
        <p:nvSpPr>
          <p:cNvPr id="8" name="Rectangle 7"/>
          <p:cNvSpPr/>
          <p:nvPr/>
        </p:nvSpPr>
        <p:spPr>
          <a:xfrm>
            <a:off x="4103726" y="5348683"/>
            <a:ext cx="4056975" cy="1200329"/>
          </a:xfrm>
          <a:prstGeom prst="rect">
            <a:avLst/>
          </a:prstGeom>
        </p:spPr>
        <p:txBody>
          <a:bodyPr wrap="square">
            <a:spAutoFit/>
          </a:bodyPr>
          <a:lstStyle/>
          <a:p>
            <a:r>
              <a:rPr lang="en-US" b="0" i="0" dirty="0">
                <a:solidFill>
                  <a:srgbClr val="333333"/>
                </a:solidFill>
                <a:effectLst/>
              </a:rPr>
              <a:t>The Old Testament prophet Malachi foresaw Elijah’s role in latter-day temple and family history work.</a:t>
            </a:r>
          </a:p>
          <a:p>
            <a:r>
              <a:rPr lang="en-US" dirty="0">
                <a:solidFill>
                  <a:srgbClr val="333333"/>
                </a:solidFill>
              </a:rPr>
              <a:t>(Malachi 4:5-6)</a:t>
            </a:r>
            <a:endParaRPr lang="en-US" dirty="0"/>
          </a:p>
        </p:txBody>
      </p:sp>
      <p:pic>
        <p:nvPicPr>
          <p:cNvPr id="16390" name="Picture 6" descr="http://www.moroni10.com/LDS/Temple_Tour/San-Antonio-Temple-Sealing-Roo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6209" y="2135587"/>
            <a:ext cx="4336591" cy="321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8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2862322"/>
          </a:xfrm>
          <a:prstGeom prst="rect">
            <a:avLst/>
          </a:prstGeom>
          <a:noFill/>
        </p:spPr>
        <p:txBody>
          <a:bodyPr wrap="square" rtlCol="0">
            <a:spAutoFit/>
          </a:bodyPr>
          <a:lstStyle/>
          <a:p>
            <a:r>
              <a:rPr lang="en-US" dirty="0"/>
              <a:t>Sources:</a:t>
            </a:r>
          </a:p>
          <a:p>
            <a:endParaRPr lang="en-US" dirty="0"/>
          </a:p>
          <a:p>
            <a:r>
              <a:rPr lang="en-US" dirty="0"/>
              <a:t>Videos: The Lord Communicates Through Prophets (1:52)</a:t>
            </a:r>
          </a:p>
          <a:p>
            <a:r>
              <a:rPr lang="en-US" dirty="0"/>
              <a:t>	God’s Laws Bless His Children (2:08)</a:t>
            </a:r>
          </a:p>
          <a:p>
            <a:endParaRPr lang="en-US" dirty="0"/>
          </a:p>
          <a:p>
            <a:pPr marL="342900" indent="-342900">
              <a:buAutoNum type="arabicPeriod"/>
            </a:pPr>
            <a:r>
              <a:rPr lang="en-US" dirty="0"/>
              <a:t>Bible Dictionary</a:t>
            </a:r>
          </a:p>
          <a:p>
            <a:pPr marL="342900" indent="-342900">
              <a:buAutoNum type="arabicPeriod"/>
            </a:pPr>
            <a:endParaRPr lang="en-US" dirty="0"/>
          </a:p>
          <a:p>
            <a:r>
              <a:rPr lang="en-US" dirty="0"/>
              <a:t>Suggested Hymn:</a:t>
            </a:r>
          </a:p>
          <a:p>
            <a:r>
              <a:rPr lang="en-US" dirty="0"/>
              <a:t>Go, Ye Messengers of</a:t>
            </a:r>
          </a:p>
          <a:p>
            <a:r>
              <a:rPr lang="en-US" dirty="0"/>
              <a:t>Glory #262 Verse 2</a:t>
            </a:r>
          </a:p>
        </p:txBody>
      </p:sp>
      <p:sp>
        <p:nvSpPr>
          <p:cNvPr id="3" name="Rectangle 2"/>
          <p:cNvSpPr/>
          <p:nvPr/>
        </p:nvSpPr>
        <p:spPr>
          <a:xfrm>
            <a:off x="4287216" y="6123543"/>
            <a:ext cx="2914197" cy="369332"/>
          </a:xfrm>
          <a:prstGeom prst="rect">
            <a:avLst/>
          </a:prstGeom>
        </p:spPr>
        <p:txBody>
          <a:bodyPr wrap="square">
            <a:spAutoFit/>
          </a:bodyPr>
          <a:lstStyle/>
          <a:p>
            <a:r>
              <a:rPr lang="en-US" b="0" i="0" dirty="0">
                <a:solidFill>
                  <a:srgbClr val="333333"/>
                </a:solidFill>
                <a:effectLst/>
              </a:rPr>
              <a:t>Kaysville Utah Tabernacle</a:t>
            </a:r>
            <a:endParaRPr lang="en-US" dirty="0"/>
          </a:p>
        </p:txBody>
      </p:sp>
      <p:pic>
        <p:nvPicPr>
          <p:cNvPr id="17414" name="Picture 6" descr="https://www.lds.org/bc/content/shared/content/images/gospel-library/magazine/ensignlp.nfo:o:2d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1082" y="201751"/>
            <a:ext cx="2332718" cy="351313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869502" y="3758512"/>
            <a:ext cx="2914197" cy="369332"/>
          </a:xfrm>
          <a:prstGeom prst="rect">
            <a:avLst/>
          </a:prstGeom>
        </p:spPr>
        <p:txBody>
          <a:bodyPr wrap="square">
            <a:spAutoFit/>
          </a:bodyPr>
          <a:lstStyle/>
          <a:p>
            <a:r>
              <a:rPr lang="en-US" b="0" i="0" dirty="0">
                <a:solidFill>
                  <a:srgbClr val="333333"/>
                </a:solidFill>
                <a:effectLst/>
              </a:rPr>
              <a:t>Liberty Park Ward, Utah</a:t>
            </a:r>
            <a:endParaRPr lang="en-US" dirty="0"/>
          </a:p>
        </p:txBody>
      </p:sp>
      <p:sp>
        <p:nvSpPr>
          <p:cNvPr id="8" name="Footer Placeholder 14">
            <a:extLst>
              <a:ext uri="{FF2B5EF4-FFF2-40B4-BE49-F238E27FC236}">
                <a16:creationId xmlns:a16="http://schemas.microsoft.com/office/drawing/2014/main" id="{3CC47228-85DA-4255-A046-0965A466EE7E}"/>
              </a:ext>
            </a:extLst>
          </p:cNvPr>
          <p:cNvSpPr>
            <a:spLocks noGrp="1"/>
          </p:cNvSpPr>
          <p:nvPr/>
        </p:nvSpPr>
        <p:spPr>
          <a:xfrm>
            <a:off x="0" y="654162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pic>
        <p:nvPicPr>
          <p:cNvPr id="1026" name="Picture 2" descr="Image result for kaysville tabernacle">
            <a:extLst>
              <a:ext uri="{FF2B5EF4-FFF2-40B4-BE49-F238E27FC236}">
                <a16:creationId xmlns:a16="http://schemas.microsoft.com/office/drawing/2014/main" id="{EABB1393-68B9-4806-A95F-C987E916003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06" b="5012"/>
          <a:stretch/>
        </p:blipFill>
        <p:spPr bwMode="auto">
          <a:xfrm>
            <a:off x="3157060" y="1571589"/>
            <a:ext cx="5025822" cy="450320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8D1C5615-DDA7-4A00-A780-2436F9683C19}"/>
              </a:ext>
            </a:extLst>
          </p:cNvPr>
          <p:cNvGrpSpPr/>
          <p:nvPr/>
        </p:nvGrpSpPr>
        <p:grpSpPr>
          <a:xfrm>
            <a:off x="6299609" y="350887"/>
            <a:ext cx="793194" cy="1004713"/>
            <a:chOff x="7543800" y="3810000"/>
            <a:chExt cx="1143000" cy="1447800"/>
          </a:xfrm>
        </p:grpSpPr>
        <p:sp>
          <p:nvSpPr>
            <p:cNvPr id="16" name="Trapezoid 15">
              <a:extLst>
                <a:ext uri="{FF2B5EF4-FFF2-40B4-BE49-F238E27FC236}">
                  <a16:creationId xmlns:a16="http://schemas.microsoft.com/office/drawing/2014/main" id="{3AF54716-1902-4E10-88C4-AC007E0B3562}"/>
                </a:ext>
              </a:extLst>
            </p:cNvPr>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ounded Rectangle 79">
              <a:extLst>
                <a:ext uri="{FF2B5EF4-FFF2-40B4-BE49-F238E27FC236}">
                  <a16:creationId xmlns:a16="http://schemas.microsoft.com/office/drawing/2014/main" id="{A4C5F6B2-7D07-4E57-944B-B8D52398DD61}"/>
                </a:ext>
              </a:extLst>
            </p:cNvPr>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ounded Rectangle 80">
              <a:extLst>
                <a:ext uri="{FF2B5EF4-FFF2-40B4-BE49-F238E27FC236}">
                  <a16:creationId xmlns:a16="http://schemas.microsoft.com/office/drawing/2014/main" id="{0BB56D14-6467-4532-AE78-56115E0EB26F}"/>
                </a:ext>
              </a:extLst>
            </p:cNvPr>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ounded Rectangle 81">
              <a:extLst>
                <a:ext uri="{FF2B5EF4-FFF2-40B4-BE49-F238E27FC236}">
                  <a16:creationId xmlns:a16="http://schemas.microsoft.com/office/drawing/2014/main" id="{6E9B6DB1-9AC0-4A24-8F26-C73AC742D083}"/>
                </a:ext>
              </a:extLst>
            </p:cNvPr>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nvGrpSpPr>
            <p:cNvPr id="20" name="Group 19">
              <a:extLst>
                <a:ext uri="{FF2B5EF4-FFF2-40B4-BE49-F238E27FC236}">
                  <a16:creationId xmlns:a16="http://schemas.microsoft.com/office/drawing/2014/main" id="{50EBA80F-6B62-4D66-B3D5-C661D1740E6E}"/>
                </a:ext>
              </a:extLst>
            </p:cNvPr>
            <p:cNvGrpSpPr/>
            <p:nvPr/>
          </p:nvGrpSpPr>
          <p:grpSpPr>
            <a:xfrm>
              <a:off x="7924800" y="3810000"/>
              <a:ext cx="645353" cy="610017"/>
              <a:chOff x="7924800" y="5867400"/>
              <a:chExt cx="645353" cy="610017"/>
            </a:xfrm>
          </p:grpSpPr>
          <p:grpSp>
            <p:nvGrpSpPr>
              <p:cNvPr id="28" name="Group 27">
                <a:extLst>
                  <a:ext uri="{FF2B5EF4-FFF2-40B4-BE49-F238E27FC236}">
                    <a16:creationId xmlns:a16="http://schemas.microsoft.com/office/drawing/2014/main" id="{5DDEA7F6-5364-4E46-9977-8AC70EA41D68}"/>
                  </a:ext>
                </a:extLst>
              </p:cNvPr>
              <p:cNvGrpSpPr/>
              <p:nvPr/>
            </p:nvGrpSpPr>
            <p:grpSpPr>
              <a:xfrm>
                <a:off x="7924800" y="5867400"/>
                <a:ext cx="645353" cy="610017"/>
                <a:chOff x="3037563" y="3121795"/>
                <a:chExt cx="1250371" cy="1224010"/>
              </a:xfrm>
            </p:grpSpPr>
            <p:sp>
              <p:nvSpPr>
                <p:cNvPr id="30" name="Oval 29">
                  <a:extLst>
                    <a:ext uri="{FF2B5EF4-FFF2-40B4-BE49-F238E27FC236}">
                      <a16:creationId xmlns:a16="http://schemas.microsoft.com/office/drawing/2014/main" id="{5A5E5257-B891-4CA8-AE24-88D3B3E4C747}"/>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1" name="Oval 30">
                  <a:extLst>
                    <a:ext uri="{FF2B5EF4-FFF2-40B4-BE49-F238E27FC236}">
                      <a16:creationId xmlns:a16="http://schemas.microsoft.com/office/drawing/2014/main" id="{F0D376C6-1B96-4869-81B6-DCD7DA6DBF60}"/>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824D28C9-5ADD-45B5-96C8-1213606A1495}"/>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9C65980F-E290-4300-843D-6B64CB66ECC8}"/>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9" name="Oval 28">
                <a:extLst>
                  <a:ext uri="{FF2B5EF4-FFF2-40B4-BE49-F238E27FC236}">
                    <a16:creationId xmlns:a16="http://schemas.microsoft.com/office/drawing/2014/main" id="{ECF13E33-FD5C-4386-A60F-A9715AE70F53}"/>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1" name="Group 20">
              <a:extLst>
                <a:ext uri="{FF2B5EF4-FFF2-40B4-BE49-F238E27FC236}">
                  <a16:creationId xmlns:a16="http://schemas.microsoft.com/office/drawing/2014/main" id="{FE335788-E77A-40EC-825F-1FB107FE0F0A}"/>
                </a:ext>
              </a:extLst>
            </p:cNvPr>
            <p:cNvGrpSpPr/>
            <p:nvPr/>
          </p:nvGrpSpPr>
          <p:grpSpPr>
            <a:xfrm>
              <a:off x="7543800" y="4038600"/>
              <a:ext cx="403070" cy="381000"/>
              <a:chOff x="7924800" y="5867400"/>
              <a:chExt cx="645353" cy="610017"/>
            </a:xfrm>
          </p:grpSpPr>
          <p:grpSp>
            <p:nvGrpSpPr>
              <p:cNvPr id="22" name="Group 21">
                <a:extLst>
                  <a:ext uri="{FF2B5EF4-FFF2-40B4-BE49-F238E27FC236}">
                    <a16:creationId xmlns:a16="http://schemas.microsoft.com/office/drawing/2014/main" id="{D31A6323-2146-4B1C-AC63-45C3C276CE08}"/>
                  </a:ext>
                </a:extLst>
              </p:cNvPr>
              <p:cNvGrpSpPr/>
              <p:nvPr/>
            </p:nvGrpSpPr>
            <p:grpSpPr>
              <a:xfrm>
                <a:off x="7924800" y="5867400"/>
                <a:ext cx="645353" cy="610017"/>
                <a:chOff x="3037563" y="3121795"/>
                <a:chExt cx="1250371" cy="1224010"/>
              </a:xfrm>
            </p:grpSpPr>
            <p:sp>
              <p:nvSpPr>
                <p:cNvPr id="24" name="Oval 23">
                  <a:extLst>
                    <a:ext uri="{FF2B5EF4-FFF2-40B4-BE49-F238E27FC236}">
                      <a16:creationId xmlns:a16="http://schemas.microsoft.com/office/drawing/2014/main" id="{1B444DFF-9941-4BAF-BC15-212B723FF9BD}"/>
                    </a:ext>
                  </a:extLst>
                </p:cNvPr>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5EA32D50-78F4-4730-995B-672EA6483265}"/>
                    </a:ext>
                  </a:extLst>
                </p:cNvPr>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4E0E0F5C-35FB-40B1-94E6-38E3987C6CE7}"/>
                    </a:ext>
                  </a:extLst>
                </p:cNvPr>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a:extLst>
                    <a:ext uri="{FF2B5EF4-FFF2-40B4-BE49-F238E27FC236}">
                      <a16:creationId xmlns:a16="http://schemas.microsoft.com/office/drawing/2014/main" id="{F8797B65-7684-4264-8E26-61CDECDBE735}"/>
                    </a:ext>
                  </a:extLst>
                </p:cNvPr>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23" name="Oval 22">
                <a:extLst>
                  <a:ext uri="{FF2B5EF4-FFF2-40B4-BE49-F238E27FC236}">
                    <a16:creationId xmlns:a16="http://schemas.microsoft.com/office/drawing/2014/main" id="{998A83E5-876C-49CB-BBCD-DEB7062991C8}"/>
                  </a:ext>
                </a:extLst>
              </p:cNvPr>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800778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9" name="Rectangle 8"/>
          <p:cNvSpPr/>
          <p:nvPr/>
        </p:nvSpPr>
        <p:spPr>
          <a:xfrm>
            <a:off x="7780930" y="3526972"/>
            <a:ext cx="2914197" cy="646331"/>
          </a:xfrm>
          <a:prstGeom prst="rect">
            <a:avLst/>
          </a:prstGeom>
        </p:spPr>
        <p:txBody>
          <a:bodyPr wrap="square">
            <a:spAutoFit/>
          </a:bodyPr>
          <a:lstStyle/>
          <a:p>
            <a:r>
              <a:rPr lang="en-US" b="0" i="0" dirty="0">
                <a:solidFill>
                  <a:srgbClr val="333333"/>
                </a:solidFill>
                <a:effectLst/>
              </a:rPr>
              <a:t>Sao Paulo Brazil—LDS Temple</a:t>
            </a:r>
            <a:endParaRPr lang="en-US" dirty="0"/>
          </a:p>
        </p:txBody>
      </p:sp>
      <p:pic>
        <p:nvPicPr>
          <p:cNvPr id="18434" name="Picture 2" descr="http://holdmanstudios.com/wp-content/uploads/2012/12/LDS-temple-Stain-Glass-Windows-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84" y="748619"/>
            <a:ext cx="6872061" cy="555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181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3012" t="62688" r="85158" b="13195"/>
          <a:stretch/>
        </p:blipFill>
        <p:spPr bwMode="auto">
          <a:xfrm rot="16200000">
            <a:off x="8349346" y="5328557"/>
            <a:ext cx="849085" cy="173082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3316" t="12484" r="86674" b="49143"/>
          <a:stretch/>
        </p:blipFill>
        <p:spPr bwMode="auto">
          <a:xfrm rot="16200000">
            <a:off x="3588395" y="4882242"/>
            <a:ext cx="718457" cy="275408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32589" t="89383" r="32223" b="3034"/>
          <a:stretch/>
        </p:blipFill>
        <p:spPr bwMode="auto">
          <a:xfrm rot="5400000">
            <a:off x="-832756" y="3048001"/>
            <a:ext cx="2525485" cy="54428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86130" t="62081" r="3101" b="13651"/>
          <a:stretch/>
        </p:blipFill>
        <p:spPr bwMode="auto">
          <a:xfrm rot="16200000">
            <a:off x="8382001" y="-293917"/>
            <a:ext cx="772886" cy="174171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86736" t="12787" r="3405" b="49597"/>
          <a:stretch/>
        </p:blipFill>
        <p:spPr bwMode="auto">
          <a:xfrm rot="16200000">
            <a:off x="3566622" y="-805545"/>
            <a:ext cx="707572" cy="269965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signs diagram"/>
          <p:cNvPicPr>
            <a:picLocks noChangeAspect="1" noChangeArrowheads="1"/>
          </p:cNvPicPr>
          <p:nvPr/>
        </p:nvPicPr>
        <p:blipFill rotWithShape="1">
          <a:blip r:embed="rId2">
            <a:extLst>
              <a:ext uri="{28A0092B-C50C-407E-A947-70E740481C1C}">
                <a14:useLocalDpi xmlns:a14="http://schemas.microsoft.com/office/drawing/2010/main" val="0"/>
              </a:ext>
            </a:extLst>
          </a:blip>
          <a:srcRect l="26521" t="7023" r="27067" b="83724"/>
          <a:stretch/>
        </p:blipFill>
        <p:spPr bwMode="auto">
          <a:xfrm rot="5400000">
            <a:off x="10042072" y="2732315"/>
            <a:ext cx="3331028" cy="66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468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3128" t="11029" r="22967" b="14371"/>
          <a:stretch/>
        </p:blipFill>
        <p:spPr>
          <a:xfrm>
            <a:off x="0" y="0"/>
            <a:ext cx="12192000" cy="6858000"/>
          </a:xfrm>
          <a:prstGeom prst="rect">
            <a:avLst/>
          </a:prstGeom>
        </p:spPr>
      </p:pic>
    </p:spTree>
    <p:extLst>
      <p:ext uri="{BB962C8B-B14F-4D97-AF65-F5344CB8AC3E}">
        <p14:creationId xmlns:p14="http://schemas.microsoft.com/office/powerpoint/2010/main" val="16338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grpSp>
        <p:nvGrpSpPr>
          <p:cNvPr id="5" name="Group 4"/>
          <p:cNvGrpSpPr/>
          <p:nvPr/>
        </p:nvGrpSpPr>
        <p:grpSpPr>
          <a:xfrm>
            <a:off x="2463212" y="161453"/>
            <a:ext cx="7265575" cy="2526780"/>
            <a:chOff x="627614" y="1034073"/>
            <a:chExt cx="7265575" cy="2526780"/>
          </a:xfrm>
        </p:grpSpPr>
        <p:grpSp>
          <p:nvGrpSpPr>
            <p:cNvPr id="6" name="Group 5"/>
            <p:cNvGrpSpPr/>
            <p:nvPr/>
          </p:nvGrpSpPr>
          <p:grpSpPr>
            <a:xfrm>
              <a:off x="627614" y="1034073"/>
              <a:ext cx="3020978" cy="2521676"/>
              <a:chOff x="457200" y="457200"/>
              <a:chExt cx="3020978" cy="2521676"/>
            </a:xfrm>
          </p:grpSpPr>
          <p:grpSp>
            <p:nvGrpSpPr>
              <p:cNvPr id="53" name="Group 52"/>
              <p:cNvGrpSpPr/>
              <p:nvPr/>
            </p:nvGrpSpPr>
            <p:grpSpPr>
              <a:xfrm>
                <a:off x="457200" y="457200"/>
                <a:ext cx="1215358" cy="2497726"/>
                <a:chOff x="5410200" y="1299205"/>
                <a:chExt cx="1215358" cy="2497726"/>
              </a:xfrm>
            </p:grpSpPr>
            <p:grpSp>
              <p:nvGrpSpPr>
                <p:cNvPr id="75" name="Group 74"/>
                <p:cNvGrpSpPr/>
                <p:nvPr/>
              </p:nvGrpSpPr>
              <p:grpSpPr>
                <a:xfrm>
                  <a:off x="5410200" y="1299205"/>
                  <a:ext cx="607679" cy="2497726"/>
                  <a:chOff x="533400" y="381000"/>
                  <a:chExt cx="457200" cy="2497726"/>
                </a:xfrm>
              </p:grpSpPr>
              <p:sp>
                <p:nvSpPr>
                  <p:cNvPr id="81" name="Oval 8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ounded Rectangle 81"/>
                  <p:cNvSpPr/>
                  <p:nvPr/>
                </p:nvSpPr>
                <p:spPr>
                  <a:xfrm>
                    <a:off x="533400" y="956854"/>
                    <a:ext cx="457200" cy="1524000"/>
                  </a:xfrm>
                  <a:prstGeom prst="roundRect">
                    <a:avLst/>
                  </a:prstGeom>
                  <a:solidFill>
                    <a:srgbClr val="D5B4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533400" y="868679"/>
                    <a:ext cx="457200" cy="152400"/>
                  </a:xfrm>
                  <a:prstGeom prst="ellipse">
                    <a:avLst/>
                  </a:prstGeom>
                  <a:solidFill>
                    <a:srgbClr val="D5B4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6017879" y="1299205"/>
                  <a:ext cx="607679" cy="2497726"/>
                  <a:chOff x="2714897" y="457200"/>
                  <a:chExt cx="457200" cy="2497726"/>
                </a:xfrm>
              </p:grpSpPr>
              <p:sp>
                <p:nvSpPr>
                  <p:cNvPr id="77" name="Oval 76"/>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p:cNvGrpSpPr/>
              <p:nvPr/>
            </p:nvGrpSpPr>
            <p:grpSpPr>
              <a:xfrm>
                <a:off x="1655141" y="459377"/>
                <a:ext cx="1215358" cy="2497726"/>
                <a:chOff x="5410200" y="1299205"/>
                <a:chExt cx="1215358" cy="2497726"/>
              </a:xfrm>
            </p:grpSpPr>
            <p:grpSp>
              <p:nvGrpSpPr>
                <p:cNvPr id="65" name="Group 64"/>
                <p:cNvGrpSpPr/>
                <p:nvPr/>
              </p:nvGrpSpPr>
              <p:grpSpPr>
                <a:xfrm>
                  <a:off x="5410200" y="1299205"/>
                  <a:ext cx="607679" cy="2497726"/>
                  <a:chOff x="533400" y="381000"/>
                  <a:chExt cx="457200" cy="2497726"/>
                </a:xfrm>
              </p:grpSpPr>
              <p:sp>
                <p:nvSpPr>
                  <p:cNvPr id="71" name="Oval 7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ounded Rectangle 71"/>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p:cNvGrpSpPr/>
                <p:nvPr/>
              </p:nvGrpSpPr>
              <p:grpSpPr>
                <a:xfrm>
                  <a:off x="6017879" y="1299205"/>
                  <a:ext cx="607679" cy="2497726"/>
                  <a:chOff x="2714897" y="457200"/>
                  <a:chExt cx="457200" cy="2497726"/>
                </a:xfrm>
              </p:grpSpPr>
              <p:sp>
                <p:nvSpPr>
                  <p:cNvPr id="67" name="Oval 66"/>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54"/>
              <p:cNvGrpSpPr/>
              <p:nvPr/>
            </p:nvGrpSpPr>
            <p:grpSpPr>
              <a:xfrm>
                <a:off x="2870499" y="481150"/>
                <a:ext cx="607679" cy="2497726"/>
                <a:chOff x="533400" y="381000"/>
                <a:chExt cx="457200" cy="2497726"/>
              </a:xfrm>
            </p:grpSpPr>
            <p:sp>
              <p:nvSpPr>
                <p:cNvPr id="61" name="Oval 60"/>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ounded Rectangle 61"/>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TextBox 55"/>
              <p:cNvSpPr txBox="1"/>
              <p:nvPr/>
            </p:nvSpPr>
            <p:spPr>
              <a:xfrm rot="16200000">
                <a:off x="172742" y="1579450"/>
                <a:ext cx="1141131" cy="400110"/>
              </a:xfrm>
              <a:prstGeom prst="rect">
                <a:avLst/>
              </a:prstGeom>
              <a:noFill/>
            </p:spPr>
            <p:txBody>
              <a:bodyPr wrap="square" rtlCol="0">
                <a:spAutoFit/>
              </a:bodyPr>
              <a:lstStyle/>
              <a:p>
                <a:pPr algn="ctr"/>
                <a:r>
                  <a:rPr lang="en-US" sz="2000" dirty="0">
                    <a:latin typeface="Harrington" panose="04040505050A02020702" pitchFamily="82" charset="0"/>
                  </a:rPr>
                  <a:t>Joshua</a:t>
                </a:r>
              </a:p>
            </p:txBody>
          </p:sp>
          <p:sp>
            <p:nvSpPr>
              <p:cNvPr id="57" name="TextBox 56"/>
              <p:cNvSpPr txBox="1"/>
              <p:nvPr/>
            </p:nvSpPr>
            <p:spPr>
              <a:xfrm rot="16200000">
                <a:off x="756116" y="1554023"/>
                <a:ext cx="1141131" cy="400110"/>
              </a:xfrm>
              <a:prstGeom prst="rect">
                <a:avLst/>
              </a:prstGeom>
              <a:noFill/>
            </p:spPr>
            <p:txBody>
              <a:bodyPr wrap="square" rtlCol="0">
                <a:spAutoFit/>
              </a:bodyPr>
              <a:lstStyle/>
              <a:p>
                <a:pPr algn="ctr"/>
                <a:r>
                  <a:rPr lang="en-US" sz="2000" dirty="0">
                    <a:latin typeface="Harrington" panose="04040505050A02020702" pitchFamily="82" charset="0"/>
                  </a:rPr>
                  <a:t>Judges</a:t>
                </a:r>
              </a:p>
            </p:txBody>
          </p:sp>
          <p:sp>
            <p:nvSpPr>
              <p:cNvPr id="58" name="TextBox 57"/>
              <p:cNvSpPr txBox="1"/>
              <p:nvPr/>
            </p:nvSpPr>
            <p:spPr>
              <a:xfrm rot="16200000">
                <a:off x="1359568" y="1583960"/>
                <a:ext cx="1216243" cy="400110"/>
              </a:xfrm>
              <a:prstGeom prst="rect">
                <a:avLst/>
              </a:prstGeom>
              <a:noFill/>
            </p:spPr>
            <p:txBody>
              <a:bodyPr wrap="square" rtlCol="0">
                <a:spAutoFit/>
              </a:bodyPr>
              <a:lstStyle/>
              <a:p>
                <a:pPr algn="ctr"/>
                <a:r>
                  <a:rPr lang="en-US" sz="2000" dirty="0">
                    <a:latin typeface="Harrington" panose="04040505050A02020702" pitchFamily="82" charset="0"/>
                  </a:rPr>
                  <a:t>Ruth</a:t>
                </a:r>
              </a:p>
            </p:txBody>
          </p:sp>
          <p:sp>
            <p:nvSpPr>
              <p:cNvPr id="59" name="TextBox 58"/>
              <p:cNvSpPr txBox="1"/>
              <p:nvPr/>
            </p:nvSpPr>
            <p:spPr>
              <a:xfrm rot="16200000">
                <a:off x="1977761" y="1598461"/>
                <a:ext cx="1187242" cy="400110"/>
              </a:xfrm>
              <a:prstGeom prst="rect">
                <a:avLst/>
              </a:prstGeom>
              <a:noFill/>
            </p:spPr>
            <p:txBody>
              <a:bodyPr wrap="square" rtlCol="0">
                <a:spAutoFit/>
              </a:bodyPr>
              <a:lstStyle/>
              <a:p>
                <a:pPr algn="ctr"/>
                <a:r>
                  <a:rPr lang="en-US" sz="2000" dirty="0">
                    <a:latin typeface="Harrington" panose="04040505050A02020702" pitchFamily="82" charset="0"/>
                  </a:rPr>
                  <a:t>1 Samuel</a:t>
                </a:r>
              </a:p>
            </p:txBody>
          </p:sp>
          <p:sp>
            <p:nvSpPr>
              <p:cNvPr id="60" name="TextBox 59"/>
              <p:cNvSpPr txBox="1"/>
              <p:nvPr/>
            </p:nvSpPr>
            <p:spPr>
              <a:xfrm rot="16200000">
                <a:off x="2366815" y="1596238"/>
                <a:ext cx="1600200" cy="369332"/>
              </a:xfrm>
              <a:prstGeom prst="rect">
                <a:avLst/>
              </a:prstGeom>
              <a:noFill/>
            </p:spPr>
            <p:txBody>
              <a:bodyPr wrap="square" rtlCol="0">
                <a:spAutoFit/>
              </a:bodyPr>
              <a:lstStyle/>
              <a:p>
                <a:pPr algn="ctr"/>
                <a:r>
                  <a:rPr lang="en-US" dirty="0">
                    <a:latin typeface="Harrington" panose="04040505050A02020702" pitchFamily="82" charset="0"/>
                  </a:rPr>
                  <a:t>2 Samuel</a:t>
                </a:r>
              </a:p>
            </p:txBody>
          </p:sp>
        </p:grpSp>
        <p:grpSp>
          <p:nvGrpSpPr>
            <p:cNvPr id="7" name="Group 6"/>
            <p:cNvGrpSpPr/>
            <p:nvPr/>
          </p:nvGrpSpPr>
          <p:grpSpPr>
            <a:xfrm>
              <a:off x="3655956" y="1039177"/>
              <a:ext cx="3020978" cy="2521676"/>
              <a:chOff x="457200" y="457200"/>
              <a:chExt cx="3020978" cy="2521676"/>
            </a:xfrm>
          </p:grpSpPr>
          <p:grpSp>
            <p:nvGrpSpPr>
              <p:cNvPr id="21" name="Group 20"/>
              <p:cNvGrpSpPr/>
              <p:nvPr/>
            </p:nvGrpSpPr>
            <p:grpSpPr>
              <a:xfrm>
                <a:off x="457200" y="457200"/>
                <a:ext cx="1215358" cy="2497726"/>
                <a:chOff x="5410200" y="1299205"/>
                <a:chExt cx="1215358" cy="2497726"/>
              </a:xfrm>
            </p:grpSpPr>
            <p:grpSp>
              <p:nvGrpSpPr>
                <p:cNvPr id="43" name="Group 42"/>
                <p:cNvGrpSpPr/>
                <p:nvPr/>
              </p:nvGrpSpPr>
              <p:grpSpPr>
                <a:xfrm>
                  <a:off x="5410200" y="1299205"/>
                  <a:ext cx="607679" cy="2497726"/>
                  <a:chOff x="533400" y="381000"/>
                  <a:chExt cx="457200" cy="2497726"/>
                </a:xfrm>
              </p:grpSpPr>
              <p:sp>
                <p:nvSpPr>
                  <p:cNvPr id="49" name="Oval 48"/>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6017879" y="1299205"/>
                  <a:ext cx="607679" cy="2497726"/>
                  <a:chOff x="2714897" y="457200"/>
                  <a:chExt cx="457200" cy="2497726"/>
                </a:xfrm>
              </p:grpSpPr>
              <p:sp>
                <p:nvSpPr>
                  <p:cNvPr id="45" name="Oval 44"/>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1655141" y="459377"/>
                <a:ext cx="1215358" cy="2497726"/>
                <a:chOff x="5410200" y="1299205"/>
                <a:chExt cx="1215358" cy="2497726"/>
              </a:xfrm>
            </p:grpSpPr>
            <p:grpSp>
              <p:nvGrpSpPr>
                <p:cNvPr id="33" name="Group 32"/>
                <p:cNvGrpSpPr/>
                <p:nvPr/>
              </p:nvGrpSpPr>
              <p:grpSpPr>
                <a:xfrm>
                  <a:off x="5410200" y="1299205"/>
                  <a:ext cx="607679" cy="2497726"/>
                  <a:chOff x="533400" y="381000"/>
                  <a:chExt cx="457200" cy="2497726"/>
                </a:xfrm>
              </p:grpSpPr>
              <p:sp>
                <p:nvSpPr>
                  <p:cNvPr id="39" name="Oval 38"/>
                  <p:cNvSpPr/>
                  <p:nvPr/>
                </p:nvSpPr>
                <p:spPr>
                  <a:xfrm rot="16200000">
                    <a:off x="469990" y="2452006"/>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ounded Rectangle 39"/>
                  <p:cNvSpPr/>
                  <p:nvPr/>
                </p:nvSpPr>
                <p:spPr>
                  <a:xfrm>
                    <a:off x="533400" y="956854"/>
                    <a:ext cx="457200" cy="1524000"/>
                  </a:xfrm>
                  <a:prstGeom prst="roundRect">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33400" y="868679"/>
                    <a:ext cx="457200" cy="152400"/>
                  </a:xfrm>
                  <a:prstGeom prst="ellipse">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16200000">
                    <a:off x="468631" y="541019"/>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6017879" y="1299205"/>
                  <a:ext cx="607679" cy="2497726"/>
                  <a:chOff x="2714897" y="457200"/>
                  <a:chExt cx="457200" cy="2497726"/>
                </a:xfrm>
              </p:grpSpPr>
              <p:sp>
                <p:nvSpPr>
                  <p:cNvPr id="35" name="Oval 34"/>
                  <p:cNvSpPr/>
                  <p:nvPr/>
                </p:nvSpPr>
                <p:spPr>
                  <a:xfrm rot="16200000">
                    <a:off x="2642509" y="2528206"/>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714897" y="1043940"/>
                    <a:ext cx="457200" cy="1524000"/>
                  </a:xfrm>
                  <a:prstGeom prst="roundRect">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714897" y="956854"/>
                    <a:ext cx="457200" cy="152400"/>
                  </a:xfrm>
                  <a:prstGeom prst="ellipse">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16200000">
                    <a:off x="2642508" y="617219"/>
                    <a:ext cx="586739" cy="26670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2870499" y="481150"/>
                <a:ext cx="607679" cy="2497726"/>
                <a:chOff x="533400" y="381000"/>
                <a:chExt cx="457200" cy="2497726"/>
              </a:xfrm>
            </p:grpSpPr>
            <p:sp>
              <p:nvSpPr>
                <p:cNvPr id="29" name="Oval 28"/>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rot="16200000">
                <a:off x="172742" y="1579450"/>
                <a:ext cx="1141131" cy="400110"/>
              </a:xfrm>
              <a:prstGeom prst="rect">
                <a:avLst/>
              </a:prstGeom>
              <a:noFill/>
            </p:spPr>
            <p:txBody>
              <a:bodyPr wrap="square" rtlCol="0">
                <a:spAutoFit/>
              </a:bodyPr>
              <a:lstStyle/>
              <a:p>
                <a:pPr algn="ctr"/>
                <a:r>
                  <a:rPr lang="en-US" sz="2000" dirty="0">
                    <a:latin typeface="Harrington" panose="04040505050A02020702" pitchFamily="82" charset="0"/>
                  </a:rPr>
                  <a:t>1 Kings</a:t>
                </a:r>
              </a:p>
            </p:txBody>
          </p:sp>
          <p:sp>
            <p:nvSpPr>
              <p:cNvPr id="25" name="TextBox 24"/>
              <p:cNvSpPr txBox="1"/>
              <p:nvPr/>
            </p:nvSpPr>
            <p:spPr>
              <a:xfrm rot="16200000">
                <a:off x="756116" y="1554023"/>
                <a:ext cx="1141131" cy="400110"/>
              </a:xfrm>
              <a:prstGeom prst="rect">
                <a:avLst/>
              </a:prstGeom>
              <a:noFill/>
            </p:spPr>
            <p:txBody>
              <a:bodyPr wrap="square" rtlCol="0">
                <a:spAutoFit/>
              </a:bodyPr>
              <a:lstStyle/>
              <a:p>
                <a:pPr algn="ctr"/>
                <a:r>
                  <a:rPr lang="en-US" sz="2000" dirty="0">
                    <a:latin typeface="Harrington" panose="04040505050A02020702" pitchFamily="82" charset="0"/>
                  </a:rPr>
                  <a:t>2 Kings</a:t>
                </a:r>
              </a:p>
            </p:txBody>
          </p:sp>
          <p:sp>
            <p:nvSpPr>
              <p:cNvPr id="26" name="TextBox 25"/>
              <p:cNvSpPr txBox="1"/>
              <p:nvPr/>
            </p:nvSpPr>
            <p:spPr>
              <a:xfrm rot="16200000">
                <a:off x="1226879" y="1436004"/>
                <a:ext cx="1445623" cy="707886"/>
              </a:xfrm>
              <a:prstGeom prst="rect">
                <a:avLst/>
              </a:prstGeom>
              <a:noFill/>
            </p:spPr>
            <p:txBody>
              <a:bodyPr wrap="square" rtlCol="0">
                <a:spAutoFit/>
              </a:bodyPr>
              <a:lstStyle/>
              <a:p>
                <a:pPr algn="ctr"/>
                <a:r>
                  <a:rPr lang="en-US" sz="2000" dirty="0">
                    <a:latin typeface="Harrington" panose="04040505050A02020702" pitchFamily="82" charset="0"/>
                  </a:rPr>
                  <a:t>1 Chronicles</a:t>
                </a:r>
              </a:p>
            </p:txBody>
          </p:sp>
          <p:sp>
            <p:nvSpPr>
              <p:cNvPr id="27" name="TextBox 26"/>
              <p:cNvSpPr txBox="1"/>
              <p:nvPr/>
            </p:nvSpPr>
            <p:spPr>
              <a:xfrm rot="16200000">
                <a:off x="1795103" y="1431313"/>
                <a:ext cx="1524000" cy="707886"/>
              </a:xfrm>
              <a:prstGeom prst="rect">
                <a:avLst/>
              </a:prstGeom>
              <a:noFill/>
            </p:spPr>
            <p:txBody>
              <a:bodyPr wrap="square" rtlCol="0">
                <a:spAutoFit/>
              </a:bodyPr>
              <a:lstStyle/>
              <a:p>
                <a:pPr algn="ctr"/>
                <a:r>
                  <a:rPr lang="en-US" sz="2000" dirty="0">
                    <a:latin typeface="Harrington" panose="04040505050A02020702" pitchFamily="82" charset="0"/>
                  </a:rPr>
                  <a:t>2 Chronicles</a:t>
                </a:r>
              </a:p>
            </p:txBody>
          </p:sp>
          <p:sp>
            <p:nvSpPr>
              <p:cNvPr id="28" name="TextBox 27"/>
              <p:cNvSpPr txBox="1"/>
              <p:nvPr/>
            </p:nvSpPr>
            <p:spPr>
              <a:xfrm rot="16200000">
                <a:off x="2434028" y="1663451"/>
                <a:ext cx="1465773" cy="369332"/>
              </a:xfrm>
              <a:prstGeom prst="rect">
                <a:avLst/>
              </a:prstGeom>
              <a:noFill/>
            </p:spPr>
            <p:txBody>
              <a:bodyPr wrap="square" rtlCol="0">
                <a:spAutoFit/>
              </a:bodyPr>
              <a:lstStyle/>
              <a:p>
                <a:pPr algn="ctr"/>
                <a:r>
                  <a:rPr lang="en-US" dirty="0">
                    <a:latin typeface="Harrington" panose="04040505050A02020702" pitchFamily="82" charset="0"/>
                  </a:rPr>
                  <a:t>Ezra</a:t>
                </a:r>
              </a:p>
            </p:txBody>
          </p:sp>
        </p:grpSp>
        <p:grpSp>
          <p:nvGrpSpPr>
            <p:cNvPr id="8" name="Group 7"/>
            <p:cNvGrpSpPr/>
            <p:nvPr/>
          </p:nvGrpSpPr>
          <p:grpSpPr>
            <a:xfrm>
              <a:off x="6677831" y="1057129"/>
              <a:ext cx="1215358" cy="2497726"/>
              <a:chOff x="5410200" y="1299205"/>
              <a:chExt cx="1215358" cy="2497726"/>
            </a:xfrm>
          </p:grpSpPr>
          <p:grpSp>
            <p:nvGrpSpPr>
              <p:cNvPr id="11" name="Group 10"/>
              <p:cNvGrpSpPr/>
              <p:nvPr/>
            </p:nvGrpSpPr>
            <p:grpSpPr>
              <a:xfrm>
                <a:off x="5410200" y="1299205"/>
                <a:ext cx="607679" cy="2497726"/>
                <a:chOff x="533400" y="381000"/>
                <a:chExt cx="457200" cy="2497726"/>
              </a:xfrm>
            </p:grpSpPr>
            <p:sp>
              <p:nvSpPr>
                <p:cNvPr id="17" name="Oval 16"/>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6017879" y="1299205"/>
                <a:ext cx="607679" cy="2497726"/>
                <a:chOff x="2714897" y="457200"/>
                <a:chExt cx="457200" cy="2497726"/>
              </a:xfrm>
            </p:grpSpPr>
            <p:sp>
              <p:nvSpPr>
                <p:cNvPr id="13" name="Oval 12"/>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 name="TextBox 8"/>
            <p:cNvSpPr txBox="1"/>
            <p:nvPr/>
          </p:nvSpPr>
          <p:spPr>
            <a:xfrm rot="16200000">
              <a:off x="6279699" y="2223308"/>
              <a:ext cx="1332955" cy="400110"/>
            </a:xfrm>
            <a:prstGeom prst="rect">
              <a:avLst/>
            </a:prstGeom>
            <a:noFill/>
          </p:spPr>
          <p:txBody>
            <a:bodyPr wrap="square" rtlCol="0">
              <a:spAutoFit/>
            </a:bodyPr>
            <a:lstStyle/>
            <a:p>
              <a:pPr algn="ctr"/>
              <a:r>
                <a:rPr lang="en-US" sz="2000" dirty="0">
                  <a:latin typeface="Harrington" panose="04040505050A02020702" pitchFamily="82" charset="0"/>
                </a:rPr>
                <a:t>Nehemiah</a:t>
              </a:r>
            </a:p>
          </p:txBody>
        </p:sp>
        <p:sp>
          <p:nvSpPr>
            <p:cNvPr id="10" name="TextBox 9"/>
            <p:cNvSpPr txBox="1"/>
            <p:nvPr/>
          </p:nvSpPr>
          <p:spPr>
            <a:xfrm rot="16200000">
              <a:off x="6928637" y="2258320"/>
              <a:ext cx="1365664" cy="400110"/>
            </a:xfrm>
            <a:prstGeom prst="rect">
              <a:avLst/>
            </a:prstGeom>
            <a:noFill/>
          </p:spPr>
          <p:txBody>
            <a:bodyPr wrap="square" rtlCol="0">
              <a:spAutoFit/>
            </a:bodyPr>
            <a:lstStyle/>
            <a:p>
              <a:pPr algn="ctr"/>
              <a:r>
                <a:rPr lang="en-US" sz="2000">
                  <a:latin typeface="Harrington" panose="04040505050A02020702" pitchFamily="82" charset="0"/>
                </a:rPr>
                <a:t>Esther</a:t>
              </a:r>
              <a:endParaRPr lang="en-US" sz="2000" dirty="0">
                <a:latin typeface="Harrington" panose="04040505050A02020702" pitchFamily="82" charset="0"/>
              </a:endParaRPr>
            </a:p>
          </p:txBody>
        </p:sp>
      </p:grpSp>
      <p:sp>
        <p:nvSpPr>
          <p:cNvPr id="86" name="Rectangle 85"/>
          <p:cNvSpPr/>
          <p:nvPr/>
        </p:nvSpPr>
        <p:spPr>
          <a:xfrm>
            <a:off x="123912" y="2589517"/>
            <a:ext cx="3288931" cy="1477328"/>
          </a:xfrm>
          <a:prstGeom prst="rect">
            <a:avLst/>
          </a:prstGeom>
        </p:spPr>
        <p:txBody>
          <a:bodyPr wrap="square">
            <a:spAutoFit/>
          </a:bodyPr>
          <a:lstStyle/>
          <a:p>
            <a:r>
              <a:rPr lang="en-US" b="0" i="0" dirty="0">
                <a:solidFill>
                  <a:srgbClr val="333333"/>
                </a:solidFill>
                <a:effectLst/>
              </a:rPr>
              <a:t>The books of 1 and 2 Chronicles contain a brief history of the Lord’s people from the time of Adam to the time of King Cyrus of Persia.</a:t>
            </a:r>
            <a:endParaRPr lang="en-US" dirty="0"/>
          </a:p>
        </p:txBody>
      </p:sp>
      <p:grpSp>
        <p:nvGrpSpPr>
          <p:cNvPr id="2" name="Group 1"/>
          <p:cNvGrpSpPr/>
          <p:nvPr/>
        </p:nvGrpSpPr>
        <p:grpSpPr>
          <a:xfrm>
            <a:off x="429028" y="4698565"/>
            <a:ext cx="11494386" cy="1933218"/>
            <a:chOff x="429028" y="4698565"/>
            <a:chExt cx="11494386" cy="1933218"/>
          </a:xfrm>
        </p:grpSpPr>
        <p:cxnSp>
          <p:nvCxnSpPr>
            <p:cNvPr id="88" name="Straight Connector 87"/>
            <p:cNvCxnSpPr/>
            <p:nvPr/>
          </p:nvCxnSpPr>
          <p:spPr>
            <a:xfrm flipV="1">
              <a:off x="778598" y="4707802"/>
              <a:ext cx="11144816" cy="9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a:xfrm>
              <a:off x="429028" y="4698565"/>
              <a:ext cx="699140" cy="1933218"/>
              <a:chOff x="429028" y="4698565"/>
              <a:chExt cx="699140" cy="1933218"/>
            </a:xfrm>
          </p:grpSpPr>
          <p:cxnSp>
            <p:nvCxnSpPr>
              <p:cNvPr id="91" name="Straight Connector 90"/>
              <p:cNvCxnSpPr/>
              <p:nvPr/>
            </p:nvCxnSpPr>
            <p:spPr>
              <a:xfrm flipV="1">
                <a:off x="778598" y="4698565"/>
                <a:ext cx="3371" cy="3985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429028" y="5160954"/>
                <a:ext cx="699140" cy="1470829"/>
                <a:chOff x="6196511" y="1887967"/>
                <a:chExt cx="1565766" cy="3294010"/>
              </a:xfrm>
            </p:grpSpPr>
            <p:grpSp>
              <p:nvGrpSpPr>
                <p:cNvPr id="95" name="Group 94"/>
                <p:cNvGrpSpPr/>
                <p:nvPr/>
              </p:nvGrpSpPr>
              <p:grpSpPr>
                <a:xfrm>
                  <a:off x="6196511" y="1887967"/>
                  <a:ext cx="1565766" cy="3294010"/>
                  <a:chOff x="6196511" y="1887967"/>
                  <a:chExt cx="1565766" cy="3294010"/>
                </a:xfrm>
              </p:grpSpPr>
              <p:sp>
                <p:nvSpPr>
                  <p:cNvPr id="97" name="Oval 96"/>
                  <p:cNvSpPr/>
                  <p:nvPr/>
                </p:nvSpPr>
                <p:spPr>
                  <a:xfrm rot="2387893">
                    <a:off x="6902699" y="4825347"/>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rot="18159777">
                    <a:off x="6521699" y="4825345"/>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p:cNvSpPr/>
                  <p:nvPr/>
                </p:nvSpPr>
                <p:spPr>
                  <a:xfrm>
                    <a:off x="6477000" y="3124200"/>
                    <a:ext cx="990600" cy="1828800"/>
                  </a:xfrm>
                  <a:prstGeom prst="trapezoid">
                    <a:avLst>
                      <a:gd name="adj" fmla="val 2806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rot="2387893">
                    <a:off x="7341126" y="3569341"/>
                    <a:ext cx="421151" cy="29211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rot="7204752">
                    <a:off x="6156138" y="3548415"/>
                    <a:ext cx="415962" cy="33521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rapezoid 101"/>
                  <p:cNvSpPr/>
                  <p:nvPr/>
                </p:nvSpPr>
                <p:spPr>
                  <a:xfrm rot="1673599">
                    <a:off x="6340113" y="2896387"/>
                    <a:ext cx="439615" cy="830600"/>
                  </a:xfrm>
                  <a:prstGeom prst="trapezoid">
                    <a:avLst>
                      <a:gd name="adj" fmla="val 39969"/>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p:cNvSpPr/>
                  <p:nvPr/>
                </p:nvSpPr>
                <p:spPr>
                  <a:xfrm rot="19808278">
                    <a:off x="7114631" y="2933168"/>
                    <a:ext cx="439615" cy="827580"/>
                  </a:xfrm>
                  <a:prstGeom prst="trapezoid">
                    <a:avLst>
                      <a:gd name="adj" fmla="val 2886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03"/>
                  <p:cNvSpPr/>
                  <p:nvPr/>
                </p:nvSpPr>
                <p:spPr>
                  <a:xfrm>
                    <a:off x="6626469" y="4019774"/>
                    <a:ext cx="615462" cy="155986"/>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ounded Rectangle 104"/>
                  <p:cNvSpPr/>
                  <p:nvPr/>
                </p:nvSpPr>
                <p:spPr>
                  <a:xfrm>
                    <a:off x="7033590" y="2927872"/>
                    <a:ext cx="357809" cy="2025127"/>
                  </a:xfrm>
                  <a:prstGeom prst="roundRect">
                    <a:avLst>
                      <a:gd name="adj" fmla="val 50000"/>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ounded Rectangle 105"/>
                  <p:cNvSpPr/>
                  <p:nvPr/>
                </p:nvSpPr>
                <p:spPr>
                  <a:xfrm>
                    <a:off x="6477001" y="2927872"/>
                    <a:ext cx="381000" cy="2025128"/>
                  </a:xfrm>
                  <a:prstGeom prst="roundRect">
                    <a:avLst>
                      <a:gd name="adj" fmla="val 41877"/>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p:cNvSpPr/>
                  <p:nvPr/>
                </p:nvSpPr>
                <p:spPr>
                  <a:xfrm>
                    <a:off x="6757561" y="2771450"/>
                    <a:ext cx="396447" cy="46795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6626469" y="2147944"/>
                    <a:ext cx="615462" cy="93591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Cloud 108"/>
                  <p:cNvSpPr/>
                  <p:nvPr/>
                </p:nvSpPr>
                <p:spPr>
                  <a:xfrm rot="3184928">
                    <a:off x="6798074" y="2084122"/>
                    <a:ext cx="623944" cy="439615"/>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loud 109"/>
                  <p:cNvSpPr/>
                  <p:nvPr/>
                </p:nvSpPr>
                <p:spPr>
                  <a:xfrm>
                    <a:off x="6582508" y="1887967"/>
                    <a:ext cx="571500" cy="623944"/>
                  </a:xfrm>
                  <a:prstGeom prst="cloud">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Oval 95"/>
                <p:cNvSpPr/>
                <p:nvPr/>
              </p:nvSpPr>
              <p:spPr>
                <a:xfrm rot="7204752">
                  <a:off x="6812373" y="2097169"/>
                  <a:ext cx="415962" cy="335216"/>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5" name="Group 204"/>
            <p:cNvGrpSpPr/>
            <p:nvPr/>
          </p:nvGrpSpPr>
          <p:grpSpPr>
            <a:xfrm>
              <a:off x="2086264" y="4734936"/>
              <a:ext cx="753895" cy="1839204"/>
              <a:chOff x="2086264" y="4734936"/>
              <a:chExt cx="753895" cy="1839204"/>
            </a:xfrm>
          </p:grpSpPr>
          <p:grpSp>
            <p:nvGrpSpPr>
              <p:cNvPr id="111" name="Group 45"/>
              <p:cNvGrpSpPr/>
              <p:nvPr/>
            </p:nvGrpSpPr>
            <p:grpSpPr>
              <a:xfrm>
                <a:off x="2086264" y="5277038"/>
                <a:ext cx="753895" cy="1297102"/>
                <a:chOff x="838200" y="533400"/>
                <a:chExt cx="2959423" cy="5091789"/>
              </a:xfrm>
            </p:grpSpPr>
            <p:sp>
              <p:nvSpPr>
                <p:cNvPr id="112" name="Oval 111"/>
                <p:cNvSpPr/>
                <p:nvPr/>
              </p:nvSpPr>
              <p:spPr>
                <a:xfrm>
                  <a:off x="3040505" y="3517692"/>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7"/>
                <p:cNvGrpSpPr/>
                <p:nvPr/>
              </p:nvGrpSpPr>
              <p:grpSpPr>
                <a:xfrm rot="2754858">
                  <a:off x="1366669" y="5020454"/>
                  <a:ext cx="451567" cy="757903"/>
                  <a:chOff x="1676400" y="2133600"/>
                  <a:chExt cx="1447800" cy="2088845"/>
                </a:xfrm>
              </p:grpSpPr>
              <p:sp>
                <p:nvSpPr>
                  <p:cNvPr id="143" name="Oval 14"/>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oon 15"/>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Moon 16"/>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8"/>
                <p:cNvGrpSpPr/>
                <p:nvPr/>
              </p:nvGrpSpPr>
              <p:grpSpPr>
                <a:xfrm rot="18845142" flipH="1">
                  <a:off x="2094336" y="4964730"/>
                  <a:ext cx="451567" cy="757903"/>
                  <a:chOff x="1676400" y="2133600"/>
                  <a:chExt cx="1447800" cy="2088845"/>
                </a:xfrm>
              </p:grpSpPr>
              <p:sp>
                <p:nvSpPr>
                  <p:cNvPr id="140" name="Oval 139"/>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20"/>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Oval 116"/>
                <p:cNvSpPr/>
                <p:nvPr/>
              </p:nvSpPr>
              <p:spPr>
                <a:xfrm>
                  <a:off x="838200" y="3436266"/>
                  <a:ext cx="463611" cy="6494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rot="20102191">
                  <a:off x="2329123" y="2114459"/>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p:cNvSpPr/>
                <p:nvPr/>
              </p:nvSpPr>
              <p:spPr>
                <a:xfrm rot="1327004">
                  <a:off x="1022568" y="2090641"/>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p:cNvSpPr/>
                <p:nvPr/>
              </p:nvSpPr>
              <p:spPr>
                <a:xfrm>
                  <a:off x="1207073" y="2146900"/>
                  <a:ext cx="1721407" cy="3164809"/>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Isosceles Triangle 5"/>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rapezoid 122"/>
                <p:cNvSpPr/>
                <p:nvPr/>
              </p:nvSpPr>
              <p:spPr>
                <a:xfrm rot="366654" flipH="1">
                  <a:off x="1261466" y="2108753"/>
                  <a:ext cx="570223" cy="2982106"/>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rapezoid 123"/>
                <p:cNvSpPr/>
                <p:nvPr/>
              </p:nvSpPr>
              <p:spPr>
                <a:xfrm rot="21233346">
                  <a:off x="2294540" y="2096242"/>
                  <a:ext cx="570223" cy="2989273"/>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1451981" y="738396"/>
                  <a:ext cx="1202365" cy="161699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21206386">
                  <a:off x="1876830" y="1904455"/>
                  <a:ext cx="319933" cy="25303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43"/>
                <p:cNvGrpSpPr/>
                <p:nvPr/>
              </p:nvGrpSpPr>
              <p:grpSpPr>
                <a:xfrm rot="19025436">
                  <a:off x="2146207" y="3548341"/>
                  <a:ext cx="1651416" cy="462197"/>
                  <a:chOff x="3505200" y="1981200"/>
                  <a:chExt cx="2138597" cy="749508"/>
                </a:xfrm>
              </p:grpSpPr>
              <p:grpSp>
                <p:nvGrpSpPr>
                  <p:cNvPr id="132" name="Group 38"/>
                  <p:cNvGrpSpPr/>
                  <p:nvPr/>
                </p:nvGrpSpPr>
                <p:grpSpPr>
                  <a:xfrm>
                    <a:off x="3505200" y="1981200"/>
                    <a:ext cx="2133600" cy="381000"/>
                    <a:chOff x="3505200" y="1981200"/>
                    <a:chExt cx="2133600" cy="381000"/>
                  </a:xfrm>
                </p:grpSpPr>
                <p:sp>
                  <p:nvSpPr>
                    <p:cNvPr id="137" name="Rounded Rectangle 136"/>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39"/>
                  <p:cNvGrpSpPr/>
                  <p:nvPr/>
                </p:nvGrpSpPr>
                <p:grpSpPr>
                  <a:xfrm>
                    <a:off x="3510197" y="2349708"/>
                    <a:ext cx="2133600" cy="381000"/>
                    <a:chOff x="3505200" y="1981200"/>
                    <a:chExt cx="2133600" cy="381000"/>
                  </a:xfrm>
                </p:grpSpPr>
                <p:sp>
                  <p:nvSpPr>
                    <p:cNvPr id="134" name="Rounded Rectangle 133"/>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1" name="Oval 130"/>
                <p:cNvSpPr/>
                <p:nvPr/>
              </p:nvSpPr>
              <p:spPr>
                <a:xfrm>
                  <a:off x="2895600" y="3657600"/>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6" name="Straight Connector 145"/>
              <p:cNvCxnSpPr/>
              <p:nvPr/>
            </p:nvCxnSpPr>
            <p:spPr>
              <a:xfrm flipV="1">
                <a:off x="2406439" y="4734936"/>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7" name="Group 206"/>
            <p:cNvGrpSpPr/>
            <p:nvPr/>
          </p:nvGrpSpPr>
          <p:grpSpPr>
            <a:xfrm>
              <a:off x="3118427" y="4706101"/>
              <a:ext cx="785694" cy="1921411"/>
              <a:chOff x="3118427" y="4706101"/>
              <a:chExt cx="785694" cy="1921411"/>
            </a:xfrm>
          </p:grpSpPr>
          <p:grpSp>
            <p:nvGrpSpPr>
              <p:cNvPr id="173" name="Group 172"/>
              <p:cNvGrpSpPr/>
              <p:nvPr/>
            </p:nvGrpSpPr>
            <p:grpSpPr>
              <a:xfrm>
                <a:off x="3118427" y="5244228"/>
                <a:ext cx="785694" cy="1383284"/>
                <a:chOff x="2819915" y="1752600"/>
                <a:chExt cx="1828315" cy="3418171"/>
              </a:xfrm>
            </p:grpSpPr>
            <p:sp>
              <p:nvSpPr>
                <p:cNvPr id="174" name="Oval 173"/>
                <p:cNvSpPr/>
                <p:nvPr/>
              </p:nvSpPr>
              <p:spPr>
                <a:xfrm rot="18750594">
                  <a:off x="2730166" y="3973630"/>
                  <a:ext cx="495049" cy="3155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13837370">
                  <a:off x="4266445" y="3913867"/>
                  <a:ext cx="466190" cy="29738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20039060">
                  <a:off x="3276597" y="4888540"/>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rot="1560940" flipH="1">
                  <a:off x="3733799" y="4888541"/>
                  <a:ext cx="466190" cy="28223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p:cNvSpPr/>
                <p:nvPr/>
              </p:nvSpPr>
              <p:spPr>
                <a:xfrm>
                  <a:off x="3009722" y="3276600"/>
                  <a:ext cx="1447800" cy="1676400"/>
                </a:xfrm>
                <a:prstGeom prst="trapezoid">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p:cNvSpPr/>
                <p:nvPr/>
              </p:nvSpPr>
              <p:spPr>
                <a:xfrm rot="19906957">
                  <a:off x="4010242" y="2953783"/>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p:cNvSpPr/>
                <p:nvPr/>
              </p:nvSpPr>
              <p:spPr>
                <a:xfrm rot="1389622">
                  <a:off x="2908202" y="3030636"/>
                  <a:ext cx="533400" cy="11430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Trapezoid 180"/>
                <p:cNvSpPr/>
                <p:nvPr/>
              </p:nvSpPr>
              <p:spPr>
                <a:xfrm>
                  <a:off x="3085922" y="2971800"/>
                  <a:ext cx="1295400" cy="167640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Trapezoid 181"/>
                <p:cNvSpPr/>
                <p:nvPr/>
              </p:nvSpPr>
              <p:spPr>
                <a:xfrm rot="20436617">
                  <a:off x="4113995" y="2137096"/>
                  <a:ext cx="366715"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Trapezoid 182"/>
                <p:cNvSpPr/>
                <p:nvPr/>
              </p:nvSpPr>
              <p:spPr>
                <a:xfrm rot="20233135">
                  <a:off x="4160231" y="2054421"/>
                  <a:ext cx="320959" cy="972688"/>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3314522" y="2057400"/>
                  <a:ext cx="838200" cy="1219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Trapezoid 184"/>
                <p:cNvSpPr/>
                <p:nvPr/>
              </p:nvSpPr>
              <p:spPr>
                <a:xfrm rot="20688057">
                  <a:off x="4027020" y="1997857"/>
                  <a:ext cx="287694" cy="1203917"/>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Trapezoid 185"/>
                <p:cNvSpPr/>
                <p:nvPr/>
              </p:nvSpPr>
              <p:spPr>
                <a:xfrm rot="1211022">
                  <a:off x="3034376" y="2186849"/>
                  <a:ext cx="295679" cy="1160706"/>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Trapezoid 186"/>
                <p:cNvSpPr/>
                <p:nvPr/>
              </p:nvSpPr>
              <p:spPr>
                <a:xfrm rot="1211022">
                  <a:off x="2992481" y="2062395"/>
                  <a:ext cx="204015" cy="1172760"/>
                </a:xfrm>
                <a:prstGeom prst="trapezoid">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Trapezoid 187"/>
                <p:cNvSpPr/>
                <p:nvPr/>
              </p:nvSpPr>
              <p:spPr>
                <a:xfrm rot="1083159">
                  <a:off x="3083851" y="2079628"/>
                  <a:ext cx="336271" cy="1000844"/>
                </a:xfrm>
                <a:prstGeom prst="trapezoid">
                  <a:avLst>
                    <a:gd name="adj" fmla="val 37470"/>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3238322" y="1752600"/>
                  <a:ext cx="990600" cy="6096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Moon 189"/>
                <p:cNvSpPr/>
                <p:nvPr/>
              </p:nvSpPr>
              <p:spPr>
                <a:xfrm rot="5400000">
                  <a:off x="3563215" y="1619042"/>
                  <a:ext cx="330848" cy="848165"/>
                </a:xfrm>
                <a:prstGeom prst="mo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Cloud 190"/>
                <p:cNvSpPr/>
                <p:nvPr/>
              </p:nvSpPr>
              <p:spPr>
                <a:xfrm>
                  <a:off x="3238322" y="2611650"/>
                  <a:ext cx="898437" cy="78970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a:xfrm>
                  <a:off x="32383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p:cNvSpPr/>
                <p:nvPr/>
              </p:nvSpPr>
              <p:spPr>
                <a:xfrm>
                  <a:off x="34669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p:cNvSpPr/>
                <p:nvPr/>
              </p:nvSpPr>
              <p:spPr>
                <a:xfrm>
                  <a:off x="36955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p:cNvSpPr/>
                <p:nvPr/>
              </p:nvSpPr>
              <p:spPr>
                <a:xfrm>
                  <a:off x="39241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a:xfrm>
                  <a:off x="4152722" y="4648200"/>
                  <a:ext cx="76200" cy="30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3556125" y="2776016"/>
                  <a:ext cx="323093" cy="17157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6" name="Straight Connector 205"/>
              <p:cNvCxnSpPr/>
              <p:nvPr/>
            </p:nvCxnSpPr>
            <p:spPr>
              <a:xfrm flipV="1">
                <a:off x="3483606" y="4706101"/>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5655070" y="4706101"/>
              <a:ext cx="611032" cy="1846340"/>
              <a:chOff x="4304986" y="4724064"/>
              <a:chExt cx="611032" cy="1846340"/>
            </a:xfrm>
          </p:grpSpPr>
          <p:grpSp>
            <p:nvGrpSpPr>
              <p:cNvPr id="148" name="Group 88"/>
              <p:cNvGrpSpPr/>
              <p:nvPr/>
            </p:nvGrpSpPr>
            <p:grpSpPr>
              <a:xfrm>
                <a:off x="4304986" y="5314394"/>
                <a:ext cx="611032" cy="1256010"/>
                <a:chOff x="3048000" y="304800"/>
                <a:chExt cx="2743200" cy="5638800"/>
              </a:xfrm>
            </p:grpSpPr>
            <p:sp>
              <p:nvSpPr>
                <p:cNvPr id="149" name="Oval 148"/>
                <p:cNvSpPr/>
                <p:nvPr/>
              </p:nvSpPr>
              <p:spPr>
                <a:xfrm>
                  <a:off x="3505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4267200" y="5334000"/>
                  <a:ext cx="762000" cy="609600"/>
                </a:xfrm>
                <a:prstGeom prst="ellipse">
                  <a:avLst/>
                </a:prstGeom>
                <a:solidFill>
                  <a:srgbClr val="824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3048000" y="3505200"/>
                  <a:ext cx="381000" cy="609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apezoid 151"/>
                <p:cNvSpPr/>
                <p:nvPr/>
              </p:nvSpPr>
              <p:spPr>
                <a:xfrm rot="1480658">
                  <a:off x="3219171" y="2105729"/>
                  <a:ext cx="990600"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447265">
                  <a:off x="3386766" y="1997494"/>
                  <a:ext cx="762000" cy="14478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p:cNvSpPr/>
                <p:nvPr/>
              </p:nvSpPr>
              <p:spPr>
                <a:xfrm>
                  <a:off x="3352800" y="2209800"/>
                  <a:ext cx="1981200" cy="34290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rapezoid 154"/>
                <p:cNvSpPr/>
                <p:nvPr/>
              </p:nvSpPr>
              <p:spPr>
                <a:xfrm>
                  <a:off x="3429000" y="1981200"/>
                  <a:ext cx="1828800" cy="2362200"/>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rapezoid 155"/>
                <p:cNvSpPr/>
                <p:nvPr/>
              </p:nvSpPr>
              <p:spPr>
                <a:xfrm rot="402310">
                  <a:off x="3431017" y="2143558"/>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Cloud 156"/>
                <p:cNvSpPr/>
                <p:nvPr/>
              </p:nvSpPr>
              <p:spPr>
                <a:xfrm>
                  <a:off x="3581400" y="381000"/>
                  <a:ext cx="609600" cy="1524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loud 157"/>
                <p:cNvSpPr/>
                <p:nvPr/>
              </p:nvSpPr>
              <p:spPr>
                <a:xfrm rot="21175570">
                  <a:off x="4589855" y="417252"/>
                  <a:ext cx="685800" cy="156989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3810000" y="304800"/>
                  <a:ext cx="1219200" cy="1828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rapezoid 159"/>
                <p:cNvSpPr/>
                <p:nvPr/>
              </p:nvSpPr>
              <p:spPr>
                <a:xfrm rot="21185207">
                  <a:off x="4495800" y="2209800"/>
                  <a:ext cx="762000" cy="3300306"/>
                </a:xfrm>
                <a:prstGeom prst="trapezoid">
                  <a:avLst>
                    <a:gd name="adj" fmla="val 30469"/>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18"/>
                <p:cNvGrpSpPr/>
                <p:nvPr/>
              </p:nvGrpSpPr>
              <p:grpSpPr>
                <a:xfrm rot="1104790">
                  <a:off x="3865411" y="2816104"/>
                  <a:ext cx="1752600" cy="2011504"/>
                  <a:chOff x="5638800" y="3962400"/>
                  <a:chExt cx="1752600" cy="1676400"/>
                </a:xfrm>
              </p:grpSpPr>
              <p:sp>
                <p:nvSpPr>
                  <p:cNvPr id="168" name="Flowchart: Delay 15"/>
                  <p:cNvSpPr/>
                  <p:nvPr/>
                </p:nvSpPr>
                <p:spPr>
                  <a:xfrm rot="15782805">
                    <a:off x="60198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Delay 168"/>
                  <p:cNvSpPr/>
                  <p:nvPr/>
                </p:nvSpPr>
                <p:spPr>
                  <a:xfrm rot="15844793">
                    <a:off x="5867400" y="41910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Flowchart: Delay 169"/>
                  <p:cNvSpPr/>
                  <p:nvPr/>
                </p:nvSpPr>
                <p:spPr>
                  <a:xfrm rot="16200000">
                    <a:off x="55626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Flowchart: Delay 14"/>
                  <p:cNvSpPr/>
                  <p:nvPr/>
                </p:nvSpPr>
                <p:spPr>
                  <a:xfrm rot="16200000">
                    <a:off x="5410200" y="4267200"/>
                    <a:ext cx="1600200" cy="1143000"/>
                  </a:xfrm>
                  <a:prstGeom prst="flowChartDelay">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23"/>
                <p:cNvGrpSpPr/>
                <p:nvPr/>
              </p:nvGrpSpPr>
              <p:grpSpPr>
                <a:xfrm>
                  <a:off x="4679748" y="1988912"/>
                  <a:ext cx="1111452" cy="2049688"/>
                  <a:chOff x="4755948" y="2903312"/>
                  <a:chExt cx="1111452" cy="2049688"/>
                </a:xfrm>
              </p:grpSpPr>
              <p:sp>
                <p:nvSpPr>
                  <p:cNvPr id="165" name="Oval 164"/>
                  <p:cNvSpPr/>
                  <p:nvPr/>
                </p:nvSpPr>
                <p:spPr>
                  <a:xfrm>
                    <a:off x="5486400" y="4267200"/>
                    <a:ext cx="381000" cy="6858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rot="19830111">
                    <a:off x="4816550" y="2903312"/>
                    <a:ext cx="822282" cy="1828800"/>
                  </a:xfrm>
                  <a:prstGeom prst="trapezoid">
                    <a:avLst>
                      <a:gd name="adj" fmla="val 30469"/>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p:cNvSpPr/>
                  <p:nvPr/>
                </p:nvSpPr>
                <p:spPr>
                  <a:xfrm rot="19749421">
                    <a:off x="4755948" y="3014181"/>
                    <a:ext cx="877678" cy="1504779"/>
                  </a:xfrm>
                  <a:prstGeom prst="trapezoid">
                    <a:avLst>
                      <a:gd name="adj" fmla="val 30469"/>
                    </a:avLst>
                  </a:prstGeom>
                  <a:solidFill>
                    <a:srgbClr val="DAC15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Cloud 162"/>
                <p:cNvSpPr/>
                <p:nvPr/>
              </p:nvSpPr>
              <p:spPr>
                <a:xfrm rot="21175570">
                  <a:off x="3808231" y="1284927"/>
                  <a:ext cx="1146537" cy="1279673"/>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5225831">
                  <a:off x="4285607" y="1433870"/>
                  <a:ext cx="189493" cy="31582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8" name="Straight Connector 207"/>
              <p:cNvCxnSpPr/>
              <p:nvPr/>
            </p:nvCxnSpPr>
            <p:spPr>
              <a:xfrm flipV="1">
                <a:off x="4616775" y="4724064"/>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p:nvGrpSpPr>
          <p:grpSpPr>
            <a:xfrm>
              <a:off x="4459494" y="4698565"/>
              <a:ext cx="729007" cy="1902783"/>
              <a:chOff x="4459494" y="4698565"/>
              <a:chExt cx="729007" cy="1902783"/>
            </a:xfrm>
          </p:grpSpPr>
          <p:cxnSp>
            <p:nvCxnSpPr>
              <p:cNvPr id="210" name="Straight Connector 209"/>
              <p:cNvCxnSpPr/>
              <p:nvPr/>
            </p:nvCxnSpPr>
            <p:spPr>
              <a:xfrm flipV="1">
                <a:off x="4797943" y="4698565"/>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2" name="Group 211"/>
              <p:cNvGrpSpPr/>
              <p:nvPr/>
            </p:nvGrpSpPr>
            <p:grpSpPr>
              <a:xfrm>
                <a:off x="4459494" y="5221561"/>
                <a:ext cx="729007" cy="1379787"/>
                <a:chOff x="3810000" y="553998"/>
                <a:chExt cx="1839832" cy="3482238"/>
              </a:xfrm>
            </p:grpSpPr>
            <p:sp>
              <p:nvSpPr>
                <p:cNvPr id="213" name="Cloud 212"/>
                <p:cNvSpPr/>
                <p:nvPr/>
              </p:nvSpPr>
              <p:spPr>
                <a:xfrm flipH="1">
                  <a:off x="4675545" y="718376"/>
                  <a:ext cx="683131" cy="1573308"/>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Cloud 213"/>
                <p:cNvSpPr/>
                <p:nvPr/>
              </p:nvSpPr>
              <p:spPr>
                <a:xfrm rot="551476" flipH="1">
                  <a:off x="3992415" y="800564"/>
                  <a:ext cx="683131" cy="1517014"/>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rot="18242526">
                  <a:off x="5325276" y="2660586"/>
                  <a:ext cx="249386" cy="39972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rot="1434122">
                  <a:off x="3810000" y="2603983"/>
                  <a:ext cx="281289" cy="47286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lowchart: Manual Operation 216"/>
                <p:cNvSpPr/>
                <p:nvPr/>
              </p:nvSpPr>
              <p:spPr>
                <a:xfrm rot="12310857">
                  <a:off x="3946055" y="1753860"/>
                  <a:ext cx="494411" cy="1223898"/>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Manual Operation 217"/>
                <p:cNvSpPr/>
                <p:nvPr/>
              </p:nvSpPr>
              <p:spPr>
                <a:xfrm rot="9335504" flipH="1">
                  <a:off x="4920944" y="1664958"/>
                  <a:ext cx="494411" cy="1249036"/>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rot="20001088">
                  <a:off x="4212017" y="369847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rot="1608598">
                  <a:off x="4639058" y="3616754"/>
                  <a:ext cx="562580" cy="337762"/>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Manual Operation 220"/>
                <p:cNvSpPr/>
                <p:nvPr/>
              </p:nvSpPr>
              <p:spPr>
                <a:xfrm rot="10800000">
                  <a:off x="4163198" y="1704641"/>
                  <a:ext cx="1024698" cy="2054721"/>
                </a:xfrm>
                <a:prstGeom prst="flowChartManualOperation">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Extract 221"/>
                <p:cNvSpPr/>
                <p:nvPr/>
              </p:nvSpPr>
              <p:spPr>
                <a:xfrm rot="10800000">
                  <a:off x="4439464" y="1840872"/>
                  <a:ext cx="492257" cy="521280"/>
                </a:xfrm>
                <a:prstGeom prst="flowChartExtra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le 222"/>
                <p:cNvSpPr/>
                <p:nvPr/>
              </p:nvSpPr>
              <p:spPr>
                <a:xfrm rot="1222326">
                  <a:off x="4434793" y="1683601"/>
                  <a:ext cx="409865" cy="2148166"/>
                </a:xfrm>
                <a:prstGeom prst="roundRect">
                  <a:avLst>
                    <a:gd name="adj" fmla="val 14942"/>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62"/>
                <p:cNvSpPr/>
                <p:nvPr/>
              </p:nvSpPr>
              <p:spPr>
                <a:xfrm>
                  <a:off x="4228498" y="692482"/>
                  <a:ext cx="914192" cy="134091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Cloud 224"/>
                <p:cNvSpPr/>
                <p:nvPr/>
              </p:nvSpPr>
              <p:spPr>
                <a:xfrm flipH="1">
                  <a:off x="4163198" y="553998"/>
                  <a:ext cx="1110089" cy="904077"/>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ounded Rectangle 225"/>
                <p:cNvSpPr/>
                <p:nvPr/>
              </p:nvSpPr>
              <p:spPr>
                <a:xfrm>
                  <a:off x="4079647" y="838200"/>
                  <a:ext cx="1259160" cy="240852"/>
                </a:xfrm>
                <a:prstGeom prst="roundRect">
                  <a:avLst/>
                </a:prstGeom>
                <a:solidFill>
                  <a:srgbClr val="D8941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p:cNvGrpSpPr/>
                <p:nvPr/>
              </p:nvGrpSpPr>
              <p:grpSpPr>
                <a:xfrm>
                  <a:off x="4220061" y="818482"/>
                  <a:ext cx="938018" cy="300171"/>
                  <a:chOff x="1756756" y="4876800"/>
                  <a:chExt cx="4088873" cy="1308463"/>
                </a:xfrm>
              </p:grpSpPr>
              <p:grpSp>
                <p:nvGrpSpPr>
                  <p:cNvPr id="260" name="Group 259"/>
                  <p:cNvGrpSpPr/>
                  <p:nvPr/>
                </p:nvGrpSpPr>
                <p:grpSpPr>
                  <a:xfrm>
                    <a:off x="1756756" y="4876800"/>
                    <a:ext cx="1367444" cy="1295400"/>
                    <a:chOff x="1756756" y="4876800"/>
                    <a:chExt cx="1367444" cy="1295400"/>
                  </a:xfrm>
                </p:grpSpPr>
                <p:sp>
                  <p:nvSpPr>
                    <p:cNvPr id="271" name="Quad Arrow Callout 270"/>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Quad Arrow Callout 271"/>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Quad Arrow Callout 272"/>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260"/>
                  <p:cNvGrpSpPr/>
                  <p:nvPr/>
                </p:nvGrpSpPr>
                <p:grpSpPr>
                  <a:xfrm>
                    <a:off x="3119647" y="4889863"/>
                    <a:ext cx="1367444" cy="1295400"/>
                    <a:chOff x="1756756" y="4876800"/>
                    <a:chExt cx="1367444" cy="1295400"/>
                  </a:xfrm>
                </p:grpSpPr>
                <p:sp>
                  <p:nvSpPr>
                    <p:cNvPr id="268" name="Quad Arrow Callout 267"/>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Quad Arrow Callout 268"/>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Quad Arrow Callout 269"/>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261"/>
                  <p:cNvGrpSpPr/>
                  <p:nvPr/>
                </p:nvGrpSpPr>
                <p:grpSpPr>
                  <a:xfrm>
                    <a:off x="4478185" y="4889863"/>
                    <a:ext cx="1367444" cy="1295400"/>
                    <a:chOff x="1756756" y="4876800"/>
                    <a:chExt cx="1367444" cy="1295400"/>
                  </a:xfrm>
                </p:grpSpPr>
                <p:sp>
                  <p:nvSpPr>
                    <p:cNvPr id="265" name="Quad Arrow Callout 264"/>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Quad Arrow Callout 265"/>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Quad Arrow Callout 266"/>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3" name="Quad Arrow Callout 262"/>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Quad Arrow Callout 263"/>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p:cNvGrpSpPr/>
                <p:nvPr/>
              </p:nvGrpSpPr>
              <p:grpSpPr>
                <a:xfrm rot="17531393">
                  <a:off x="4356564" y="2143638"/>
                  <a:ext cx="938018" cy="300171"/>
                  <a:chOff x="1756756" y="4876800"/>
                  <a:chExt cx="4088873" cy="1308463"/>
                </a:xfrm>
              </p:grpSpPr>
              <p:grpSp>
                <p:nvGrpSpPr>
                  <p:cNvPr id="246" name="Group 245"/>
                  <p:cNvGrpSpPr/>
                  <p:nvPr/>
                </p:nvGrpSpPr>
                <p:grpSpPr>
                  <a:xfrm>
                    <a:off x="1756756" y="4876800"/>
                    <a:ext cx="1367444" cy="1295400"/>
                    <a:chOff x="1756756" y="4876800"/>
                    <a:chExt cx="1367444" cy="1295400"/>
                  </a:xfrm>
                </p:grpSpPr>
                <p:sp>
                  <p:nvSpPr>
                    <p:cNvPr id="257" name="Quad Arrow Callout 25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Quad Arrow Callout 25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Quad Arrow Callout 25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3119647" y="4889863"/>
                    <a:ext cx="1367444" cy="1295400"/>
                    <a:chOff x="1756756" y="4876800"/>
                    <a:chExt cx="1367444" cy="1295400"/>
                  </a:xfrm>
                </p:grpSpPr>
                <p:sp>
                  <p:nvSpPr>
                    <p:cNvPr id="254" name="Quad Arrow Callout 253"/>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Quad Arrow Callout 254"/>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Quad Arrow Callout 255"/>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p:cNvGrpSpPr/>
                  <p:nvPr/>
                </p:nvGrpSpPr>
                <p:grpSpPr>
                  <a:xfrm>
                    <a:off x="4478185" y="4889863"/>
                    <a:ext cx="1367444" cy="1295400"/>
                    <a:chOff x="1756756" y="4876800"/>
                    <a:chExt cx="1367444" cy="1295400"/>
                  </a:xfrm>
                </p:grpSpPr>
                <p:sp>
                  <p:nvSpPr>
                    <p:cNvPr id="251" name="Quad Arrow Callout 250"/>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Quad Arrow Callout 251"/>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Quad Arrow Callout 252"/>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9" name="Quad Arrow Callout 248"/>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Quad Arrow Callout 249"/>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228"/>
                <p:cNvGrpSpPr/>
                <p:nvPr/>
              </p:nvGrpSpPr>
              <p:grpSpPr>
                <a:xfrm rot="17531393">
                  <a:off x="3995156" y="3097226"/>
                  <a:ext cx="938018" cy="300171"/>
                  <a:chOff x="1756756" y="4876800"/>
                  <a:chExt cx="4088873" cy="1308463"/>
                </a:xfrm>
              </p:grpSpPr>
              <p:grpSp>
                <p:nvGrpSpPr>
                  <p:cNvPr id="232" name="Group 231"/>
                  <p:cNvGrpSpPr/>
                  <p:nvPr/>
                </p:nvGrpSpPr>
                <p:grpSpPr>
                  <a:xfrm>
                    <a:off x="1756756" y="4876800"/>
                    <a:ext cx="1367444" cy="1295400"/>
                    <a:chOff x="1756756" y="4876800"/>
                    <a:chExt cx="1367444" cy="1295400"/>
                  </a:xfrm>
                </p:grpSpPr>
                <p:sp>
                  <p:nvSpPr>
                    <p:cNvPr id="243" name="Quad Arrow Callout 242"/>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Callout 243"/>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Quad Arrow Callout 244"/>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3" name="Group 232"/>
                  <p:cNvGrpSpPr/>
                  <p:nvPr/>
                </p:nvGrpSpPr>
                <p:grpSpPr>
                  <a:xfrm>
                    <a:off x="3119647" y="4889863"/>
                    <a:ext cx="1367444" cy="1295400"/>
                    <a:chOff x="1756756" y="4876800"/>
                    <a:chExt cx="1367444" cy="1295400"/>
                  </a:xfrm>
                </p:grpSpPr>
                <p:sp>
                  <p:nvSpPr>
                    <p:cNvPr id="240" name="Quad Arrow Callout 239"/>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Quad Arrow Callout 240"/>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Quad Arrow Callout 241"/>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233"/>
                  <p:cNvGrpSpPr/>
                  <p:nvPr/>
                </p:nvGrpSpPr>
                <p:grpSpPr>
                  <a:xfrm>
                    <a:off x="4478185" y="4889863"/>
                    <a:ext cx="1367444" cy="1295400"/>
                    <a:chOff x="1756756" y="4876800"/>
                    <a:chExt cx="1367444" cy="1295400"/>
                  </a:xfrm>
                </p:grpSpPr>
                <p:sp>
                  <p:nvSpPr>
                    <p:cNvPr id="237" name="Quad Arrow Callout 236"/>
                    <p:cNvSpPr/>
                    <p:nvPr/>
                  </p:nvSpPr>
                  <p:spPr>
                    <a:xfrm>
                      <a:off x="1756756" y="4876800"/>
                      <a:ext cx="1367444" cy="1295400"/>
                    </a:xfrm>
                    <a:prstGeom prst="quadArrowCallout">
                      <a:avLst>
                        <a:gd name="adj1" fmla="val 37030"/>
                        <a:gd name="adj2" fmla="val 18515"/>
                        <a:gd name="adj3" fmla="val 18515"/>
                        <a:gd name="adj4" fmla="val 48123"/>
                      </a:avLst>
                    </a:prstGeom>
                    <a:solidFill>
                      <a:schemeClr val="accent2">
                        <a:lumMod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Quad Arrow Callout 237"/>
                    <p:cNvSpPr/>
                    <p:nvPr/>
                  </p:nvSpPr>
                  <p:spPr>
                    <a:xfrm>
                      <a:off x="1978824" y="5098868"/>
                      <a:ext cx="913939" cy="865788"/>
                    </a:xfrm>
                    <a:prstGeom prst="quadArrowCallout">
                      <a:avLst>
                        <a:gd name="adj1" fmla="val 37030"/>
                        <a:gd name="adj2" fmla="val 18515"/>
                        <a:gd name="adj3" fmla="val 18515"/>
                        <a:gd name="adj4" fmla="val 48123"/>
                      </a:avLst>
                    </a:prstGeom>
                    <a:solidFill>
                      <a:schemeClr val="tx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Quad Arrow Callout 238"/>
                    <p:cNvSpPr/>
                    <p:nvPr/>
                  </p:nvSpPr>
                  <p:spPr>
                    <a:xfrm>
                      <a:off x="2186550"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Quad Arrow Callout 234"/>
                  <p:cNvSpPr/>
                  <p:nvPr/>
                </p:nvSpPr>
                <p:spPr>
                  <a:xfrm>
                    <a:off x="2865819" y="5265311"/>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Callout 235"/>
                  <p:cNvSpPr/>
                  <p:nvPr/>
                </p:nvSpPr>
                <p:spPr>
                  <a:xfrm>
                    <a:off x="4250482" y="5282728"/>
                    <a:ext cx="498486" cy="472223"/>
                  </a:xfrm>
                  <a:prstGeom prst="quadArrowCallout">
                    <a:avLst>
                      <a:gd name="adj1" fmla="val 37030"/>
                      <a:gd name="adj2" fmla="val 18515"/>
                      <a:gd name="adj3" fmla="val 18515"/>
                      <a:gd name="adj4" fmla="val 48123"/>
                    </a:avLst>
                  </a:prstGeom>
                  <a:solidFill>
                    <a:srgbClr val="BA781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0" name="Cloud 229"/>
                <p:cNvSpPr/>
                <p:nvPr/>
              </p:nvSpPr>
              <p:spPr>
                <a:xfrm>
                  <a:off x="4348741" y="1623295"/>
                  <a:ext cx="609519" cy="902149"/>
                </a:xfrm>
                <a:prstGeom prst="cloud">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p:cNvSpPr/>
                <p:nvPr/>
              </p:nvSpPr>
              <p:spPr>
                <a:xfrm rot="15944673">
                  <a:off x="4557837" y="1671452"/>
                  <a:ext cx="235423" cy="32431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8" name="Group 517"/>
            <p:cNvGrpSpPr/>
            <p:nvPr/>
          </p:nvGrpSpPr>
          <p:grpSpPr>
            <a:xfrm>
              <a:off x="7281930" y="4706101"/>
              <a:ext cx="643950" cy="1874555"/>
              <a:chOff x="6666673" y="4706101"/>
              <a:chExt cx="643950" cy="1874555"/>
            </a:xfrm>
          </p:grpSpPr>
          <p:cxnSp>
            <p:nvCxnSpPr>
              <p:cNvPr id="211" name="Straight Connector 210"/>
              <p:cNvCxnSpPr/>
              <p:nvPr/>
            </p:nvCxnSpPr>
            <p:spPr>
              <a:xfrm flipV="1">
                <a:off x="6949632" y="4706101"/>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75" name="Group 274"/>
              <p:cNvGrpSpPr/>
              <p:nvPr/>
            </p:nvGrpSpPr>
            <p:grpSpPr>
              <a:xfrm>
                <a:off x="6666673" y="5271024"/>
                <a:ext cx="643950" cy="1309632"/>
                <a:chOff x="1716284" y="474750"/>
                <a:chExt cx="2445026" cy="4972565"/>
              </a:xfrm>
            </p:grpSpPr>
            <p:grpSp>
              <p:nvGrpSpPr>
                <p:cNvPr id="276" name="Group 275"/>
                <p:cNvGrpSpPr/>
                <p:nvPr/>
              </p:nvGrpSpPr>
              <p:grpSpPr>
                <a:xfrm flipH="1">
                  <a:off x="3176816" y="1118804"/>
                  <a:ext cx="664589" cy="1122315"/>
                  <a:chOff x="4580952" y="1323647"/>
                  <a:chExt cx="664589" cy="792389"/>
                </a:xfrm>
              </p:grpSpPr>
              <p:sp>
                <p:nvSpPr>
                  <p:cNvPr id="339" name="Moon 338"/>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Moon 339"/>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p:cNvGrpSpPr/>
                <p:nvPr/>
              </p:nvGrpSpPr>
              <p:grpSpPr>
                <a:xfrm>
                  <a:off x="1995309" y="1121340"/>
                  <a:ext cx="664589" cy="1122315"/>
                  <a:chOff x="4580952" y="1323647"/>
                  <a:chExt cx="664589" cy="792389"/>
                </a:xfrm>
              </p:grpSpPr>
              <p:sp>
                <p:nvSpPr>
                  <p:cNvPr id="337" name="Moon 336"/>
                  <p:cNvSpPr/>
                  <p:nvPr/>
                </p:nvSpPr>
                <p:spPr>
                  <a:xfrm rot="266471">
                    <a:off x="4580952" y="1323647"/>
                    <a:ext cx="664589" cy="792389"/>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p:cNvSpPr/>
                  <p:nvPr/>
                </p:nvSpPr>
                <p:spPr>
                  <a:xfrm rot="20998437">
                    <a:off x="4661745" y="1342474"/>
                    <a:ext cx="374533" cy="635058"/>
                  </a:xfrm>
                  <a:prstGeom prst="moon">
                    <a:avLst>
                      <a:gd name="adj" fmla="val 87500"/>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8" name="Oval 277"/>
                <p:cNvSpPr/>
                <p:nvPr/>
              </p:nvSpPr>
              <p:spPr>
                <a:xfrm rot="19907266">
                  <a:off x="3739694" y="3233615"/>
                  <a:ext cx="421616"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rot="1645044">
                  <a:off x="1716284" y="3248591"/>
                  <a:ext cx="463120" cy="7620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rot="1442075">
                  <a:off x="2456399" y="4747463"/>
                  <a:ext cx="414834"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rot="18928376">
                  <a:off x="3122728" y="4761515"/>
                  <a:ext cx="396826" cy="685800"/>
                </a:xfrm>
                <a:prstGeom prst="ellipse">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rapezoid 281"/>
                <p:cNvSpPr/>
                <p:nvPr/>
              </p:nvSpPr>
              <p:spPr>
                <a:xfrm rot="1440561">
                  <a:off x="1731867" y="2330662"/>
                  <a:ext cx="1009860" cy="1443356"/>
                </a:xfrm>
                <a:prstGeom prst="trapezoid">
                  <a:avLst>
                    <a:gd name="adj" fmla="val 30077"/>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rapezoid 282"/>
                <p:cNvSpPr/>
                <p:nvPr/>
              </p:nvSpPr>
              <p:spPr>
                <a:xfrm rot="1585184">
                  <a:off x="1872672" y="2084557"/>
                  <a:ext cx="1003899" cy="1436005"/>
                </a:xfrm>
                <a:prstGeom prst="trapezoid">
                  <a:avLst>
                    <a:gd name="adj" fmla="val 31003"/>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Trapezoid 283"/>
                <p:cNvSpPr/>
                <p:nvPr/>
              </p:nvSpPr>
              <p:spPr>
                <a:xfrm rot="19870960">
                  <a:off x="3151051" y="2334430"/>
                  <a:ext cx="948562" cy="1443356"/>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Trapezoid 284"/>
                <p:cNvSpPr/>
                <p:nvPr/>
              </p:nvSpPr>
              <p:spPr>
                <a:xfrm rot="20036208">
                  <a:off x="2947455" y="2097736"/>
                  <a:ext cx="972511" cy="1397052"/>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Trapezoid 285"/>
                <p:cNvSpPr/>
                <p:nvPr/>
              </p:nvSpPr>
              <p:spPr>
                <a:xfrm>
                  <a:off x="2209800" y="2128072"/>
                  <a:ext cx="1447800" cy="2895600"/>
                </a:xfrm>
                <a:prstGeom prst="trapezoid">
                  <a:avLst/>
                </a:prstGeom>
                <a:solidFill>
                  <a:srgbClr val="E1AE4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a:off x="2637385" y="2085338"/>
                  <a:ext cx="599605" cy="1308671"/>
                </a:xfrm>
                <a:prstGeom prst="ellipse">
                  <a:avLst/>
                </a:prstGeom>
                <a:solidFill>
                  <a:srgbClr val="8C43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Trapezoid 287"/>
                <p:cNvSpPr/>
                <p:nvPr/>
              </p:nvSpPr>
              <p:spPr>
                <a:xfrm rot="21186724">
                  <a:off x="2963096" y="1987049"/>
                  <a:ext cx="699099" cy="2898914"/>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p:cNvSpPr/>
                <p:nvPr/>
              </p:nvSpPr>
              <p:spPr>
                <a:xfrm rot="353417">
                  <a:off x="2187146" y="2050706"/>
                  <a:ext cx="699099" cy="2879911"/>
                </a:xfrm>
                <a:prstGeom prst="trapezoid">
                  <a:avLst/>
                </a:prstGeom>
                <a:solidFill>
                  <a:srgbClr val="F68B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Isosceles Triangle 289"/>
                <p:cNvSpPr/>
                <p:nvPr/>
              </p:nvSpPr>
              <p:spPr>
                <a:xfrm rot="10800000">
                  <a:off x="2771693" y="2034351"/>
                  <a:ext cx="287339" cy="6858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1" name="Group 18"/>
                <p:cNvGrpSpPr/>
                <p:nvPr/>
              </p:nvGrpSpPr>
              <p:grpSpPr>
                <a:xfrm>
                  <a:off x="2217383" y="579179"/>
                  <a:ext cx="1371600" cy="1676400"/>
                  <a:chOff x="2819400" y="1066800"/>
                  <a:chExt cx="1828800" cy="1676400"/>
                </a:xfrm>
              </p:grpSpPr>
              <p:sp>
                <p:nvSpPr>
                  <p:cNvPr id="331" name="Oval 330"/>
                  <p:cNvSpPr/>
                  <p:nvPr/>
                </p:nvSpPr>
                <p:spPr>
                  <a:xfrm>
                    <a:off x="2819400" y="1199148"/>
                    <a:ext cx="1828800" cy="154405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oon 331"/>
                  <p:cNvSpPr/>
                  <p:nvPr/>
                </p:nvSpPr>
                <p:spPr>
                  <a:xfrm rot="6174437">
                    <a:off x="3123439" y="969223"/>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Moon 332"/>
                  <p:cNvSpPr/>
                  <p:nvPr/>
                </p:nvSpPr>
                <p:spPr>
                  <a:xfrm rot="4898057">
                    <a:off x="3836728" y="1005297"/>
                    <a:ext cx="566425" cy="1056518"/>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Moon 333"/>
                  <p:cNvSpPr/>
                  <p:nvPr/>
                </p:nvSpPr>
                <p:spPr>
                  <a:xfrm rot="6938956">
                    <a:off x="3469398" y="943473"/>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334"/>
                  <p:cNvSpPr/>
                  <p:nvPr/>
                </p:nvSpPr>
                <p:spPr>
                  <a:xfrm rot="13713858" flipH="1">
                    <a:off x="3288094" y="978820"/>
                    <a:ext cx="657417" cy="904071"/>
                  </a:xfrm>
                  <a:prstGeom prst="moon">
                    <a:avLst>
                      <a:gd name="adj" fmla="val 70238"/>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Oval 335"/>
                  <p:cNvSpPr/>
                  <p:nvPr/>
                </p:nvSpPr>
                <p:spPr>
                  <a:xfrm>
                    <a:off x="3266913" y="1226742"/>
                    <a:ext cx="954298" cy="410886"/>
                  </a:xfrm>
                  <a:prstGeom prst="ellipse">
                    <a:avLst/>
                  </a:prstGeom>
                  <a:solidFill>
                    <a:srgbClr val="663300"/>
                  </a:solidFill>
                  <a:ln>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291"/>
                <p:cNvGrpSpPr/>
                <p:nvPr/>
              </p:nvGrpSpPr>
              <p:grpSpPr>
                <a:xfrm>
                  <a:off x="2202323" y="474750"/>
                  <a:ext cx="1423008" cy="1136740"/>
                  <a:chOff x="5209995" y="2728815"/>
                  <a:chExt cx="1114604" cy="1136740"/>
                </a:xfrm>
                <a:solidFill>
                  <a:schemeClr val="bg2">
                    <a:lumMod val="75000"/>
                  </a:schemeClr>
                </a:solidFill>
              </p:grpSpPr>
              <p:sp>
                <p:nvSpPr>
                  <p:cNvPr id="329" name="Chord 328"/>
                  <p:cNvSpPr/>
                  <p:nvPr/>
                </p:nvSpPr>
                <p:spPr>
                  <a:xfrm rot="4451877">
                    <a:off x="5187117" y="2751693"/>
                    <a:ext cx="1136740" cy="1090983"/>
                  </a:xfrm>
                  <a:prstGeom prst="chord">
                    <a:avLst>
                      <a:gd name="adj1" fmla="val 7288814"/>
                      <a:gd name="adj2" fmla="val 1620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lowchart: Stored Data 329"/>
                  <p:cNvSpPr/>
                  <p:nvPr/>
                </p:nvSpPr>
                <p:spPr>
                  <a:xfrm rot="5400000">
                    <a:off x="5632864" y="2651992"/>
                    <a:ext cx="290693" cy="1092777"/>
                  </a:xfrm>
                  <a:prstGeom prst="flowChartOnlineStorag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p:cNvGrpSpPr/>
                <p:nvPr/>
              </p:nvGrpSpPr>
              <p:grpSpPr>
                <a:xfrm>
                  <a:off x="2492118" y="2871634"/>
                  <a:ext cx="883164" cy="180706"/>
                  <a:chOff x="4876800" y="2662262"/>
                  <a:chExt cx="2595154" cy="678668"/>
                </a:xfrm>
              </p:grpSpPr>
              <p:grpSp>
                <p:nvGrpSpPr>
                  <p:cNvPr id="318" name="Group 317"/>
                  <p:cNvGrpSpPr/>
                  <p:nvPr/>
                </p:nvGrpSpPr>
                <p:grpSpPr>
                  <a:xfrm>
                    <a:off x="4876800" y="2662262"/>
                    <a:ext cx="914400" cy="656897"/>
                    <a:chOff x="4876800" y="2662262"/>
                    <a:chExt cx="914400" cy="656897"/>
                  </a:xfrm>
                </p:grpSpPr>
                <p:sp>
                  <p:nvSpPr>
                    <p:cNvPr id="326" name="Hexagon 325"/>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Quad Arrow 326"/>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Diamond 327"/>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9" name="Group 318"/>
                  <p:cNvGrpSpPr/>
                  <p:nvPr/>
                </p:nvGrpSpPr>
                <p:grpSpPr>
                  <a:xfrm>
                    <a:off x="5786846" y="2666616"/>
                    <a:ext cx="914400" cy="656897"/>
                    <a:chOff x="4876800" y="2662262"/>
                    <a:chExt cx="914400" cy="656897"/>
                  </a:xfrm>
                </p:grpSpPr>
                <p:sp>
                  <p:nvSpPr>
                    <p:cNvPr id="323" name="Hexagon 322"/>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Quad Arrow 323"/>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Diamond 324"/>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0" name="Group 319"/>
                  <p:cNvGrpSpPr/>
                  <p:nvPr/>
                </p:nvGrpSpPr>
                <p:grpSpPr>
                  <a:xfrm>
                    <a:off x="6709954" y="2684033"/>
                    <a:ext cx="762000" cy="656897"/>
                    <a:chOff x="4876800" y="2662262"/>
                    <a:chExt cx="762000" cy="656897"/>
                  </a:xfrm>
                </p:grpSpPr>
                <p:sp>
                  <p:nvSpPr>
                    <p:cNvPr id="321" name="Hexagon 320"/>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Quad Arrow 321"/>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4" name="Group 293"/>
                <p:cNvGrpSpPr/>
                <p:nvPr/>
              </p:nvGrpSpPr>
              <p:grpSpPr>
                <a:xfrm>
                  <a:off x="2496643" y="3302399"/>
                  <a:ext cx="883164" cy="180706"/>
                  <a:chOff x="4876800" y="2662262"/>
                  <a:chExt cx="2595154" cy="678668"/>
                </a:xfrm>
              </p:grpSpPr>
              <p:grpSp>
                <p:nvGrpSpPr>
                  <p:cNvPr id="307" name="Group 306"/>
                  <p:cNvGrpSpPr/>
                  <p:nvPr/>
                </p:nvGrpSpPr>
                <p:grpSpPr>
                  <a:xfrm>
                    <a:off x="4876800" y="2662262"/>
                    <a:ext cx="914400" cy="656897"/>
                    <a:chOff x="4876800" y="2662262"/>
                    <a:chExt cx="914400" cy="656897"/>
                  </a:xfrm>
                </p:grpSpPr>
                <p:sp>
                  <p:nvSpPr>
                    <p:cNvPr id="315" name="Hexagon 314"/>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Quad Arrow 315"/>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Diamond 316"/>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 name="Group 307"/>
                  <p:cNvGrpSpPr/>
                  <p:nvPr/>
                </p:nvGrpSpPr>
                <p:grpSpPr>
                  <a:xfrm>
                    <a:off x="5786846" y="2666616"/>
                    <a:ext cx="914400" cy="656897"/>
                    <a:chOff x="4876800" y="2662262"/>
                    <a:chExt cx="914400" cy="656897"/>
                  </a:xfrm>
                </p:grpSpPr>
                <p:sp>
                  <p:nvSpPr>
                    <p:cNvPr id="312" name="Hexagon 311"/>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Quad Arrow 312"/>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Diamond 313"/>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 308"/>
                  <p:cNvGrpSpPr/>
                  <p:nvPr/>
                </p:nvGrpSpPr>
                <p:grpSpPr>
                  <a:xfrm>
                    <a:off x="6709954" y="2684033"/>
                    <a:ext cx="762000" cy="656897"/>
                    <a:chOff x="4876800" y="2662262"/>
                    <a:chExt cx="762000" cy="656897"/>
                  </a:xfrm>
                </p:grpSpPr>
                <p:sp>
                  <p:nvSpPr>
                    <p:cNvPr id="310" name="Hexagon 309"/>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Quad Arrow 310"/>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5" name="Group 294"/>
                <p:cNvGrpSpPr/>
                <p:nvPr/>
              </p:nvGrpSpPr>
              <p:grpSpPr>
                <a:xfrm>
                  <a:off x="2480957" y="3783349"/>
                  <a:ext cx="883164" cy="180706"/>
                  <a:chOff x="4876800" y="2662262"/>
                  <a:chExt cx="2595154" cy="678668"/>
                </a:xfrm>
              </p:grpSpPr>
              <p:grpSp>
                <p:nvGrpSpPr>
                  <p:cNvPr id="296" name="Group 295"/>
                  <p:cNvGrpSpPr/>
                  <p:nvPr/>
                </p:nvGrpSpPr>
                <p:grpSpPr>
                  <a:xfrm>
                    <a:off x="4876800" y="2662262"/>
                    <a:ext cx="914400" cy="656897"/>
                    <a:chOff x="4876800" y="2662262"/>
                    <a:chExt cx="914400" cy="656897"/>
                  </a:xfrm>
                </p:grpSpPr>
                <p:sp>
                  <p:nvSpPr>
                    <p:cNvPr id="304" name="Hexagon 303"/>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Quad Arrow 304"/>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Diamond 305"/>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5786846" y="2666616"/>
                    <a:ext cx="914400" cy="656897"/>
                    <a:chOff x="4876800" y="2662262"/>
                    <a:chExt cx="914400" cy="656897"/>
                  </a:xfrm>
                </p:grpSpPr>
                <p:sp>
                  <p:nvSpPr>
                    <p:cNvPr id="301" name="Hexagon 300"/>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Quad Arrow 301"/>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iamond 302"/>
                    <p:cNvSpPr/>
                    <p:nvPr/>
                  </p:nvSpPr>
                  <p:spPr>
                    <a:xfrm>
                      <a:off x="5638800" y="2819400"/>
                      <a:ext cx="152400" cy="359819"/>
                    </a:xfrm>
                    <a:prstGeom prst="diamond">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297"/>
                  <p:cNvGrpSpPr/>
                  <p:nvPr/>
                </p:nvGrpSpPr>
                <p:grpSpPr>
                  <a:xfrm>
                    <a:off x="6709954" y="2684033"/>
                    <a:ext cx="762000" cy="656897"/>
                    <a:chOff x="4876800" y="2662262"/>
                    <a:chExt cx="762000" cy="656897"/>
                  </a:xfrm>
                </p:grpSpPr>
                <p:sp>
                  <p:nvSpPr>
                    <p:cNvPr id="299" name="Hexagon 298"/>
                    <p:cNvSpPr/>
                    <p:nvPr/>
                  </p:nvSpPr>
                  <p:spPr>
                    <a:xfrm>
                      <a:off x="4876800" y="2662262"/>
                      <a:ext cx="762000" cy="656897"/>
                    </a:xfrm>
                    <a:prstGeom prst="hexagon">
                      <a:avLst/>
                    </a:prstGeom>
                    <a:solidFill>
                      <a:srgbClr val="C05B0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Quad Arrow 299"/>
                    <p:cNvSpPr/>
                    <p:nvPr/>
                  </p:nvSpPr>
                  <p:spPr>
                    <a:xfrm>
                      <a:off x="4998153" y="2720152"/>
                      <a:ext cx="519293" cy="556448"/>
                    </a:xfrm>
                    <a:prstGeom prst="quadArrow">
                      <a:avLst>
                        <a:gd name="adj1" fmla="val 32562"/>
                        <a:gd name="adj2" fmla="val 22500"/>
                        <a:gd name="adj3" fmla="val 22500"/>
                      </a:avLst>
                    </a:prstGeom>
                    <a:solidFill>
                      <a:srgbClr val="8C430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415" name="Group 414"/>
            <p:cNvGrpSpPr/>
            <p:nvPr/>
          </p:nvGrpSpPr>
          <p:grpSpPr>
            <a:xfrm>
              <a:off x="8339367" y="4704764"/>
              <a:ext cx="582572" cy="1786878"/>
              <a:chOff x="7839001" y="4723876"/>
              <a:chExt cx="582572" cy="1786878"/>
            </a:xfrm>
          </p:grpSpPr>
          <p:grpSp>
            <p:nvGrpSpPr>
              <p:cNvPr id="341" name="Group 340"/>
              <p:cNvGrpSpPr/>
              <p:nvPr/>
            </p:nvGrpSpPr>
            <p:grpSpPr>
              <a:xfrm>
                <a:off x="7839001" y="5222527"/>
                <a:ext cx="582572" cy="1288227"/>
                <a:chOff x="6734580" y="318933"/>
                <a:chExt cx="1917016" cy="4239048"/>
              </a:xfrm>
            </p:grpSpPr>
            <p:sp>
              <p:nvSpPr>
                <p:cNvPr id="342" name="Cloud 341"/>
                <p:cNvSpPr/>
                <p:nvPr/>
              </p:nvSpPr>
              <p:spPr>
                <a:xfrm rot="20706537">
                  <a:off x="7813304" y="1145242"/>
                  <a:ext cx="838292" cy="1552058"/>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p:cNvSpPr/>
                <p:nvPr/>
              </p:nvSpPr>
              <p:spPr>
                <a:xfrm rot="649721" flipH="1">
                  <a:off x="7639141" y="4162592"/>
                  <a:ext cx="578207" cy="39538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p:cNvSpPr/>
                <p:nvPr/>
              </p:nvSpPr>
              <p:spPr>
                <a:xfrm rot="649721" flipH="1">
                  <a:off x="7122498" y="4143916"/>
                  <a:ext cx="578207" cy="39538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p:cNvSpPr/>
                <p:nvPr/>
              </p:nvSpPr>
              <p:spPr>
                <a:xfrm rot="4307848" flipH="1">
                  <a:off x="8127764" y="3238529"/>
                  <a:ext cx="536434" cy="369136"/>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rot="18060644">
                  <a:off x="6627717" y="3216011"/>
                  <a:ext cx="536434" cy="32270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Trapezoid 346"/>
                <p:cNvSpPr/>
                <p:nvPr/>
              </p:nvSpPr>
              <p:spPr>
                <a:xfrm rot="1422081" flipH="1">
                  <a:off x="6859121" y="2160368"/>
                  <a:ext cx="664125" cy="1269129"/>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Trapezoid 347"/>
                <p:cNvSpPr/>
                <p:nvPr/>
              </p:nvSpPr>
              <p:spPr>
                <a:xfrm rot="20180301">
                  <a:off x="7807198" y="2164149"/>
                  <a:ext cx="695491" cy="1315130"/>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Cloud 348"/>
                <p:cNvSpPr/>
                <p:nvPr/>
              </p:nvSpPr>
              <p:spPr>
                <a:xfrm rot="671737">
                  <a:off x="6741138" y="1077237"/>
                  <a:ext cx="742044" cy="1530936"/>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Trapezoid 349"/>
                <p:cNvSpPr/>
                <p:nvPr/>
              </p:nvSpPr>
              <p:spPr>
                <a:xfrm rot="10800000" flipH="1">
                  <a:off x="7025725" y="2078119"/>
                  <a:ext cx="1252910" cy="1168775"/>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Isosceles Triangle 350"/>
                <p:cNvSpPr/>
                <p:nvPr/>
              </p:nvSpPr>
              <p:spPr>
                <a:xfrm rot="10800000" flipH="1">
                  <a:off x="7464040" y="2087045"/>
                  <a:ext cx="417637" cy="643454"/>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flipH="1">
                  <a:off x="7124043" y="791218"/>
                  <a:ext cx="1154592" cy="1608632"/>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Cloud 352"/>
                <p:cNvSpPr/>
                <p:nvPr/>
              </p:nvSpPr>
              <p:spPr>
                <a:xfrm rot="16200000">
                  <a:off x="7316311" y="423811"/>
                  <a:ext cx="751370" cy="1369384"/>
                </a:xfrm>
                <a:prstGeom prst="cloud">
                  <a:avLst/>
                </a:prstGeom>
                <a:solidFill>
                  <a:srgbClr val="4D240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Trapezoid 353"/>
                <p:cNvSpPr/>
                <p:nvPr/>
              </p:nvSpPr>
              <p:spPr>
                <a:xfrm flipH="1">
                  <a:off x="7021856" y="3253527"/>
                  <a:ext cx="1252910" cy="1115123"/>
                </a:xfrm>
                <a:prstGeom prst="trapezoid">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5" name="Group 354"/>
                <p:cNvGrpSpPr/>
                <p:nvPr/>
              </p:nvGrpSpPr>
              <p:grpSpPr>
                <a:xfrm>
                  <a:off x="7217045" y="3102223"/>
                  <a:ext cx="891251" cy="289343"/>
                  <a:chOff x="6629400" y="1582164"/>
                  <a:chExt cx="2051348" cy="665965"/>
                </a:xfrm>
              </p:grpSpPr>
              <p:grpSp>
                <p:nvGrpSpPr>
                  <p:cNvPr id="394" name="Group 393"/>
                  <p:cNvGrpSpPr/>
                  <p:nvPr/>
                </p:nvGrpSpPr>
                <p:grpSpPr>
                  <a:xfrm>
                    <a:off x="6629400" y="1582164"/>
                    <a:ext cx="2051348" cy="665965"/>
                    <a:chOff x="5406518" y="633972"/>
                    <a:chExt cx="3662823" cy="743377"/>
                  </a:xfrm>
                </p:grpSpPr>
                <p:grpSp>
                  <p:nvGrpSpPr>
                    <p:cNvPr id="399" name="Group 398"/>
                    <p:cNvGrpSpPr/>
                    <p:nvPr/>
                  </p:nvGrpSpPr>
                  <p:grpSpPr>
                    <a:xfrm>
                      <a:off x="5406518" y="638327"/>
                      <a:ext cx="915268" cy="739022"/>
                      <a:chOff x="5406518" y="638327"/>
                      <a:chExt cx="915268" cy="739022"/>
                    </a:xfrm>
                  </p:grpSpPr>
                  <p:sp>
                    <p:nvSpPr>
                      <p:cNvPr id="412" name="Cross 411"/>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Diamond 412"/>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6333981" y="633972"/>
                      <a:ext cx="915268" cy="739022"/>
                      <a:chOff x="5406518" y="638327"/>
                      <a:chExt cx="915268" cy="739022"/>
                    </a:xfrm>
                  </p:grpSpPr>
                  <p:sp>
                    <p:nvSpPr>
                      <p:cNvPr id="410" name="Cross 409"/>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Diamond 410"/>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 name="Group 400"/>
                    <p:cNvGrpSpPr/>
                    <p:nvPr/>
                  </p:nvGrpSpPr>
                  <p:grpSpPr>
                    <a:xfrm>
                      <a:off x="7257090" y="633972"/>
                      <a:ext cx="915268" cy="739022"/>
                      <a:chOff x="5406518" y="638327"/>
                      <a:chExt cx="915268" cy="739022"/>
                    </a:xfrm>
                  </p:grpSpPr>
                  <p:sp>
                    <p:nvSpPr>
                      <p:cNvPr id="408" name="Cross 407"/>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Diamond 408"/>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 name="Group 401"/>
                    <p:cNvGrpSpPr/>
                    <p:nvPr/>
                  </p:nvGrpSpPr>
                  <p:grpSpPr>
                    <a:xfrm>
                      <a:off x="8154073" y="633973"/>
                      <a:ext cx="915268" cy="739022"/>
                      <a:chOff x="5406518" y="638327"/>
                      <a:chExt cx="915268" cy="739022"/>
                    </a:xfrm>
                  </p:grpSpPr>
                  <p:sp>
                    <p:nvSpPr>
                      <p:cNvPr id="406" name="Cross 405"/>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Diamond 406"/>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3" name="Diamond 402"/>
                    <p:cNvSpPr/>
                    <p:nvPr/>
                  </p:nvSpPr>
                  <p:spPr>
                    <a:xfrm>
                      <a:off x="6244044" y="795400"/>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Diamond 403"/>
                    <p:cNvSpPr/>
                    <p:nvPr/>
                  </p:nvSpPr>
                  <p:spPr>
                    <a:xfrm>
                      <a:off x="7197633" y="799754"/>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Diamond 404"/>
                    <p:cNvSpPr/>
                    <p:nvPr/>
                  </p:nvSpPr>
                  <p:spPr>
                    <a:xfrm>
                      <a:off x="8085906" y="808463"/>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6-Point Star 394"/>
                  <p:cNvSpPr/>
                  <p:nvPr/>
                </p:nvSpPr>
                <p:spPr>
                  <a:xfrm>
                    <a:off x="6704134" y="1735794"/>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6-Point Star 395"/>
                  <p:cNvSpPr/>
                  <p:nvPr/>
                </p:nvSpPr>
                <p:spPr>
                  <a:xfrm>
                    <a:off x="7227543"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6-Point Star 396"/>
                  <p:cNvSpPr/>
                  <p:nvPr/>
                </p:nvSpPr>
                <p:spPr>
                  <a:xfrm>
                    <a:off x="7744526" y="1731288"/>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6-Point Star 397"/>
                  <p:cNvSpPr/>
                  <p:nvPr/>
                </p:nvSpPr>
                <p:spPr>
                  <a:xfrm>
                    <a:off x="8258068"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355"/>
                <p:cNvGrpSpPr/>
                <p:nvPr/>
              </p:nvGrpSpPr>
              <p:grpSpPr>
                <a:xfrm>
                  <a:off x="7411542" y="2278506"/>
                  <a:ext cx="566132" cy="689618"/>
                  <a:chOff x="6085585" y="4872982"/>
                  <a:chExt cx="1131460" cy="1378257"/>
                </a:xfrm>
              </p:grpSpPr>
              <p:sp>
                <p:nvSpPr>
                  <p:cNvPr id="384" name="Oval 383"/>
                  <p:cNvSpPr/>
                  <p:nvPr/>
                </p:nvSpPr>
                <p:spPr>
                  <a:xfrm rot="19666023">
                    <a:off x="6085585" y="4876800"/>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rot="19666023">
                    <a:off x="6255263" y="5110384"/>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rot="19666023">
                    <a:off x="6411142" y="5343255"/>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7" name="Group 386"/>
                  <p:cNvGrpSpPr/>
                  <p:nvPr/>
                </p:nvGrpSpPr>
                <p:grpSpPr>
                  <a:xfrm flipH="1">
                    <a:off x="6684299" y="4872982"/>
                    <a:ext cx="532746" cy="1040503"/>
                    <a:chOff x="6237985" y="5029200"/>
                    <a:chExt cx="532746" cy="1040503"/>
                  </a:xfrm>
                </p:grpSpPr>
                <p:sp>
                  <p:nvSpPr>
                    <p:cNvPr id="391" name="Oval 390"/>
                    <p:cNvSpPr/>
                    <p:nvPr/>
                  </p:nvSpPr>
                  <p:spPr>
                    <a:xfrm rot="19666023">
                      <a:off x="6237985" y="5029200"/>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Oval 391"/>
                    <p:cNvSpPr/>
                    <p:nvPr/>
                  </p:nvSpPr>
                  <p:spPr>
                    <a:xfrm rot="19666023">
                      <a:off x="6407663" y="5262784"/>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Oval 392"/>
                    <p:cNvSpPr/>
                    <p:nvPr/>
                  </p:nvSpPr>
                  <p:spPr>
                    <a:xfrm rot="19666023">
                      <a:off x="6563542" y="5495655"/>
                      <a:ext cx="207189" cy="574048"/>
                    </a:xfrm>
                    <a:prstGeom prst="ellipse">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8" name="Cross 387"/>
                  <p:cNvSpPr/>
                  <p:nvPr/>
                </p:nvSpPr>
                <p:spPr>
                  <a:xfrm>
                    <a:off x="6419754" y="5679270"/>
                    <a:ext cx="442836" cy="571969"/>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Diamond 388"/>
                  <p:cNvSpPr/>
                  <p:nvPr/>
                </p:nvSpPr>
                <p:spPr>
                  <a:xfrm>
                    <a:off x="6489808" y="5674574"/>
                    <a:ext cx="297100" cy="570250"/>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6-Point Star 389"/>
                  <p:cNvSpPr/>
                  <p:nvPr/>
                </p:nvSpPr>
                <p:spPr>
                  <a:xfrm>
                    <a:off x="6457675" y="5776843"/>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7" name="Isosceles Triangle 356"/>
                <p:cNvSpPr/>
                <p:nvPr/>
              </p:nvSpPr>
              <p:spPr>
                <a:xfrm>
                  <a:off x="7046400" y="729037"/>
                  <a:ext cx="280265" cy="285589"/>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Isosceles Triangle 357"/>
                <p:cNvSpPr/>
                <p:nvPr/>
              </p:nvSpPr>
              <p:spPr>
                <a:xfrm>
                  <a:off x="7996942" y="734032"/>
                  <a:ext cx="280265" cy="285589"/>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Isosceles Triangle 358"/>
                <p:cNvSpPr/>
                <p:nvPr/>
              </p:nvSpPr>
              <p:spPr>
                <a:xfrm>
                  <a:off x="7204884" y="536672"/>
                  <a:ext cx="366240" cy="48061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Isosceles Triangle 359"/>
                <p:cNvSpPr/>
                <p:nvPr/>
              </p:nvSpPr>
              <p:spPr>
                <a:xfrm>
                  <a:off x="7755989" y="547595"/>
                  <a:ext cx="347303" cy="48061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Isosceles Triangle 360"/>
                <p:cNvSpPr/>
                <p:nvPr/>
              </p:nvSpPr>
              <p:spPr>
                <a:xfrm>
                  <a:off x="7481304" y="318933"/>
                  <a:ext cx="382329" cy="693084"/>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361"/>
                <p:cNvSpPr/>
                <p:nvPr/>
              </p:nvSpPr>
              <p:spPr>
                <a:xfrm>
                  <a:off x="6940385" y="965030"/>
                  <a:ext cx="1436304" cy="330868"/>
                </a:xfrm>
                <a:prstGeom prst="roundRect">
                  <a:avLst>
                    <a:gd name="adj" fmla="val 12449"/>
                  </a:avLst>
                </a:prstGeom>
                <a:solidFill>
                  <a:srgbClr val="7F520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3" name="Group 362"/>
                <p:cNvGrpSpPr/>
                <p:nvPr/>
              </p:nvGrpSpPr>
              <p:grpSpPr>
                <a:xfrm>
                  <a:off x="6996430" y="927907"/>
                  <a:ext cx="1371600" cy="445287"/>
                  <a:chOff x="6629400" y="1582164"/>
                  <a:chExt cx="2051348" cy="665965"/>
                </a:xfrm>
              </p:grpSpPr>
              <p:grpSp>
                <p:nvGrpSpPr>
                  <p:cNvPr id="364" name="Group 363"/>
                  <p:cNvGrpSpPr/>
                  <p:nvPr/>
                </p:nvGrpSpPr>
                <p:grpSpPr>
                  <a:xfrm>
                    <a:off x="6629400" y="1582164"/>
                    <a:ext cx="2051348" cy="665965"/>
                    <a:chOff x="5406518" y="633972"/>
                    <a:chExt cx="3662823" cy="743377"/>
                  </a:xfrm>
                </p:grpSpPr>
                <p:grpSp>
                  <p:nvGrpSpPr>
                    <p:cNvPr id="369" name="Group 368"/>
                    <p:cNvGrpSpPr/>
                    <p:nvPr/>
                  </p:nvGrpSpPr>
                  <p:grpSpPr>
                    <a:xfrm>
                      <a:off x="5406518" y="638327"/>
                      <a:ext cx="915268" cy="739022"/>
                      <a:chOff x="5406518" y="638327"/>
                      <a:chExt cx="915268" cy="739022"/>
                    </a:xfrm>
                  </p:grpSpPr>
                  <p:sp>
                    <p:nvSpPr>
                      <p:cNvPr id="382" name="Cross 381"/>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Diamond 382"/>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0" name="Group 369"/>
                    <p:cNvGrpSpPr/>
                    <p:nvPr/>
                  </p:nvGrpSpPr>
                  <p:grpSpPr>
                    <a:xfrm>
                      <a:off x="6333981" y="633972"/>
                      <a:ext cx="915268" cy="739022"/>
                      <a:chOff x="5406518" y="638327"/>
                      <a:chExt cx="915268" cy="739022"/>
                    </a:xfrm>
                  </p:grpSpPr>
                  <p:sp>
                    <p:nvSpPr>
                      <p:cNvPr id="380" name="Cross 379"/>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Diamond 380"/>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370"/>
                    <p:cNvGrpSpPr/>
                    <p:nvPr/>
                  </p:nvGrpSpPr>
                  <p:grpSpPr>
                    <a:xfrm>
                      <a:off x="7257090" y="633972"/>
                      <a:ext cx="915268" cy="739022"/>
                      <a:chOff x="5406518" y="638327"/>
                      <a:chExt cx="915268" cy="739022"/>
                    </a:xfrm>
                  </p:grpSpPr>
                  <p:sp>
                    <p:nvSpPr>
                      <p:cNvPr id="378" name="Cross 377"/>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Diamond 378"/>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371"/>
                    <p:cNvGrpSpPr/>
                    <p:nvPr/>
                  </p:nvGrpSpPr>
                  <p:grpSpPr>
                    <a:xfrm>
                      <a:off x="8154073" y="633973"/>
                      <a:ext cx="915268" cy="739022"/>
                      <a:chOff x="5406518" y="638327"/>
                      <a:chExt cx="915268" cy="739022"/>
                    </a:xfrm>
                  </p:grpSpPr>
                  <p:sp>
                    <p:nvSpPr>
                      <p:cNvPr id="376" name="Cross 375"/>
                      <p:cNvSpPr/>
                      <p:nvPr/>
                    </p:nvSpPr>
                    <p:spPr>
                      <a:xfrm>
                        <a:off x="5406518" y="638327"/>
                        <a:ext cx="915268" cy="739022"/>
                      </a:xfrm>
                      <a:prstGeom prst="plus">
                        <a:avLst/>
                      </a:prstGeom>
                      <a:solidFill>
                        <a:srgbClr val="7F520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Diamond 376"/>
                      <p:cNvSpPr/>
                      <p:nvPr/>
                    </p:nvSpPr>
                    <p:spPr>
                      <a:xfrm>
                        <a:off x="5693981" y="690896"/>
                        <a:ext cx="340342" cy="618149"/>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3" name="Diamond 372"/>
                    <p:cNvSpPr/>
                    <p:nvPr/>
                  </p:nvSpPr>
                  <p:spPr>
                    <a:xfrm>
                      <a:off x="6244044" y="795400"/>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Diamond 373"/>
                    <p:cNvSpPr/>
                    <p:nvPr/>
                  </p:nvSpPr>
                  <p:spPr>
                    <a:xfrm>
                      <a:off x="7197633" y="799754"/>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Diamond 374"/>
                    <p:cNvSpPr/>
                    <p:nvPr/>
                  </p:nvSpPr>
                  <p:spPr>
                    <a:xfrm>
                      <a:off x="8085906" y="808463"/>
                      <a:ext cx="147329" cy="397676"/>
                    </a:xfrm>
                    <a:prstGeom prst="diamond">
                      <a:avLst/>
                    </a:prstGeom>
                    <a:solidFill>
                      <a:srgbClr val="E7BE6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5" name="6-Point Star 364"/>
                  <p:cNvSpPr/>
                  <p:nvPr/>
                </p:nvSpPr>
                <p:spPr>
                  <a:xfrm>
                    <a:off x="6704134" y="1735794"/>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6-Point Star 365"/>
                  <p:cNvSpPr/>
                  <p:nvPr/>
                </p:nvSpPr>
                <p:spPr>
                  <a:xfrm>
                    <a:off x="7227543"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6-Point Star 366"/>
                  <p:cNvSpPr/>
                  <p:nvPr/>
                </p:nvSpPr>
                <p:spPr>
                  <a:xfrm>
                    <a:off x="7744526" y="1731288"/>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6-Point Star 367"/>
                  <p:cNvSpPr/>
                  <p:nvPr/>
                </p:nvSpPr>
                <p:spPr>
                  <a:xfrm>
                    <a:off x="8258068" y="1739570"/>
                    <a:ext cx="355147" cy="347252"/>
                  </a:xfrm>
                  <a:prstGeom prst="star6">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14" name="Straight Connector 413"/>
              <p:cNvCxnSpPr/>
              <p:nvPr/>
            </p:nvCxnSpPr>
            <p:spPr>
              <a:xfrm flipV="1">
                <a:off x="8125263" y="4723876"/>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58" name="Group 457"/>
            <p:cNvGrpSpPr/>
            <p:nvPr/>
          </p:nvGrpSpPr>
          <p:grpSpPr>
            <a:xfrm>
              <a:off x="9880382" y="4704080"/>
              <a:ext cx="535779" cy="1856873"/>
              <a:chOff x="9880382" y="4704080"/>
              <a:chExt cx="535779" cy="1856873"/>
            </a:xfrm>
          </p:grpSpPr>
          <p:grpSp>
            <p:nvGrpSpPr>
              <p:cNvPr id="416" name="Group 415"/>
              <p:cNvGrpSpPr/>
              <p:nvPr/>
            </p:nvGrpSpPr>
            <p:grpSpPr>
              <a:xfrm>
                <a:off x="9880382" y="5251087"/>
                <a:ext cx="535779" cy="1309866"/>
                <a:chOff x="6352883" y="514478"/>
                <a:chExt cx="1909010" cy="4667122"/>
              </a:xfrm>
            </p:grpSpPr>
            <p:grpSp>
              <p:nvGrpSpPr>
                <p:cNvPr id="417" name="Group 416"/>
                <p:cNvGrpSpPr/>
                <p:nvPr/>
              </p:nvGrpSpPr>
              <p:grpSpPr>
                <a:xfrm>
                  <a:off x="6352883" y="966754"/>
                  <a:ext cx="1909010" cy="4214846"/>
                  <a:chOff x="333083" y="1957354"/>
                  <a:chExt cx="1909010" cy="4214846"/>
                </a:xfrm>
              </p:grpSpPr>
              <p:sp>
                <p:nvSpPr>
                  <p:cNvPr id="428" name="Wave 427"/>
                  <p:cNvSpPr/>
                  <p:nvPr/>
                </p:nvSpPr>
                <p:spPr>
                  <a:xfrm rot="6109734">
                    <a:off x="394975" y="2205156"/>
                    <a:ext cx="1152332" cy="957401"/>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Wave 428"/>
                  <p:cNvSpPr/>
                  <p:nvPr/>
                </p:nvSpPr>
                <p:spPr>
                  <a:xfrm rot="4598943">
                    <a:off x="1163013" y="2383246"/>
                    <a:ext cx="1211882" cy="685800"/>
                  </a:xfrm>
                  <a:prstGeom prst="wav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p:cNvSpPr/>
                  <p:nvPr/>
                </p:nvSpPr>
                <p:spPr>
                  <a:xfrm rot="19336703">
                    <a:off x="1242030" y="5622470"/>
                    <a:ext cx="315310" cy="549730"/>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Oval 430"/>
                  <p:cNvSpPr/>
                  <p:nvPr/>
                </p:nvSpPr>
                <p:spPr>
                  <a:xfrm rot="2192056">
                    <a:off x="869062" y="5592641"/>
                    <a:ext cx="315310" cy="547578"/>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Trapezoid 431"/>
                  <p:cNvSpPr/>
                  <p:nvPr/>
                </p:nvSpPr>
                <p:spPr>
                  <a:xfrm>
                    <a:off x="822434" y="3345650"/>
                    <a:ext cx="1008993" cy="2484319"/>
                  </a:xfrm>
                  <a:prstGeom prst="trapezoid">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p:cNvSpPr/>
                  <p:nvPr/>
                </p:nvSpPr>
                <p:spPr>
                  <a:xfrm rot="20274748">
                    <a:off x="1926783" y="3980494"/>
                    <a:ext cx="315310" cy="43840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Oval 433"/>
                  <p:cNvSpPr/>
                  <p:nvPr/>
                </p:nvSpPr>
                <p:spPr>
                  <a:xfrm rot="1435296">
                    <a:off x="333083" y="3913825"/>
                    <a:ext cx="315310" cy="43840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Trapezoid 434"/>
                  <p:cNvSpPr/>
                  <p:nvPr/>
                </p:nvSpPr>
                <p:spPr>
                  <a:xfrm rot="19984891">
                    <a:off x="1527364" y="2967067"/>
                    <a:ext cx="496707" cy="1334786"/>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Trapezoid 435"/>
                  <p:cNvSpPr/>
                  <p:nvPr/>
                </p:nvSpPr>
                <p:spPr>
                  <a:xfrm rot="2090544">
                    <a:off x="597164" y="3028817"/>
                    <a:ext cx="531349" cy="1264665"/>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Trapezoid 436"/>
                  <p:cNvSpPr/>
                  <p:nvPr/>
                </p:nvSpPr>
                <p:spPr>
                  <a:xfrm>
                    <a:off x="807720" y="3097590"/>
                    <a:ext cx="1008993" cy="2484319"/>
                  </a:xfrm>
                  <a:prstGeom prst="trapezoid">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Isosceles Triangle 437"/>
                  <p:cNvSpPr/>
                  <p:nvPr/>
                </p:nvSpPr>
                <p:spPr>
                  <a:xfrm rot="10800000">
                    <a:off x="1137745" y="3126445"/>
                    <a:ext cx="378373" cy="292273"/>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Trapezoid 438"/>
                  <p:cNvSpPr/>
                  <p:nvPr/>
                </p:nvSpPr>
                <p:spPr>
                  <a:xfrm rot="657615">
                    <a:off x="665693" y="3084089"/>
                    <a:ext cx="504497" cy="2725525"/>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Trapezoid 439"/>
                  <p:cNvSpPr/>
                  <p:nvPr/>
                </p:nvSpPr>
                <p:spPr>
                  <a:xfrm rot="21232594">
                    <a:off x="1389526" y="3076675"/>
                    <a:ext cx="504497" cy="2761107"/>
                  </a:xfrm>
                  <a:prstGeom prst="trapezoid">
                    <a:avLst>
                      <a:gd name="adj" fmla="val 30882"/>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Oval 440"/>
                  <p:cNvSpPr/>
                  <p:nvPr/>
                </p:nvSpPr>
                <p:spPr>
                  <a:xfrm>
                    <a:off x="885497" y="1957354"/>
                    <a:ext cx="882869" cy="124215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2" name="Group 73"/>
                  <p:cNvGrpSpPr/>
                  <p:nvPr/>
                </p:nvGrpSpPr>
                <p:grpSpPr>
                  <a:xfrm rot="16200000">
                    <a:off x="199614" y="4310458"/>
                    <a:ext cx="2130612" cy="304800"/>
                    <a:chOff x="6065778" y="2743200"/>
                    <a:chExt cx="2083323" cy="356485"/>
                  </a:xfrm>
                </p:grpSpPr>
                <p:grpSp>
                  <p:nvGrpSpPr>
                    <p:cNvPr id="448" name="Group 56"/>
                    <p:cNvGrpSpPr/>
                    <p:nvPr/>
                  </p:nvGrpSpPr>
                  <p:grpSpPr>
                    <a:xfrm>
                      <a:off x="6065778" y="2771715"/>
                      <a:ext cx="757701" cy="316144"/>
                      <a:chOff x="6065778" y="2771715"/>
                      <a:chExt cx="757701" cy="316144"/>
                    </a:xfrm>
                  </p:grpSpPr>
                  <p:sp>
                    <p:nvSpPr>
                      <p:cNvPr id="455" name="Right Arrow Callout 454"/>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Right Arrow Callout 455"/>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9" name="Group 57"/>
                    <p:cNvGrpSpPr/>
                    <p:nvPr/>
                  </p:nvGrpSpPr>
                  <p:grpSpPr>
                    <a:xfrm>
                      <a:off x="6741459" y="2783541"/>
                      <a:ext cx="757701" cy="316144"/>
                      <a:chOff x="6065778" y="2771715"/>
                      <a:chExt cx="757701" cy="316144"/>
                    </a:xfrm>
                  </p:grpSpPr>
                  <p:sp>
                    <p:nvSpPr>
                      <p:cNvPr id="453" name="Right Arrow Callout 452"/>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Right Arrow Callout 453"/>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0" name="Group 70"/>
                    <p:cNvGrpSpPr/>
                    <p:nvPr/>
                  </p:nvGrpSpPr>
                  <p:grpSpPr>
                    <a:xfrm>
                      <a:off x="7391400" y="2743200"/>
                      <a:ext cx="757701" cy="316144"/>
                      <a:chOff x="6065778" y="2771715"/>
                      <a:chExt cx="757701" cy="316144"/>
                    </a:xfrm>
                  </p:grpSpPr>
                  <p:sp>
                    <p:nvSpPr>
                      <p:cNvPr id="451" name="Right Arrow Callout 450"/>
                      <p:cNvSpPr/>
                      <p:nvPr/>
                    </p:nvSpPr>
                    <p:spPr>
                      <a:xfrm rot="19459542">
                        <a:off x="6065778" y="2771715"/>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ight Arrow Callout 451"/>
                      <p:cNvSpPr/>
                      <p:nvPr/>
                    </p:nvSpPr>
                    <p:spPr>
                      <a:xfrm rot="13441935">
                        <a:off x="6366279" y="2783059"/>
                        <a:ext cx="457200" cy="304800"/>
                      </a:xfrm>
                      <a:prstGeom prst="rightArrowCallout">
                        <a:avLst>
                          <a:gd name="adj1" fmla="val 50000"/>
                          <a:gd name="adj2" fmla="val 25000"/>
                          <a:gd name="adj3" fmla="val 25000"/>
                          <a:gd name="adj4" fmla="val 31644"/>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43" name="Hexagon 442"/>
                  <p:cNvSpPr/>
                  <p:nvPr/>
                </p:nvSpPr>
                <p:spPr>
                  <a:xfrm>
                    <a:off x="1173480" y="3697514"/>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4" name="Hexagon 443"/>
                  <p:cNvSpPr/>
                  <p:nvPr/>
                </p:nvSpPr>
                <p:spPr>
                  <a:xfrm>
                    <a:off x="1173480" y="4297438"/>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5" name="Hexagon 444"/>
                  <p:cNvSpPr/>
                  <p:nvPr/>
                </p:nvSpPr>
                <p:spPr>
                  <a:xfrm>
                    <a:off x="1173480" y="5047343"/>
                    <a:ext cx="161638" cy="198813"/>
                  </a:xfrm>
                  <a:prstGeom prst="hexag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46" name="Cloud 445"/>
                  <p:cNvSpPr/>
                  <p:nvPr/>
                </p:nvSpPr>
                <p:spPr>
                  <a:xfrm>
                    <a:off x="963733" y="2675764"/>
                    <a:ext cx="685800" cy="9144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Oval 446"/>
                  <p:cNvSpPr/>
                  <p:nvPr/>
                </p:nvSpPr>
                <p:spPr>
                  <a:xfrm>
                    <a:off x="1164688" y="2787486"/>
                    <a:ext cx="304800" cy="2286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p:cNvGrpSpPr/>
                <p:nvPr/>
              </p:nvGrpSpPr>
              <p:grpSpPr>
                <a:xfrm>
                  <a:off x="6734938" y="514478"/>
                  <a:ext cx="1236724" cy="646929"/>
                  <a:chOff x="1239442" y="2583838"/>
                  <a:chExt cx="1535084" cy="678655"/>
                </a:xfrm>
              </p:grpSpPr>
              <p:sp>
                <p:nvSpPr>
                  <p:cNvPr id="419" name="Rounded Rectangle 418"/>
                  <p:cNvSpPr/>
                  <p:nvPr/>
                </p:nvSpPr>
                <p:spPr>
                  <a:xfrm>
                    <a:off x="1239442" y="2984838"/>
                    <a:ext cx="1535084" cy="27655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egular Pentagon 419"/>
                  <p:cNvSpPr/>
                  <p:nvPr/>
                </p:nvSpPr>
                <p:spPr>
                  <a:xfrm>
                    <a:off x="1807497" y="2583838"/>
                    <a:ext cx="491369" cy="408386"/>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egular Pentagon 420"/>
                  <p:cNvSpPr/>
                  <p:nvPr/>
                </p:nvSpPr>
                <p:spPr>
                  <a:xfrm>
                    <a:off x="1328217" y="2712925"/>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egular Pentagon 421"/>
                  <p:cNvSpPr/>
                  <p:nvPr/>
                </p:nvSpPr>
                <p:spPr>
                  <a:xfrm>
                    <a:off x="2385544" y="2708757"/>
                    <a:ext cx="329982" cy="274254"/>
                  </a:xfrm>
                  <a:prstGeom prst="pent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Diamond 422"/>
                  <p:cNvSpPr/>
                  <p:nvPr/>
                </p:nvSpPr>
                <p:spPr>
                  <a:xfrm>
                    <a:off x="1982582" y="2684447"/>
                    <a:ext cx="114300" cy="274254"/>
                  </a:xfrm>
                  <a:prstGeom prst="diamond">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Diamond 423"/>
                  <p:cNvSpPr/>
                  <p:nvPr/>
                </p:nvSpPr>
                <p:spPr>
                  <a:xfrm>
                    <a:off x="1494521" y="2975696"/>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Diamond 424"/>
                  <p:cNvSpPr/>
                  <p:nvPr/>
                </p:nvSpPr>
                <p:spPr>
                  <a:xfrm>
                    <a:off x="1752775" y="2988239"/>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Diamond 425"/>
                  <p:cNvSpPr/>
                  <p:nvPr/>
                </p:nvSpPr>
                <p:spPr>
                  <a:xfrm>
                    <a:off x="2017838"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Diamond 426"/>
                  <p:cNvSpPr/>
                  <p:nvPr/>
                </p:nvSpPr>
                <p:spPr>
                  <a:xfrm>
                    <a:off x="2274465" y="2979774"/>
                    <a:ext cx="274391" cy="274254"/>
                  </a:xfrm>
                  <a:prstGeom prst="diamond">
                    <a:avLst/>
                  </a:prstGeom>
                  <a:solidFill>
                    <a:srgbClr val="E4B42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57" name="Straight Connector 456"/>
              <p:cNvCxnSpPr/>
              <p:nvPr/>
            </p:nvCxnSpPr>
            <p:spPr>
              <a:xfrm flipV="1">
                <a:off x="10160753" y="4704080"/>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7" name="Group 516"/>
            <p:cNvGrpSpPr/>
            <p:nvPr/>
          </p:nvGrpSpPr>
          <p:grpSpPr>
            <a:xfrm>
              <a:off x="11075644" y="4721040"/>
              <a:ext cx="637249" cy="1831167"/>
              <a:chOff x="11075644" y="4721040"/>
              <a:chExt cx="637249" cy="1831167"/>
            </a:xfrm>
          </p:grpSpPr>
          <p:grpSp>
            <p:nvGrpSpPr>
              <p:cNvPr id="459" name="Group 458"/>
              <p:cNvGrpSpPr/>
              <p:nvPr/>
            </p:nvGrpSpPr>
            <p:grpSpPr>
              <a:xfrm>
                <a:off x="11075644" y="5186267"/>
                <a:ext cx="637249" cy="1365940"/>
                <a:chOff x="609600" y="583179"/>
                <a:chExt cx="2536907" cy="5437845"/>
              </a:xfrm>
            </p:grpSpPr>
            <p:sp>
              <p:nvSpPr>
                <p:cNvPr id="460" name="Cloud 459"/>
                <p:cNvSpPr/>
                <p:nvPr/>
              </p:nvSpPr>
              <p:spPr>
                <a:xfrm rot="15842504">
                  <a:off x="1232100" y="1300593"/>
                  <a:ext cx="1576549" cy="158944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Cloud 460"/>
                <p:cNvSpPr/>
                <p:nvPr/>
              </p:nvSpPr>
              <p:spPr>
                <a:xfrm rot="19409858">
                  <a:off x="892552" y="1340487"/>
                  <a:ext cx="1462736" cy="1517053"/>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a:off x="2648966" y="3833161"/>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Oval 462"/>
                <p:cNvSpPr/>
                <p:nvPr/>
              </p:nvSpPr>
              <p:spPr>
                <a:xfrm>
                  <a:off x="609600" y="3847014"/>
                  <a:ext cx="497541" cy="61643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Oval 463"/>
                <p:cNvSpPr/>
                <p:nvPr/>
              </p:nvSpPr>
              <p:spPr>
                <a:xfrm rot="3003685">
                  <a:off x="1391356" y="5454139"/>
                  <a:ext cx="517337" cy="616433"/>
                </a:xfrm>
                <a:prstGeom prst="ellips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p:cNvSpPr/>
                <p:nvPr/>
              </p:nvSpPr>
              <p:spPr>
                <a:xfrm rot="18959812">
                  <a:off x="1968371" y="5400120"/>
                  <a:ext cx="493581" cy="616433"/>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Trapezoid 465"/>
                <p:cNvSpPr/>
                <p:nvPr/>
              </p:nvSpPr>
              <p:spPr>
                <a:xfrm rot="1473242">
                  <a:off x="886608" y="2378086"/>
                  <a:ext cx="847165" cy="1842247"/>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Trapezoid 466"/>
                <p:cNvSpPr/>
                <p:nvPr/>
              </p:nvSpPr>
              <p:spPr>
                <a:xfrm rot="20069632">
                  <a:off x="2087208" y="2378187"/>
                  <a:ext cx="847165" cy="1842247"/>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Trapezoid 467"/>
                <p:cNvSpPr/>
                <p:nvPr/>
              </p:nvSpPr>
              <p:spPr>
                <a:xfrm rot="10800000">
                  <a:off x="1469628" y="2378086"/>
                  <a:ext cx="847165" cy="1600201"/>
                </a:xfrm>
                <a:prstGeom prst="trapezoid">
                  <a:avLst>
                    <a:gd name="adj" fmla="val 9127"/>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Trapezoid 468"/>
                <p:cNvSpPr/>
                <p:nvPr/>
              </p:nvSpPr>
              <p:spPr>
                <a:xfrm>
                  <a:off x="1262118" y="3794137"/>
                  <a:ext cx="1301676" cy="1913715"/>
                </a:xfrm>
                <a:prstGeom prst="trapezoid">
                  <a:avLst/>
                </a:prstGeom>
                <a:solidFill>
                  <a:srgbClr val="BA78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Isosceles Triangle 469"/>
                <p:cNvSpPr/>
                <p:nvPr/>
              </p:nvSpPr>
              <p:spPr>
                <a:xfrm rot="10800000">
                  <a:off x="1650026" y="2552784"/>
                  <a:ext cx="432499" cy="343951"/>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p:cNvSpPr/>
                <p:nvPr/>
              </p:nvSpPr>
              <p:spPr>
                <a:xfrm>
                  <a:off x="1188105" y="967188"/>
                  <a:ext cx="1317629" cy="16324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2" name="Group 471"/>
                <p:cNvGrpSpPr/>
                <p:nvPr/>
              </p:nvGrpSpPr>
              <p:grpSpPr>
                <a:xfrm>
                  <a:off x="1692625" y="2995999"/>
                  <a:ext cx="324185" cy="414296"/>
                  <a:chOff x="7718612" y="1781687"/>
                  <a:chExt cx="1344706" cy="2238984"/>
                </a:xfrm>
              </p:grpSpPr>
              <p:sp>
                <p:nvSpPr>
                  <p:cNvPr id="510" name="Hexagon 509"/>
                  <p:cNvSpPr/>
                  <p:nvPr/>
                </p:nvSpPr>
                <p:spPr>
                  <a:xfrm>
                    <a:off x="7718612" y="1781687"/>
                    <a:ext cx="1344706" cy="2238984"/>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1" name="Hexagon 510"/>
                  <p:cNvSpPr/>
                  <p:nvPr/>
                </p:nvSpPr>
                <p:spPr>
                  <a:xfrm>
                    <a:off x="7911353" y="2095451"/>
                    <a:ext cx="919770" cy="1531451"/>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Quad Arrow 511"/>
                  <p:cNvSpPr/>
                  <p:nvPr/>
                </p:nvSpPr>
                <p:spPr>
                  <a:xfrm>
                    <a:off x="8175812" y="2178424"/>
                    <a:ext cx="363071" cy="537882"/>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Quad Arrow 512"/>
                  <p:cNvSpPr/>
                  <p:nvPr/>
                </p:nvSpPr>
                <p:spPr>
                  <a:xfrm>
                    <a:off x="8166848" y="2989730"/>
                    <a:ext cx="363071" cy="537882"/>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Quad Arrow 513"/>
                  <p:cNvSpPr/>
                  <p:nvPr/>
                </p:nvSpPr>
                <p:spPr>
                  <a:xfrm rot="16200000">
                    <a:off x="7992036" y="2640305"/>
                    <a:ext cx="311523" cy="405653"/>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Quad Arrow 514"/>
                  <p:cNvSpPr/>
                  <p:nvPr/>
                </p:nvSpPr>
                <p:spPr>
                  <a:xfrm rot="16200000">
                    <a:off x="8467165" y="2658234"/>
                    <a:ext cx="311523" cy="405653"/>
                  </a:xfrm>
                  <a:prstGeom prst="quadArrow">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3" name="Cloud 472"/>
                <p:cNvSpPr/>
                <p:nvPr/>
              </p:nvSpPr>
              <p:spPr>
                <a:xfrm rot="15842504">
                  <a:off x="1523005" y="544028"/>
                  <a:ext cx="601045" cy="1501506"/>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Rounded Rectangle 473"/>
                <p:cNvSpPr/>
                <p:nvPr/>
              </p:nvSpPr>
              <p:spPr>
                <a:xfrm>
                  <a:off x="1074234" y="1289801"/>
                  <a:ext cx="1482143" cy="31669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Down Arrow Callout 474"/>
                <p:cNvSpPr/>
                <p:nvPr/>
              </p:nvSpPr>
              <p:spPr>
                <a:xfrm rot="10800000">
                  <a:off x="1480627" y="583179"/>
                  <a:ext cx="685800" cy="721063"/>
                </a:xfrm>
                <a:prstGeom prst="downArrowCallout">
                  <a:avLst>
                    <a:gd name="adj1" fmla="val 50000"/>
                    <a:gd name="adj2" fmla="val 25000"/>
                    <a:gd name="adj3" fmla="val 25000"/>
                    <a:gd name="adj4" fmla="val 4784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Isosceles Triangle 475"/>
                <p:cNvSpPr/>
                <p:nvPr/>
              </p:nvSpPr>
              <p:spPr>
                <a:xfrm>
                  <a:off x="1715466" y="763566"/>
                  <a:ext cx="241263" cy="521419"/>
                </a:xfrm>
                <a:prstGeom prst="triangl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7" name="Group 476"/>
                <p:cNvGrpSpPr/>
                <p:nvPr/>
              </p:nvGrpSpPr>
              <p:grpSpPr>
                <a:xfrm>
                  <a:off x="1435551" y="2582946"/>
                  <a:ext cx="815811" cy="428024"/>
                  <a:chOff x="4060989" y="2584028"/>
                  <a:chExt cx="2227177" cy="1634875"/>
                </a:xfrm>
              </p:grpSpPr>
              <p:sp>
                <p:nvSpPr>
                  <p:cNvPr id="506" name="Hexagon 505"/>
                  <p:cNvSpPr/>
                  <p:nvPr/>
                </p:nvSpPr>
                <p:spPr>
                  <a:xfrm rot="20197899">
                    <a:off x="4060989" y="2584028"/>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Hexagon 506"/>
                  <p:cNvSpPr/>
                  <p:nvPr/>
                </p:nvSpPr>
                <p:spPr>
                  <a:xfrm rot="20197899">
                    <a:off x="4543276" y="3369372"/>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Hexagon 507"/>
                  <p:cNvSpPr/>
                  <p:nvPr/>
                </p:nvSpPr>
                <p:spPr>
                  <a:xfrm rot="1402101" flipH="1">
                    <a:off x="5754766" y="2591111"/>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Hexagon 508"/>
                  <p:cNvSpPr/>
                  <p:nvPr/>
                </p:nvSpPr>
                <p:spPr>
                  <a:xfrm rot="1402101" flipH="1">
                    <a:off x="5272478" y="3369373"/>
                    <a:ext cx="533400" cy="849530"/>
                  </a:xfrm>
                  <a:prstGeom prst="hexagon">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8" name="Cloud 477"/>
                <p:cNvSpPr/>
                <p:nvPr/>
              </p:nvSpPr>
              <p:spPr>
                <a:xfrm>
                  <a:off x="1339480" y="2109147"/>
                  <a:ext cx="977313" cy="615612"/>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p:cNvSpPr/>
                <p:nvPr/>
              </p:nvSpPr>
              <p:spPr>
                <a:xfrm>
                  <a:off x="1627418" y="2205997"/>
                  <a:ext cx="375777" cy="2013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0" name="Group 479"/>
                <p:cNvGrpSpPr/>
                <p:nvPr/>
              </p:nvGrpSpPr>
              <p:grpSpPr>
                <a:xfrm>
                  <a:off x="1332948" y="3969396"/>
                  <a:ext cx="529503" cy="1351984"/>
                  <a:chOff x="4423497" y="3524816"/>
                  <a:chExt cx="872510" cy="2153912"/>
                </a:xfrm>
              </p:grpSpPr>
              <p:sp>
                <p:nvSpPr>
                  <p:cNvPr id="501" name="Trapezoid 500"/>
                  <p:cNvSpPr/>
                  <p:nvPr/>
                </p:nvSpPr>
                <p:spPr>
                  <a:xfrm rot="192671">
                    <a:off x="4423497" y="5116344"/>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Trapezoid 501"/>
                  <p:cNvSpPr/>
                  <p:nvPr/>
                </p:nvSpPr>
                <p:spPr>
                  <a:xfrm rot="192671">
                    <a:off x="4606082" y="511634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Trapezoid 502"/>
                  <p:cNvSpPr/>
                  <p:nvPr/>
                </p:nvSpPr>
                <p:spPr>
                  <a:xfrm rot="192671">
                    <a:off x="4788667" y="513272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Trapezoid 503"/>
                  <p:cNvSpPr/>
                  <p:nvPr/>
                </p:nvSpPr>
                <p:spPr>
                  <a:xfrm rot="192671">
                    <a:off x="4981678" y="5132728"/>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Trapezoid 504"/>
                  <p:cNvSpPr/>
                  <p:nvPr/>
                </p:nvSpPr>
                <p:spPr>
                  <a:xfrm rot="192671">
                    <a:off x="4448842" y="3524816"/>
                    <a:ext cx="847165" cy="1842247"/>
                  </a:xfrm>
                  <a:prstGeom prst="trapezoid">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1" name="Group 480"/>
                <p:cNvGrpSpPr/>
                <p:nvPr/>
              </p:nvGrpSpPr>
              <p:grpSpPr>
                <a:xfrm rot="720637">
                  <a:off x="1229832" y="3931494"/>
                  <a:ext cx="529503" cy="1351984"/>
                  <a:chOff x="4423497" y="3524816"/>
                  <a:chExt cx="872510" cy="2153912"/>
                </a:xfrm>
              </p:grpSpPr>
              <p:sp>
                <p:nvSpPr>
                  <p:cNvPr id="496" name="Trapezoid 495"/>
                  <p:cNvSpPr/>
                  <p:nvPr/>
                </p:nvSpPr>
                <p:spPr>
                  <a:xfrm rot="192671">
                    <a:off x="4423497" y="5116344"/>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Trapezoid 496"/>
                  <p:cNvSpPr/>
                  <p:nvPr/>
                </p:nvSpPr>
                <p:spPr>
                  <a:xfrm rot="192671">
                    <a:off x="4606082" y="511634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Trapezoid 497"/>
                  <p:cNvSpPr/>
                  <p:nvPr/>
                </p:nvSpPr>
                <p:spPr>
                  <a:xfrm rot="192671">
                    <a:off x="4788667" y="5132726"/>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Trapezoid 498"/>
                  <p:cNvSpPr/>
                  <p:nvPr/>
                </p:nvSpPr>
                <p:spPr>
                  <a:xfrm rot="192671">
                    <a:off x="4981678" y="5132728"/>
                    <a:ext cx="167516" cy="546000"/>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Trapezoid 499"/>
                  <p:cNvSpPr/>
                  <p:nvPr/>
                </p:nvSpPr>
                <p:spPr>
                  <a:xfrm rot="192671">
                    <a:off x="4448842" y="3524816"/>
                    <a:ext cx="847165" cy="1842247"/>
                  </a:xfrm>
                  <a:prstGeom prst="trapezoid">
                    <a:avLst/>
                  </a:prstGeom>
                  <a:solidFill>
                    <a:srgbClr val="FFD6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2" name="Rounded Rectangle 481"/>
                <p:cNvSpPr/>
                <p:nvPr/>
              </p:nvSpPr>
              <p:spPr>
                <a:xfrm>
                  <a:off x="1487237" y="3743307"/>
                  <a:ext cx="822381" cy="239797"/>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3" name="Group 482"/>
                <p:cNvGrpSpPr/>
                <p:nvPr/>
              </p:nvGrpSpPr>
              <p:grpSpPr>
                <a:xfrm>
                  <a:off x="1310190" y="5532658"/>
                  <a:ext cx="1178807" cy="131041"/>
                  <a:chOff x="4343400" y="2747816"/>
                  <a:chExt cx="4844912" cy="1572845"/>
                </a:xfrm>
                <a:solidFill>
                  <a:srgbClr val="E7BE6B"/>
                </a:solidFill>
              </p:grpSpPr>
              <p:sp>
                <p:nvSpPr>
                  <p:cNvPr id="487" name="Rectangle 486"/>
                  <p:cNvSpPr/>
                  <p:nvPr/>
                </p:nvSpPr>
                <p:spPr>
                  <a:xfrm>
                    <a:off x="4343400" y="2758929"/>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Rectangle 487"/>
                  <p:cNvSpPr/>
                  <p:nvPr/>
                </p:nvSpPr>
                <p:spPr>
                  <a:xfrm rot="16200000">
                    <a:off x="4891864" y="2199352"/>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Rectangle 488"/>
                  <p:cNvSpPr/>
                  <p:nvPr/>
                </p:nvSpPr>
                <p:spPr>
                  <a:xfrm>
                    <a:off x="5440328" y="2758929"/>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Rectangle 489"/>
                  <p:cNvSpPr/>
                  <p:nvPr/>
                </p:nvSpPr>
                <p:spPr>
                  <a:xfrm rot="16200000">
                    <a:off x="5988792" y="3314996"/>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Rectangle 490"/>
                  <p:cNvSpPr/>
                  <p:nvPr/>
                </p:nvSpPr>
                <p:spPr>
                  <a:xfrm>
                    <a:off x="6537256" y="2757710"/>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Rectangle 491"/>
                  <p:cNvSpPr/>
                  <p:nvPr/>
                </p:nvSpPr>
                <p:spPr>
                  <a:xfrm rot="16200000">
                    <a:off x="7085720" y="2203056"/>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p:cNvSpPr/>
                  <p:nvPr/>
                </p:nvSpPr>
                <p:spPr>
                  <a:xfrm>
                    <a:off x="7634184" y="2766533"/>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Rectangle 493"/>
                  <p:cNvSpPr/>
                  <p:nvPr/>
                </p:nvSpPr>
                <p:spPr>
                  <a:xfrm rot="16200000">
                    <a:off x="8182648" y="3314997"/>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ectangle 494"/>
                  <p:cNvSpPr/>
                  <p:nvPr/>
                </p:nvSpPr>
                <p:spPr>
                  <a:xfrm>
                    <a:off x="8731112" y="2766533"/>
                    <a:ext cx="457200" cy="1554127"/>
                  </a:xfrm>
                  <a:prstGeom prst="rect">
                    <a:avLst/>
                  </a:prstGeom>
                  <a:grpFill/>
                  <a:ln>
                    <a:solidFill>
                      <a:srgbClr val="E7BE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4" name="Hexagon 483"/>
                <p:cNvSpPr/>
                <p:nvPr/>
              </p:nvSpPr>
              <p:spPr>
                <a:xfrm>
                  <a:off x="1230392" y="1348727"/>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Hexagon 484"/>
                <p:cNvSpPr/>
                <p:nvPr/>
              </p:nvSpPr>
              <p:spPr>
                <a:xfrm>
                  <a:off x="1722523" y="1352470"/>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Hexagon 485"/>
                <p:cNvSpPr/>
                <p:nvPr/>
              </p:nvSpPr>
              <p:spPr>
                <a:xfrm>
                  <a:off x="2174812" y="1352470"/>
                  <a:ext cx="250235" cy="207148"/>
                </a:xfrm>
                <a:prstGeom prst="hexagon">
                  <a:avLst/>
                </a:prstGeom>
                <a:solidFill>
                  <a:srgbClr val="E7BE6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16" name="Straight Connector 515"/>
              <p:cNvCxnSpPr/>
              <p:nvPr/>
            </p:nvCxnSpPr>
            <p:spPr>
              <a:xfrm flipV="1">
                <a:off x="11371780" y="4721040"/>
                <a:ext cx="10699" cy="4586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521" name="Rectangle 520"/>
          <p:cNvSpPr/>
          <p:nvPr/>
        </p:nvSpPr>
        <p:spPr>
          <a:xfrm>
            <a:off x="4762962" y="3074825"/>
            <a:ext cx="7224666" cy="923330"/>
          </a:xfrm>
          <a:prstGeom prst="rect">
            <a:avLst/>
          </a:prstGeom>
        </p:spPr>
        <p:txBody>
          <a:bodyPr wrap="square">
            <a:spAutoFit/>
          </a:bodyPr>
          <a:lstStyle/>
          <a:p>
            <a:r>
              <a:rPr lang="en-US" dirty="0"/>
              <a:t>1 Chronicles provides a genealogy of the Lord’s people from the time of Adam to the time of the Babylonian captivity as well as a brief account of the reign of King David.</a:t>
            </a:r>
          </a:p>
        </p:txBody>
      </p:sp>
    </p:spTree>
    <p:extLst>
      <p:ext uri="{BB962C8B-B14F-4D97-AF65-F5344CB8AC3E}">
        <p14:creationId xmlns:p14="http://schemas.microsoft.com/office/powerpoint/2010/main" val="19695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1000"/>
                                        <p:tgtEl>
                                          <p:spTgt spid="86"/>
                                        </p:tgtEl>
                                      </p:cBhvr>
                                    </p:animEffect>
                                    <p:anim calcmode="lin" valueType="num">
                                      <p:cBhvr>
                                        <p:cTn id="13" dur="1000" fill="hold"/>
                                        <p:tgtEl>
                                          <p:spTgt spid="86"/>
                                        </p:tgtEl>
                                        <p:attrNameLst>
                                          <p:attrName>ppt_x</p:attrName>
                                        </p:attrNameLst>
                                      </p:cBhvr>
                                      <p:tavLst>
                                        <p:tav tm="0">
                                          <p:val>
                                            <p:strVal val="#ppt_x"/>
                                          </p:val>
                                        </p:tav>
                                        <p:tav tm="100000">
                                          <p:val>
                                            <p:strVal val="#ppt_x"/>
                                          </p:val>
                                        </p:tav>
                                      </p:tavLst>
                                    </p:anim>
                                    <p:anim calcmode="lin" valueType="num">
                                      <p:cBhvr>
                                        <p:cTn id="14"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5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00950" y="333137"/>
            <a:ext cx="2999715" cy="6186309"/>
          </a:xfrm>
          <a:prstGeom prst="rect">
            <a:avLst/>
          </a:prstGeom>
        </p:spPr>
        <p:txBody>
          <a:bodyPr wrap="square">
            <a:spAutoFit/>
          </a:bodyPr>
          <a:lstStyle/>
          <a:p>
            <a:r>
              <a:rPr lang="en-US" sz="1100" b="1" i="0" dirty="0">
                <a:solidFill>
                  <a:srgbClr val="001320"/>
                </a:solidFill>
                <a:effectLst/>
                <a:latin typeface="Abadi" panose="020B0604020104020204" pitchFamily="34" charset="0"/>
              </a:rPr>
              <a:t>Joab</a:t>
            </a:r>
            <a:r>
              <a:rPr lang="en-US" sz="1100" b="0" i="0" dirty="0">
                <a:solidFill>
                  <a:srgbClr val="001320"/>
                </a:solidFill>
                <a:effectLst/>
                <a:latin typeface="Abadi" panose="020B0604020104020204" pitchFamily="34" charset="0"/>
              </a:rPr>
              <a:t>—Commander-in-chief under David. He was King David’s nephew who murdered Abner but was rehabilitated in the minds of the people after going up the water way and capturing Jerusalem (</a:t>
            </a:r>
            <a:r>
              <a:rPr lang="en-US" sz="1100" b="0" i="0" dirty="0" err="1">
                <a:solidFill>
                  <a:srgbClr val="001320"/>
                </a:solidFill>
                <a:effectLst/>
                <a:latin typeface="Abadi" panose="020B0604020104020204" pitchFamily="34" charset="0"/>
              </a:rPr>
              <a:t>Jebus</a:t>
            </a:r>
            <a:r>
              <a:rPr lang="en-US" sz="1100" b="0" i="0" dirty="0">
                <a:solidFill>
                  <a:srgbClr val="001320"/>
                </a:solidFill>
                <a:effectLst/>
                <a:latin typeface="Abadi" panose="020B0604020104020204" pitchFamily="34" charset="0"/>
              </a:rPr>
              <a:t>) from the inside</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Abishai</a:t>
            </a:r>
            <a:r>
              <a:rPr lang="en-US" sz="1100" dirty="0">
                <a:solidFill>
                  <a:srgbClr val="001320"/>
                </a:solidFill>
                <a:latin typeface="Abadi" panose="020B0604020104020204" pitchFamily="34" charset="0"/>
              </a:rPr>
              <a:t>—elder brother of Joab and therefore another nephew of David. He accompanied David on the dangerous night mission into the camp of Saul. He saved David’s life when he was about to be killed by Goliath’s son. In one battle he slew 300 Philistines. He was loyal to David during Absalom’s rebellion.</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Jashobeam</a:t>
            </a:r>
            <a:r>
              <a:rPr lang="en-US" sz="1100" dirty="0">
                <a:solidFill>
                  <a:srgbClr val="001320"/>
                </a:solidFill>
                <a:latin typeface="Abadi" panose="020B0604020104020204" pitchFamily="34" charset="0"/>
              </a:rPr>
              <a:t>—a </a:t>
            </a:r>
            <a:r>
              <a:rPr lang="en-US" sz="1100" dirty="0" err="1">
                <a:solidFill>
                  <a:srgbClr val="001320"/>
                </a:solidFill>
                <a:latin typeface="Abadi" panose="020B0604020104020204" pitchFamily="34" charset="0"/>
              </a:rPr>
              <a:t>Hachmonite</a:t>
            </a:r>
            <a:r>
              <a:rPr lang="en-US" sz="1100" dirty="0">
                <a:solidFill>
                  <a:srgbClr val="001320"/>
                </a:solidFill>
                <a:latin typeface="Abadi" panose="020B0604020104020204" pitchFamily="34" charset="0"/>
              </a:rPr>
              <a:t> who was chief of David’s captains and famed for having taken on a large body of Philistines single-handedly</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Eleazar</a:t>
            </a:r>
            <a:r>
              <a:rPr lang="en-US" sz="1100" dirty="0">
                <a:solidFill>
                  <a:srgbClr val="001320"/>
                </a:solidFill>
                <a:latin typeface="Abadi" panose="020B0604020104020204" pitchFamily="34" charset="0"/>
              </a:rPr>
              <a:t>—son of Dodo, the </a:t>
            </a:r>
            <a:r>
              <a:rPr lang="en-US" sz="1100" dirty="0" err="1">
                <a:solidFill>
                  <a:srgbClr val="001320"/>
                </a:solidFill>
                <a:latin typeface="Abadi" panose="020B0604020104020204" pitchFamily="34" charset="0"/>
              </a:rPr>
              <a:t>Ahohite</a:t>
            </a:r>
            <a:r>
              <a:rPr lang="en-US" sz="1100" dirty="0">
                <a:solidFill>
                  <a:srgbClr val="001320"/>
                </a:solidFill>
                <a:latin typeface="Abadi" panose="020B0604020104020204" pitchFamily="34" charset="0"/>
              </a:rPr>
              <a:t>, who was with David at </a:t>
            </a:r>
            <a:r>
              <a:rPr lang="en-US" sz="1100" dirty="0" err="1">
                <a:solidFill>
                  <a:srgbClr val="001320"/>
                </a:solidFill>
                <a:latin typeface="Abadi" panose="020B0604020104020204" pitchFamily="34" charset="0"/>
              </a:rPr>
              <a:t>Pasdammin</a:t>
            </a:r>
            <a:r>
              <a:rPr lang="en-US" sz="1100" dirty="0">
                <a:solidFill>
                  <a:srgbClr val="001320"/>
                </a:solidFill>
                <a:latin typeface="Abadi" panose="020B0604020104020204" pitchFamily="34" charset="0"/>
              </a:rPr>
              <a:t>, and when the other soldiers had fled he was one of the few that stood his ground and drove the Philistines away.</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Benaiah</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Jehoiada</a:t>
            </a:r>
            <a:r>
              <a:rPr lang="en-US" sz="1100" dirty="0">
                <a:solidFill>
                  <a:srgbClr val="001320"/>
                </a:solidFill>
                <a:latin typeface="Abadi" panose="020B0604020104020204" pitchFamily="34" charset="0"/>
              </a:rPr>
              <a:t>. He slew two lion-like men of Moab; also he went down and slew a lion in a pit in a snowy day. And he slew an Egyptian, man of great stature.</a:t>
            </a: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Asahel</a:t>
            </a:r>
            <a:r>
              <a:rPr lang="en-US" sz="1100" dirty="0">
                <a:solidFill>
                  <a:srgbClr val="001320"/>
                </a:solidFill>
                <a:latin typeface="Abadi" panose="020B0604020104020204" pitchFamily="34" charset="0"/>
              </a:rPr>
              <a:t>—youngest brother of Joab and </a:t>
            </a:r>
            <a:r>
              <a:rPr lang="en-US" sz="1100" dirty="0" err="1">
                <a:solidFill>
                  <a:srgbClr val="001320"/>
                </a:solidFill>
                <a:latin typeface="Abadi" panose="020B0604020104020204" pitchFamily="34" charset="0"/>
              </a:rPr>
              <a:t>Abishai</a:t>
            </a:r>
            <a:r>
              <a:rPr lang="en-US" sz="1100" dirty="0">
                <a:solidFill>
                  <a:srgbClr val="001320"/>
                </a:solidFill>
                <a:latin typeface="Abadi" panose="020B0604020104020204" pitchFamily="34" charset="0"/>
              </a:rPr>
              <a:t>, a nephew of David. He was extremely fleet-footed and was overtaking Abner, commander of the northern Kingdom when Abner thrust his spear into Asahel so that the butt-end pierced him through and killed him.</a:t>
            </a:r>
          </a:p>
          <a:p>
            <a:endParaRPr lang="en-US" sz="1100" dirty="0">
              <a:solidFill>
                <a:srgbClr val="001320"/>
              </a:solidFill>
              <a:latin typeface="Abadi" panose="020B0604020104020204" pitchFamily="34" charset="0"/>
            </a:endParaRPr>
          </a:p>
        </p:txBody>
      </p:sp>
      <p:sp>
        <p:nvSpPr>
          <p:cNvPr id="3" name="Rectangle 2"/>
          <p:cNvSpPr/>
          <p:nvPr/>
        </p:nvSpPr>
        <p:spPr>
          <a:xfrm>
            <a:off x="8700379" y="136297"/>
            <a:ext cx="3048001" cy="5509200"/>
          </a:xfrm>
          <a:prstGeom prst="rect">
            <a:avLst/>
          </a:prstGeom>
        </p:spPr>
        <p:txBody>
          <a:bodyPr wrap="square">
            <a:spAutoFit/>
          </a:bodyPr>
          <a:lstStyle/>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Jonathan</a:t>
            </a:r>
            <a:r>
              <a:rPr lang="en-US" sz="1100" dirty="0">
                <a:solidFill>
                  <a:srgbClr val="001320"/>
                </a:solidFill>
                <a:latin typeface="Abadi" panose="020B0604020104020204" pitchFamily="34" charset="0"/>
              </a:rPr>
              <a:t>—the son of </a:t>
            </a:r>
            <a:r>
              <a:rPr lang="en-US" sz="1100" dirty="0" err="1">
                <a:solidFill>
                  <a:srgbClr val="001320"/>
                </a:solidFill>
                <a:latin typeface="Abadi" panose="020B0604020104020204" pitchFamily="34" charset="0"/>
              </a:rPr>
              <a:t>Shage</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Hararite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Ahiam</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Sacar</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Hararite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Eliphal</a:t>
            </a:r>
            <a:r>
              <a:rPr lang="en-US" sz="1100" dirty="0">
                <a:solidFill>
                  <a:srgbClr val="001320"/>
                </a:solidFill>
                <a:latin typeface="Abadi" panose="020B0604020104020204" pitchFamily="34" charset="0"/>
              </a:rPr>
              <a:t>—son of Ur, identified as </a:t>
            </a:r>
            <a:r>
              <a:rPr lang="en-US" sz="1100" dirty="0" err="1">
                <a:solidFill>
                  <a:srgbClr val="001320"/>
                </a:solidFill>
                <a:latin typeface="Abadi" panose="020B0604020104020204" pitchFamily="34" charset="0"/>
              </a:rPr>
              <a:t>Elephelet</a:t>
            </a:r>
            <a:r>
              <a:rPr lang="en-US" sz="1100" dirty="0">
                <a:solidFill>
                  <a:srgbClr val="001320"/>
                </a:solidFill>
                <a:latin typeface="Abadi" panose="020B0604020104020204" pitchFamily="34" charset="0"/>
              </a:rPr>
              <a:t> in 2 Sam. 23:34</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Hepher</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Mecherathite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Ahijah</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Pelonite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Hezro</a:t>
            </a:r>
            <a:r>
              <a:rPr lang="en-US" sz="1100" dirty="0">
                <a:solidFill>
                  <a:srgbClr val="001320"/>
                </a:solidFill>
                <a:latin typeface="Abadi" panose="020B0604020104020204" pitchFamily="34" charset="0"/>
              </a:rPr>
              <a:t>—the Carmelite, identified as </a:t>
            </a:r>
            <a:r>
              <a:rPr lang="en-US" sz="1100" dirty="0" err="1">
                <a:solidFill>
                  <a:srgbClr val="001320"/>
                </a:solidFill>
                <a:latin typeface="Abadi" panose="020B0604020104020204" pitchFamily="34" charset="0"/>
              </a:rPr>
              <a:t>Hezrai</a:t>
            </a:r>
            <a:r>
              <a:rPr lang="en-US" sz="1100" dirty="0">
                <a:solidFill>
                  <a:srgbClr val="001320"/>
                </a:solidFill>
                <a:latin typeface="Abadi" panose="020B0604020104020204" pitchFamily="34" charset="0"/>
              </a:rPr>
              <a:t> in 2 Sam. 23:35</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Naarai</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Ezbai</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Joel</a:t>
            </a:r>
            <a:r>
              <a:rPr lang="en-US" sz="1100" dirty="0">
                <a:solidFill>
                  <a:srgbClr val="001320"/>
                </a:solidFill>
                <a:latin typeface="Abadi" panose="020B0604020104020204" pitchFamily="34" charset="0"/>
              </a:rPr>
              <a:t>—the brother of Nathan</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Mibhar</a:t>
            </a:r>
            <a:r>
              <a:rPr lang="en-US" sz="1100" dirty="0">
                <a:solidFill>
                  <a:srgbClr val="001320"/>
                </a:solidFill>
                <a:latin typeface="Abadi" panose="020B0604020104020204" pitchFamily="34" charset="0"/>
              </a:rPr>
              <a:t>—the son of </a:t>
            </a:r>
            <a:r>
              <a:rPr lang="en-US" sz="1100" dirty="0" err="1">
                <a:solidFill>
                  <a:srgbClr val="001320"/>
                </a:solidFill>
                <a:latin typeface="Abadi" panose="020B0604020104020204" pitchFamily="34" charset="0"/>
              </a:rPr>
              <a:t>Haggeri</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Zelek</a:t>
            </a:r>
            <a:r>
              <a:rPr lang="en-US" sz="1100" dirty="0">
                <a:solidFill>
                  <a:srgbClr val="001320"/>
                </a:solidFill>
                <a:latin typeface="Abadi" panose="020B0604020104020204" pitchFamily="34" charset="0"/>
              </a:rPr>
              <a:t>—the Ammonite</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Naharai</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Berothite</a:t>
            </a:r>
            <a:r>
              <a:rPr lang="en-US" sz="1100" dirty="0">
                <a:solidFill>
                  <a:srgbClr val="001320"/>
                </a:solidFill>
                <a:latin typeface="Abadi" panose="020B0604020104020204" pitchFamily="34" charset="0"/>
              </a:rPr>
              <a:t>, who served as the armor-bearer for Joab, the chief commander.</a:t>
            </a: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Ira</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Ithrite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Gareb</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Ithrite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Uriah</a:t>
            </a:r>
            <a:r>
              <a:rPr lang="en-US" sz="1100" dirty="0">
                <a:solidFill>
                  <a:srgbClr val="001320"/>
                </a:solidFill>
                <a:latin typeface="Abadi" panose="020B0604020104020204" pitchFamily="34" charset="0"/>
              </a:rPr>
              <a:t>—the Hittite, husband of Bath-</a:t>
            </a:r>
            <a:r>
              <a:rPr lang="en-US" sz="1100" dirty="0" err="1">
                <a:solidFill>
                  <a:srgbClr val="001320"/>
                </a:solidFill>
                <a:latin typeface="Abadi" panose="020B0604020104020204" pitchFamily="34" charset="0"/>
              </a:rPr>
              <a:t>sheba</a:t>
            </a:r>
            <a:r>
              <a:rPr lang="en-US" sz="1100" dirty="0">
                <a:solidFill>
                  <a:srgbClr val="001320"/>
                </a:solidFill>
                <a:latin typeface="Abadi" panose="020B0604020104020204" pitchFamily="34" charset="0"/>
              </a:rPr>
              <a:t> and a loyal soldier to David</a:t>
            </a:r>
          </a:p>
        </p:txBody>
      </p:sp>
      <p:sp>
        <p:nvSpPr>
          <p:cNvPr id="4" name="Rectangle 3"/>
          <p:cNvSpPr/>
          <p:nvPr/>
        </p:nvSpPr>
        <p:spPr>
          <a:xfrm>
            <a:off x="5827413" y="136297"/>
            <a:ext cx="2746218" cy="6863417"/>
          </a:xfrm>
          <a:prstGeom prst="rect">
            <a:avLst/>
          </a:prstGeom>
        </p:spPr>
        <p:txBody>
          <a:bodyPr wrap="square">
            <a:spAutoFit/>
          </a:bodyPr>
          <a:lstStyle/>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Elhanan</a:t>
            </a:r>
            <a:r>
              <a:rPr lang="en-US" sz="1100" dirty="0">
                <a:solidFill>
                  <a:srgbClr val="001320"/>
                </a:solidFill>
                <a:latin typeface="Abadi" panose="020B0604020104020204" pitchFamily="34" charset="0"/>
              </a:rPr>
              <a:t>—also son of Dodo of </a:t>
            </a:r>
            <a:r>
              <a:rPr lang="en-US" sz="1100" dirty="0" err="1">
                <a:solidFill>
                  <a:srgbClr val="001320"/>
                </a:solidFill>
                <a:latin typeface="Abadi" panose="020B0604020104020204" pitchFamily="34" charset="0"/>
              </a:rPr>
              <a:t>Bethleham</a:t>
            </a:r>
            <a:r>
              <a:rPr lang="en-US" sz="1100" dirty="0">
                <a:solidFill>
                  <a:srgbClr val="001320"/>
                </a:solidFill>
                <a:latin typeface="Abadi" panose="020B0604020104020204" pitchFamily="34" charset="0"/>
              </a:rPr>
              <a:t> and apparently a brother of </a:t>
            </a:r>
            <a:r>
              <a:rPr lang="en-US" sz="1100" dirty="0" err="1">
                <a:solidFill>
                  <a:srgbClr val="001320"/>
                </a:solidFill>
                <a:latin typeface="Abadi" panose="020B0604020104020204" pitchFamily="34" charset="0"/>
              </a:rPr>
              <a:t>Eleazar</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Shammoth</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Harorite</a:t>
            </a:r>
            <a:r>
              <a:rPr lang="en-US" sz="1100" dirty="0">
                <a:solidFill>
                  <a:srgbClr val="001320"/>
                </a:solidFill>
                <a:latin typeface="Abadi" panose="020B0604020104020204" pitchFamily="34" charset="0"/>
              </a:rPr>
              <a:t>, sometimes spelled </a:t>
            </a:r>
            <a:r>
              <a:rPr lang="en-US" sz="1100" dirty="0" err="1">
                <a:solidFill>
                  <a:srgbClr val="001320"/>
                </a:solidFill>
                <a:latin typeface="Abadi" panose="020B0604020104020204" pitchFamily="34" charset="0"/>
              </a:rPr>
              <a:t>Shmmah</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Harodite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Helez</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Pelonite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dirty="0">
                <a:solidFill>
                  <a:srgbClr val="001320"/>
                </a:solidFill>
                <a:latin typeface="Abadi" panose="020B0604020104020204" pitchFamily="34" charset="0"/>
              </a:rPr>
              <a:t>I</a:t>
            </a:r>
            <a:r>
              <a:rPr lang="en-US" sz="1100" b="1" dirty="0">
                <a:solidFill>
                  <a:srgbClr val="001320"/>
                </a:solidFill>
                <a:latin typeface="Abadi" panose="020B0604020104020204" pitchFamily="34" charset="0"/>
              </a:rPr>
              <a:t>ra</a:t>
            </a:r>
            <a:r>
              <a:rPr lang="en-US" sz="1100" dirty="0">
                <a:solidFill>
                  <a:srgbClr val="001320"/>
                </a:solidFill>
                <a:latin typeface="Abadi" panose="020B0604020104020204" pitchFamily="34" charset="0"/>
              </a:rPr>
              <a:t>—the son of </a:t>
            </a:r>
            <a:r>
              <a:rPr lang="en-US" sz="1100" dirty="0" err="1">
                <a:solidFill>
                  <a:srgbClr val="001320"/>
                </a:solidFill>
                <a:latin typeface="Abadi" panose="020B0604020104020204" pitchFamily="34" charset="0"/>
              </a:rPr>
              <a:t>Ikkesh</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Tekoite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Abiezer</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Antothite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Sibbecai</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Hushathite</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Mebunnai</a:t>
            </a:r>
            <a:r>
              <a:rPr lang="en-US" sz="1100" dirty="0">
                <a:solidFill>
                  <a:srgbClr val="001320"/>
                </a:solidFill>
                <a:latin typeface="Abadi" panose="020B0604020104020204" pitchFamily="34" charset="0"/>
              </a:rPr>
              <a:t> in 2 Samuel 23:27</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Ilai</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Ahohite</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Zalmon</a:t>
            </a:r>
            <a:r>
              <a:rPr lang="en-US" sz="1100" dirty="0">
                <a:solidFill>
                  <a:srgbClr val="001320"/>
                </a:solidFill>
                <a:latin typeface="Abadi" panose="020B0604020104020204" pitchFamily="34" charset="0"/>
              </a:rPr>
              <a:t> in 2 Samuel 23:28</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Maharai</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Netphathite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a:solidFill>
                  <a:srgbClr val="001320"/>
                </a:solidFill>
                <a:latin typeface="Abadi" panose="020B0604020104020204" pitchFamily="34" charset="0"/>
              </a:rPr>
              <a:t>Heled</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Baanah</a:t>
            </a:r>
            <a:r>
              <a:rPr lang="en-US" sz="1100" dirty="0">
                <a:solidFill>
                  <a:srgbClr val="001320"/>
                </a:solidFill>
                <a:latin typeface="Abadi" panose="020B0604020104020204" pitchFamily="34" charset="0"/>
              </a:rPr>
              <a:t> the </a:t>
            </a:r>
            <a:r>
              <a:rPr lang="en-US" sz="1100" dirty="0" err="1">
                <a:solidFill>
                  <a:srgbClr val="001320"/>
                </a:solidFill>
                <a:latin typeface="Abadi" panose="020B0604020104020204" pitchFamily="34" charset="0"/>
              </a:rPr>
              <a:t>Netophathite</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Heleb</a:t>
            </a:r>
            <a:r>
              <a:rPr lang="en-US" sz="1100" dirty="0">
                <a:solidFill>
                  <a:srgbClr val="001320"/>
                </a:solidFill>
                <a:latin typeface="Abadi" panose="020B0604020104020204" pitchFamily="34" charset="0"/>
              </a:rPr>
              <a:t> in 2 Sam. 23:29</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Ithai</a:t>
            </a:r>
            <a:r>
              <a:rPr lang="en-US" sz="1100" dirty="0">
                <a:solidFill>
                  <a:srgbClr val="001320"/>
                </a:solidFill>
                <a:latin typeface="Abadi" panose="020B0604020104020204" pitchFamily="34" charset="0"/>
              </a:rPr>
              <a:t>—son of </a:t>
            </a:r>
            <a:r>
              <a:rPr lang="en-US" sz="1100" dirty="0" err="1">
                <a:solidFill>
                  <a:srgbClr val="001320"/>
                </a:solidFill>
                <a:latin typeface="Abadi" panose="020B0604020104020204" pitchFamily="34" charset="0"/>
              </a:rPr>
              <a:t>Ribai</a:t>
            </a:r>
            <a:r>
              <a:rPr lang="en-US" sz="1100" dirty="0">
                <a:solidFill>
                  <a:srgbClr val="001320"/>
                </a:solidFill>
                <a:latin typeface="Abadi" panose="020B0604020104020204" pitchFamily="34" charset="0"/>
              </a:rPr>
              <a:t> of </a:t>
            </a:r>
            <a:r>
              <a:rPr lang="en-US" sz="1100" dirty="0" err="1">
                <a:solidFill>
                  <a:srgbClr val="001320"/>
                </a:solidFill>
                <a:latin typeface="Abadi" panose="020B0604020104020204" pitchFamily="34" charset="0"/>
              </a:rPr>
              <a:t>Gibeah</a:t>
            </a:r>
            <a:r>
              <a:rPr lang="en-US" sz="1100" dirty="0">
                <a:solidFill>
                  <a:srgbClr val="001320"/>
                </a:solidFill>
                <a:latin typeface="Abadi" panose="020B0604020104020204" pitchFamily="34" charset="0"/>
              </a:rPr>
              <a:t> in Benjamin</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Benaiah</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Pirathonite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Hura</a:t>
            </a:r>
            <a:r>
              <a:rPr lang="en-US" sz="1100" dirty="0" err="1">
                <a:solidFill>
                  <a:srgbClr val="001320"/>
                </a:solidFill>
                <a:latin typeface="Abadi" panose="020B0604020104020204" pitchFamily="34" charset="0"/>
              </a:rPr>
              <a:t>i</a:t>
            </a:r>
            <a:r>
              <a:rPr lang="en-US" sz="1100" dirty="0">
                <a:solidFill>
                  <a:srgbClr val="001320"/>
                </a:solidFill>
                <a:latin typeface="Abadi" panose="020B0604020104020204" pitchFamily="34" charset="0"/>
              </a:rPr>
              <a:t>—of the brooks of </a:t>
            </a:r>
            <a:r>
              <a:rPr lang="en-US" sz="1100" dirty="0" err="1">
                <a:solidFill>
                  <a:srgbClr val="001320"/>
                </a:solidFill>
                <a:latin typeface="Abadi" panose="020B0604020104020204" pitchFamily="34" charset="0"/>
              </a:rPr>
              <a:t>Gaash</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Hiddai</a:t>
            </a:r>
            <a:r>
              <a:rPr lang="en-US" sz="1100" dirty="0">
                <a:solidFill>
                  <a:srgbClr val="001320"/>
                </a:solidFill>
                <a:latin typeface="Abadi" panose="020B0604020104020204" pitchFamily="34" charset="0"/>
              </a:rPr>
              <a:t> in 2 Samuel 23:30</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Abiel</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Arbathite</a:t>
            </a:r>
            <a:r>
              <a:rPr lang="en-US" sz="1100" dirty="0">
                <a:solidFill>
                  <a:srgbClr val="001320"/>
                </a:solidFill>
                <a:latin typeface="Abadi" panose="020B0604020104020204" pitchFamily="34" charset="0"/>
              </a:rPr>
              <a:t>, identified as </a:t>
            </a:r>
            <a:r>
              <a:rPr lang="en-US" sz="1100" dirty="0" err="1">
                <a:solidFill>
                  <a:srgbClr val="001320"/>
                </a:solidFill>
                <a:latin typeface="Abadi" panose="020B0604020104020204" pitchFamily="34" charset="0"/>
              </a:rPr>
              <a:t>Abialbon</a:t>
            </a:r>
            <a:r>
              <a:rPr lang="en-US" sz="1100" dirty="0">
                <a:solidFill>
                  <a:srgbClr val="001320"/>
                </a:solidFill>
                <a:latin typeface="Abadi" panose="020B0604020104020204" pitchFamily="34" charset="0"/>
              </a:rPr>
              <a:t> in 2 Sam. 23:31</a:t>
            </a: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Azmaveth</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Baharumite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r>
              <a:rPr lang="en-US" sz="1100" b="1" dirty="0" err="1">
                <a:solidFill>
                  <a:srgbClr val="001320"/>
                </a:solidFill>
                <a:latin typeface="Abadi" panose="020B0604020104020204" pitchFamily="34" charset="0"/>
              </a:rPr>
              <a:t>Eliahba</a:t>
            </a:r>
            <a:r>
              <a:rPr lang="en-US" sz="1100" dirty="0">
                <a:solidFill>
                  <a:srgbClr val="001320"/>
                </a:solidFill>
                <a:latin typeface="Abadi" panose="020B0604020104020204" pitchFamily="34" charset="0"/>
              </a:rPr>
              <a:t>—the </a:t>
            </a:r>
            <a:r>
              <a:rPr lang="en-US" sz="1100" dirty="0" err="1">
                <a:solidFill>
                  <a:srgbClr val="001320"/>
                </a:solidFill>
                <a:latin typeface="Abadi" panose="020B0604020104020204" pitchFamily="34" charset="0"/>
              </a:rPr>
              <a:t>Shaalbonite</a:t>
            </a:r>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a:p>
            <a:endParaRPr lang="en-US" sz="1100" dirty="0">
              <a:solidFill>
                <a:srgbClr val="001320"/>
              </a:solidFill>
              <a:latin typeface="Abadi" panose="020B0604020104020204" pitchFamily="34" charset="0"/>
            </a:endParaRPr>
          </a:p>
        </p:txBody>
      </p:sp>
      <p:sp>
        <p:nvSpPr>
          <p:cNvPr id="5" name="TextBox 4"/>
          <p:cNvSpPr txBox="1"/>
          <p:nvPr/>
        </p:nvSpPr>
        <p:spPr>
          <a:xfrm>
            <a:off x="289711" y="1256591"/>
            <a:ext cx="2091350" cy="2862322"/>
          </a:xfrm>
          <a:prstGeom prst="rect">
            <a:avLst/>
          </a:prstGeom>
          <a:noFill/>
        </p:spPr>
        <p:txBody>
          <a:bodyPr wrap="square" rtlCol="0">
            <a:spAutoFit/>
          </a:bodyPr>
          <a:lstStyle/>
          <a:p>
            <a:r>
              <a:rPr lang="en-US" dirty="0"/>
              <a:t>David’s Mighty Ones</a:t>
            </a:r>
          </a:p>
          <a:p>
            <a:endParaRPr lang="en-US" dirty="0"/>
          </a:p>
          <a:p>
            <a:r>
              <a:rPr lang="en-US" sz="1600" dirty="0"/>
              <a:t>David moved his 600 band and their families from place to place</a:t>
            </a:r>
          </a:p>
          <a:p>
            <a:endParaRPr lang="en-US" sz="1600" dirty="0"/>
          </a:p>
          <a:p>
            <a:endParaRPr lang="en-US" sz="1600" dirty="0"/>
          </a:p>
          <a:p>
            <a:r>
              <a:rPr lang="en-US" sz="1600" dirty="0"/>
              <a:t>He called them his “mighty ones”</a:t>
            </a:r>
          </a:p>
          <a:p>
            <a:r>
              <a:rPr lang="en-US" sz="1600" dirty="0"/>
              <a:t>Found in 1 Chronicles 11</a:t>
            </a:r>
          </a:p>
        </p:txBody>
      </p:sp>
      <p:sp>
        <p:nvSpPr>
          <p:cNvPr id="6" name="TextBox 5"/>
          <p:cNvSpPr txBox="1"/>
          <p:nvPr/>
        </p:nvSpPr>
        <p:spPr>
          <a:xfrm>
            <a:off x="9396258" y="6396335"/>
            <a:ext cx="3177766" cy="461665"/>
          </a:xfrm>
          <a:prstGeom prst="rect">
            <a:avLst/>
          </a:prstGeom>
          <a:noFill/>
        </p:spPr>
        <p:txBody>
          <a:bodyPr wrap="square" rtlCol="0">
            <a:spAutoFit/>
          </a:bodyPr>
          <a:lstStyle/>
          <a:p>
            <a:r>
              <a:rPr lang="en-US" sz="1200" dirty="0"/>
              <a:t>W. Cleon Skousen</a:t>
            </a:r>
          </a:p>
          <a:p>
            <a:r>
              <a:rPr lang="en-US" sz="1200" i="1" dirty="0"/>
              <a:t>The Fourth Thousand Years</a:t>
            </a:r>
            <a:r>
              <a:rPr lang="en-US" sz="1200" dirty="0"/>
              <a:t> pp. 98-100</a:t>
            </a:r>
            <a:endParaRPr lang="en-US" sz="1200" i="1" dirty="0"/>
          </a:p>
        </p:txBody>
      </p:sp>
    </p:spTree>
    <p:extLst>
      <p:ext uri="{BB962C8B-B14F-4D97-AF65-F5344CB8AC3E}">
        <p14:creationId xmlns:p14="http://schemas.microsoft.com/office/powerpoint/2010/main" val="3232217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orcministries.files.wordpress.com/2013/05/bible-timeline-vario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968" y="105246"/>
            <a:ext cx="8218881" cy="6575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470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236144"/>
          <a:ext cx="12191999" cy="662623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110557">
                  <a:extLst>
                    <a:ext uri="{9D8B030D-6E8A-4147-A177-3AD203B41FA5}">
                      <a16:colId xmlns:a16="http://schemas.microsoft.com/office/drawing/2014/main" val="20001"/>
                    </a:ext>
                  </a:extLst>
                </a:gridCol>
                <a:gridCol w="968721">
                  <a:extLst>
                    <a:ext uri="{9D8B030D-6E8A-4147-A177-3AD203B41FA5}">
                      <a16:colId xmlns:a16="http://schemas.microsoft.com/office/drawing/2014/main" val="20002"/>
                    </a:ext>
                  </a:extLst>
                </a:gridCol>
                <a:gridCol w="2100404">
                  <a:extLst>
                    <a:ext uri="{9D8B030D-6E8A-4147-A177-3AD203B41FA5}">
                      <a16:colId xmlns:a16="http://schemas.microsoft.com/office/drawing/2014/main" val="20003"/>
                    </a:ext>
                  </a:extLst>
                </a:gridCol>
                <a:gridCol w="1520982">
                  <a:extLst>
                    <a:ext uri="{9D8B030D-6E8A-4147-A177-3AD203B41FA5}">
                      <a16:colId xmlns:a16="http://schemas.microsoft.com/office/drawing/2014/main" val="20004"/>
                    </a:ext>
                  </a:extLst>
                </a:gridCol>
                <a:gridCol w="1204111">
                  <a:extLst>
                    <a:ext uri="{9D8B030D-6E8A-4147-A177-3AD203B41FA5}">
                      <a16:colId xmlns:a16="http://schemas.microsoft.com/office/drawing/2014/main" val="20005"/>
                    </a:ext>
                  </a:extLst>
                </a:gridCol>
                <a:gridCol w="1001164">
                  <a:extLst>
                    <a:ext uri="{9D8B030D-6E8A-4147-A177-3AD203B41FA5}">
                      <a16:colId xmlns:a16="http://schemas.microsoft.com/office/drawing/2014/main" val="20006"/>
                    </a:ext>
                  </a:extLst>
                </a:gridCol>
                <a:gridCol w="2762060">
                  <a:extLst>
                    <a:ext uri="{9D8B030D-6E8A-4147-A177-3AD203B41FA5}">
                      <a16:colId xmlns:a16="http://schemas.microsoft.com/office/drawing/2014/main" val="20007"/>
                    </a:ext>
                  </a:extLst>
                </a:gridCol>
              </a:tblGrid>
              <a:tr h="157078">
                <a:tc>
                  <a:txBody>
                    <a:bodyPr/>
                    <a:lstStyle/>
                    <a:p>
                      <a:pPr algn="ctr"/>
                      <a:r>
                        <a:rPr lang="en-US" sz="1300" dirty="0"/>
                        <a:t>Kings</a:t>
                      </a:r>
                    </a:p>
                  </a:txBody>
                  <a:tcPr/>
                </a:tc>
                <a:tc>
                  <a:txBody>
                    <a:bodyPr/>
                    <a:lstStyle/>
                    <a:p>
                      <a:pPr algn="ctr"/>
                      <a:r>
                        <a:rPr lang="en-US" sz="1300" dirty="0"/>
                        <a:t>Year</a:t>
                      </a:r>
                    </a:p>
                  </a:txBody>
                  <a:tcPr/>
                </a:tc>
                <a:tc>
                  <a:txBody>
                    <a:bodyPr/>
                    <a:lstStyle/>
                    <a:p>
                      <a:pPr algn="ctr"/>
                      <a:r>
                        <a:rPr lang="en-US" sz="1000" dirty="0"/>
                        <a:t>Years Reigned</a:t>
                      </a:r>
                    </a:p>
                  </a:txBody>
                  <a:tcPr/>
                </a:tc>
                <a:tc>
                  <a:txBody>
                    <a:bodyPr/>
                    <a:lstStyle/>
                    <a:p>
                      <a:pPr algn="ctr"/>
                      <a:r>
                        <a:rPr lang="en-US" sz="1300" dirty="0"/>
                        <a:t>Prophets</a:t>
                      </a:r>
                    </a:p>
                  </a:txBody>
                  <a:tcPr/>
                </a:tc>
                <a:tc>
                  <a:txBody>
                    <a:bodyPr/>
                    <a:lstStyle/>
                    <a:p>
                      <a:pPr algn="ctr"/>
                      <a:r>
                        <a:rPr lang="en-US" sz="1300" dirty="0"/>
                        <a:t>Kings</a:t>
                      </a:r>
                    </a:p>
                  </a:txBody>
                  <a:tcPr/>
                </a:tc>
                <a:tc>
                  <a:txBody>
                    <a:bodyPr/>
                    <a:lstStyle/>
                    <a:p>
                      <a:pPr algn="ctr"/>
                      <a:r>
                        <a:rPr lang="en-US" sz="1300" dirty="0"/>
                        <a:t>Year</a:t>
                      </a:r>
                    </a:p>
                  </a:txBody>
                  <a:tcPr/>
                </a:tc>
                <a:tc>
                  <a:txBody>
                    <a:bodyPr/>
                    <a:lstStyle/>
                    <a:p>
                      <a:pPr algn="ctr"/>
                      <a:r>
                        <a:rPr lang="en-US" sz="1000" dirty="0"/>
                        <a:t>Years Reigned</a:t>
                      </a:r>
                    </a:p>
                  </a:txBody>
                  <a:tcPr/>
                </a:tc>
                <a:tc>
                  <a:txBody>
                    <a:bodyPr/>
                    <a:lstStyle/>
                    <a:p>
                      <a:pPr algn="ctr"/>
                      <a:r>
                        <a:rPr lang="en-US" sz="1300" dirty="0"/>
                        <a:t>Prophets</a:t>
                      </a:r>
                    </a:p>
                  </a:txBody>
                  <a:tcPr/>
                </a:tc>
                <a:extLst>
                  <a:ext uri="{0D108BD9-81ED-4DB2-BD59-A6C34878D82A}">
                    <a16:rowId xmlns:a16="http://schemas.microsoft.com/office/drawing/2014/main" val="10000"/>
                  </a:ext>
                </a:extLst>
              </a:tr>
              <a:tr h="231252">
                <a:tc>
                  <a:txBody>
                    <a:bodyPr/>
                    <a:lstStyle/>
                    <a:p>
                      <a:r>
                        <a:rPr lang="en-US" sz="1300" dirty="0"/>
                        <a:t>Jeroboam</a:t>
                      </a:r>
                    </a:p>
                  </a:txBody>
                  <a:tcPr/>
                </a:tc>
                <a:tc>
                  <a:txBody>
                    <a:bodyPr/>
                    <a:lstStyle/>
                    <a:p>
                      <a:r>
                        <a:rPr lang="en-US" sz="1300" dirty="0"/>
                        <a:t>930-909 BC</a:t>
                      </a:r>
                    </a:p>
                  </a:txBody>
                  <a:tcPr/>
                </a:tc>
                <a:tc>
                  <a:txBody>
                    <a:bodyPr/>
                    <a:lstStyle/>
                    <a:p>
                      <a:r>
                        <a:rPr lang="en-US" sz="1300" dirty="0"/>
                        <a:t>22</a:t>
                      </a:r>
                    </a:p>
                  </a:txBody>
                  <a:tcPr/>
                </a:tc>
                <a:tc>
                  <a:txBody>
                    <a:bodyPr/>
                    <a:lstStyle/>
                    <a:p>
                      <a:r>
                        <a:rPr lang="en-US" sz="1300" dirty="0" err="1"/>
                        <a:t>Ahijah</a:t>
                      </a:r>
                      <a:r>
                        <a:rPr lang="en-US" sz="1300" dirty="0"/>
                        <a:t>, man of God </a:t>
                      </a:r>
                      <a:r>
                        <a:rPr lang="en-US" sz="1300" dirty="0" err="1"/>
                        <a:t>Iddo</a:t>
                      </a:r>
                      <a:endParaRPr lang="en-US" sz="1300" dirty="0"/>
                    </a:p>
                  </a:txBody>
                  <a:tcPr/>
                </a:tc>
                <a:tc>
                  <a:txBody>
                    <a:bodyPr/>
                    <a:lstStyle/>
                    <a:p>
                      <a:r>
                        <a:rPr lang="en-US" sz="1300" dirty="0" err="1"/>
                        <a:t>Rehoboam</a:t>
                      </a:r>
                      <a:endParaRPr lang="en-US" sz="1300" dirty="0"/>
                    </a:p>
                  </a:txBody>
                  <a:tcPr/>
                </a:tc>
                <a:tc>
                  <a:txBody>
                    <a:bodyPr/>
                    <a:lstStyle/>
                    <a:p>
                      <a:r>
                        <a:rPr lang="en-US" sz="1300" dirty="0"/>
                        <a:t>930-913 BC</a:t>
                      </a:r>
                    </a:p>
                  </a:txBody>
                  <a:tcPr/>
                </a:tc>
                <a:tc>
                  <a:txBody>
                    <a:bodyPr/>
                    <a:lstStyle/>
                    <a:p>
                      <a:r>
                        <a:rPr lang="en-US" sz="1300" dirty="0"/>
                        <a:t>17</a:t>
                      </a:r>
                    </a:p>
                  </a:txBody>
                  <a:tcPr/>
                </a:tc>
                <a:tc>
                  <a:txBody>
                    <a:bodyPr/>
                    <a:lstStyle/>
                    <a:p>
                      <a:r>
                        <a:rPr lang="en-US" sz="1300" dirty="0"/>
                        <a:t>Shemaiah, </a:t>
                      </a:r>
                      <a:r>
                        <a:rPr lang="en-US" sz="1300" dirty="0" err="1"/>
                        <a:t>Iddo</a:t>
                      </a:r>
                      <a:endParaRPr lang="en-US" sz="1300" dirty="0"/>
                    </a:p>
                  </a:txBody>
                  <a:tcPr/>
                </a:tc>
                <a:extLst>
                  <a:ext uri="{0D108BD9-81ED-4DB2-BD59-A6C34878D82A}">
                    <a16:rowId xmlns:a16="http://schemas.microsoft.com/office/drawing/2014/main" val="10001"/>
                  </a:ext>
                </a:extLst>
              </a:tr>
              <a:tr h="231252">
                <a:tc>
                  <a:txBody>
                    <a:bodyPr/>
                    <a:lstStyle/>
                    <a:p>
                      <a:r>
                        <a:rPr lang="en-US" sz="1300" dirty="0" err="1"/>
                        <a:t>Nadab</a:t>
                      </a:r>
                      <a:endParaRPr lang="en-US" sz="1300" dirty="0"/>
                    </a:p>
                  </a:txBody>
                  <a:tcPr/>
                </a:tc>
                <a:tc>
                  <a:txBody>
                    <a:bodyPr/>
                    <a:lstStyle/>
                    <a:p>
                      <a:r>
                        <a:rPr lang="en-US" sz="1300" dirty="0"/>
                        <a:t>909-908 BC</a:t>
                      </a:r>
                    </a:p>
                  </a:txBody>
                  <a:tcPr/>
                </a:tc>
                <a:tc>
                  <a:txBody>
                    <a:bodyPr/>
                    <a:lstStyle/>
                    <a:p>
                      <a:r>
                        <a:rPr lang="en-US" sz="1300" dirty="0"/>
                        <a:t>2</a:t>
                      </a:r>
                    </a:p>
                  </a:txBody>
                  <a:tcPr/>
                </a:tc>
                <a:tc>
                  <a:txBody>
                    <a:bodyPr/>
                    <a:lstStyle/>
                    <a:p>
                      <a:endParaRPr lang="en-US" sz="1300" dirty="0"/>
                    </a:p>
                  </a:txBody>
                  <a:tcPr/>
                </a:tc>
                <a:tc>
                  <a:txBody>
                    <a:bodyPr/>
                    <a:lstStyle/>
                    <a:p>
                      <a:r>
                        <a:rPr lang="en-US" sz="1300" dirty="0" err="1"/>
                        <a:t>Abijam</a:t>
                      </a:r>
                      <a:r>
                        <a:rPr lang="en-US" sz="1300" dirty="0"/>
                        <a:t>/</a:t>
                      </a:r>
                      <a:r>
                        <a:rPr lang="en-US" sz="1300" dirty="0" err="1"/>
                        <a:t>Abijah</a:t>
                      </a:r>
                      <a:endParaRPr lang="en-US" sz="1300" dirty="0"/>
                    </a:p>
                  </a:txBody>
                  <a:tcPr/>
                </a:tc>
                <a:tc>
                  <a:txBody>
                    <a:bodyPr/>
                    <a:lstStyle/>
                    <a:p>
                      <a:r>
                        <a:rPr lang="en-US" sz="1300" dirty="0"/>
                        <a:t>913-910 BC</a:t>
                      </a:r>
                    </a:p>
                  </a:txBody>
                  <a:tcPr/>
                </a:tc>
                <a:tc>
                  <a:txBody>
                    <a:bodyPr/>
                    <a:lstStyle/>
                    <a:p>
                      <a:r>
                        <a:rPr lang="en-US" sz="1300" dirty="0"/>
                        <a:t>3</a:t>
                      </a:r>
                    </a:p>
                  </a:txBody>
                  <a:tcPr/>
                </a:tc>
                <a:tc>
                  <a:txBody>
                    <a:bodyPr/>
                    <a:lstStyle/>
                    <a:p>
                      <a:r>
                        <a:rPr lang="en-US" sz="1300" dirty="0" err="1"/>
                        <a:t>Iddo</a:t>
                      </a:r>
                      <a:endParaRPr lang="en-US" sz="1300" dirty="0"/>
                    </a:p>
                  </a:txBody>
                  <a:tcPr/>
                </a:tc>
                <a:extLst>
                  <a:ext uri="{0D108BD9-81ED-4DB2-BD59-A6C34878D82A}">
                    <a16:rowId xmlns:a16="http://schemas.microsoft.com/office/drawing/2014/main" val="10002"/>
                  </a:ext>
                </a:extLst>
              </a:tr>
              <a:tr h="231252">
                <a:tc>
                  <a:txBody>
                    <a:bodyPr/>
                    <a:lstStyle/>
                    <a:p>
                      <a:r>
                        <a:rPr lang="en-US" sz="1300" dirty="0" err="1"/>
                        <a:t>Baasha</a:t>
                      </a:r>
                      <a:endParaRPr lang="en-US" sz="1300" dirty="0"/>
                    </a:p>
                  </a:txBody>
                  <a:tcPr/>
                </a:tc>
                <a:tc>
                  <a:txBody>
                    <a:bodyPr/>
                    <a:lstStyle/>
                    <a:p>
                      <a:r>
                        <a:rPr lang="en-US" sz="1300" dirty="0"/>
                        <a:t>908-886 BC</a:t>
                      </a:r>
                    </a:p>
                  </a:txBody>
                  <a:tcPr/>
                </a:tc>
                <a:tc>
                  <a:txBody>
                    <a:bodyPr/>
                    <a:lstStyle/>
                    <a:p>
                      <a:r>
                        <a:rPr lang="en-US" sz="1300" dirty="0"/>
                        <a:t>24</a:t>
                      </a:r>
                    </a:p>
                  </a:txBody>
                  <a:tcPr/>
                </a:tc>
                <a:tc>
                  <a:txBody>
                    <a:bodyPr/>
                    <a:lstStyle/>
                    <a:p>
                      <a:r>
                        <a:rPr lang="en-US" sz="1300" dirty="0"/>
                        <a:t>Jehu</a:t>
                      </a:r>
                    </a:p>
                  </a:txBody>
                  <a:tcPr/>
                </a:tc>
                <a:tc>
                  <a:txBody>
                    <a:bodyPr/>
                    <a:lstStyle/>
                    <a:p>
                      <a:r>
                        <a:rPr lang="en-US" sz="1300" dirty="0">
                          <a:solidFill>
                            <a:srgbClr val="FF0000"/>
                          </a:solidFill>
                        </a:rPr>
                        <a:t>Asa</a:t>
                      </a:r>
                    </a:p>
                  </a:txBody>
                  <a:tcPr/>
                </a:tc>
                <a:tc>
                  <a:txBody>
                    <a:bodyPr/>
                    <a:lstStyle/>
                    <a:p>
                      <a:r>
                        <a:rPr lang="en-US" sz="1300" dirty="0">
                          <a:solidFill>
                            <a:schemeClr val="tx1"/>
                          </a:solidFill>
                        </a:rPr>
                        <a:t>910-869 BC</a:t>
                      </a:r>
                    </a:p>
                  </a:txBody>
                  <a:tcPr/>
                </a:tc>
                <a:tc>
                  <a:txBody>
                    <a:bodyPr/>
                    <a:lstStyle/>
                    <a:p>
                      <a:r>
                        <a:rPr lang="en-US" sz="1300" dirty="0"/>
                        <a:t>41</a:t>
                      </a:r>
                    </a:p>
                  </a:txBody>
                  <a:tcPr/>
                </a:tc>
                <a:tc>
                  <a:txBody>
                    <a:bodyPr/>
                    <a:lstStyle/>
                    <a:p>
                      <a:r>
                        <a:rPr lang="en-US" sz="1300" dirty="0" err="1"/>
                        <a:t>Azariah</a:t>
                      </a:r>
                      <a:r>
                        <a:rPr lang="en-US" sz="1300" dirty="0"/>
                        <a:t>, </a:t>
                      </a:r>
                      <a:r>
                        <a:rPr lang="en-US" sz="1300" dirty="0" err="1"/>
                        <a:t>Hanani</a:t>
                      </a:r>
                      <a:endParaRPr lang="en-US" sz="1300" dirty="0"/>
                    </a:p>
                  </a:txBody>
                  <a:tcPr/>
                </a:tc>
                <a:extLst>
                  <a:ext uri="{0D108BD9-81ED-4DB2-BD59-A6C34878D82A}">
                    <a16:rowId xmlns:a16="http://schemas.microsoft.com/office/drawing/2014/main" val="10003"/>
                  </a:ext>
                </a:extLst>
              </a:tr>
              <a:tr h="231252">
                <a:tc>
                  <a:txBody>
                    <a:bodyPr/>
                    <a:lstStyle/>
                    <a:p>
                      <a:r>
                        <a:rPr lang="en-US" sz="1300" dirty="0" err="1"/>
                        <a:t>Elah</a:t>
                      </a:r>
                      <a:endParaRPr lang="en-US" sz="1300" dirty="0"/>
                    </a:p>
                  </a:txBody>
                  <a:tcPr/>
                </a:tc>
                <a:tc>
                  <a:txBody>
                    <a:bodyPr/>
                    <a:lstStyle/>
                    <a:p>
                      <a:r>
                        <a:rPr lang="en-US" sz="1300" dirty="0"/>
                        <a:t>886-895 BC</a:t>
                      </a:r>
                    </a:p>
                  </a:txBody>
                  <a:tcPr/>
                </a:tc>
                <a:tc>
                  <a:txBody>
                    <a:bodyPr/>
                    <a:lstStyle/>
                    <a:p>
                      <a:r>
                        <a:rPr lang="en-US" sz="1300" dirty="0"/>
                        <a:t>2</a:t>
                      </a:r>
                    </a:p>
                  </a:txBody>
                  <a:tcPr/>
                </a:tc>
                <a:tc>
                  <a:txBody>
                    <a:bodyPr/>
                    <a:lstStyle/>
                    <a:p>
                      <a:endParaRPr lang="en-US" sz="1300" dirty="0"/>
                    </a:p>
                  </a:txBody>
                  <a:tcPr/>
                </a:tc>
                <a:tc>
                  <a:txBody>
                    <a:bodyPr/>
                    <a:lstStyle/>
                    <a:p>
                      <a:r>
                        <a:rPr lang="en-US" sz="1300" dirty="0">
                          <a:solidFill>
                            <a:srgbClr val="FF0000"/>
                          </a:solidFill>
                        </a:rPr>
                        <a:t>Jehoshaphat</a:t>
                      </a:r>
                    </a:p>
                  </a:txBody>
                  <a:tcPr/>
                </a:tc>
                <a:tc>
                  <a:txBody>
                    <a:bodyPr/>
                    <a:lstStyle/>
                    <a:p>
                      <a:r>
                        <a:rPr lang="en-US" sz="1300" dirty="0">
                          <a:solidFill>
                            <a:schemeClr val="tx1"/>
                          </a:solidFill>
                        </a:rPr>
                        <a:t>872-848 BC</a:t>
                      </a:r>
                    </a:p>
                  </a:txBody>
                  <a:tcPr/>
                </a:tc>
                <a:tc>
                  <a:txBody>
                    <a:bodyPr/>
                    <a:lstStyle/>
                    <a:p>
                      <a:r>
                        <a:rPr lang="en-US" sz="1300" dirty="0"/>
                        <a:t>25</a:t>
                      </a:r>
                    </a:p>
                  </a:txBody>
                  <a:tcPr/>
                </a:tc>
                <a:tc>
                  <a:txBody>
                    <a:bodyPr/>
                    <a:lstStyle/>
                    <a:p>
                      <a:r>
                        <a:rPr lang="en-US" sz="1300" dirty="0" err="1"/>
                        <a:t>Jehaziel</a:t>
                      </a:r>
                      <a:endParaRPr lang="en-US" sz="1300" dirty="0"/>
                    </a:p>
                  </a:txBody>
                  <a:tcPr/>
                </a:tc>
                <a:extLst>
                  <a:ext uri="{0D108BD9-81ED-4DB2-BD59-A6C34878D82A}">
                    <a16:rowId xmlns:a16="http://schemas.microsoft.com/office/drawing/2014/main" val="10004"/>
                  </a:ext>
                </a:extLst>
              </a:tr>
              <a:tr h="231252">
                <a:tc>
                  <a:txBody>
                    <a:bodyPr/>
                    <a:lstStyle/>
                    <a:p>
                      <a:r>
                        <a:rPr lang="en-US" sz="1300" dirty="0" err="1"/>
                        <a:t>Zimri</a:t>
                      </a:r>
                      <a:r>
                        <a:rPr lang="en-US" sz="1300" dirty="0"/>
                        <a:t>, </a:t>
                      </a:r>
                      <a:r>
                        <a:rPr lang="en-US" sz="1300" dirty="0" err="1"/>
                        <a:t>Tibni</a:t>
                      </a:r>
                      <a:r>
                        <a:rPr lang="en-US" sz="1300" dirty="0"/>
                        <a:t>, </a:t>
                      </a:r>
                      <a:r>
                        <a:rPr lang="en-US" sz="1300" dirty="0" err="1"/>
                        <a:t>Omri</a:t>
                      </a:r>
                      <a:endParaRPr lang="en-US" sz="1300" dirty="0"/>
                    </a:p>
                  </a:txBody>
                  <a:tcPr/>
                </a:tc>
                <a:tc>
                  <a:txBody>
                    <a:bodyPr/>
                    <a:lstStyle/>
                    <a:p>
                      <a:r>
                        <a:rPr lang="en-US" sz="1300" dirty="0"/>
                        <a:t>885 BC</a:t>
                      </a:r>
                    </a:p>
                  </a:txBody>
                  <a:tcPr/>
                </a:tc>
                <a:tc>
                  <a:txBody>
                    <a:bodyPr/>
                    <a:lstStyle/>
                    <a:p>
                      <a:r>
                        <a:rPr lang="en-US" sz="1300" dirty="0"/>
                        <a:t>7 days, 12</a:t>
                      </a:r>
                    </a:p>
                  </a:txBody>
                  <a:tcPr/>
                </a:tc>
                <a:tc>
                  <a:txBody>
                    <a:bodyPr/>
                    <a:lstStyle/>
                    <a:p>
                      <a:endParaRPr lang="en-US" sz="1300" dirty="0"/>
                    </a:p>
                  </a:txBody>
                  <a:tcPr/>
                </a:tc>
                <a:tc>
                  <a:txBody>
                    <a:bodyPr/>
                    <a:lstStyle/>
                    <a:p>
                      <a:r>
                        <a:rPr lang="en-US" sz="1300" dirty="0" err="1"/>
                        <a:t>Jehoran</a:t>
                      </a:r>
                      <a:endParaRPr lang="en-US" sz="1300" dirty="0"/>
                    </a:p>
                  </a:txBody>
                  <a:tcPr/>
                </a:tc>
                <a:tc>
                  <a:txBody>
                    <a:bodyPr/>
                    <a:lstStyle/>
                    <a:p>
                      <a:r>
                        <a:rPr lang="en-US" sz="1300" dirty="0"/>
                        <a:t>848-841 BC</a:t>
                      </a:r>
                    </a:p>
                  </a:txBody>
                  <a:tcPr/>
                </a:tc>
                <a:tc>
                  <a:txBody>
                    <a:bodyPr/>
                    <a:lstStyle/>
                    <a:p>
                      <a:r>
                        <a:rPr lang="en-US" sz="1300" dirty="0"/>
                        <a:t>8</a:t>
                      </a:r>
                    </a:p>
                  </a:txBody>
                  <a:tcPr/>
                </a:tc>
                <a:tc>
                  <a:txBody>
                    <a:bodyPr/>
                    <a:lstStyle/>
                    <a:p>
                      <a:r>
                        <a:rPr lang="en-US" sz="1300" dirty="0"/>
                        <a:t>Obadiah ?</a:t>
                      </a:r>
                    </a:p>
                  </a:txBody>
                  <a:tcPr/>
                </a:tc>
                <a:extLst>
                  <a:ext uri="{0D108BD9-81ED-4DB2-BD59-A6C34878D82A}">
                    <a16:rowId xmlns:a16="http://schemas.microsoft.com/office/drawing/2014/main" val="10005"/>
                  </a:ext>
                </a:extLst>
              </a:tr>
              <a:tr h="231252">
                <a:tc>
                  <a:txBody>
                    <a:bodyPr/>
                    <a:lstStyle/>
                    <a:p>
                      <a:r>
                        <a:rPr lang="en-US" sz="1300" dirty="0"/>
                        <a:t>Ahab</a:t>
                      </a:r>
                    </a:p>
                  </a:txBody>
                  <a:tcPr/>
                </a:tc>
                <a:tc>
                  <a:txBody>
                    <a:bodyPr/>
                    <a:lstStyle/>
                    <a:p>
                      <a:r>
                        <a:rPr lang="en-US" sz="1300" dirty="0"/>
                        <a:t>874-853 BC</a:t>
                      </a:r>
                    </a:p>
                  </a:txBody>
                  <a:tcPr/>
                </a:tc>
                <a:tc>
                  <a:txBody>
                    <a:bodyPr/>
                    <a:lstStyle/>
                    <a:p>
                      <a:r>
                        <a:rPr lang="en-US" sz="1300" dirty="0"/>
                        <a:t>22</a:t>
                      </a:r>
                    </a:p>
                  </a:txBody>
                  <a:tcPr/>
                </a:tc>
                <a:tc>
                  <a:txBody>
                    <a:bodyPr/>
                    <a:lstStyle/>
                    <a:p>
                      <a:r>
                        <a:rPr lang="en-US" sz="1300" dirty="0"/>
                        <a:t>Elijah, </a:t>
                      </a:r>
                      <a:r>
                        <a:rPr lang="en-US" sz="1300" dirty="0" err="1"/>
                        <a:t>Michaiah</a:t>
                      </a:r>
                      <a:endParaRPr lang="en-US" sz="1300" dirty="0"/>
                    </a:p>
                  </a:txBody>
                  <a:tcPr/>
                </a:tc>
                <a:tc>
                  <a:txBody>
                    <a:bodyPr/>
                    <a:lstStyle/>
                    <a:p>
                      <a:r>
                        <a:rPr lang="en-US" sz="1300" dirty="0" err="1"/>
                        <a:t>Ahazaih</a:t>
                      </a:r>
                      <a:endParaRPr lang="en-US" sz="1300" dirty="0"/>
                    </a:p>
                  </a:txBody>
                  <a:tcPr/>
                </a:tc>
                <a:tc>
                  <a:txBody>
                    <a:bodyPr/>
                    <a:lstStyle/>
                    <a:p>
                      <a:r>
                        <a:rPr lang="en-US" sz="1300" dirty="0"/>
                        <a:t>841 BC</a:t>
                      </a:r>
                    </a:p>
                  </a:txBody>
                  <a:tcPr/>
                </a:tc>
                <a:tc>
                  <a:txBody>
                    <a:bodyPr/>
                    <a:lstStyle/>
                    <a:p>
                      <a:r>
                        <a:rPr lang="en-US" sz="1300" dirty="0"/>
                        <a:t>1</a:t>
                      </a:r>
                    </a:p>
                  </a:txBody>
                  <a:tcPr/>
                </a:tc>
                <a:tc>
                  <a:txBody>
                    <a:bodyPr/>
                    <a:lstStyle/>
                    <a:p>
                      <a:endParaRPr lang="en-US" sz="1300" dirty="0"/>
                    </a:p>
                  </a:txBody>
                  <a:tcPr/>
                </a:tc>
                <a:extLst>
                  <a:ext uri="{0D108BD9-81ED-4DB2-BD59-A6C34878D82A}">
                    <a16:rowId xmlns:a16="http://schemas.microsoft.com/office/drawing/2014/main" val="10006"/>
                  </a:ext>
                </a:extLst>
              </a:tr>
              <a:tr h="231252">
                <a:tc>
                  <a:txBody>
                    <a:bodyPr/>
                    <a:lstStyle/>
                    <a:p>
                      <a:r>
                        <a:rPr lang="en-US" sz="1300" dirty="0" err="1"/>
                        <a:t>Ahaziah</a:t>
                      </a:r>
                      <a:endParaRPr lang="en-US" sz="1300" dirty="0"/>
                    </a:p>
                  </a:txBody>
                  <a:tcPr/>
                </a:tc>
                <a:tc>
                  <a:txBody>
                    <a:bodyPr/>
                    <a:lstStyle/>
                    <a:p>
                      <a:r>
                        <a:rPr lang="en-US" sz="1300" dirty="0"/>
                        <a:t>853-852</a:t>
                      </a:r>
                    </a:p>
                  </a:txBody>
                  <a:tcPr/>
                </a:tc>
                <a:tc>
                  <a:txBody>
                    <a:bodyPr/>
                    <a:lstStyle/>
                    <a:p>
                      <a:r>
                        <a:rPr lang="en-US" sz="1300" dirty="0"/>
                        <a:t>2</a:t>
                      </a:r>
                    </a:p>
                  </a:txBody>
                  <a:tcPr/>
                </a:tc>
                <a:tc>
                  <a:txBody>
                    <a:bodyPr/>
                    <a:lstStyle/>
                    <a:p>
                      <a:r>
                        <a:rPr lang="en-US" sz="1300" dirty="0"/>
                        <a:t>Elijah</a:t>
                      </a:r>
                    </a:p>
                  </a:txBody>
                  <a:tcPr/>
                </a:tc>
                <a:tc>
                  <a:txBody>
                    <a:bodyPr/>
                    <a:lstStyle/>
                    <a:p>
                      <a:r>
                        <a:rPr lang="en-US" sz="1300" dirty="0" err="1"/>
                        <a:t>Athaliah</a:t>
                      </a:r>
                      <a:endParaRPr lang="en-US" sz="1300" dirty="0"/>
                    </a:p>
                  </a:txBody>
                  <a:tcPr/>
                </a:tc>
                <a:tc>
                  <a:txBody>
                    <a:bodyPr/>
                    <a:lstStyle/>
                    <a:p>
                      <a:r>
                        <a:rPr lang="en-US" sz="1300" dirty="0"/>
                        <a:t>841-835 BC</a:t>
                      </a:r>
                    </a:p>
                  </a:txBody>
                  <a:tcPr/>
                </a:tc>
                <a:tc>
                  <a:txBody>
                    <a:bodyPr/>
                    <a:lstStyle/>
                    <a:p>
                      <a:r>
                        <a:rPr lang="en-US" sz="1300" dirty="0"/>
                        <a:t>6</a:t>
                      </a:r>
                    </a:p>
                  </a:txBody>
                  <a:tcPr/>
                </a:tc>
                <a:tc>
                  <a:txBody>
                    <a:bodyPr/>
                    <a:lstStyle/>
                    <a:p>
                      <a:endParaRPr lang="en-US" sz="1300" dirty="0"/>
                    </a:p>
                  </a:txBody>
                  <a:tcPr/>
                </a:tc>
                <a:extLst>
                  <a:ext uri="{0D108BD9-81ED-4DB2-BD59-A6C34878D82A}">
                    <a16:rowId xmlns:a16="http://schemas.microsoft.com/office/drawing/2014/main" val="10007"/>
                  </a:ext>
                </a:extLst>
              </a:tr>
              <a:tr h="231252">
                <a:tc>
                  <a:txBody>
                    <a:bodyPr/>
                    <a:lstStyle/>
                    <a:p>
                      <a:r>
                        <a:rPr lang="en-US" sz="1300" dirty="0" err="1"/>
                        <a:t>Jehoram</a:t>
                      </a:r>
                      <a:r>
                        <a:rPr lang="en-US" sz="1300" dirty="0"/>
                        <a:t>/</a:t>
                      </a:r>
                      <a:r>
                        <a:rPr lang="en-US" sz="1300" dirty="0" err="1"/>
                        <a:t>Joram</a:t>
                      </a:r>
                      <a:endParaRPr lang="en-US" sz="1300" dirty="0"/>
                    </a:p>
                  </a:txBody>
                  <a:tcPr/>
                </a:tc>
                <a:tc>
                  <a:txBody>
                    <a:bodyPr/>
                    <a:lstStyle/>
                    <a:p>
                      <a:r>
                        <a:rPr lang="en-US" sz="1300" dirty="0"/>
                        <a:t>852-841 BC</a:t>
                      </a:r>
                    </a:p>
                  </a:txBody>
                  <a:tcPr/>
                </a:tc>
                <a:tc>
                  <a:txBody>
                    <a:bodyPr/>
                    <a:lstStyle/>
                    <a:p>
                      <a:r>
                        <a:rPr lang="en-US" sz="1300" dirty="0"/>
                        <a:t>12</a:t>
                      </a:r>
                    </a:p>
                  </a:txBody>
                  <a:tcPr/>
                </a:tc>
                <a:tc>
                  <a:txBody>
                    <a:bodyPr/>
                    <a:lstStyle/>
                    <a:p>
                      <a:r>
                        <a:rPr lang="en-US" sz="1300" dirty="0"/>
                        <a:t>Elisha</a:t>
                      </a:r>
                    </a:p>
                  </a:txBody>
                  <a:tcPr/>
                </a:tc>
                <a:tc>
                  <a:txBody>
                    <a:bodyPr/>
                    <a:lstStyle/>
                    <a:p>
                      <a:r>
                        <a:rPr lang="en-US" sz="1300" dirty="0">
                          <a:solidFill>
                            <a:srgbClr val="FF0000"/>
                          </a:solidFill>
                        </a:rPr>
                        <a:t>Jehoash/</a:t>
                      </a:r>
                      <a:r>
                        <a:rPr lang="en-US" sz="1300" dirty="0" err="1">
                          <a:solidFill>
                            <a:srgbClr val="FF0000"/>
                          </a:solidFill>
                        </a:rPr>
                        <a:t>Joash</a:t>
                      </a:r>
                      <a:endParaRPr lang="en-US" sz="1300" dirty="0">
                        <a:solidFill>
                          <a:srgbClr val="FF0000"/>
                        </a:solidFill>
                      </a:endParaRPr>
                    </a:p>
                  </a:txBody>
                  <a:tcPr/>
                </a:tc>
                <a:tc>
                  <a:txBody>
                    <a:bodyPr/>
                    <a:lstStyle/>
                    <a:p>
                      <a:r>
                        <a:rPr lang="en-US" sz="1300" dirty="0">
                          <a:solidFill>
                            <a:schemeClr val="tx1"/>
                          </a:solidFill>
                        </a:rPr>
                        <a:t>835-796 BC</a:t>
                      </a:r>
                    </a:p>
                  </a:txBody>
                  <a:tcPr/>
                </a:tc>
                <a:tc>
                  <a:txBody>
                    <a:bodyPr/>
                    <a:lstStyle/>
                    <a:p>
                      <a:r>
                        <a:rPr lang="en-US" sz="1300" dirty="0"/>
                        <a:t>40</a:t>
                      </a:r>
                    </a:p>
                  </a:txBody>
                  <a:tcPr/>
                </a:tc>
                <a:tc>
                  <a:txBody>
                    <a:bodyPr/>
                    <a:lstStyle/>
                    <a:p>
                      <a:r>
                        <a:rPr lang="en-US" sz="1300" dirty="0"/>
                        <a:t>Joel</a:t>
                      </a:r>
                    </a:p>
                  </a:txBody>
                  <a:tcPr/>
                </a:tc>
                <a:extLst>
                  <a:ext uri="{0D108BD9-81ED-4DB2-BD59-A6C34878D82A}">
                    <a16:rowId xmlns:a16="http://schemas.microsoft.com/office/drawing/2014/main" val="10008"/>
                  </a:ext>
                </a:extLst>
              </a:tr>
              <a:tr h="231252">
                <a:tc>
                  <a:txBody>
                    <a:bodyPr/>
                    <a:lstStyle/>
                    <a:p>
                      <a:r>
                        <a:rPr lang="en-US" sz="1300" dirty="0"/>
                        <a:t>Jehu</a:t>
                      </a:r>
                    </a:p>
                  </a:txBody>
                  <a:tcPr/>
                </a:tc>
                <a:tc>
                  <a:txBody>
                    <a:bodyPr/>
                    <a:lstStyle/>
                    <a:p>
                      <a:r>
                        <a:rPr lang="en-US" sz="1300" dirty="0"/>
                        <a:t>841-814 BC</a:t>
                      </a:r>
                    </a:p>
                  </a:txBody>
                  <a:tcPr/>
                </a:tc>
                <a:tc>
                  <a:txBody>
                    <a:bodyPr/>
                    <a:lstStyle/>
                    <a:p>
                      <a:r>
                        <a:rPr lang="en-US" sz="1300" dirty="0"/>
                        <a:t>28</a:t>
                      </a:r>
                    </a:p>
                  </a:txBody>
                  <a:tcPr/>
                </a:tc>
                <a:tc>
                  <a:txBody>
                    <a:bodyPr/>
                    <a:lstStyle/>
                    <a:p>
                      <a:r>
                        <a:rPr lang="en-US" sz="1300" dirty="0"/>
                        <a:t>Elisha</a:t>
                      </a:r>
                    </a:p>
                  </a:txBody>
                  <a:tcPr/>
                </a:tc>
                <a:tc>
                  <a:txBody>
                    <a:bodyPr/>
                    <a:lstStyle/>
                    <a:p>
                      <a:r>
                        <a:rPr lang="en-US" sz="1300" dirty="0" err="1">
                          <a:solidFill>
                            <a:srgbClr val="FF0000"/>
                          </a:solidFill>
                        </a:rPr>
                        <a:t>Amaziah</a:t>
                      </a:r>
                      <a:endParaRPr lang="en-US" sz="1300" dirty="0">
                        <a:solidFill>
                          <a:srgbClr val="FF0000"/>
                        </a:solidFill>
                      </a:endParaRPr>
                    </a:p>
                  </a:txBody>
                  <a:tcPr/>
                </a:tc>
                <a:tc>
                  <a:txBody>
                    <a:bodyPr/>
                    <a:lstStyle/>
                    <a:p>
                      <a:r>
                        <a:rPr lang="en-US" sz="1300" b="0" dirty="0">
                          <a:solidFill>
                            <a:schemeClr val="tx1"/>
                          </a:solidFill>
                        </a:rPr>
                        <a:t>796-767 BC</a:t>
                      </a:r>
                    </a:p>
                  </a:txBody>
                  <a:tcPr/>
                </a:tc>
                <a:tc>
                  <a:txBody>
                    <a:bodyPr/>
                    <a:lstStyle/>
                    <a:p>
                      <a:r>
                        <a:rPr lang="en-US" sz="1300" dirty="0"/>
                        <a:t>29</a:t>
                      </a:r>
                    </a:p>
                  </a:txBody>
                  <a:tcPr/>
                </a:tc>
                <a:tc>
                  <a:txBody>
                    <a:bodyPr/>
                    <a:lstStyle/>
                    <a:p>
                      <a:r>
                        <a:rPr lang="en-US" sz="1300" dirty="0"/>
                        <a:t>Joel</a:t>
                      </a:r>
                    </a:p>
                  </a:txBody>
                  <a:tcPr/>
                </a:tc>
                <a:extLst>
                  <a:ext uri="{0D108BD9-81ED-4DB2-BD59-A6C34878D82A}">
                    <a16:rowId xmlns:a16="http://schemas.microsoft.com/office/drawing/2014/main" val="10009"/>
                  </a:ext>
                </a:extLst>
              </a:tr>
              <a:tr h="231252">
                <a:tc>
                  <a:txBody>
                    <a:bodyPr/>
                    <a:lstStyle/>
                    <a:p>
                      <a:r>
                        <a:rPr lang="en-US" sz="1300" dirty="0" err="1"/>
                        <a:t>Jehoahaz</a:t>
                      </a:r>
                      <a:endParaRPr lang="en-US" sz="1300" dirty="0"/>
                    </a:p>
                  </a:txBody>
                  <a:tcPr/>
                </a:tc>
                <a:tc>
                  <a:txBody>
                    <a:bodyPr/>
                    <a:lstStyle/>
                    <a:p>
                      <a:r>
                        <a:rPr lang="en-US" sz="1300" dirty="0"/>
                        <a:t>814-798 BC</a:t>
                      </a:r>
                    </a:p>
                  </a:txBody>
                  <a:tcPr/>
                </a:tc>
                <a:tc>
                  <a:txBody>
                    <a:bodyPr/>
                    <a:lstStyle/>
                    <a:p>
                      <a:r>
                        <a:rPr lang="en-US" sz="1300" dirty="0"/>
                        <a:t>17</a:t>
                      </a:r>
                    </a:p>
                  </a:txBody>
                  <a:tcPr/>
                </a:tc>
                <a:tc>
                  <a:txBody>
                    <a:bodyPr/>
                    <a:lstStyle/>
                    <a:p>
                      <a:r>
                        <a:rPr lang="en-US" sz="1300" dirty="0"/>
                        <a:t>Elisha</a:t>
                      </a:r>
                    </a:p>
                  </a:txBody>
                  <a:tcPr/>
                </a:tc>
                <a:tc>
                  <a:txBody>
                    <a:bodyPr/>
                    <a:lstStyle/>
                    <a:p>
                      <a:r>
                        <a:rPr lang="en-US" sz="1300" dirty="0" err="1">
                          <a:solidFill>
                            <a:srgbClr val="FF0000"/>
                          </a:solidFill>
                        </a:rPr>
                        <a:t>Azariah</a:t>
                      </a:r>
                      <a:r>
                        <a:rPr lang="en-US" sz="1300" dirty="0">
                          <a:solidFill>
                            <a:srgbClr val="FF0000"/>
                          </a:solidFill>
                        </a:rPr>
                        <a:t>/</a:t>
                      </a:r>
                      <a:r>
                        <a:rPr lang="en-US" sz="1300" dirty="0" err="1">
                          <a:solidFill>
                            <a:srgbClr val="FF0000"/>
                          </a:solidFill>
                        </a:rPr>
                        <a:t>Uzziah</a:t>
                      </a:r>
                      <a:endParaRPr lang="en-US" sz="1300" dirty="0">
                        <a:solidFill>
                          <a:srgbClr val="FF0000"/>
                        </a:solidFill>
                      </a:endParaRPr>
                    </a:p>
                  </a:txBody>
                  <a:tcPr/>
                </a:tc>
                <a:tc>
                  <a:txBody>
                    <a:bodyPr/>
                    <a:lstStyle/>
                    <a:p>
                      <a:r>
                        <a:rPr lang="en-US" sz="1300" dirty="0">
                          <a:solidFill>
                            <a:schemeClr val="tx1"/>
                          </a:solidFill>
                        </a:rPr>
                        <a:t>792-740 BC</a:t>
                      </a:r>
                    </a:p>
                  </a:txBody>
                  <a:tcPr/>
                </a:tc>
                <a:tc>
                  <a:txBody>
                    <a:bodyPr/>
                    <a:lstStyle/>
                    <a:p>
                      <a:r>
                        <a:rPr lang="en-US" sz="1300" dirty="0"/>
                        <a:t>52</a:t>
                      </a:r>
                    </a:p>
                  </a:txBody>
                  <a:tcPr/>
                </a:tc>
                <a:tc>
                  <a:txBody>
                    <a:bodyPr/>
                    <a:lstStyle/>
                    <a:p>
                      <a:r>
                        <a:rPr lang="en-US" sz="1300" dirty="0"/>
                        <a:t>Joel, Isaiah</a:t>
                      </a:r>
                    </a:p>
                  </a:txBody>
                  <a:tcPr/>
                </a:tc>
                <a:extLst>
                  <a:ext uri="{0D108BD9-81ED-4DB2-BD59-A6C34878D82A}">
                    <a16:rowId xmlns:a16="http://schemas.microsoft.com/office/drawing/2014/main" val="10010"/>
                  </a:ext>
                </a:extLst>
              </a:tr>
              <a:tr h="231252">
                <a:tc>
                  <a:txBody>
                    <a:bodyPr/>
                    <a:lstStyle/>
                    <a:p>
                      <a:r>
                        <a:rPr lang="en-US" sz="1300" dirty="0"/>
                        <a:t>Jehoash/</a:t>
                      </a:r>
                      <a:r>
                        <a:rPr lang="en-US" sz="1300" dirty="0" err="1"/>
                        <a:t>Joash</a:t>
                      </a:r>
                      <a:endParaRPr lang="en-US" sz="1300" dirty="0"/>
                    </a:p>
                  </a:txBody>
                  <a:tcPr/>
                </a:tc>
                <a:tc>
                  <a:txBody>
                    <a:bodyPr/>
                    <a:lstStyle/>
                    <a:p>
                      <a:r>
                        <a:rPr lang="en-US" sz="1300" dirty="0"/>
                        <a:t>798-782 BC</a:t>
                      </a:r>
                    </a:p>
                  </a:txBody>
                  <a:tcPr/>
                </a:tc>
                <a:tc>
                  <a:txBody>
                    <a:bodyPr/>
                    <a:lstStyle/>
                    <a:p>
                      <a:r>
                        <a:rPr lang="en-US" sz="1300" dirty="0"/>
                        <a:t>16</a:t>
                      </a:r>
                    </a:p>
                  </a:txBody>
                  <a:tcPr/>
                </a:tc>
                <a:tc>
                  <a:txBody>
                    <a:bodyPr/>
                    <a:lstStyle/>
                    <a:p>
                      <a:r>
                        <a:rPr lang="en-US" sz="1300" dirty="0"/>
                        <a:t>Elisha</a:t>
                      </a:r>
                    </a:p>
                    <a:p>
                      <a:r>
                        <a:rPr lang="en-US" sz="1300" dirty="0"/>
                        <a:t>Jonah</a:t>
                      </a:r>
                    </a:p>
                  </a:txBody>
                  <a:tcPr/>
                </a:tc>
                <a:tc>
                  <a:txBody>
                    <a:bodyPr/>
                    <a:lstStyle/>
                    <a:p>
                      <a:r>
                        <a:rPr lang="en-US" sz="1300" dirty="0" err="1">
                          <a:solidFill>
                            <a:srgbClr val="FF0000"/>
                          </a:solidFill>
                        </a:rPr>
                        <a:t>Jotham</a:t>
                      </a:r>
                      <a:endParaRPr lang="en-US" sz="1300" dirty="0">
                        <a:solidFill>
                          <a:srgbClr val="FF0000"/>
                        </a:solidFill>
                      </a:endParaRPr>
                    </a:p>
                  </a:txBody>
                  <a:tcPr/>
                </a:tc>
                <a:tc>
                  <a:txBody>
                    <a:bodyPr/>
                    <a:lstStyle/>
                    <a:p>
                      <a:r>
                        <a:rPr lang="en-US" sz="1300" dirty="0">
                          <a:solidFill>
                            <a:schemeClr val="tx1"/>
                          </a:solidFill>
                        </a:rPr>
                        <a:t>750-735 BC</a:t>
                      </a:r>
                    </a:p>
                  </a:txBody>
                  <a:tcPr/>
                </a:tc>
                <a:tc>
                  <a:txBody>
                    <a:bodyPr/>
                    <a:lstStyle/>
                    <a:p>
                      <a:r>
                        <a:rPr lang="en-US" sz="1300" dirty="0"/>
                        <a:t>16</a:t>
                      </a:r>
                    </a:p>
                  </a:txBody>
                  <a:tcPr/>
                </a:tc>
                <a:tc>
                  <a:txBody>
                    <a:bodyPr/>
                    <a:lstStyle/>
                    <a:p>
                      <a:r>
                        <a:rPr lang="en-US" sz="1300" dirty="0"/>
                        <a:t>Isaiah, Micah</a:t>
                      </a:r>
                    </a:p>
                  </a:txBody>
                  <a:tcPr/>
                </a:tc>
                <a:extLst>
                  <a:ext uri="{0D108BD9-81ED-4DB2-BD59-A6C34878D82A}">
                    <a16:rowId xmlns:a16="http://schemas.microsoft.com/office/drawing/2014/main" val="10011"/>
                  </a:ext>
                </a:extLst>
              </a:tr>
              <a:tr h="231252">
                <a:tc>
                  <a:txBody>
                    <a:bodyPr/>
                    <a:lstStyle/>
                    <a:p>
                      <a:r>
                        <a:rPr lang="en-US" sz="1300" dirty="0"/>
                        <a:t>Jeroboam</a:t>
                      </a:r>
                      <a:r>
                        <a:rPr lang="en-US" sz="1300" baseline="0" dirty="0"/>
                        <a:t> II</a:t>
                      </a:r>
                      <a:endParaRPr lang="en-US" sz="1300" dirty="0"/>
                    </a:p>
                  </a:txBody>
                  <a:tcPr/>
                </a:tc>
                <a:tc>
                  <a:txBody>
                    <a:bodyPr/>
                    <a:lstStyle/>
                    <a:p>
                      <a:r>
                        <a:rPr lang="en-US" sz="1300" dirty="0"/>
                        <a:t>793-753 BC</a:t>
                      </a:r>
                    </a:p>
                  </a:txBody>
                  <a:tcPr/>
                </a:tc>
                <a:tc>
                  <a:txBody>
                    <a:bodyPr/>
                    <a:lstStyle/>
                    <a:p>
                      <a:r>
                        <a:rPr lang="en-US" sz="1300" dirty="0"/>
                        <a:t>41</a:t>
                      </a:r>
                    </a:p>
                  </a:txBody>
                  <a:tcPr/>
                </a:tc>
                <a:tc>
                  <a:txBody>
                    <a:bodyPr/>
                    <a:lstStyle/>
                    <a:p>
                      <a:r>
                        <a:rPr lang="en-US" sz="1300" dirty="0"/>
                        <a:t>Jonah, Amos,</a:t>
                      </a:r>
                      <a:r>
                        <a:rPr lang="en-US" sz="1300" baseline="0" dirty="0"/>
                        <a:t> Hosea</a:t>
                      </a:r>
                      <a:endParaRPr lang="en-US" sz="1300" dirty="0"/>
                    </a:p>
                  </a:txBody>
                  <a:tcPr/>
                </a:tc>
                <a:tc>
                  <a:txBody>
                    <a:bodyPr/>
                    <a:lstStyle/>
                    <a:p>
                      <a:r>
                        <a:rPr lang="en-US" sz="1300" dirty="0"/>
                        <a:t>Ahaz</a:t>
                      </a:r>
                    </a:p>
                  </a:txBody>
                  <a:tcPr/>
                </a:tc>
                <a:tc>
                  <a:txBody>
                    <a:bodyPr/>
                    <a:lstStyle/>
                    <a:p>
                      <a:r>
                        <a:rPr lang="en-US" sz="1300" dirty="0"/>
                        <a:t>735-715 BC</a:t>
                      </a:r>
                    </a:p>
                  </a:txBody>
                  <a:tcPr/>
                </a:tc>
                <a:tc>
                  <a:txBody>
                    <a:bodyPr/>
                    <a:lstStyle/>
                    <a:p>
                      <a:r>
                        <a:rPr lang="en-US" sz="1300" dirty="0"/>
                        <a:t>16</a:t>
                      </a:r>
                    </a:p>
                  </a:txBody>
                  <a:tcPr/>
                </a:tc>
                <a:tc>
                  <a:txBody>
                    <a:bodyPr/>
                    <a:lstStyle/>
                    <a:p>
                      <a:r>
                        <a:rPr lang="en-US" sz="1300" dirty="0"/>
                        <a:t>Isaiah, Micah</a:t>
                      </a:r>
                    </a:p>
                  </a:txBody>
                  <a:tcPr/>
                </a:tc>
                <a:extLst>
                  <a:ext uri="{0D108BD9-81ED-4DB2-BD59-A6C34878D82A}">
                    <a16:rowId xmlns:a16="http://schemas.microsoft.com/office/drawing/2014/main" val="10012"/>
                  </a:ext>
                </a:extLst>
              </a:tr>
              <a:tr h="231252">
                <a:tc>
                  <a:txBody>
                    <a:bodyPr/>
                    <a:lstStyle/>
                    <a:p>
                      <a:r>
                        <a:rPr lang="en-US" sz="1300" dirty="0"/>
                        <a:t>Zechariah</a:t>
                      </a:r>
                    </a:p>
                  </a:txBody>
                  <a:tcPr/>
                </a:tc>
                <a:tc>
                  <a:txBody>
                    <a:bodyPr/>
                    <a:lstStyle/>
                    <a:p>
                      <a:r>
                        <a:rPr lang="en-US" sz="1300" dirty="0"/>
                        <a:t>753 BC</a:t>
                      </a:r>
                    </a:p>
                  </a:txBody>
                  <a:tcPr/>
                </a:tc>
                <a:tc>
                  <a:txBody>
                    <a:bodyPr/>
                    <a:lstStyle/>
                    <a:p>
                      <a:r>
                        <a:rPr lang="en-US" sz="1300" dirty="0"/>
                        <a:t>6 mon</a:t>
                      </a:r>
                    </a:p>
                  </a:txBody>
                  <a:tcPr/>
                </a:tc>
                <a:tc>
                  <a:txBody>
                    <a:bodyPr/>
                    <a:lstStyle/>
                    <a:p>
                      <a:r>
                        <a:rPr lang="en-US" sz="1300" dirty="0"/>
                        <a:t>Hosea</a:t>
                      </a:r>
                    </a:p>
                  </a:txBody>
                  <a:tcPr/>
                </a:tc>
                <a:tc>
                  <a:txBody>
                    <a:bodyPr/>
                    <a:lstStyle/>
                    <a:p>
                      <a:r>
                        <a:rPr lang="en-US" sz="1300" dirty="0">
                          <a:solidFill>
                            <a:srgbClr val="FF0000"/>
                          </a:solidFill>
                        </a:rPr>
                        <a:t>Hezekiah</a:t>
                      </a:r>
                    </a:p>
                  </a:txBody>
                  <a:tcPr/>
                </a:tc>
                <a:tc>
                  <a:txBody>
                    <a:bodyPr/>
                    <a:lstStyle/>
                    <a:p>
                      <a:r>
                        <a:rPr lang="en-US" sz="1300" dirty="0">
                          <a:solidFill>
                            <a:schemeClr val="tx1"/>
                          </a:solidFill>
                        </a:rPr>
                        <a:t>715-686 BC</a:t>
                      </a:r>
                    </a:p>
                  </a:txBody>
                  <a:tcPr/>
                </a:tc>
                <a:tc>
                  <a:txBody>
                    <a:bodyPr/>
                    <a:lstStyle/>
                    <a:p>
                      <a:r>
                        <a:rPr lang="en-US" sz="1300" dirty="0"/>
                        <a:t>29</a:t>
                      </a:r>
                    </a:p>
                  </a:txBody>
                  <a:tcPr/>
                </a:tc>
                <a:tc>
                  <a:txBody>
                    <a:bodyPr/>
                    <a:lstStyle/>
                    <a:p>
                      <a:r>
                        <a:rPr lang="en-US" sz="1300" dirty="0"/>
                        <a:t>Isaiah, Micah</a:t>
                      </a:r>
                    </a:p>
                  </a:txBody>
                  <a:tcPr/>
                </a:tc>
                <a:extLst>
                  <a:ext uri="{0D108BD9-81ED-4DB2-BD59-A6C34878D82A}">
                    <a16:rowId xmlns:a16="http://schemas.microsoft.com/office/drawing/2014/main" val="10013"/>
                  </a:ext>
                </a:extLst>
              </a:tr>
              <a:tr h="231252">
                <a:tc>
                  <a:txBody>
                    <a:bodyPr/>
                    <a:lstStyle/>
                    <a:p>
                      <a:r>
                        <a:rPr lang="en-US" sz="1300" dirty="0"/>
                        <a:t>Shallum</a:t>
                      </a:r>
                    </a:p>
                  </a:txBody>
                  <a:tcPr/>
                </a:tc>
                <a:tc>
                  <a:txBody>
                    <a:bodyPr/>
                    <a:lstStyle/>
                    <a:p>
                      <a:r>
                        <a:rPr lang="en-US" sz="1300" dirty="0"/>
                        <a:t>752 BC</a:t>
                      </a:r>
                    </a:p>
                  </a:txBody>
                  <a:tcPr/>
                </a:tc>
                <a:tc>
                  <a:txBody>
                    <a:bodyPr/>
                    <a:lstStyle/>
                    <a:p>
                      <a:r>
                        <a:rPr lang="en-US" sz="1300" dirty="0"/>
                        <a:t>1 mon</a:t>
                      </a:r>
                    </a:p>
                  </a:txBody>
                  <a:tcPr/>
                </a:tc>
                <a:tc>
                  <a:txBody>
                    <a:bodyPr/>
                    <a:lstStyle/>
                    <a:p>
                      <a:r>
                        <a:rPr lang="en-US" sz="1300" dirty="0"/>
                        <a:t>Hosea</a:t>
                      </a:r>
                    </a:p>
                  </a:txBody>
                  <a:tcPr/>
                </a:tc>
                <a:tc>
                  <a:txBody>
                    <a:bodyPr/>
                    <a:lstStyle/>
                    <a:p>
                      <a:r>
                        <a:rPr lang="en-US" sz="1300" dirty="0"/>
                        <a:t>Manasseh</a:t>
                      </a:r>
                    </a:p>
                  </a:txBody>
                  <a:tcPr/>
                </a:tc>
                <a:tc>
                  <a:txBody>
                    <a:bodyPr/>
                    <a:lstStyle/>
                    <a:p>
                      <a:r>
                        <a:rPr lang="en-US" sz="1300" dirty="0"/>
                        <a:t>697-642 BC</a:t>
                      </a:r>
                    </a:p>
                  </a:txBody>
                  <a:tcPr/>
                </a:tc>
                <a:tc>
                  <a:txBody>
                    <a:bodyPr/>
                    <a:lstStyle/>
                    <a:p>
                      <a:r>
                        <a:rPr lang="en-US" sz="1300" dirty="0"/>
                        <a:t>55</a:t>
                      </a:r>
                    </a:p>
                  </a:txBody>
                  <a:tcPr/>
                </a:tc>
                <a:tc>
                  <a:txBody>
                    <a:bodyPr/>
                    <a:lstStyle/>
                    <a:p>
                      <a:r>
                        <a:rPr lang="en-US" sz="1300" dirty="0"/>
                        <a:t>Nahum</a:t>
                      </a:r>
                    </a:p>
                  </a:txBody>
                  <a:tcPr/>
                </a:tc>
                <a:extLst>
                  <a:ext uri="{0D108BD9-81ED-4DB2-BD59-A6C34878D82A}">
                    <a16:rowId xmlns:a16="http://schemas.microsoft.com/office/drawing/2014/main" val="10014"/>
                  </a:ext>
                </a:extLst>
              </a:tr>
              <a:tr h="231252">
                <a:tc>
                  <a:txBody>
                    <a:bodyPr/>
                    <a:lstStyle/>
                    <a:p>
                      <a:r>
                        <a:rPr lang="en-US" sz="1300" dirty="0" err="1"/>
                        <a:t>Menahem</a:t>
                      </a:r>
                      <a:endParaRPr lang="en-US" sz="1300" dirty="0"/>
                    </a:p>
                  </a:txBody>
                  <a:tcPr/>
                </a:tc>
                <a:tc>
                  <a:txBody>
                    <a:bodyPr/>
                    <a:lstStyle/>
                    <a:p>
                      <a:r>
                        <a:rPr lang="en-US" sz="1300" dirty="0"/>
                        <a:t>752-742 BC</a:t>
                      </a:r>
                    </a:p>
                  </a:txBody>
                  <a:tcPr/>
                </a:tc>
                <a:tc>
                  <a:txBody>
                    <a:bodyPr/>
                    <a:lstStyle/>
                    <a:p>
                      <a:r>
                        <a:rPr lang="en-US" sz="1300" dirty="0"/>
                        <a:t>10</a:t>
                      </a:r>
                    </a:p>
                  </a:txBody>
                  <a:tcPr/>
                </a:tc>
                <a:tc>
                  <a:txBody>
                    <a:bodyPr/>
                    <a:lstStyle/>
                    <a:p>
                      <a:r>
                        <a:rPr lang="en-US" sz="1300" dirty="0"/>
                        <a:t>Hosea</a:t>
                      </a:r>
                    </a:p>
                  </a:txBody>
                  <a:tcPr/>
                </a:tc>
                <a:tc>
                  <a:txBody>
                    <a:bodyPr/>
                    <a:lstStyle/>
                    <a:p>
                      <a:r>
                        <a:rPr lang="en-US" sz="1300" dirty="0"/>
                        <a:t>Amon</a:t>
                      </a:r>
                    </a:p>
                  </a:txBody>
                  <a:tcPr/>
                </a:tc>
                <a:tc>
                  <a:txBody>
                    <a:bodyPr/>
                    <a:lstStyle/>
                    <a:p>
                      <a:r>
                        <a:rPr lang="en-US" sz="1300" dirty="0"/>
                        <a:t>642-640 BC</a:t>
                      </a:r>
                    </a:p>
                  </a:txBody>
                  <a:tcPr/>
                </a:tc>
                <a:tc>
                  <a:txBody>
                    <a:bodyPr/>
                    <a:lstStyle/>
                    <a:p>
                      <a:r>
                        <a:rPr lang="en-US" sz="1300" dirty="0"/>
                        <a:t>2</a:t>
                      </a:r>
                    </a:p>
                  </a:txBody>
                  <a:tcPr/>
                </a:tc>
                <a:tc>
                  <a:txBody>
                    <a:bodyPr/>
                    <a:lstStyle/>
                    <a:p>
                      <a:r>
                        <a:rPr lang="en-US" sz="1300" dirty="0"/>
                        <a:t>Nahum</a:t>
                      </a:r>
                    </a:p>
                  </a:txBody>
                  <a:tcPr/>
                </a:tc>
                <a:extLst>
                  <a:ext uri="{0D108BD9-81ED-4DB2-BD59-A6C34878D82A}">
                    <a16:rowId xmlns:a16="http://schemas.microsoft.com/office/drawing/2014/main" val="10015"/>
                  </a:ext>
                </a:extLst>
              </a:tr>
              <a:tr h="231252">
                <a:tc>
                  <a:txBody>
                    <a:bodyPr/>
                    <a:lstStyle/>
                    <a:p>
                      <a:r>
                        <a:rPr lang="en-US" sz="1300" dirty="0" err="1"/>
                        <a:t>Pekahiah</a:t>
                      </a:r>
                      <a:endParaRPr lang="en-US" sz="1300" dirty="0"/>
                    </a:p>
                  </a:txBody>
                  <a:tcPr/>
                </a:tc>
                <a:tc>
                  <a:txBody>
                    <a:bodyPr/>
                    <a:lstStyle/>
                    <a:p>
                      <a:r>
                        <a:rPr lang="en-US" sz="1300" dirty="0"/>
                        <a:t>742-740 BC</a:t>
                      </a:r>
                    </a:p>
                  </a:txBody>
                  <a:tcPr/>
                </a:tc>
                <a:tc>
                  <a:txBody>
                    <a:bodyPr/>
                    <a:lstStyle/>
                    <a:p>
                      <a:r>
                        <a:rPr lang="en-US" sz="1300" dirty="0"/>
                        <a:t>2</a:t>
                      </a:r>
                    </a:p>
                  </a:txBody>
                  <a:tcPr/>
                </a:tc>
                <a:tc>
                  <a:txBody>
                    <a:bodyPr/>
                    <a:lstStyle/>
                    <a:p>
                      <a:r>
                        <a:rPr lang="en-US" sz="1300" dirty="0"/>
                        <a:t>Hosea</a:t>
                      </a:r>
                    </a:p>
                  </a:txBody>
                  <a:tcPr/>
                </a:tc>
                <a:tc>
                  <a:txBody>
                    <a:bodyPr/>
                    <a:lstStyle/>
                    <a:p>
                      <a:r>
                        <a:rPr lang="en-US" sz="1300" dirty="0">
                          <a:solidFill>
                            <a:srgbClr val="FF0000"/>
                          </a:solidFill>
                        </a:rPr>
                        <a:t>Josiah</a:t>
                      </a:r>
                    </a:p>
                  </a:txBody>
                  <a:tcPr/>
                </a:tc>
                <a:tc>
                  <a:txBody>
                    <a:bodyPr/>
                    <a:lstStyle/>
                    <a:p>
                      <a:r>
                        <a:rPr lang="en-US" sz="1300" dirty="0">
                          <a:solidFill>
                            <a:schemeClr val="tx1"/>
                          </a:solidFill>
                        </a:rPr>
                        <a:t>640-609 BC</a:t>
                      </a:r>
                    </a:p>
                  </a:txBody>
                  <a:tcPr/>
                </a:tc>
                <a:tc>
                  <a:txBody>
                    <a:bodyPr/>
                    <a:lstStyle/>
                    <a:p>
                      <a:r>
                        <a:rPr lang="en-US" sz="1300" dirty="0"/>
                        <a:t>31</a:t>
                      </a:r>
                    </a:p>
                  </a:txBody>
                  <a:tcPr/>
                </a:tc>
                <a:tc>
                  <a:txBody>
                    <a:bodyPr/>
                    <a:lstStyle/>
                    <a:p>
                      <a:r>
                        <a:rPr lang="en-US" sz="1300" dirty="0" err="1"/>
                        <a:t>Naham</a:t>
                      </a:r>
                      <a:r>
                        <a:rPr lang="en-US" sz="1300" dirty="0"/>
                        <a:t>, Zephaniah,</a:t>
                      </a:r>
                      <a:r>
                        <a:rPr lang="en-US" sz="1300" baseline="0" dirty="0"/>
                        <a:t> Habakkuk, Jeremiah, Huldah</a:t>
                      </a:r>
                      <a:endParaRPr lang="en-US" sz="1300" dirty="0"/>
                    </a:p>
                  </a:txBody>
                  <a:tcPr/>
                </a:tc>
                <a:extLst>
                  <a:ext uri="{0D108BD9-81ED-4DB2-BD59-A6C34878D82A}">
                    <a16:rowId xmlns:a16="http://schemas.microsoft.com/office/drawing/2014/main" val="10016"/>
                  </a:ext>
                </a:extLst>
              </a:tr>
              <a:tr h="231252">
                <a:tc>
                  <a:txBody>
                    <a:bodyPr/>
                    <a:lstStyle/>
                    <a:p>
                      <a:r>
                        <a:rPr lang="en-US" sz="1300" dirty="0" err="1"/>
                        <a:t>Pekah</a:t>
                      </a:r>
                      <a:endParaRPr lang="en-US" sz="1300" dirty="0"/>
                    </a:p>
                  </a:txBody>
                  <a:tcPr/>
                </a:tc>
                <a:tc>
                  <a:txBody>
                    <a:bodyPr/>
                    <a:lstStyle/>
                    <a:p>
                      <a:r>
                        <a:rPr lang="en-US" sz="1300" dirty="0"/>
                        <a:t>752-732 BC</a:t>
                      </a:r>
                    </a:p>
                  </a:txBody>
                  <a:tcPr/>
                </a:tc>
                <a:tc>
                  <a:txBody>
                    <a:bodyPr/>
                    <a:lstStyle/>
                    <a:p>
                      <a:r>
                        <a:rPr lang="en-US" sz="1300" dirty="0"/>
                        <a:t>20</a:t>
                      </a:r>
                    </a:p>
                  </a:txBody>
                  <a:tcPr/>
                </a:tc>
                <a:tc>
                  <a:txBody>
                    <a:bodyPr/>
                    <a:lstStyle/>
                    <a:p>
                      <a:r>
                        <a:rPr lang="en-US" sz="1300" dirty="0"/>
                        <a:t>Hosea, Micha</a:t>
                      </a:r>
                    </a:p>
                  </a:txBody>
                  <a:tcPr/>
                </a:tc>
                <a:tc>
                  <a:txBody>
                    <a:bodyPr/>
                    <a:lstStyle/>
                    <a:p>
                      <a:r>
                        <a:rPr lang="en-US" sz="1300" dirty="0" err="1"/>
                        <a:t>Jehoahaz</a:t>
                      </a:r>
                      <a:endParaRPr lang="en-US" sz="1300" dirty="0"/>
                    </a:p>
                  </a:txBody>
                  <a:tcPr/>
                </a:tc>
                <a:tc>
                  <a:txBody>
                    <a:bodyPr/>
                    <a:lstStyle/>
                    <a:p>
                      <a:r>
                        <a:rPr lang="en-US" sz="1300" dirty="0"/>
                        <a:t>609 BC</a:t>
                      </a:r>
                    </a:p>
                  </a:txBody>
                  <a:tcPr/>
                </a:tc>
                <a:tc>
                  <a:txBody>
                    <a:bodyPr/>
                    <a:lstStyle/>
                    <a:p>
                      <a:r>
                        <a:rPr lang="en-US" sz="1300" dirty="0"/>
                        <a:t>3 mon</a:t>
                      </a:r>
                    </a:p>
                  </a:txBody>
                  <a:tcPr/>
                </a:tc>
                <a:tc>
                  <a:txBody>
                    <a:bodyPr/>
                    <a:lstStyle/>
                    <a:p>
                      <a:r>
                        <a:rPr lang="en-US" sz="1300" dirty="0"/>
                        <a:t>Habakkuk, Jeremiah</a:t>
                      </a:r>
                    </a:p>
                  </a:txBody>
                  <a:tcPr/>
                </a:tc>
                <a:extLst>
                  <a:ext uri="{0D108BD9-81ED-4DB2-BD59-A6C34878D82A}">
                    <a16:rowId xmlns:a16="http://schemas.microsoft.com/office/drawing/2014/main" val="10017"/>
                  </a:ext>
                </a:extLst>
              </a:tr>
              <a:tr h="231252">
                <a:tc>
                  <a:txBody>
                    <a:bodyPr/>
                    <a:lstStyle/>
                    <a:p>
                      <a:r>
                        <a:rPr lang="en-US" sz="1300" dirty="0" err="1"/>
                        <a:t>Hoshea</a:t>
                      </a:r>
                      <a:endParaRPr lang="en-US" sz="1300" dirty="0"/>
                    </a:p>
                  </a:txBody>
                  <a:tcPr/>
                </a:tc>
                <a:tc>
                  <a:txBody>
                    <a:bodyPr/>
                    <a:lstStyle/>
                    <a:p>
                      <a:r>
                        <a:rPr lang="en-US" sz="1300" dirty="0"/>
                        <a:t>732-722 BC</a:t>
                      </a:r>
                    </a:p>
                  </a:txBody>
                  <a:tcPr/>
                </a:tc>
                <a:tc>
                  <a:txBody>
                    <a:bodyPr/>
                    <a:lstStyle/>
                    <a:p>
                      <a:r>
                        <a:rPr lang="en-US" sz="1300" dirty="0"/>
                        <a:t>9</a:t>
                      </a:r>
                    </a:p>
                  </a:txBody>
                  <a:tcPr/>
                </a:tc>
                <a:tc>
                  <a:txBody>
                    <a:bodyPr/>
                    <a:lstStyle/>
                    <a:p>
                      <a:r>
                        <a:rPr lang="en-US" sz="1300" dirty="0"/>
                        <a:t>Hosea, Micha</a:t>
                      </a:r>
                    </a:p>
                  </a:txBody>
                  <a:tcPr/>
                </a:tc>
                <a:tc>
                  <a:txBody>
                    <a:bodyPr/>
                    <a:lstStyle/>
                    <a:p>
                      <a:r>
                        <a:rPr lang="en-US" sz="1300" dirty="0" err="1"/>
                        <a:t>Jehoiakim</a:t>
                      </a:r>
                      <a:endParaRPr lang="en-US" sz="1300" dirty="0"/>
                    </a:p>
                  </a:txBody>
                  <a:tcPr/>
                </a:tc>
                <a:tc>
                  <a:txBody>
                    <a:bodyPr/>
                    <a:lstStyle/>
                    <a:p>
                      <a:r>
                        <a:rPr lang="en-US" sz="1300" dirty="0"/>
                        <a:t>609-598 BC</a:t>
                      </a:r>
                    </a:p>
                  </a:txBody>
                  <a:tcPr/>
                </a:tc>
                <a:tc>
                  <a:txBody>
                    <a:bodyPr/>
                    <a:lstStyle/>
                    <a:p>
                      <a:r>
                        <a:rPr lang="en-US" sz="1300" dirty="0"/>
                        <a:t>11</a:t>
                      </a:r>
                    </a:p>
                  </a:txBody>
                  <a:tcPr/>
                </a:tc>
                <a:tc>
                  <a:txBody>
                    <a:bodyPr/>
                    <a:lstStyle/>
                    <a:p>
                      <a:r>
                        <a:rPr lang="en-US" sz="1300" dirty="0"/>
                        <a:t>Habakkuk, Jeremiah, Daniel</a:t>
                      </a:r>
                    </a:p>
                  </a:txBody>
                  <a:tcPr/>
                </a:tc>
                <a:extLst>
                  <a:ext uri="{0D108BD9-81ED-4DB2-BD59-A6C34878D82A}">
                    <a16:rowId xmlns:a16="http://schemas.microsoft.com/office/drawing/2014/main" val="10018"/>
                  </a:ext>
                </a:extLst>
              </a:tr>
              <a:tr h="332112">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err="1"/>
                        <a:t>Jehoiachin</a:t>
                      </a:r>
                      <a:endParaRPr lang="en-US" sz="1300" dirty="0"/>
                    </a:p>
                  </a:txBody>
                  <a:tcPr/>
                </a:tc>
                <a:tc>
                  <a:txBody>
                    <a:bodyPr/>
                    <a:lstStyle/>
                    <a:p>
                      <a:r>
                        <a:rPr lang="en-US" sz="1300" dirty="0"/>
                        <a:t>598</a:t>
                      </a:r>
                      <a:r>
                        <a:rPr lang="en-US" sz="1300" baseline="0" dirty="0"/>
                        <a:t> BC</a:t>
                      </a:r>
                      <a:endParaRPr lang="en-US" sz="1300" dirty="0"/>
                    </a:p>
                  </a:txBody>
                  <a:tcPr/>
                </a:tc>
                <a:tc>
                  <a:txBody>
                    <a:bodyPr/>
                    <a:lstStyle/>
                    <a:p>
                      <a:r>
                        <a:rPr lang="en-US" sz="1300" dirty="0"/>
                        <a:t>3 mon</a:t>
                      </a:r>
                    </a:p>
                  </a:txBody>
                  <a:tcPr/>
                </a:tc>
                <a:tc>
                  <a:txBody>
                    <a:bodyPr/>
                    <a:lstStyle/>
                    <a:p>
                      <a:r>
                        <a:rPr lang="en-US" sz="1300" dirty="0"/>
                        <a:t>Jeremiah, Daniel</a:t>
                      </a:r>
                    </a:p>
                  </a:txBody>
                  <a:tcPr/>
                </a:tc>
                <a:extLst>
                  <a:ext uri="{0D108BD9-81ED-4DB2-BD59-A6C34878D82A}">
                    <a16:rowId xmlns:a16="http://schemas.microsoft.com/office/drawing/2014/main" val="10019"/>
                  </a:ext>
                </a:extLst>
              </a:tr>
              <a:tr h="231252">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a:t>Zedekiah</a:t>
                      </a:r>
                    </a:p>
                  </a:txBody>
                  <a:tcPr/>
                </a:tc>
                <a:tc>
                  <a:txBody>
                    <a:bodyPr/>
                    <a:lstStyle/>
                    <a:p>
                      <a:r>
                        <a:rPr lang="en-US" sz="1300" dirty="0"/>
                        <a:t>597-586 BC</a:t>
                      </a:r>
                    </a:p>
                  </a:txBody>
                  <a:tcPr/>
                </a:tc>
                <a:tc>
                  <a:txBody>
                    <a:bodyPr/>
                    <a:lstStyle/>
                    <a:p>
                      <a:r>
                        <a:rPr lang="en-US" sz="1300" dirty="0"/>
                        <a:t>11</a:t>
                      </a:r>
                    </a:p>
                  </a:txBody>
                  <a:tcPr/>
                </a:tc>
                <a:tc>
                  <a:txBody>
                    <a:bodyPr/>
                    <a:lstStyle/>
                    <a:p>
                      <a:r>
                        <a:rPr lang="en-US" sz="1300" dirty="0"/>
                        <a:t>Jeremiah, Ezekiel, Daniel</a:t>
                      </a:r>
                    </a:p>
                  </a:txBody>
                  <a:tcPr/>
                </a:tc>
                <a:extLst>
                  <a:ext uri="{0D108BD9-81ED-4DB2-BD59-A6C34878D82A}">
                    <a16:rowId xmlns:a16="http://schemas.microsoft.com/office/drawing/2014/main" val="10020"/>
                  </a:ext>
                </a:extLst>
              </a:tr>
            </a:tbl>
          </a:graphicData>
        </a:graphic>
      </p:graphicFrame>
      <p:sp>
        <p:nvSpPr>
          <p:cNvPr id="4" name="TextBox 3"/>
          <p:cNvSpPr txBox="1"/>
          <p:nvPr/>
        </p:nvSpPr>
        <p:spPr>
          <a:xfrm>
            <a:off x="6095999" y="-53013"/>
            <a:ext cx="6083929" cy="369332"/>
          </a:xfrm>
          <a:prstGeom prst="rect">
            <a:avLst/>
          </a:prstGeom>
          <a:noFill/>
        </p:spPr>
        <p:txBody>
          <a:bodyPr wrap="square" rtlCol="0">
            <a:spAutoFit/>
          </a:bodyPr>
          <a:lstStyle/>
          <a:p>
            <a:pPr algn="ctr"/>
            <a:r>
              <a:rPr lang="en-US" dirty="0"/>
              <a:t>Israel—931 BC to 722 BC</a:t>
            </a:r>
          </a:p>
        </p:txBody>
      </p:sp>
      <p:sp>
        <p:nvSpPr>
          <p:cNvPr id="5" name="TextBox 4"/>
          <p:cNvSpPr txBox="1"/>
          <p:nvPr/>
        </p:nvSpPr>
        <p:spPr>
          <a:xfrm>
            <a:off x="37313" y="-53013"/>
            <a:ext cx="6083929" cy="369332"/>
          </a:xfrm>
          <a:prstGeom prst="rect">
            <a:avLst/>
          </a:prstGeom>
          <a:noFill/>
        </p:spPr>
        <p:txBody>
          <a:bodyPr wrap="square" rtlCol="0">
            <a:spAutoFit/>
          </a:bodyPr>
          <a:lstStyle/>
          <a:p>
            <a:pPr algn="ctr"/>
            <a:r>
              <a:rPr lang="en-US" dirty="0"/>
              <a:t>Judah—931 BC to 586 BC</a:t>
            </a:r>
          </a:p>
        </p:txBody>
      </p:sp>
      <p:sp>
        <p:nvSpPr>
          <p:cNvPr id="6" name="Rectangle 5"/>
          <p:cNvSpPr/>
          <p:nvPr/>
        </p:nvSpPr>
        <p:spPr>
          <a:xfrm>
            <a:off x="0" y="6491150"/>
            <a:ext cx="3329758" cy="246221"/>
          </a:xfrm>
          <a:prstGeom prst="rect">
            <a:avLst/>
          </a:prstGeom>
        </p:spPr>
        <p:txBody>
          <a:bodyPr wrap="none">
            <a:spAutoFit/>
          </a:bodyPr>
          <a:lstStyle/>
          <a:p>
            <a:r>
              <a:rPr lang="en-US" sz="1000" dirty="0"/>
              <a:t>http://gen2revarg.com/gentorevkingsandprophets.html</a:t>
            </a:r>
          </a:p>
        </p:txBody>
      </p:sp>
      <p:sp>
        <p:nvSpPr>
          <p:cNvPr id="7" name="Rectangle 6"/>
          <p:cNvSpPr/>
          <p:nvPr/>
        </p:nvSpPr>
        <p:spPr>
          <a:xfrm>
            <a:off x="3676806" y="6491150"/>
            <a:ext cx="1728358" cy="246221"/>
          </a:xfrm>
          <a:prstGeom prst="rect">
            <a:avLst/>
          </a:prstGeom>
        </p:spPr>
        <p:txBody>
          <a:bodyPr wrap="none">
            <a:spAutoFit/>
          </a:bodyPr>
          <a:lstStyle/>
          <a:p>
            <a:r>
              <a:rPr lang="en-US" sz="1000" dirty="0">
                <a:solidFill>
                  <a:srgbClr val="FF0000"/>
                </a:solidFill>
              </a:rPr>
              <a:t>Red indicates Righteous Kings</a:t>
            </a:r>
          </a:p>
        </p:txBody>
      </p:sp>
      <p:sp>
        <p:nvSpPr>
          <p:cNvPr id="3" name="TextBox 2"/>
          <p:cNvSpPr txBox="1"/>
          <p:nvPr/>
        </p:nvSpPr>
        <p:spPr>
          <a:xfrm>
            <a:off x="5314384" y="36784"/>
            <a:ext cx="1837854" cy="276999"/>
          </a:xfrm>
          <a:prstGeom prst="rect">
            <a:avLst/>
          </a:prstGeom>
          <a:noFill/>
        </p:spPr>
        <p:txBody>
          <a:bodyPr wrap="square" rtlCol="0">
            <a:spAutoFit/>
          </a:bodyPr>
          <a:lstStyle/>
          <a:p>
            <a:r>
              <a:rPr lang="en-US" sz="1200" dirty="0"/>
              <a:t>Approximate dates</a:t>
            </a:r>
          </a:p>
        </p:txBody>
      </p:sp>
      <p:sp>
        <p:nvSpPr>
          <p:cNvPr id="8" name="Rectangle 7"/>
          <p:cNvSpPr/>
          <p:nvPr/>
        </p:nvSpPr>
        <p:spPr>
          <a:xfrm>
            <a:off x="180659" y="6705500"/>
            <a:ext cx="2350323" cy="246221"/>
          </a:xfrm>
          <a:prstGeom prst="rect">
            <a:avLst/>
          </a:prstGeom>
        </p:spPr>
        <p:txBody>
          <a:bodyPr wrap="none">
            <a:spAutoFit/>
          </a:bodyPr>
          <a:lstStyle/>
          <a:p>
            <a:r>
              <a:rPr lang="en-US" sz="1000" dirty="0"/>
              <a:t>Mark Barry—the kings of Judah and Israel</a:t>
            </a:r>
          </a:p>
        </p:txBody>
      </p:sp>
    </p:spTree>
    <p:extLst>
      <p:ext uri="{BB962C8B-B14F-4D97-AF65-F5344CB8AC3E}">
        <p14:creationId xmlns:p14="http://schemas.microsoft.com/office/powerpoint/2010/main" val="1479575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707886"/>
          </a:xfrm>
          <a:prstGeom prst="rect">
            <a:avLst/>
          </a:prstGeom>
          <a:noFill/>
        </p:spPr>
        <p:txBody>
          <a:bodyPr wrap="square" rtlCol="0">
            <a:spAutoFit/>
          </a:bodyPr>
          <a:lstStyle/>
          <a:p>
            <a:pPr algn="ctr"/>
            <a:r>
              <a:rPr lang="en-US" sz="4000" dirty="0"/>
              <a:t>Prophets During the Reign of the Kings</a:t>
            </a:r>
          </a:p>
        </p:txBody>
      </p:sp>
      <p:grpSp>
        <p:nvGrpSpPr>
          <p:cNvPr id="348" name="Group 347"/>
          <p:cNvGrpSpPr/>
          <p:nvPr/>
        </p:nvGrpSpPr>
        <p:grpSpPr>
          <a:xfrm>
            <a:off x="939097" y="1988446"/>
            <a:ext cx="9788903" cy="3162111"/>
            <a:chOff x="213256" y="3550204"/>
            <a:chExt cx="9788903" cy="3162111"/>
          </a:xfrm>
        </p:grpSpPr>
        <p:pic>
          <p:nvPicPr>
            <p:cNvPr id="3074" name="Picture 2" descr="http://4.bp.blogspot.com/-EI34OU97XvI/U5nfHl7hzcI/AAAAAAAAi8k/n26QeGAvSfU/s1600/dyptich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7336" r="991"/>
            <a:stretch/>
          </p:blipFill>
          <p:spPr bwMode="auto">
            <a:xfrm>
              <a:off x="213256" y="3550204"/>
              <a:ext cx="4644897" cy="3162111"/>
            </a:xfrm>
            <a:prstGeom prst="rect">
              <a:avLst/>
            </a:prstGeom>
            <a:noFill/>
            <a:extLst>
              <a:ext uri="{909E8E84-426E-40DD-AFC4-6F175D3DCCD1}">
                <a14:hiddenFill xmlns:a14="http://schemas.microsoft.com/office/drawing/2010/main">
                  <a:solidFill>
                    <a:srgbClr val="FFFFFF"/>
                  </a:solidFill>
                </a14:hiddenFill>
              </a:ext>
            </a:extLst>
          </p:spPr>
        </p:pic>
        <p:pic>
          <p:nvPicPr>
            <p:cNvPr id="349" name="Picture 2" descr="http://4.bp.blogspot.com/-EI34OU97XvI/U5nfHl7hzcI/AAAAAAAAi8k/n26QeGAvSfU/s1600/dyptich5.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b="52566"/>
            <a:stretch/>
          </p:blipFill>
          <p:spPr bwMode="auto">
            <a:xfrm>
              <a:off x="4794771" y="3552230"/>
              <a:ext cx="5207388" cy="3128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1" name="Group 350"/>
          <p:cNvGrpSpPr/>
          <p:nvPr/>
        </p:nvGrpSpPr>
        <p:grpSpPr>
          <a:xfrm>
            <a:off x="1675926" y="1219517"/>
            <a:ext cx="8091419" cy="387957"/>
            <a:chOff x="691855" y="989889"/>
            <a:chExt cx="8091419" cy="387957"/>
          </a:xfrm>
        </p:grpSpPr>
        <p:sp>
          <p:nvSpPr>
            <p:cNvPr id="355" name="Rectangle 354"/>
            <p:cNvSpPr/>
            <p:nvPr/>
          </p:nvSpPr>
          <p:spPr>
            <a:xfrm>
              <a:off x="691855" y="999461"/>
              <a:ext cx="1216182" cy="369332"/>
            </a:xfrm>
            <a:prstGeom prst="rect">
              <a:avLst/>
            </a:prstGeom>
          </p:spPr>
          <p:txBody>
            <a:bodyPr wrap="square">
              <a:spAutoFit/>
            </a:bodyPr>
            <a:lstStyle/>
            <a:p>
              <a:r>
                <a:rPr lang="en-US" b="0" i="0" dirty="0" err="1">
                  <a:solidFill>
                    <a:srgbClr val="333333"/>
                  </a:solidFill>
                  <a:effectLst/>
                </a:rPr>
                <a:t>Ahijah</a:t>
              </a:r>
              <a:endParaRPr lang="en-US" dirty="0"/>
            </a:p>
          </p:txBody>
        </p:sp>
        <p:sp>
          <p:nvSpPr>
            <p:cNvPr id="356" name="Rectangle 355"/>
            <p:cNvSpPr/>
            <p:nvPr/>
          </p:nvSpPr>
          <p:spPr>
            <a:xfrm>
              <a:off x="1705403" y="1008514"/>
              <a:ext cx="1276537" cy="369332"/>
            </a:xfrm>
            <a:prstGeom prst="rect">
              <a:avLst/>
            </a:prstGeom>
          </p:spPr>
          <p:txBody>
            <a:bodyPr wrap="square">
              <a:spAutoFit/>
            </a:bodyPr>
            <a:lstStyle/>
            <a:p>
              <a:r>
                <a:rPr lang="en-US" b="0" i="0" dirty="0">
                  <a:solidFill>
                    <a:srgbClr val="333333"/>
                  </a:solidFill>
                  <a:effectLst/>
                </a:rPr>
                <a:t>Jehu</a:t>
              </a:r>
              <a:endParaRPr lang="en-US" dirty="0"/>
            </a:p>
          </p:txBody>
        </p:sp>
        <p:sp>
          <p:nvSpPr>
            <p:cNvPr id="357" name="Rectangle 356"/>
            <p:cNvSpPr/>
            <p:nvPr/>
          </p:nvSpPr>
          <p:spPr>
            <a:xfrm>
              <a:off x="2633823" y="1002448"/>
              <a:ext cx="1592654" cy="369332"/>
            </a:xfrm>
            <a:prstGeom prst="rect">
              <a:avLst/>
            </a:prstGeom>
          </p:spPr>
          <p:txBody>
            <a:bodyPr wrap="square">
              <a:spAutoFit/>
            </a:bodyPr>
            <a:lstStyle/>
            <a:p>
              <a:r>
                <a:rPr lang="en-US" b="0" i="0" dirty="0">
                  <a:solidFill>
                    <a:srgbClr val="333333"/>
                  </a:solidFill>
                  <a:effectLst/>
                </a:rPr>
                <a:t>Elijah</a:t>
              </a:r>
              <a:endParaRPr lang="en-US" dirty="0"/>
            </a:p>
          </p:txBody>
        </p:sp>
        <p:sp>
          <p:nvSpPr>
            <p:cNvPr id="359" name="Rectangle 358"/>
            <p:cNvSpPr/>
            <p:nvPr/>
          </p:nvSpPr>
          <p:spPr>
            <a:xfrm>
              <a:off x="3806430" y="989889"/>
              <a:ext cx="1151277" cy="369332"/>
            </a:xfrm>
            <a:prstGeom prst="rect">
              <a:avLst/>
            </a:prstGeom>
          </p:spPr>
          <p:txBody>
            <a:bodyPr wrap="none">
              <a:spAutoFit/>
            </a:bodyPr>
            <a:lstStyle/>
            <a:p>
              <a:r>
                <a:rPr lang="en-US" dirty="0" err="1">
                  <a:solidFill>
                    <a:srgbClr val="333333"/>
                  </a:solidFill>
                </a:rPr>
                <a:t>Michaiah</a:t>
              </a:r>
              <a:endParaRPr lang="en-US" dirty="0">
                <a:solidFill>
                  <a:srgbClr val="333333"/>
                </a:solidFill>
              </a:endParaRPr>
            </a:p>
          </p:txBody>
        </p:sp>
        <p:sp>
          <p:nvSpPr>
            <p:cNvPr id="360" name="Rectangle 359"/>
            <p:cNvSpPr/>
            <p:nvPr/>
          </p:nvSpPr>
          <p:spPr>
            <a:xfrm>
              <a:off x="4932656" y="997323"/>
              <a:ext cx="768544" cy="369332"/>
            </a:xfrm>
            <a:prstGeom prst="rect">
              <a:avLst/>
            </a:prstGeom>
          </p:spPr>
          <p:txBody>
            <a:bodyPr wrap="none">
              <a:spAutoFit/>
            </a:bodyPr>
            <a:lstStyle/>
            <a:p>
              <a:r>
                <a:rPr lang="en-US" dirty="0">
                  <a:solidFill>
                    <a:srgbClr val="333333"/>
                  </a:solidFill>
                </a:rPr>
                <a:t>Jonah</a:t>
              </a:r>
            </a:p>
          </p:txBody>
        </p:sp>
        <p:sp>
          <p:nvSpPr>
            <p:cNvPr id="361" name="Rectangle 360"/>
            <p:cNvSpPr/>
            <p:nvPr/>
          </p:nvSpPr>
          <p:spPr>
            <a:xfrm>
              <a:off x="5721637" y="994852"/>
              <a:ext cx="785793" cy="369332"/>
            </a:xfrm>
            <a:prstGeom prst="rect">
              <a:avLst/>
            </a:prstGeom>
          </p:spPr>
          <p:txBody>
            <a:bodyPr wrap="none">
              <a:spAutoFit/>
            </a:bodyPr>
            <a:lstStyle/>
            <a:p>
              <a:r>
                <a:rPr lang="en-US" dirty="0">
                  <a:solidFill>
                    <a:srgbClr val="333333"/>
                  </a:solidFill>
                </a:rPr>
                <a:t>Amos</a:t>
              </a:r>
            </a:p>
          </p:txBody>
        </p:sp>
        <p:sp>
          <p:nvSpPr>
            <p:cNvPr id="362" name="Rectangle 361"/>
            <p:cNvSpPr/>
            <p:nvPr/>
          </p:nvSpPr>
          <p:spPr>
            <a:xfrm>
              <a:off x="6652242" y="1002566"/>
              <a:ext cx="841897" cy="369332"/>
            </a:xfrm>
            <a:prstGeom prst="rect">
              <a:avLst/>
            </a:prstGeom>
          </p:spPr>
          <p:txBody>
            <a:bodyPr wrap="none">
              <a:spAutoFit/>
            </a:bodyPr>
            <a:lstStyle/>
            <a:p>
              <a:r>
                <a:rPr lang="en-US" dirty="0">
                  <a:solidFill>
                    <a:srgbClr val="333333"/>
                  </a:solidFill>
                </a:rPr>
                <a:t>Hosea</a:t>
              </a:r>
            </a:p>
          </p:txBody>
        </p:sp>
        <p:sp>
          <p:nvSpPr>
            <p:cNvPr id="363" name="Rectangle 362"/>
            <p:cNvSpPr/>
            <p:nvPr/>
          </p:nvSpPr>
          <p:spPr>
            <a:xfrm>
              <a:off x="7954201" y="1002566"/>
              <a:ext cx="829073" cy="369332"/>
            </a:xfrm>
            <a:prstGeom prst="rect">
              <a:avLst/>
            </a:prstGeom>
          </p:spPr>
          <p:txBody>
            <a:bodyPr wrap="none">
              <a:spAutoFit/>
            </a:bodyPr>
            <a:lstStyle/>
            <a:p>
              <a:r>
                <a:rPr lang="en-US" dirty="0">
                  <a:solidFill>
                    <a:srgbClr val="333333"/>
                  </a:solidFill>
                </a:rPr>
                <a:t>Micha</a:t>
              </a:r>
            </a:p>
          </p:txBody>
        </p:sp>
      </p:grpSp>
      <p:sp>
        <p:nvSpPr>
          <p:cNvPr id="3072" name="TextBox 3071"/>
          <p:cNvSpPr txBox="1"/>
          <p:nvPr/>
        </p:nvSpPr>
        <p:spPr>
          <a:xfrm>
            <a:off x="5434277" y="718927"/>
            <a:ext cx="1931644" cy="461665"/>
          </a:xfrm>
          <a:prstGeom prst="rect">
            <a:avLst/>
          </a:prstGeom>
          <a:noFill/>
        </p:spPr>
        <p:txBody>
          <a:bodyPr wrap="square" rtlCol="0">
            <a:spAutoFit/>
          </a:bodyPr>
          <a:lstStyle/>
          <a:p>
            <a:r>
              <a:rPr lang="en-US" sz="2400" dirty="0"/>
              <a:t>NORTH</a:t>
            </a:r>
          </a:p>
        </p:txBody>
      </p:sp>
      <p:sp>
        <p:nvSpPr>
          <p:cNvPr id="368" name="TextBox 367"/>
          <p:cNvSpPr txBox="1"/>
          <p:nvPr/>
        </p:nvSpPr>
        <p:spPr>
          <a:xfrm>
            <a:off x="5304474" y="5635311"/>
            <a:ext cx="1414496" cy="461665"/>
          </a:xfrm>
          <a:prstGeom prst="rect">
            <a:avLst/>
          </a:prstGeom>
          <a:noFill/>
        </p:spPr>
        <p:txBody>
          <a:bodyPr wrap="square" rtlCol="0">
            <a:spAutoFit/>
          </a:bodyPr>
          <a:lstStyle/>
          <a:p>
            <a:r>
              <a:rPr lang="en-US" sz="2400" dirty="0"/>
              <a:t>SOUTH</a:t>
            </a:r>
          </a:p>
        </p:txBody>
      </p:sp>
      <p:grpSp>
        <p:nvGrpSpPr>
          <p:cNvPr id="3073" name="Group 3072"/>
          <p:cNvGrpSpPr/>
          <p:nvPr/>
        </p:nvGrpSpPr>
        <p:grpSpPr>
          <a:xfrm>
            <a:off x="27685" y="6060674"/>
            <a:ext cx="12164315" cy="416814"/>
            <a:chOff x="-59401" y="6061047"/>
            <a:chExt cx="12164315" cy="416814"/>
          </a:xfrm>
        </p:grpSpPr>
        <p:grpSp>
          <p:nvGrpSpPr>
            <p:cNvPr id="350" name="Group 349"/>
            <p:cNvGrpSpPr/>
            <p:nvPr/>
          </p:nvGrpSpPr>
          <p:grpSpPr>
            <a:xfrm>
              <a:off x="-59401" y="6061047"/>
              <a:ext cx="12164315" cy="416814"/>
              <a:chOff x="-56328" y="1505032"/>
              <a:chExt cx="12164315" cy="416814"/>
            </a:xfrm>
          </p:grpSpPr>
          <p:sp>
            <p:nvSpPr>
              <p:cNvPr id="5" name="Rectangle 4"/>
              <p:cNvSpPr/>
              <p:nvPr/>
            </p:nvSpPr>
            <p:spPr>
              <a:xfrm>
                <a:off x="11207765" y="1531493"/>
                <a:ext cx="900222" cy="369332"/>
              </a:xfrm>
              <a:prstGeom prst="rect">
                <a:avLst/>
              </a:prstGeom>
            </p:spPr>
            <p:txBody>
              <a:bodyPr wrap="square">
                <a:spAutoFit/>
              </a:bodyPr>
              <a:lstStyle/>
              <a:p>
                <a:r>
                  <a:rPr lang="en-US" dirty="0">
                    <a:solidFill>
                      <a:srgbClr val="333333"/>
                    </a:solidFill>
                  </a:rPr>
                  <a:t>Daniel</a:t>
                </a:r>
              </a:p>
            </p:txBody>
          </p:sp>
          <p:sp>
            <p:nvSpPr>
              <p:cNvPr id="7" name="Rectangle 6"/>
              <p:cNvSpPr/>
              <p:nvPr/>
            </p:nvSpPr>
            <p:spPr>
              <a:xfrm>
                <a:off x="-56328" y="1541707"/>
                <a:ext cx="725786" cy="369332"/>
              </a:xfrm>
              <a:prstGeom prst="rect">
                <a:avLst/>
              </a:prstGeom>
            </p:spPr>
            <p:txBody>
              <a:bodyPr wrap="square">
                <a:spAutoFit/>
              </a:bodyPr>
              <a:lstStyle/>
              <a:p>
                <a:r>
                  <a:rPr lang="en-US" b="0" i="0" dirty="0" err="1">
                    <a:solidFill>
                      <a:srgbClr val="333333"/>
                    </a:solidFill>
                    <a:effectLst/>
                  </a:rPr>
                  <a:t>Iddo</a:t>
                </a:r>
                <a:endParaRPr lang="en-US" dirty="0"/>
              </a:p>
            </p:txBody>
          </p:sp>
          <p:sp>
            <p:nvSpPr>
              <p:cNvPr id="8" name="Rectangle 7"/>
              <p:cNvSpPr/>
              <p:nvPr/>
            </p:nvSpPr>
            <p:spPr>
              <a:xfrm>
                <a:off x="499342" y="1541707"/>
                <a:ext cx="1216182" cy="369332"/>
              </a:xfrm>
              <a:prstGeom prst="rect">
                <a:avLst/>
              </a:prstGeom>
            </p:spPr>
            <p:txBody>
              <a:bodyPr wrap="square">
                <a:spAutoFit/>
              </a:bodyPr>
              <a:lstStyle/>
              <a:p>
                <a:r>
                  <a:rPr lang="en-US" b="0" i="0" dirty="0" err="1">
                    <a:solidFill>
                      <a:srgbClr val="333333"/>
                    </a:solidFill>
                    <a:effectLst/>
                  </a:rPr>
                  <a:t>Azariah</a:t>
                </a:r>
                <a:endParaRPr lang="en-US" dirty="0"/>
              </a:p>
            </p:txBody>
          </p:sp>
          <p:sp>
            <p:nvSpPr>
              <p:cNvPr id="9" name="Rectangle 8"/>
              <p:cNvSpPr/>
              <p:nvPr/>
            </p:nvSpPr>
            <p:spPr>
              <a:xfrm>
                <a:off x="1403316" y="1552514"/>
                <a:ext cx="1276537" cy="369332"/>
              </a:xfrm>
              <a:prstGeom prst="rect">
                <a:avLst/>
              </a:prstGeom>
            </p:spPr>
            <p:txBody>
              <a:bodyPr wrap="square">
                <a:spAutoFit/>
              </a:bodyPr>
              <a:lstStyle/>
              <a:p>
                <a:r>
                  <a:rPr lang="en-US" b="0" i="0" dirty="0" err="1">
                    <a:solidFill>
                      <a:srgbClr val="333333"/>
                    </a:solidFill>
                    <a:effectLst/>
                  </a:rPr>
                  <a:t>Hanani</a:t>
                </a:r>
                <a:endParaRPr lang="en-US" dirty="0"/>
              </a:p>
            </p:txBody>
          </p:sp>
          <p:sp>
            <p:nvSpPr>
              <p:cNvPr id="10" name="Rectangle 9"/>
              <p:cNvSpPr/>
              <p:nvPr/>
            </p:nvSpPr>
            <p:spPr>
              <a:xfrm>
                <a:off x="2222536" y="1542683"/>
                <a:ext cx="1592654" cy="369332"/>
              </a:xfrm>
              <a:prstGeom prst="rect">
                <a:avLst/>
              </a:prstGeom>
            </p:spPr>
            <p:txBody>
              <a:bodyPr wrap="square">
                <a:spAutoFit/>
              </a:bodyPr>
              <a:lstStyle/>
              <a:p>
                <a:r>
                  <a:rPr lang="en-US" b="0" i="0" dirty="0" err="1">
                    <a:solidFill>
                      <a:srgbClr val="333333"/>
                    </a:solidFill>
                    <a:effectLst/>
                  </a:rPr>
                  <a:t>Jehaziel</a:t>
                </a:r>
                <a:endParaRPr lang="en-US" dirty="0"/>
              </a:p>
            </p:txBody>
          </p:sp>
          <p:sp>
            <p:nvSpPr>
              <p:cNvPr id="11" name="Rectangle 10"/>
              <p:cNvSpPr/>
              <p:nvPr/>
            </p:nvSpPr>
            <p:spPr>
              <a:xfrm>
                <a:off x="4116726" y="1530025"/>
                <a:ext cx="725786" cy="369332"/>
              </a:xfrm>
              <a:prstGeom prst="rect">
                <a:avLst/>
              </a:prstGeom>
            </p:spPr>
            <p:txBody>
              <a:bodyPr wrap="square">
                <a:spAutoFit/>
              </a:bodyPr>
              <a:lstStyle/>
              <a:p>
                <a:r>
                  <a:rPr lang="en-US" b="0" i="0" dirty="0">
                    <a:solidFill>
                      <a:srgbClr val="333333"/>
                    </a:solidFill>
                    <a:effectLst/>
                  </a:rPr>
                  <a:t>Joel</a:t>
                </a:r>
                <a:endParaRPr lang="en-US" dirty="0"/>
              </a:p>
            </p:txBody>
          </p:sp>
          <p:sp>
            <p:nvSpPr>
              <p:cNvPr id="12" name="Rectangle 11"/>
              <p:cNvSpPr/>
              <p:nvPr/>
            </p:nvSpPr>
            <p:spPr>
              <a:xfrm>
                <a:off x="4613654" y="1527729"/>
                <a:ext cx="806631" cy="369332"/>
              </a:xfrm>
              <a:prstGeom prst="rect">
                <a:avLst/>
              </a:prstGeom>
            </p:spPr>
            <p:txBody>
              <a:bodyPr wrap="none">
                <a:spAutoFit/>
              </a:bodyPr>
              <a:lstStyle/>
              <a:p>
                <a:r>
                  <a:rPr lang="en-US" dirty="0">
                    <a:solidFill>
                      <a:srgbClr val="333333"/>
                    </a:solidFill>
                  </a:rPr>
                  <a:t>Isaiah</a:t>
                </a:r>
              </a:p>
            </p:txBody>
          </p:sp>
          <p:sp>
            <p:nvSpPr>
              <p:cNvPr id="13" name="Rectangle 12"/>
              <p:cNvSpPr/>
              <p:nvPr/>
            </p:nvSpPr>
            <p:spPr>
              <a:xfrm>
                <a:off x="5380058" y="1514432"/>
                <a:ext cx="829073" cy="369332"/>
              </a:xfrm>
              <a:prstGeom prst="rect">
                <a:avLst/>
              </a:prstGeom>
            </p:spPr>
            <p:txBody>
              <a:bodyPr wrap="none">
                <a:spAutoFit/>
              </a:bodyPr>
              <a:lstStyle/>
              <a:p>
                <a:r>
                  <a:rPr lang="en-US" dirty="0">
                    <a:solidFill>
                      <a:srgbClr val="333333"/>
                    </a:solidFill>
                  </a:rPr>
                  <a:t>Micah</a:t>
                </a:r>
              </a:p>
            </p:txBody>
          </p:sp>
          <p:sp>
            <p:nvSpPr>
              <p:cNvPr id="14" name="Rectangle 13"/>
              <p:cNvSpPr/>
              <p:nvPr/>
            </p:nvSpPr>
            <p:spPr>
              <a:xfrm>
                <a:off x="6083523" y="1505032"/>
                <a:ext cx="936475" cy="369332"/>
              </a:xfrm>
              <a:prstGeom prst="rect">
                <a:avLst/>
              </a:prstGeom>
            </p:spPr>
            <p:txBody>
              <a:bodyPr wrap="none">
                <a:spAutoFit/>
              </a:bodyPr>
              <a:lstStyle/>
              <a:p>
                <a:r>
                  <a:rPr lang="en-US" dirty="0">
                    <a:solidFill>
                      <a:srgbClr val="333333"/>
                    </a:solidFill>
                  </a:rPr>
                  <a:t>Nahum</a:t>
                </a:r>
              </a:p>
            </p:txBody>
          </p:sp>
          <p:sp>
            <p:nvSpPr>
              <p:cNvPr id="15" name="Rectangle 14"/>
              <p:cNvSpPr/>
              <p:nvPr/>
            </p:nvSpPr>
            <p:spPr>
              <a:xfrm>
                <a:off x="6937008" y="1512064"/>
                <a:ext cx="1301959" cy="369332"/>
              </a:xfrm>
              <a:prstGeom prst="rect">
                <a:avLst/>
              </a:prstGeom>
            </p:spPr>
            <p:txBody>
              <a:bodyPr wrap="none">
                <a:spAutoFit/>
              </a:bodyPr>
              <a:lstStyle/>
              <a:p>
                <a:r>
                  <a:rPr lang="en-US" dirty="0">
                    <a:solidFill>
                      <a:srgbClr val="333333"/>
                    </a:solidFill>
                  </a:rPr>
                  <a:t>Zephaniah</a:t>
                </a:r>
              </a:p>
            </p:txBody>
          </p:sp>
          <p:sp>
            <p:nvSpPr>
              <p:cNvPr id="16" name="Rectangle 15"/>
              <p:cNvSpPr/>
              <p:nvPr/>
            </p:nvSpPr>
            <p:spPr>
              <a:xfrm>
                <a:off x="8175545" y="1523897"/>
                <a:ext cx="1269899" cy="369332"/>
              </a:xfrm>
              <a:prstGeom prst="rect">
                <a:avLst/>
              </a:prstGeom>
            </p:spPr>
            <p:txBody>
              <a:bodyPr wrap="none">
                <a:spAutoFit/>
              </a:bodyPr>
              <a:lstStyle/>
              <a:p>
                <a:r>
                  <a:rPr lang="en-US" dirty="0">
                    <a:solidFill>
                      <a:srgbClr val="333333"/>
                    </a:solidFill>
                  </a:rPr>
                  <a:t>Habakkuk</a:t>
                </a:r>
              </a:p>
            </p:txBody>
          </p:sp>
          <p:sp>
            <p:nvSpPr>
              <p:cNvPr id="17" name="Rectangle 16"/>
              <p:cNvSpPr/>
              <p:nvPr/>
            </p:nvSpPr>
            <p:spPr>
              <a:xfrm>
                <a:off x="9330245" y="1531493"/>
                <a:ext cx="1120948" cy="369332"/>
              </a:xfrm>
              <a:prstGeom prst="rect">
                <a:avLst/>
              </a:prstGeom>
            </p:spPr>
            <p:txBody>
              <a:bodyPr wrap="none">
                <a:spAutoFit/>
              </a:bodyPr>
              <a:lstStyle/>
              <a:p>
                <a:r>
                  <a:rPr lang="en-US" dirty="0">
                    <a:solidFill>
                      <a:srgbClr val="333333"/>
                    </a:solidFill>
                  </a:rPr>
                  <a:t>Jeremiah</a:t>
                </a:r>
                <a:endParaRPr lang="en-US" dirty="0"/>
              </a:p>
            </p:txBody>
          </p:sp>
          <p:sp>
            <p:nvSpPr>
              <p:cNvPr id="18" name="Rectangle 17"/>
              <p:cNvSpPr/>
              <p:nvPr/>
            </p:nvSpPr>
            <p:spPr>
              <a:xfrm>
                <a:off x="10326042" y="1542205"/>
                <a:ext cx="990887" cy="369332"/>
              </a:xfrm>
              <a:prstGeom prst="rect">
                <a:avLst/>
              </a:prstGeom>
            </p:spPr>
            <p:txBody>
              <a:bodyPr wrap="square">
                <a:spAutoFit/>
              </a:bodyPr>
              <a:lstStyle/>
              <a:p>
                <a:r>
                  <a:rPr lang="en-US" dirty="0">
                    <a:solidFill>
                      <a:srgbClr val="333333"/>
                    </a:solidFill>
                  </a:rPr>
                  <a:t>Ezekiel</a:t>
                </a:r>
              </a:p>
            </p:txBody>
          </p:sp>
        </p:grpSp>
        <p:sp>
          <p:nvSpPr>
            <p:cNvPr id="369" name="Rectangle 368"/>
            <p:cNvSpPr/>
            <p:nvPr/>
          </p:nvSpPr>
          <p:spPr>
            <a:xfrm>
              <a:off x="3085711" y="6089094"/>
              <a:ext cx="1216182" cy="369332"/>
            </a:xfrm>
            <a:prstGeom prst="rect">
              <a:avLst/>
            </a:prstGeom>
          </p:spPr>
          <p:txBody>
            <a:bodyPr wrap="square">
              <a:spAutoFit/>
            </a:bodyPr>
            <a:lstStyle/>
            <a:p>
              <a:r>
                <a:rPr lang="en-US" b="0" i="0" dirty="0" err="1">
                  <a:solidFill>
                    <a:srgbClr val="333333"/>
                  </a:solidFill>
                  <a:effectLst/>
                </a:rPr>
                <a:t>Obediah</a:t>
              </a:r>
              <a:endParaRPr lang="en-US" dirty="0"/>
            </a:p>
          </p:txBody>
        </p:sp>
      </p:grpSp>
    </p:spTree>
    <p:extLst>
      <p:ext uri="{BB962C8B-B14F-4D97-AF65-F5344CB8AC3E}">
        <p14:creationId xmlns:p14="http://schemas.microsoft.com/office/powerpoint/2010/main" val="367025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Psalm</a:t>
            </a:r>
          </a:p>
        </p:txBody>
      </p:sp>
      <p:sp>
        <p:nvSpPr>
          <p:cNvPr id="5" name="Rectangle 4"/>
          <p:cNvSpPr/>
          <p:nvPr/>
        </p:nvSpPr>
        <p:spPr>
          <a:xfrm>
            <a:off x="3019546" y="830997"/>
            <a:ext cx="7224666" cy="369332"/>
          </a:xfrm>
          <a:prstGeom prst="rect">
            <a:avLst/>
          </a:prstGeom>
        </p:spPr>
        <p:txBody>
          <a:bodyPr wrap="square">
            <a:spAutoFit/>
          </a:bodyPr>
          <a:lstStyle/>
          <a:p>
            <a:r>
              <a:rPr lang="en-US" dirty="0"/>
              <a:t>A poem of praise, worship, or lamentation, often set to music.</a:t>
            </a:r>
          </a:p>
        </p:txBody>
      </p:sp>
      <p:sp>
        <p:nvSpPr>
          <p:cNvPr id="3" name="Rectangle 2"/>
          <p:cNvSpPr/>
          <p:nvPr/>
        </p:nvSpPr>
        <p:spPr>
          <a:xfrm>
            <a:off x="5715001" y="1720840"/>
            <a:ext cx="6096000" cy="3693319"/>
          </a:xfrm>
          <a:prstGeom prst="rect">
            <a:avLst/>
          </a:prstGeom>
        </p:spPr>
        <p:txBody>
          <a:bodyPr>
            <a:spAutoFit/>
          </a:bodyPr>
          <a:lstStyle/>
          <a:p>
            <a:pPr fontAlgn="base"/>
            <a:r>
              <a:rPr lang="en-US" b="0" i="1" dirty="0">
                <a:solidFill>
                  <a:srgbClr val="333333"/>
                </a:solidFill>
                <a:effectLst/>
              </a:rPr>
              <a:t>Give thanks unto the </a:t>
            </a:r>
            <a:r>
              <a:rPr lang="en-US" b="0" i="1" cap="small" dirty="0">
                <a:solidFill>
                  <a:srgbClr val="333333"/>
                </a:solidFill>
                <a:effectLst/>
              </a:rPr>
              <a:t>Lord</a:t>
            </a:r>
            <a:r>
              <a:rPr lang="en-US" b="0" i="1" dirty="0">
                <a:solidFill>
                  <a:srgbClr val="333333"/>
                </a:solidFill>
                <a:effectLst/>
              </a:rPr>
              <a:t>, call upon his name, make known his deeds among the people.</a:t>
            </a:r>
          </a:p>
          <a:p>
            <a:pPr fontAlgn="base"/>
            <a:endParaRPr lang="en-US" b="0" i="1" dirty="0">
              <a:solidFill>
                <a:srgbClr val="333333"/>
              </a:solidFill>
              <a:effectLst/>
            </a:endParaRPr>
          </a:p>
          <a:p>
            <a:pPr fontAlgn="base"/>
            <a:r>
              <a:rPr lang="en-US" b="0" i="1" dirty="0">
                <a:solidFill>
                  <a:srgbClr val="333333"/>
                </a:solidFill>
                <a:effectLst/>
              </a:rPr>
              <a:t>Sing unto him, sing psalms unto him, talk ye of all his wondrous works.</a:t>
            </a:r>
          </a:p>
          <a:p>
            <a:pPr fontAlgn="base"/>
            <a:endParaRPr lang="en-US" b="0" i="1" dirty="0">
              <a:solidFill>
                <a:srgbClr val="333333"/>
              </a:solidFill>
              <a:effectLst/>
            </a:endParaRPr>
          </a:p>
          <a:p>
            <a:pPr fontAlgn="base"/>
            <a:r>
              <a:rPr lang="en-US" b="0" i="1" dirty="0">
                <a:solidFill>
                  <a:srgbClr val="333333"/>
                </a:solidFill>
                <a:effectLst/>
              </a:rPr>
              <a:t>Glory ye in his holy name: let the heart of them rejoice that seek the </a:t>
            </a:r>
            <a:r>
              <a:rPr lang="en-US" b="0" i="1" cap="small" dirty="0">
                <a:solidFill>
                  <a:srgbClr val="333333"/>
                </a:solidFill>
                <a:effectLst/>
              </a:rPr>
              <a:t>Lord</a:t>
            </a:r>
            <a:r>
              <a:rPr lang="en-US" b="0" i="1" dirty="0">
                <a:solidFill>
                  <a:srgbClr val="333333"/>
                </a:solidFill>
                <a:effectLst/>
              </a:rPr>
              <a:t>.</a:t>
            </a:r>
          </a:p>
          <a:p>
            <a:pPr fontAlgn="base"/>
            <a:endParaRPr lang="en-US" b="0" i="1" dirty="0">
              <a:solidFill>
                <a:srgbClr val="333333"/>
              </a:solidFill>
              <a:effectLst/>
            </a:endParaRPr>
          </a:p>
          <a:p>
            <a:pPr fontAlgn="base"/>
            <a:r>
              <a:rPr lang="en-US" b="0" i="1" dirty="0">
                <a:solidFill>
                  <a:srgbClr val="333333"/>
                </a:solidFill>
                <a:effectLst/>
              </a:rPr>
              <a:t>Seek the </a:t>
            </a:r>
            <a:r>
              <a:rPr lang="en-US" b="0" i="1" cap="small" dirty="0">
                <a:solidFill>
                  <a:srgbClr val="333333"/>
                </a:solidFill>
                <a:effectLst/>
              </a:rPr>
              <a:t>Lord</a:t>
            </a:r>
            <a:r>
              <a:rPr lang="en-US" b="0" i="1" dirty="0">
                <a:solidFill>
                  <a:srgbClr val="333333"/>
                </a:solidFill>
                <a:effectLst/>
              </a:rPr>
              <a:t> and his strength, seek his face continually.</a:t>
            </a:r>
          </a:p>
          <a:p>
            <a:pPr fontAlgn="base"/>
            <a:endParaRPr lang="en-US" b="0" i="1" dirty="0">
              <a:solidFill>
                <a:srgbClr val="333333"/>
              </a:solidFill>
              <a:effectLst/>
            </a:endParaRPr>
          </a:p>
          <a:p>
            <a:pPr fontAlgn="base"/>
            <a:r>
              <a:rPr lang="en-US" b="0" i="1" dirty="0">
                <a:solidFill>
                  <a:srgbClr val="333333"/>
                </a:solidFill>
                <a:effectLst/>
              </a:rPr>
              <a:t>Remember his </a:t>
            </a:r>
            <a:r>
              <a:rPr lang="en-US" b="0" i="1" dirty="0" err="1">
                <a:solidFill>
                  <a:srgbClr val="333333"/>
                </a:solidFill>
                <a:effectLst/>
              </a:rPr>
              <a:t>marvellous</a:t>
            </a:r>
            <a:r>
              <a:rPr lang="en-US" b="0" i="1" dirty="0">
                <a:solidFill>
                  <a:srgbClr val="333333"/>
                </a:solidFill>
                <a:effectLst/>
              </a:rPr>
              <a:t> works that he hath done, his wonders, and the judgments of his mouth;</a:t>
            </a:r>
          </a:p>
        </p:txBody>
      </p:sp>
      <p:sp>
        <p:nvSpPr>
          <p:cNvPr id="6" name="Rectangle 5"/>
          <p:cNvSpPr/>
          <p:nvPr/>
        </p:nvSpPr>
        <p:spPr>
          <a:xfrm>
            <a:off x="72428" y="6396335"/>
            <a:ext cx="6096000" cy="369332"/>
          </a:xfrm>
          <a:prstGeom prst="rect">
            <a:avLst/>
          </a:prstGeom>
        </p:spPr>
        <p:txBody>
          <a:bodyPr>
            <a:spAutoFit/>
          </a:bodyPr>
          <a:lstStyle/>
          <a:p>
            <a:pPr fontAlgn="base"/>
            <a:r>
              <a:rPr lang="en-US" b="0" i="0" dirty="0">
                <a:solidFill>
                  <a:srgbClr val="333333"/>
                </a:solidFill>
                <a:effectLst/>
                <a:latin typeface="Palatino"/>
              </a:rPr>
              <a:t>1 Chronicles 16:8-12</a:t>
            </a:r>
          </a:p>
        </p:txBody>
      </p:sp>
      <p:sp>
        <p:nvSpPr>
          <p:cNvPr id="7" name="Rectangle 6"/>
          <p:cNvSpPr/>
          <p:nvPr/>
        </p:nvSpPr>
        <p:spPr>
          <a:xfrm>
            <a:off x="337457" y="1827922"/>
            <a:ext cx="2013858" cy="1477328"/>
          </a:xfrm>
          <a:prstGeom prst="rect">
            <a:avLst/>
          </a:prstGeom>
        </p:spPr>
        <p:txBody>
          <a:bodyPr wrap="square">
            <a:spAutoFit/>
          </a:bodyPr>
          <a:lstStyle/>
          <a:p>
            <a:r>
              <a:rPr lang="en-US" b="0" i="0" dirty="0">
                <a:solidFill>
                  <a:srgbClr val="333333"/>
                </a:solidFill>
                <a:effectLst/>
              </a:rPr>
              <a:t>David wrote some of the psalms contained in the book of Psalms</a:t>
            </a:r>
            <a:endParaRPr lang="en-US" dirty="0"/>
          </a:p>
        </p:txBody>
      </p:sp>
      <p:pic>
        <p:nvPicPr>
          <p:cNvPr id="5122" name="Picture 2" descr="http://gb.fotolibra.com/images/previews/654715-stained-glass-peterborough-cathedral.jpeg"/>
          <p:cNvPicPr>
            <a:picLocks noChangeAspect="1" noChangeArrowheads="1"/>
          </p:cNvPicPr>
          <p:nvPr/>
        </p:nvPicPr>
        <p:blipFill rotWithShape="1">
          <a:blip r:embed="rId3">
            <a:extLst>
              <a:ext uri="{28A0092B-C50C-407E-A947-70E740481C1C}">
                <a14:useLocalDpi xmlns:a14="http://schemas.microsoft.com/office/drawing/2010/main" val="0"/>
              </a:ext>
            </a:extLst>
          </a:blip>
          <a:srcRect r="52801" b="786"/>
          <a:stretch/>
        </p:blipFill>
        <p:spPr bwMode="auto">
          <a:xfrm>
            <a:off x="2630488" y="1606596"/>
            <a:ext cx="2805339" cy="3921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37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2 Chronicles</a:t>
            </a:r>
          </a:p>
        </p:txBody>
      </p:sp>
      <p:sp>
        <p:nvSpPr>
          <p:cNvPr id="7" name="Rectangle 6"/>
          <p:cNvSpPr/>
          <p:nvPr/>
        </p:nvSpPr>
        <p:spPr>
          <a:xfrm>
            <a:off x="4101221" y="1274019"/>
            <a:ext cx="4582886" cy="1200329"/>
          </a:xfrm>
          <a:prstGeom prst="rect">
            <a:avLst/>
          </a:prstGeom>
        </p:spPr>
        <p:txBody>
          <a:bodyPr wrap="square">
            <a:spAutoFit/>
          </a:bodyPr>
          <a:lstStyle/>
          <a:p>
            <a:r>
              <a:rPr lang="en-US" dirty="0"/>
              <a:t>This book provides a history of events from the time of King Solomon until the time when King Cyrus of Persia allowed the Jews to return to Jerusalem</a:t>
            </a:r>
          </a:p>
        </p:txBody>
      </p:sp>
      <p:pic>
        <p:nvPicPr>
          <p:cNvPr id="6146" name="Picture 2" descr="http://aminus3.s3.amazonaws.com/image/g0007/u00006695/i01217380/f825d979dc20a0ecac3b1291ebd863d9_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5079" t="2273" r="3454" b="16752"/>
          <a:stretch/>
        </p:blipFill>
        <p:spPr bwMode="auto">
          <a:xfrm>
            <a:off x="593328" y="2231684"/>
            <a:ext cx="3265714" cy="394465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media-cache-ak0.pinimg.com/564x/b3/fb/0b/b3fb0b4b5797d76c61e921779899a2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0263" y="2474348"/>
            <a:ext cx="2991273" cy="407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550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Wisdom Literature</a:t>
            </a:r>
          </a:p>
        </p:txBody>
      </p:sp>
      <p:sp>
        <p:nvSpPr>
          <p:cNvPr id="3" name="Rectangle 2"/>
          <p:cNvSpPr/>
          <p:nvPr/>
        </p:nvSpPr>
        <p:spPr>
          <a:xfrm>
            <a:off x="3624944" y="1285411"/>
            <a:ext cx="6096000" cy="923330"/>
          </a:xfrm>
          <a:prstGeom prst="rect">
            <a:avLst/>
          </a:prstGeom>
        </p:spPr>
        <p:txBody>
          <a:bodyPr>
            <a:spAutoFit/>
          </a:bodyPr>
          <a:lstStyle/>
          <a:p>
            <a:pPr fontAlgn="base"/>
            <a:r>
              <a:rPr lang="en-US" dirty="0"/>
              <a:t>Psalms and Proverbs, along with Job, Ecclesiastes, and the Song of Solomon, are collectively known as the wisdom literature or the poetry books. </a:t>
            </a:r>
            <a:endParaRPr lang="en-US" b="0" i="1" dirty="0">
              <a:solidFill>
                <a:srgbClr val="333333"/>
              </a:solidFill>
              <a:effectLst/>
            </a:endParaRPr>
          </a:p>
        </p:txBody>
      </p:sp>
      <p:grpSp>
        <p:nvGrpSpPr>
          <p:cNvPr id="10" name="Group 9"/>
          <p:cNvGrpSpPr/>
          <p:nvPr/>
        </p:nvGrpSpPr>
        <p:grpSpPr>
          <a:xfrm>
            <a:off x="474302" y="1285411"/>
            <a:ext cx="3048428" cy="4398978"/>
            <a:chOff x="474302" y="1285411"/>
            <a:chExt cx="3048428" cy="4398978"/>
          </a:xfrm>
        </p:grpSpPr>
        <p:pic>
          <p:nvPicPr>
            <p:cNvPr id="7170" name="Picture 2" descr="http://www.churchwindowrestoration.com/images/Jo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302" y="1285411"/>
              <a:ext cx="3048428" cy="38753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52420" y="5176558"/>
              <a:ext cx="2329543" cy="507831"/>
            </a:xfrm>
            <a:prstGeom prst="rect">
              <a:avLst/>
            </a:prstGeom>
          </p:spPr>
          <p:txBody>
            <a:bodyPr wrap="square">
              <a:spAutoFit/>
            </a:bodyPr>
            <a:lstStyle/>
            <a:p>
              <a:r>
                <a:rPr lang="en-US" sz="900" b="0" i="1" dirty="0">
                  <a:solidFill>
                    <a:srgbClr val="000033"/>
                  </a:solidFill>
                  <a:effectLst/>
                  <a:latin typeface="Arial" panose="020B0604020202020204" pitchFamily="34" charset="0"/>
                </a:rPr>
                <a:t>"Job" (detail) Tiffany Glass and Decorating Company, 1897, Restored by </a:t>
              </a:r>
              <a:r>
                <a:rPr lang="en-US" sz="900" b="0" i="1" dirty="0" err="1">
                  <a:solidFill>
                    <a:srgbClr val="000033"/>
                  </a:solidFill>
                  <a:effectLst/>
                  <a:latin typeface="Arial" panose="020B0604020202020204" pitchFamily="34" charset="0"/>
                </a:rPr>
                <a:t>Bovard</a:t>
              </a:r>
              <a:r>
                <a:rPr lang="en-US" sz="900" b="0" i="1" dirty="0">
                  <a:solidFill>
                    <a:srgbClr val="000033"/>
                  </a:solidFill>
                  <a:effectLst/>
                  <a:latin typeface="Arial" panose="020B0604020202020204" pitchFamily="34" charset="0"/>
                </a:rPr>
                <a:t> Studio, 2000</a:t>
              </a:r>
              <a:endParaRPr lang="en-US" sz="900" dirty="0"/>
            </a:p>
          </p:txBody>
        </p:sp>
      </p:grpSp>
      <p:grpSp>
        <p:nvGrpSpPr>
          <p:cNvPr id="11" name="Group 10"/>
          <p:cNvGrpSpPr/>
          <p:nvPr/>
        </p:nvGrpSpPr>
        <p:grpSpPr>
          <a:xfrm>
            <a:off x="5551713" y="2347516"/>
            <a:ext cx="5372101" cy="4407404"/>
            <a:chOff x="5551713" y="2347516"/>
            <a:chExt cx="5372101" cy="4407404"/>
          </a:xfrm>
        </p:grpSpPr>
        <p:pic>
          <p:nvPicPr>
            <p:cNvPr id="7172" name="Picture 4" descr="https://s-media-cache-ak0.pinimg.com/736x/26/c7/5d/26c75da78d5f78e3210c1e155af864f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713" y="2347516"/>
              <a:ext cx="5372101" cy="40290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672944" y="6409984"/>
              <a:ext cx="2329543" cy="344936"/>
            </a:xfrm>
            <a:prstGeom prst="rect">
              <a:avLst/>
            </a:prstGeom>
          </p:spPr>
          <p:txBody>
            <a:bodyPr wrap="square">
              <a:spAutoFit/>
            </a:bodyPr>
            <a:lstStyle/>
            <a:p>
              <a:r>
                <a:rPr lang="en-US" sz="800" b="0" i="0" dirty="0">
                  <a:effectLst/>
                  <a:latin typeface="arial" panose="020B0604020202020204" pitchFamily="34" charset="0"/>
                </a:rPr>
                <a:t>Ecclesiastes Angels, Stained Glasses. Louis Comfort Tiffany Glass</a:t>
              </a:r>
              <a:endParaRPr lang="en-US" sz="800" dirty="0"/>
            </a:p>
          </p:txBody>
        </p:sp>
      </p:grpSp>
    </p:spTree>
    <p:extLst>
      <p:ext uri="{BB962C8B-B14F-4D97-AF65-F5344CB8AC3E}">
        <p14:creationId xmlns:p14="http://schemas.microsoft.com/office/powerpoint/2010/main" val="37456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Amos, Jonah, and Hosea</a:t>
            </a:r>
          </a:p>
        </p:txBody>
      </p:sp>
      <p:sp>
        <p:nvSpPr>
          <p:cNvPr id="3" name="Rectangle 2"/>
          <p:cNvSpPr/>
          <p:nvPr/>
        </p:nvSpPr>
        <p:spPr>
          <a:xfrm>
            <a:off x="2133600" y="967858"/>
            <a:ext cx="8501744" cy="369332"/>
          </a:xfrm>
          <a:prstGeom prst="rect">
            <a:avLst/>
          </a:prstGeom>
        </p:spPr>
        <p:txBody>
          <a:bodyPr wrap="square">
            <a:spAutoFit/>
          </a:bodyPr>
          <a:lstStyle/>
          <a:p>
            <a:pPr fontAlgn="base"/>
            <a:r>
              <a:rPr lang="en-US" dirty="0"/>
              <a:t>The Lord called prophets to minister to the people in the Northern Kingdom</a:t>
            </a:r>
          </a:p>
        </p:txBody>
      </p:sp>
      <p:pic>
        <p:nvPicPr>
          <p:cNvPr id="8194" name="Picture 2" descr="http://cache1.asset-cache.net/gc/566452185-stained-glass-window-from-bourges-cathedral-gettyimages.jpg?v=1&amp;c=IWSAsset&amp;k=2&amp;d=9QMziWNtBI6whP66vhs4of%2B7lOcCOIQAW9H6ZzwLsDopVWj2WVHRZQ5mfoNinv%2FKDMe%2BkodjzPcg3E0QC7%2FUXVcROEwpB5AbE05IKIdsL90%3D"/>
          <p:cNvPicPr>
            <a:picLocks noChangeAspect="1" noChangeArrowheads="1"/>
          </p:cNvPicPr>
          <p:nvPr/>
        </p:nvPicPr>
        <p:blipFill rotWithShape="1">
          <a:blip r:embed="rId3">
            <a:extLst>
              <a:ext uri="{28A0092B-C50C-407E-A947-70E740481C1C}">
                <a14:useLocalDpi xmlns:a14="http://schemas.microsoft.com/office/drawing/2010/main" val="0"/>
              </a:ext>
            </a:extLst>
          </a:blip>
          <a:srcRect l="3977" t="7036" r="56588" b="3480"/>
          <a:stretch/>
        </p:blipFill>
        <p:spPr bwMode="auto">
          <a:xfrm>
            <a:off x="690825" y="1466763"/>
            <a:ext cx="1709057" cy="51175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members.bib-arch.org/bswb_graphics/BSBR/06/04/BSBR060401900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767" y="1619691"/>
            <a:ext cx="3277438" cy="472241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2.bp.blogspot.com/-f0krpcsd7aY/UDyvbcvgjYI/AAAAAAAABIg/4a7Tl6ck3SI/s1600/Prophet+Jona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4823" y="1708934"/>
            <a:ext cx="2742715" cy="4633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74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Joel, Isaiah, and Micah </a:t>
            </a:r>
          </a:p>
        </p:txBody>
      </p:sp>
      <p:sp>
        <p:nvSpPr>
          <p:cNvPr id="3" name="Rectangle 2"/>
          <p:cNvSpPr/>
          <p:nvPr/>
        </p:nvSpPr>
        <p:spPr>
          <a:xfrm>
            <a:off x="1881342" y="1015663"/>
            <a:ext cx="8501744" cy="369332"/>
          </a:xfrm>
          <a:prstGeom prst="rect">
            <a:avLst/>
          </a:prstGeom>
        </p:spPr>
        <p:txBody>
          <a:bodyPr wrap="square">
            <a:spAutoFit/>
          </a:bodyPr>
          <a:lstStyle/>
          <a:p>
            <a:pPr fontAlgn="base"/>
            <a:r>
              <a:rPr lang="en-US" dirty="0"/>
              <a:t>The Lord called prophets to minister to the people in the Southern Kingdom</a:t>
            </a:r>
          </a:p>
        </p:txBody>
      </p:sp>
      <p:pic>
        <p:nvPicPr>
          <p:cNvPr id="8" name="Picture 7"/>
          <p:cNvPicPr>
            <a:picLocks noChangeAspect="1"/>
          </p:cNvPicPr>
          <p:nvPr/>
        </p:nvPicPr>
        <p:blipFill rotWithShape="1">
          <a:blip r:embed="rId3"/>
          <a:srcRect l="33334" t="31217" r="56746" b="20812"/>
          <a:stretch/>
        </p:blipFill>
        <p:spPr>
          <a:xfrm>
            <a:off x="783772" y="1568097"/>
            <a:ext cx="1741714" cy="4737468"/>
          </a:xfrm>
          <a:prstGeom prst="rect">
            <a:avLst/>
          </a:prstGeom>
        </p:spPr>
      </p:pic>
      <p:pic>
        <p:nvPicPr>
          <p:cNvPr id="9218" name="Picture 2" descr="http://beyerstudio.com/cothn/wp-content/uploads/2012/11/altar1cu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753" y="1850460"/>
            <a:ext cx="5772150" cy="41433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s-media-cache-ak0.pinimg.com/236x/7a/79/34/7a79341710a7e8126c9ad9e073bf9912.jpg"/>
          <p:cNvPicPr>
            <a:picLocks noChangeAspect="1" noChangeArrowheads="1"/>
          </p:cNvPicPr>
          <p:nvPr/>
        </p:nvPicPr>
        <p:blipFill rotWithShape="1">
          <a:blip r:embed="rId5">
            <a:extLst>
              <a:ext uri="{28A0092B-C50C-407E-A947-70E740481C1C}">
                <a14:useLocalDpi xmlns:a14="http://schemas.microsoft.com/office/drawing/2010/main" val="0"/>
              </a:ext>
            </a:extLst>
          </a:blip>
          <a:srcRect l="14816" t="969" r="22232"/>
          <a:stretch/>
        </p:blipFill>
        <p:spPr bwMode="auto">
          <a:xfrm>
            <a:off x="9459685" y="1865143"/>
            <a:ext cx="2100944" cy="439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398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132" t="8139" r="13851" b="18734"/>
          <a:stretch/>
        </p:blipFill>
        <p:spPr>
          <a:xfrm>
            <a:off x="0" y="0"/>
            <a:ext cx="12192000" cy="6858000"/>
          </a:xfrm>
          <a:prstGeom prst="rect">
            <a:avLst/>
          </a:prstGeom>
        </p:spPr>
      </p:pic>
      <p:sp>
        <p:nvSpPr>
          <p:cNvPr id="2" name="TextBox 1"/>
          <p:cNvSpPr txBox="1"/>
          <p:nvPr/>
        </p:nvSpPr>
        <p:spPr>
          <a:xfrm>
            <a:off x="72428" y="0"/>
            <a:ext cx="12119572" cy="1015663"/>
          </a:xfrm>
          <a:prstGeom prst="rect">
            <a:avLst/>
          </a:prstGeom>
          <a:noFill/>
        </p:spPr>
        <p:txBody>
          <a:bodyPr wrap="square" rtlCol="0">
            <a:spAutoFit/>
          </a:bodyPr>
          <a:lstStyle/>
          <a:p>
            <a:pPr algn="ctr"/>
            <a:r>
              <a:rPr lang="en-US" sz="6000" dirty="0"/>
              <a:t>Lehi </a:t>
            </a:r>
          </a:p>
        </p:txBody>
      </p:sp>
      <p:sp>
        <p:nvSpPr>
          <p:cNvPr id="3" name="Rectangle 2"/>
          <p:cNvSpPr/>
          <p:nvPr/>
        </p:nvSpPr>
        <p:spPr>
          <a:xfrm>
            <a:off x="1881342" y="1015663"/>
            <a:ext cx="8501744" cy="369332"/>
          </a:xfrm>
          <a:prstGeom prst="rect">
            <a:avLst/>
          </a:prstGeom>
        </p:spPr>
        <p:txBody>
          <a:bodyPr wrap="square">
            <a:spAutoFit/>
          </a:bodyPr>
          <a:lstStyle/>
          <a:p>
            <a:pPr fontAlgn="base"/>
            <a:r>
              <a:rPr lang="en-US" dirty="0"/>
              <a:t>The Lord called Lehi to leave Jerusalem before the captivity of Judah</a:t>
            </a:r>
          </a:p>
        </p:txBody>
      </p:sp>
      <p:pic>
        <p:nvPicPr>
          <p:cNvPr id="10242" name="Picture 2" descr="http://3.bp.blogspot.com/-VIEUfA3kzBo/VpCkfvj3tmI/AAAAAAAAF1g/DAcfSvEOuzs/s1600/tree%2Bvision%2B1.jpg"/>
          <p:cNvPicPr>
            <a:picLocks noChangeAspect="1" noChangeArrowheads="1"/>
          </p:cNvPicPr>
          <p:nvPr/>
        </p:nvPicPr>
        <p:blipFill rotWithShape="1">
          <a:blip r:embed="rId3">
            <a:extLst>
              <a:ext uri="{28A0092B-C50C-407E-A947-70E740481C1C}">
                <a14:useLocalDpi xmlns:a14="http://schemas.microsoft.com/office/drawing/2010/main" val="0"/>
              </a:ext>
            </a:extLst>
          </a:blip>
          <a:srcRect l="3060" t="1121" r="5226" b="17354"/>
          <a:stretch/>
        </p:blipFill>
        <p:spPr bwMode="auto">
          <a:xfrm>
            <a:off x="6594857" y="1596010"/>
            <a:ext cx="3788229" cy="50509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19525" y="4998322"/>
            <a:ext cx="4032931" cy="923330"/>
          </a:xfrm>
          <a:prstGeom prst="rect">
            <a:avLst/>
          </a:prstGeom>
        </p:spPr>
        <p:txBody>
          <a:bodyPr wrap="square">
            <a:spAutoFit/>
          </a:bodyPr>
          <a:lstStyle/>
          <a:p>
            <a:r>
              <a:rPr lang="en-US" b="0" i="0" dirty="0">
                <a:solidFill>
                  <a:srgbClr val="333333"/>
                </a:solidFill>
                <a:effectLst/>
              </a:rPr>
              <a:t>Lehi and his </a:t>
            </a:r>
            <a:r>
              <a:rPr lang="en-US" b="0" i="0" u="none" strike="noStrike" dirty="0">
                <a:solidFill>
                  <a:srgbClr val="2F393A"/>
                </a:solidFill>
                <a:effectLst/>
              </a:rPr>
              <a:t>family</a:t>
            </a:r>
            <a:r>
              <a:rPr lang="en-US" b="0" i="0" dirty="0">
                <a:solidFill>
                  <a:srgbClr val="333333"/>
                </a:solidFill>
                <a:effectLst/>
              </a:rPr>
              <a:t> left Jerusalem shortly before the Babylonians destroyed Jerusalem in 586 B.C.</a:t>
            </a:r>
            <a:endParaRPr lang="en-US" dirty="0"/>
          </a:p>
        </p:txBody>
      </p:sp>
      <p:pic>
        <p:nvPicPr>
          <p:cNvPr id="10244" name="Picture 4" descr="http://www.jerusalemeverything.com/images/close_up_st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87" y="1748410"/>
            <a:ext cx="4670425" cy="288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277136"/>
      </p:ext>
    </p:extLst>
  </p:cSld>
  <p:clrMapOvr>
    <a:masterClrMapping/>
  </p:clrMapOvr>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1486</Words>
  <Application>Microsoft Office PowerPoint</Application>
  <PresentationFormat>Widescreen</PresentationFormat>
  <Paragraphs>343</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Georgia</vt:lpstr>
      <vt:lpstr>Tw Cen MT</vt:lpstr>
      <vt:lpstr>Arial</vt:lpstr>
      <vt:lpstr>Rockwell</vt:lpstr>
      <vt:lpstr>Abadi</vt:lpstr>
      <vt:lpstr>Harrington</vt:lpstr>
      <vt:lpstr>Arial</vt:lpstr>
      <vt:lpstr>Palatino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29</cp:revision>
  <dcterms:created xsi:type="dcterms:W3CDTF">2016-02-03T13:36:56Z</dcterms:created>
  <dcterms:modified xsi:type="dcterms:W3CDTF">2020-11-16T15:28:46Z</dcterms:modified>
</cp:coreProperties>
</file>