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60" r:id="rId2"/>
    <p:sldId id="272" r:id="rId3"/>
    <p:sldId id="274" r:id="rId4"/>
    <p:sldId id="275" r:id="rId5"/>
    <p:sldId id="277" r:id="rId6"/>
    <p:sldId id="266" r:id="rId7"/>
    <p:sldId id="267" r:id="rId8"/>
    <p:sldId id="278" r:id="rId9"/>
    <p:sldId id="288" r:id="rId10"/>
    <p:sldId id="279" r:id="rId11"/>
    <p:sldId id="280" r:id="rId12"/>
    <p:sldId id="281" r:id="rId13"/>
    <p:sldId id="282" r:id="rId14"/>
    <p:sldId id="259" r:id="rId15"/>
    <p:sldId id="283" r:id="rId16"/>
    <p:sldId id="287" r:id="rId17"/>
    <p:sldId id="261" r:id="rId18"/>
    <p:sldId id="258" r:id="rId19"/>
    <p:sldId id="257" r:id="rId20"/>
    <p:sldId id="285" r:id="rId21"/>
    <p:sldId id="286" r:id="rId22"/>
    <p:sldId id="269" r:id="rId23"/>
    <p:sldId id="273" r:id="rId24"/>
    <p:sldId id="276" r:id="rId25"/>
    <p:sldId id="284" r:id="rId26"/>
    <p:sldId id="262" r:id="rId27"/>
    <p:sldId id="268" r:id="rId28"/>
    <p:sldId id="271" r:id="rId29"/>
  </p:sldIdLst>
  <p:sldSz cx="12192000" cy="6858000"/>
  <p:notesSz cx="6858000" cy="9144000"/>
  <p:embeddedFontLst>
    <p:embeddedFont>
      <p:font typeface="Abadi" panose="020B0604020104020204" pitchFamily="34" charset="0"/>
      <p:regular r:id="rId31"/>
    </p:embeddedFont>
    <p:embeddedFont>
      <p:font typeface="Bell MT" panose="02020503060305020303" pitchFamily="18" charset="0"/>
      <p:regular r:id="rId32"/>
      <p:bold r:id="rId33"/>
      <p:italic r:id="rId34"/>
    </p:embeddedFont>
    <p:embeddedFont>
      <p:font typeface="Calibri" panose="020F0502020204030204" pitchFamily="34" charset="0"/>
      <p:regular r:id="rId35"/>
      <p:bold r:id="rId36"/>
      <p:italic r:id="rId37"/>
      <p:boldItalic r:id="rId38"/>
    </p:embeddedFont>
    <p:embeddedFont>
      <p:font typeface="Century Schoolbook" panose="02040604050505020304" pitchFamily="18" charset="0"/>
      <p:regular r:id="rId39"/>
      <p:bold r:id="rId40"/>
      <p:italic r:id="rId41"/>
      <p:boldItalic r:id="rId42"/>
    </p:embeddedFont>
    <p:embeddedFont>
      <p:font typeface="Palatino" pitchFamily="2" charset="0"/>
      <p:regular r:id="rId43"/>
    </p:embeddedFont>
    <p:embeddedFont>
      <p:font typeface="Rockwell" panose="02060603020205020403" pitchFamily="18" charset="0"/>
      <p:regular r:id="rId44"/>
      <p:bold r:id="rId45"/>
      <p:italic r:id="rId46"/>
      <p:boldItalic r:id="rId47"/>
    </p:embeddedFont>
    <p:embeddedFont>
      <p:font typeface="Tw Cen MT" panose="020B0602020104020603" pitchFamily="34" charset="0"/>
      <p:regular r:id="rId48"/>
      <p:bold r:id="rId49"/>
      <p:italic r:id="rId50"/>
      <p:boldItalic r:id="rId51"/>
    </p:embeddedFont>
    <p:embeddedFont>
      <p:font typeface="Verdana" panose="020B0604030504040204" pitchFamily="34"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54"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47EF7-40D3-4883-8B63-3A80DA0C250B}" type="datetimeFigureOut">
              <a:rPr lang="en-US" smtClean="0"/>
              <a:t>11/16/2020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EACE4-9D4B-41EC-800D-819D167EB3C8}" type="slidenum">
              <a:rPr lang="en-US" smtClean="0"/>
              <a:t>‹#›</a:t>
            </a:fld>
            <a:endParaRPr lang="en-US"/>
          </a:p>
        </p:txBody>
      </p:sp>
    </p:spTree>
    <p:extLst>
      <p:ext uri="{BB962C8B-B14F-4D97-AF65-F5344CB8AC3E}">
        <p14:creationId xmlns:p14="http://schemas.microsoft.com/office/powerpoint/2010/main" val="3277289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734A6-A6AC-44F7-8F00-7E5D67B1A63E}" type="slidenum">
              <a:rPr lang="en-US" smtClean="0"/>
              <a:t>19</a:t>
            </a:fld>
            <a:endParaRPr lang="en-US"/>
          </a:p>
        </p:txBody>
      </p:sp>
    </p:spTree>
    <p:extLst>
      <p:ext uri="{BB962C8B-B14F-4D97-AF65-F5344CB8AC3E}">
        <p14:creationId xmlns:p14="http://schemas.microsoft.com/office/powerpoint/2010/main" val="1799816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734A6-A6AC-44F7-8F00-7E5D67B1A63E}" type="slidenum">
              <a:rPr lang="en-US" smtClean="0"/>
              <a:t>20</a:t>
            </a:fld>
            <a:endParaRPr lang="en-US"/>
          </a:p>
        </p:txBody>
      </p:sp>
    </p:spTree>
    <p:extLst>
      <p:ext uri="{BB962C8B-B14F-4D97-AF65-F5344CB8AC3E}">
        <p14:creationId xmlns:p14="http://schemas.microsoft.com/office/powerpoint/2010/main" val="545418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734A6-A6AC-44F7-8F00-7E5D67B1A63E}" type="slidenum">
              <a:rPr lang="en-US" smtClean="0"/>
              <a:t>21</a:t>
            </a:fld>
            <a:endParaRPr lang="en-US"/>
          </a:p>
        </p:txBody>
      </p:sp>
    </p:spTree>
    <p:extLst>
      <p:ext uri="{BB962C8B-B14F-4D97-AF65-F5344CB8AC3E}">
        <p14:creationId xmlns:p14="http://schemas.microsoft.com/office/powerpoint/2010/main" val="3367259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DA1DA8-EC52-4706-AB8E-97D44C7ECA5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DD85A-1C11-40A8-BE0A-9D8C12CA94F4}" type="slidenum">
              <a:rPr lang="en-US" smtClean="0"/>
              <a:t>‹#›</a:t>
            </a:fld>
            <a:endParaRPr lang="en-US"/>
          </a:p>
        </p:txBody>
      </p:sp>
    </p:spTree>
    <p:extLst>
      <p:ext uri="{BB962C8B-B14F-4D97-AF65-F5344CB8AC3E}">
        <p14:creationId xmlns:p14="http://schemas.microsoft.com/office/powerpoint/2010/main" val="3290302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DA1DA8-EC52-4706-AB8E-97D44C7ECA5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DD85A-1C11-40A8-BE0A-9D8C12CA94F4}" type="slidenum">
              <a:rPr lang="en-US" smtClean="0"/>
              <a:t>‹#›</a:t>
            </a:fld>
            <a:endParaRPr lang="en-US"/>
          </a:p>
        </p:txBody>
      </p:sp>
    </p:spTree>
    <p:extLst>
      <p:ext uri="{BB962C8B-B14F-4D97-AF65-F5344CB8AC3E}">
        <p14:creationId xmlns:p14="http://schemas.microsoft.com/office/powerpoint/2010/main" val="347952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DA1DA8-EC52-4706-AB8E-97D44C7ECA5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DD85A-1C11-40A8-BE0A-9D8C12CA94F4}" type="slidenum">
              <a:rPr lang="en-US" smtClean="0"/>
              <a:t>‹#›</a:t>
            </a:fld>
            <a:endParaRPr lang="en-US"/>
          </a:p>
        </p:txBody>
      </p:sp>
    </p:spTree>
    <p:extLst>
      <p:ext uri="{BB962C8B-B14F-4D97-AF65-F5344CB8AC3E}">
        <p14:creationId xmlns:p14="http://schemas.microsoft.com/office/powerpoint/2010/main" val="115689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DA1DA8-EC52-4706-AB8E-97D44C7ECA5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DD85A-1C11-40A8-BE0A-9D8C12CA94F4}" type="slidenum">
              <a:rPr lang="en-US" smtClean="0"/>
              <a:t>‹#›</a:t>
            </a:fld>
            <a:endParaRPr lang="en-US"/>
          </a:p>
        </p:txBody>
      </p:sp>
    </p:spTree>
    <p:extLst>
      <p:ext uri="{BB962C8B-B14F-4D97-AF65-F5344CB8AC3E}">
        <p14:creationId xmlns:p14="http://schemas.microsoft.com/office/powerpoint/2010/main" val="214184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DA1DA8-EC52-4706-AB8E-97D44C7ECA5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DD85A-1C11-40A8-BE0A-9D8C12CA94F4}" type="slidenum">
              <a:rPr lang="en-US" smtClean="0"/>
              <a:t>‹#›</a:t>
            </a:fld>
            <a:endParaRPr lang="en-US"/>
          </a:p>
        </p:txBody>
      </p:sp>
    </p:spTree>
    <p:extLst>
      <p:ext uri="{BB962C8B-B14F-4D97-AF65-F5344CB8AC3E}">
        <p14:creationId xmlns:p14="http://schemas.microsoft.com/office/powerpoint/2010/main" val="1350321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DA1DA8-EC52-4706-AB8E-97D44C7ECA56}"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DD85A-1C11-40A8-BE0A-9D8C12CA94F4}" type="slidenum">
              <a:rPr lang="en-US" smtClean="0"/>
              <a:t>‹#›</a:t>
            </a:fld>
            <a:endParaRPr lang="en-US"/>
          </a:p>
        </p:txBody>
      </p:sp>
    </p:spTree>
    <p:extLst>
      <p:ext uri="{BB962C8B-B14F-4D97-AF65-F5344CB8AC3E}">
        <p14:creationId xmlns:p14="http://schemas.microsoft.com/office/powerpoint/2010/main" val="66779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DA1DA8-EC52-4706-AB8E-97D44C7ECA56}"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BDD85A-1C11-40A8-BE0A-9D8C12CA94F4}" type="slidenum">
              <a:rPr lang="en-US" smtClean="0"/>
              <a:t>‹#›</a:t>
            </a:fld>
            <a:endParaRPr lang="en-US"/>
          </a:p>
        </p:txBody>
      </p:sp>
    </p:spTree>
    <p:extLst>
      <p:ext uri="{BB962C8B-B14F-4D97-AF65-F5344CB8AC3E}">
        <p14:creationId xmlns:p14="http://schemas.microsoft.com/office/powerpoint/2010/main" val="1668375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DA1DA8-EC52-4706-AB8E-97D44C7ECA56}"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BDD85A-1C11-40A8-BE0A-9D8C12CA94F4}" type="slidenum">
              <a:rPr lang="en-US" smtClean="0"/>
              <a:t>‹#›</a:t>
            </a:fld>
            <a:endParaRPr lang="en-US"/>
          </a:p>
        </p:txBody>
      </p:sp>
    </p:spTree>
    <p:extLst>
      <p:ext uri="{BB962C8B-B14F-4D97-AF65-F5344CB8AC3E}">
        <p14:creationId xmlns:p14="http://schemas.microsoft.com/office/powerpoint/2010/main" val="3630931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A1DA8-EC52-4706-AB8E-97D44C7ECA56}"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BDD85A-1C11-40A8-BE0A-9D8C12CA94F4}" type="slidenum">
              <a:rPr lang="en-US" smtClean="0"/>
              <a:t>‹#›</a:t>
            </a:fld>
            <a:endParaRPr lang="en-US"/>
          </a:p>
        </p:txBody>
      </p:sp>
    </p:spTree>
    <p:extLst>
      <p:ext uri="{BB962C8B-B14F-4D97-AF65-F5344CB8AC3E}">
        <p14:creationId xmlns:p14="http://schemas.microsoft.com/office/powerpoint/2010/main" val="2380223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DA1DA8-EC52-4706-AB8E-97D44C7ECA56}"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DD85A-1C11-40A8-BE0A-9D8C12CA94F4}" type="slidenum">
              <a:rPr lang="en-US" smtClean="0"/>
              <a:t>‹#›</a:t>
            </a:fld>
            <a:endParaRPr lang="en-US"/>
          </a:p>
        </p:txBody>
      </p:sp>
    </p:spTree>
    <p:extLst>
      <p:ext uri="{BB962C8B-B14F-4D97-AF65-F5344CB8AC3E}">
        <p14:creationId xmlns:p14="http://schemas.microsoft.com/office/powerpoint/2010/main" val="64046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DA1DA8-EC52-4706-AB8E-97D44C7ECA56}"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DD85A-1C11-40A8-BE0A-9D8C12CA94F4}" type="slidenum">
              <a:rPr lang="en-US" smtClean="0"/>
              <a:t>‹#›</a:t>
            </a:fld>
            <a:endParaRPr lang="en-US"/>
          </a:p>
        </p:txBody>
      </p:sp>
    </p:spTree>
    <p:extLst>
      <p:ext uri="{BB962C8B-B14F-4D97-AF65-F5344CB8AC3E}">
        <p14:creationId xmlns:p14="http://schemas.microsoft.com/office/powerpoint/2010/main" val="4179491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A1DA8-EC52-4706-AB8E-97D44C7ECA56}"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DD85A-1C11-40A8-BE0A-9D8C12CA94F4}" type="slidenum">
              <a:rPr lang="en-US" smtClean="0"/>
              <a:t>‹#›</a:t>
            </a:fld>
            <a:endParaRPr lang="en-US"/>
          </a:p>
        </p:txBody>
      </p:sp>
    </p:spTree>
    <p:extLst>
      <p:ext uri="{BB962C8B-B14F-4D97-AF65-F5344CB8AC3E}">
        <p14:creationId xmlns:p14="http://schemas.microsoft.com/office/powerpoint/2010/main" val="3816032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e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ehow.com/how_2145844_recite-hallel-passover.html"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1846907" cy="369332"/>
          </a:xfrm>
          <a:prstGeom prst="rect">
            <a:avLst/>
          </a:prstGeom>
          <a:noFill/>
        </p:spPr>
        <p:txBody>
          <a:bodyPr wrap="square" rtlCol="0">
            <a:spAutoFit/>
          </a:bodyPr>
          <a:lstStyle/>
          <a:p>
            <a:r>
              <a:rPr lang="en-US" dirty="0"/>
              <a:t>Lesson 115</a:t>
            </a:r>
          </a:p>
        </p:txBody>
      </p:sp>
      <p:sp>
        <p:nvSpPr>
          <p:cNvPr id="4" name="TextBox 3"/>
          <p:cNvSpPr txBox="1"/>
          <p:nvPr/>
        </p:nvSpPr>
        <p:spPr>
          <a:xfrm>
            <a:off x="-1" y="641287"/>
            <a:ext cx="12192001" cy="2954655"/>
          </a:xfrm>
          <a:prstGeom prst="rect">
            <a:avLst/>
          </a:prstGeom>
          <a:noFill/>
        </p:spPr>
        <p:txBody>
          <a:bodyPr wrap="square" rtlCol="0">
            <a:spAutoFit/>
          </a:bodyPr>
          <a:lstStyle/>
          <a:p>
            <a:pPr algn="ctr"/>
            <a:r>
              <a:rPr lang="en-US" sz="6600" dirty="0"/>
              <a:t>Sacred Songs, Poems, and Prayers</a:t>
            </a:r>
          </a:p>
          <a:p>
            <a:pPr algn="ctr"/>
            <a:endParaRPr lang="en-US" sz="6600" dirty="0"/>
          </a:p>
          <a:p>
            <a:pPr algn="ctr"/>
            <a:r>
              <a:rPr lang="en-US" sz="5400" dirty="0"/>
              <a:t>Psalms Part 2</a:t>
            </a:r>
          </a:p>
        </p:txBody>
      </p:sp>
      <p:sp>
        <p:nvSpPr>
          <p:cNvPr id="3" name="Rectangle 2"/>
          <p:cNvSpPr/>
          <p:nvPr/>
        </p:nvSpPr>
        <p:spPr>
          <a:xfrm>
            <a:off x="4953064" y="4514228"/>
            <a:ext cx="1741182" cy="369332"/>
          </a:xfrm>
          <a:prstGeom prst="rect">
            <a:avLst/>
          </a:prstGeom>
        </p:spPr>
        <p:txBody>
          <a:bodyPr wrap="none">
            <a:spAutoFit/>
          </a:bodyPr>
          <a:lstStyle/>
          <a:p>
            <a:pPr fontAlgn="base"/>
            <a:r>
              <a:rPr lang="en-US" dirty="0">
                <a:solidFill>
                  <a:srgbClr val="0070C0"/>
                </a:solidFill>
              </a:rPr>
              <a:t>Psalms  51-150</a:t>
            </a:r>
            <a:endParaRPr lang="en-US" b="0" i="0" dirty="0">
              <a:solidFill>
                <a:srgbClr val="0070C0"/>
              </a:solidFill>
              <a:effectLst/>
            </a:endParaRPr>
          </a:p>
        </p:txBody>
      </p:sp>
      <p:grpSp>
        <p:nvGrpSpPr>
          <p:cNvPr id="83" name="Group 82"/>
          <p:cNvGrpSpPr/>
          <p:nvPr/>
        </p:nvGrpSpPr>
        <p:grpSpPr>
          <a:xfrm rot="1092222">
            <a:off x="8588188" y="2176966"/>
            <a:ext cx="2752165" cy="3975848"/>
            <a:chOff x="533400" y="2418728"/>
            <a:chExt cx="2752165" cy="3975848"/>
          </a:xfrm>
        </p:grpSpPr>
        <p:sp>
          <p:nvSpPr>
            <p:cNvPr id="84" name="Rectangle 83"/>
            <p:cNvSpPr/>
            <p:nvPr/>
          </p:nvSpPr>
          <p:spPr>
            <a:xfrm>
              <a:off x="618565" y="2418728"/>
              <a:ext cx="2667000" cy="3962400"/>
            </a:xfrm>
            <a:prstGeom prst="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ame 84"/>
            <p:cNvSpPr/>
            <p:nvPr/>
          </p:nvSpPr>
          <p:spPr>
            <a:xfrm>
              <a:off x="770965" y="2494928"/>
              <a:ext cx="2362200" cy="3810000"/>
            </a:xfrm>
            <a:prstGeom prst="frame">
              <a:avLst>
                <a:gd name="adj1" fmla="val 1873"/>
              </a:avLst>
            </a:prstGeom>
            <a:solidFill>
              <a:srgbClr val="E6C4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85"/>
            <p:cNvSpPr txBox="1"/>
            <p:nvPr/>
          </p:nvSpPr>
          <p:spPr>
            <a:xfrm>
              <a:off x="923365" y="2647328"/>
              <a:ext cx="2057400" cy="646331"/>
            </a:xfrm>
            <a:prstGeom prst="rect">
              <a:avLst/>
            </a:prstGeom>
            <a:noFill/>
          </p:spPr>
          <p:txBody>
            <a:bodyPr wrap="square" rtlCol="0">
              <a:spAutoFit/>
            </a:bodyPr>
            <a:lstStyle/>
            <a:p>
              <a:pPr algn="ctr"/>
              <a:r>
                <a:rPr lang="en-US" sz="3600" dirty="0">
                  <a:solidFill>
                    <a:srgbClr val="E6C448"/>
                  </a:solidFill>
                  <a:latin typeface="Bell MT" panose="02020503060305020303" pitchFamily="18" charset="0"/>
                  <a:cs typeface="Angsana New" pitchFamily="18" charset="-34"/>
                </a:rPr>
                <a:t>HYMNS</a:t>
              </a:r>
            </a:p>
          </p:txBody>
        </p:sp>
        <p:grpSp>
          <p:nvGrpSpPr>
            <p:cNvPr id="87" name="Group 86"/>
            <p:cNvGrpSpPr/>
            <p:nvPr/>
          </p:nvGrpSpPr>
          <p:grpSpPr>
            <a:xfrm>
              <a:off x="1342497" y="3446059"/>
              <a:ext cx="1219136" cy="745062"/>
              <a:chOff x="2931459" y="4937760"/>
              <a:chExt cx="4020670" cy="1965955"/>
            </a:xfrm>
          </p:grpSpPr>
          <p:grpSp>
            <p:nvGrpSpPr>
              <p:cNvPr id="89" name="Group 88"/>
              <p:cNvGrpSpPr/>
              <p:nvPr/>
            </p:nvGrpSpPr>
            <p:grpSpPr>
              <a:xfrm>
                <a:off x="2931459" y="5266765"/>
                <a:ext cx="381000" cy="1600200"/>
                <a:chOff x="3854824" y="4876800"/>
                <a:chExt cx="381000" cy="1600200"/>
              </a:xfrm>
            </p:grpSpPr>
            <p:sp>
              <p:nvSpPr>
                <p:cNvPr id="156" name="Rounded Rectangle 155"/>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6571129" y="5275729"/>
                <a:ext cx="381000" cy="1600200"/>
                <a:chOff x="3854824" y="4876800"/>
                <a:chExt cx="381000" cy="1600200"/>
              </a:xfrm>
            </p:grpSpPr>
            <p:sp>
              <p:nvSpPr>
                <p:cNvPr id="152" name="Rounded Rectangle 151"/>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4343400" y="4937760"/>
                <a:ext cx="457200" cy="1920240"/>
                <a:chOff x="3854824" y="4876800"/>
                <a:chExt cx="381000" cy="1600200"/>
              </a:xfrm>
            </p:grpSpPr>
            <p:sp>
              <p:nvSpPr>
                <p:cNvPr id="148" name="Rounded Rectangle 147"/>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5029200" y="4937760"/>
                <a:ext cx="457200" cy="1920240"/>
                <a:chOff x="3854824" y="4876800"/>
                <a:chExt cx="381000" cy="1600200"/>
              </a:xfrm>
            </p:grpSpPr>
            <p:sp>
              <p:nvSpPr>
                <p:cNvPr id="144" name="Rounded Rectangle 143"/>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3505200" y="5577840"/>
                <a:ext cx="304800" cy="1280160"/>
                <a:chOff x="3854824" y="4876800"/>
                <a:chExt cx="381000" cy="1600200"/>
              </a:xfrm>
            </p:grpSpPr>
            <p:sp>
              <p:nvSpPr>
                <p:cNvPr id="140" name="Rounded Rectangle 139"/>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6042212" y="5586805"/>
                <a:ext cx="304800" cy="1280159"/>
                <a:chOff x="3854824" y="4876800"/>
                <a:chExt cx="381000" cy="1600199"/>
              </a:xfrm>
            </p:grpSpPr>
            <p:sp>
              <p:nvSpPr>
                <p:cNvPr id="136" name="Rounded Rectangle 135"/>
                <p:cNvSpPr/>
                <p:nvPr/>
              </p:nvSpPr>
              <p:spPr>
                <a:xfrm>
                  <a:off x="3962400" y="5257799"/>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4025153" y="5262281"/>
                <a:ext cx="367553" cy="1586753"/>
                <a:chOff x="3854824" y="4876800"/>
                <a:chExt cx="381000" cy="1600200"/>
              </a:xfrm>
            </p:grpSpPr>
            <p:sp>
              <p:nvSpPr>
                <p:cNvPr id="132" name="Rounded Rectangle 131"/>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5459506" y="5271246"/>
                <a:ext cx="389966" cy="1582271"/>
                <a:chOff x="3854824" y="4876800"/>
                <a:chExt cx="381000" cy="1600200"/>
              </a:xfrm>
            </p:grpSpPr>
            <p:sp>
              <p:nvSpPr>
                <p:cNvPr id="128" name="Rounded Rectangle 127"/>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Oval 96"/>
              <p:cNvSpPr/>
              <p:nvPr/>
            </p:nvSpPr>
            <p:spPr>
              <a:xfrm>
                <a:off x="4701988" y="5732930"/>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4648200" y="5867400"/>
                <a:ext cx="152400" cy="9906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4809565" y="5867401"/>
                <a:ext cx="152400" cy="9906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4979894" y="5867400"/>
                <a:ext cx="152400" cy="9906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4688541" y="5862918"/>
                <a:ext cx="416859" cy="8068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Block Arc 101"/>
              <p:cNvSpPr/>
              <p:nvPr/>
            </p:nvSpPr>
            <p:spPr>
              <a:xfrm rot="10800000">
                <a:off x="4724400" y="5410200"/>
                <a:ext cx="333375" cy="381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Rounded Rectangle 102"/>
              <p:cNvSpPr/>
              <p:nvPr/>
            </p:nvSpPr>
            <p:spPr>
              <a:xfrm>
                <a:off x="4267200" y="6042212"/>
                <a:ext cx="206187" cy="815788"/>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5351928" y="6033247"/>
                <a:ext cx="210671" cy="815788"/>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3989293" y="6060140"/>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3836893" y="6060140"/>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a:off x="3720352" y="606910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3191434" y="6051175"/>
                <a:ext cx="407895" cy="797859"/>
                <a:chOff x="3191434" y="6051175"/>
                <a:chExt cx="407895" cy="797859"/>
              </a:xfrm>
            </p:grpSpPr>
            <p:sp>
              <p:nvSpPr>
                <p:cNvPr id="125" name="Rounded Rectangle 124"/>
                <p:cNvSpPr/>
                <p:nvPr/>
              </p:nvSpPr>
              <p:spPr>
                <a:xfrm>
                  <a:off x="3460376"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3316940"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3191434"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6275294" y="6060141"/>
                <a:ext cx="407895" cy="797859"/>
                <a:chOff x="3191434" y="6051175"/>
                <a:chExt cx="407895" cy="797859"/>
              </a:xfrm>
            </p:grpSpPr>
            <p:sp>
              <p:nvSpPr>
                <p:cNvPr id="122" name="Rounded Rectangle 121"/>
                <p:cNvSpPr/>
                <p:nvPr/>
              </p:nvSpPr>
              <p:spPr>
                <a:xfrm>
                  <a:off x="3460376"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3316940"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3191434"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5715000" y="6060141"/>
                <a:ext cx="407895" cy="797859"/>
                <a:chOff x="3191434" y="6051175"/>
                <a:chExt cx="407895" cy="797859"/>
              </a:xfrm>
            </p:grpSpPr>
            <p:sp>
              <p:nvSpPr>
                <p:cNvPr id="119" name="Rounded Rectangle 118"/>
                <p:cNvSpPr/>
                <p:nvPr/>
              </p:nvSpPr>
              <p:spPr>
                <a:xfrm>
                  <a:off x="3460376"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3316940"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3191434"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ounded Rectangle 110"/>
              <p:cNvSpPr/>
              <p:nvPr/>
            </p:nvSpPr>
            <p:spPr>
              <a:xfrm flipV="1">
                <a:off x="3048000" y="6750423"/>
                <a:ext cx="3810000" cy="15329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flipV="1">
                <a:off x="3200400" y="6042211"/>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flipV="1">
                <a:off x="6275294" y="6033246"/>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flipV="1">
                <a:off x="3729318" y="6024282"/>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flipV="1">
                <a:off x="5728447" y="6024282"/>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flipV="1">
                <a:off x="4262718" y="6033246"/>
                <a:ext cx="197224" cy="8964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flipV="1">
                <a:off x="5342965" y="6019799"/>
                <a:ext cx="215153" cy="5827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4648200" y="6615952"/>
                <a:ext cx="533400" cy="2420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p:cNvSpPr/>
            <p:nvPr/>
          </p:nvSpPr>
          <p:spPr>
            <a:xfrm flipH="1">
              <a:off x="533400" y="2432176"/>
              <a:ext cx="85165" cy="3962400"/>
            </a:xfrm>
            <a:prstGeom prst="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rot="20168422">
            <a:off x="587392" y="2549117"/>
            <a:ext cx="2770094" cy="2425238"/>
            <a:chOff x="228600" y="381000"/>
            <a:chExt cx="3505068" cy="2501531"/>
          </a:xfrm>
        </p:grpSpPr>
        <p:grpSp>
          <p:nvGrpSpPr>
            <p:cNvPr id="161" name="Group 160"/>
            <p:cNvGrpSpPr/>
            <p:nvPr/>
          </p:nvGrpSpPr>
          <p:grpSpPr>
            <a:xfrm>
              <a:off x="228600" y="381000"/>
              <a:ext cx="3505068" cy="2501531"/>
              <a:chOff x="534986" y="381000"/>
              <a:chExt cx="2637111" cy="2501531"/>
            </a:xfrm>
          </p:grpSpPr>
          <p:sp>
            <p:nvSpPr>
              <p:cNvPr id="163" name="Rectangle 16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p:cNvGrpSpPr/>
              <p:nvPr/>
            </p:nvGrpSpPr>
            <p:grpSpPr>
              <a:xfrm>
                <a:off x="534986" y="384805"/>
                <a:ext cx="457200" cy="2497726"/>
                <a:chOff x="533400" y="381000"/>
                <a:chExt cx="457200" cy="2497726"/>
              </a:xfrm>
            </p:grpSpPr>
            <p:sp>
              <p:nvSpPr>
                <p:cNvPr id="170" name="Oval 16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ounded Rectangle 17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2714897" y="381000"/>
                <a:ext cx="457200" cy="2497726"/>
                <a:chOff x="2714897" y="457200"/>
                <a:chExt cx="457200" cy="2497726"/>
              </a:xfrm>
            </p:grpSpPr>
            <p:sp>
              <p:nvSpPr>
                <p:cNvPr id="166" name="Oval 16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Rectangle 161"/>
            <p:cNvSpPr/>
            <p:nvPr/>
          </p:nvSpPr>
          <p:spPr>
            <a:xfrm>
              <a:off x="842492" y="972693"/>
              <a:ext cx="2293346" cy="338554"/>
            </a:xfrm>
            <a:prstGeom prst="rect">
              <a:avLst/>
            </a:prstGeom>
          </p:spPr>
          <p:txBody>
            <a:bodyPr wrap="square">
              <a:spAutoFit/>
            </a:bodyPr>
            <a:lstStyle/>
            <a:p>
              <a:endParaRPr lang="en-US" sz="1600" i="1" dirty="0"/>
            </a:p>
          </p:txBody>
        </p:sp>
      </p:grpSp>
    </p:spTree>
    <p:extLst>
      <p:ext uri="{BB962C8B-B14F-4D97-AF65-F5344CB8AC3E}">
        <p14:creationId xmlns:p14="http://schemas.microsoft.com/office/powerpoint/2010/main" val="2557735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937"/>
            <a:ext cx="12192001" cy="769441"/>
          </a:xfrm>
          <a:prstGeom prst="rect">
            <a:avLst/>
          </a:prstGeom>
          <a:noFill/>
        </p:spPr>
        <p:txBody>
          <a:bodyPr wrap="square" rtlCol="0">
            <a:spAutoFit/>
          </a:bodyPr>
          <a:lstStyle/>
          <a:p>
            <a:pPr algn="ctr" fontAlgn="base"/>
            <a:r>
              <a:rPr lang="en-US" sz="4400" dirty="0"/>
              <a:t>Children are a cherished gift from the Lord</a:t>
            </a:r>
          </a:p>
        </p:txBody>
      </p:sp>
      <p:sp>
        <p:nvSpPr>
          <p:cNvPr id="6" name="AutoShape 2" descr="https://openclipart.org/download/230166/map_ico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group of child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301" y="1003478"/>
            <a:ext cx="4286250" cy="28575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897313" y="3861406"/>
            <a:ext cx="3458291" cy="2661579"/>
            <a:chOff x="587392" y="2549117"/>
            <a:chExt cx="2770094" cy="2425238"/>
          </a:xfrm>
        </p:grpSpPr>
        <p:grpSp>
          <p:nvGrpSpPr>
            <p:cNvPr id="7" name="Group 6"/>
            <p:cNvGrpSpPr/>
            <p:nvPr/>
          </p:nvGrpSpPr>
          <p:grpSpPr>
            <a:xfrm>
              <a:off x="587392" y="2549117"/>
              <a:ext cx="2770094" cy="2425238"/>
              <a:chOff x="228600" y="381000"/>
              <a:chExt cx="3505068" cy="2501531"/>
            </a:xfrm>
          </p:grpSpPr>
          <p:grpSp>
            <p:nvGrpSpPr>
              <p:cNvPr id="8" name="Group 7"/>
              <p:cNvGrpSpPr/>
              <p:nvPr/>
            </p:nvGrpSpPr>
            <p:grpSpPr>
              <a:xfrm>
                <a:off x="228600" y="381000"/>
                <a:ext cx="3505068" cy="2501531"/>
                <a:chOff x="534986" y="381000"/>
                <a:chExt cx="2637111" cy="2501531"/>
              </a:xfrm>
            </p:grpSpPr>
            <p:sp>
              <p:nvSpPr>
                <p:cNvPr id="10" name="Rectangle 9"/>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34986" y="384805"/>
                  <a:ext cx="457200" cy="2497726"/>
                  <a:chOff x="533400" y="381000"/>
                  <a:chExt cx="457200" cy="2497726"/>
                </a:xfrm>
              </p:grpSpPr>
              <p:sp>
                <p:nvSpPr>
                  <p:cNvPr id="17" name="Oval 1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714897" y="381000"/>
                  <a:ext cx="457200" cy="2497726"/>
                  <a:chOff x="2714897" y="457200"/>
                  <a:chExt cx="457200" cy="2497726"/>
                </a:xfrm>
              </p:grpSpPr>
              <p:sp>
                <p:nvSpPr>
                  <p:cNvPr id="13" name="Oval 1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842492" y="972693"/>
                <a:ext cx="2293346" cy="338554"/>
              </a:xfrm>
              <a:prstGeom prst="rect">
                <a:avLst/>
              </a:prstGeom>
            </p:spPr>
            <p:txBody>
              <a:bodyPr wrap="square">
                <a:spAutoFit/>
              </a:bodyPr>
              <a:lstStyle/>
              <a:p>
                <a:endParaRPr lang="en-US" sz="1600" i="1" dirty="0"/>
              </a:p>
            </p:txBody>
          </p:sp>
        </p:grpSp>
        <p:sp>
          <p:nvSpPr>
            <p:cNvPr id="2" name="Rectangle 1"/>
            <p:cNvSpPr/>
            <p:nvPr/>
          </p:nvSpPr>
          <p:spPr>
            <a:xfrm>
              <a:off x="1100809" y="3262052"/>
              <a:ext cx="1894715" cy="981564"/>
            </a:xfrm>
            <a:prstGeom prst="rect">
              <a:avLst/>
            </a:prstGeom>
          </p:spPr>
          <p:txBody>
            <a:bodyPr wrap="square">
              <a:spAutoFit/>
            </a:bodyPr>
            <a:lstStyle/>
            <a:p>
              <a:pPr algn="ctr"/>
              <a:r>
                <a:rPr lang="en-US" sz="1600" b="1" dirty="0">
                  <a:solidFill>
                    <a:srgbClr val="333333"/>
                  </a:solidFill>
                </a:rPr>
                <a:t>Children are gifts from the Lord and can bring parents great happiness</a:t>
              </a:r>
              <a:endParaRPr lang="en-US" sz="1600" dirty="0"/>
            </a:p>
          </p:txBody>
        </p:sp>
      </p:grpSp>
      <p:sp>
        <p:nvSpPr>
          <p:cNvPr id="5" name="TextBox 4"/>
          <p:cNvSpPr txBox="1"/>
          <p:nvPr/>
        </p:nvSpPr>
        <p:spPr>
          <a:xfrm>
            <a:off x="591390" y="1367073"/>
            <a:ext cx="2889013" cy="923330"/>
          </a:xfrm>
          <a:prstGeom prst="rect">
            <a:avLst/>
          </a:prstGeom>
          <a:noFill/>
        </p:spPr>
        <p:txBody>
          <a:bodyPr wrap="square" rtlCol="0">
            <a:spAutoFit/>
          </a:bodyPr>
          <a:lstStyle/>
          <a:p>
            <a:r>
              <a:rPr lang="en-US" dirty="0"/>
              <a:t>Heritage--an inheritance, possession, or gift from the Lord.</a:t>
            </a:r>
          </a:p>
        </p:txBody>
      </p:sp>
      <p:sp>
        <p:nvSpPr>
          <p:cNvPr id="23" name="TextBox 22"/>
          <p:cNvSpPr txBox="1"/>
          <p:nvPr/>
        </p:nvSpPr>
        <p:spPr>
          <a:xfrm>
            <a:off x="600160" y="2610242"/>
            <a:ext cx="2889013" cy="646331"/>
          </a:xfrm>
          <a:prstGeom prst="rect">
            <a:avLst/>
          </a:prstGeom>
          <a:noFill/>
        </p:spPr>
        <p:txBody>
          <a:bodyPr wrap="square" rtlCol="0">
            <a:spAutoFit/>
          </a:bodyPr>
          <a:lstStyle/>
          <a:p>
            <a:r>
              <a:rPr lang="en-US" dirty="0"/>
              <a:t>Quiver—a case for holding arrows</a:t>
            </a:r>
          </a:p>
        </p:txBody>
      </p:sp>
      <p:grpSp>
        <p:nvGrpSpPr>
          <p:cNvPr id="24" name="Group 57"/>
          <p:cNvGrpSpPr/>
          <p:nvPr/>
        </p:nvGrpSpPr>
        <p:grpSpPr>
          <a:xfrm rot="2308344">
            <a:off x="2164373" y="2421918"/>
            <a:ext cx="484703" cy="3402698"/>
            <a:chOff x="4757304" y="1219200"/>
            <a:chExt cx="924791" cy="4114800"/>
          </a:xfrm>
        </p:grpSpPr>
        <p:grpSp>
          <p:nvGrpSpPr>
            <p:cNvPr id="25" name="Group 30"/>
            <p:cNvGrpSpPr/>
            <p:nvPr/>
          </p:nvGrpSpPr>
          <p:grpSpPr>
            <a:xfrm rot="10800000">
              <a:off x="4757304" y="1295400"/>
              <a:ext cx="576695" cy="3179864"/>
              <a:chOff x="4679408" y="1676400"/>
              <a:chExt cx="927343" cy="1987415"/>
            </a:xfrm>
          </p:grpSpPr>
          <p:sp>
            <p:nvSpPr>
              <p:cNvPr id="41" name="Pentagon 40"/>
              <p:cNvSpPr/>
              <p:nvPr/>
            </p:nvSpPr>
            <p:spPr>
              <a:xfrm rot="16200000">
                <a:off x="4457700" y="2705100"/>
                <a:ext cx="1447800" cy="304800"/>
              </a:xfrm>
              <a:prstGeom prst="homePlate">
                <a:avLst/>
              </a:prstGeom>
              <a:solidFill>
                <a:srgbClr val="99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ightning Bolt 23"/>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ightning Bolt 25"/>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oup 31"/>
            <p:cNvGrpSpPr/>
            <p:nvPr/>
          </p:nvGrpSpPr>
          <p:grpSpPr>
            <a:xfrm rot="10800000">
              <a:off x="5029200" y="1219200"/>
              <a:ext cx="576695" cy="3179864"/>
              <a:chOff x="4679408" y="1676400"/>
              <a:chExt cx="927343" cy="1987415"/>
            </a:xfrm>
          </p:grpSpPr>
          <p:sp>
            <p:nvSpPr>
              <p:cNvPr id="37" name="Pentagon 36"/>
              <p:cNvSpPr/>
              <p:nvPr/>
            </p:nvSpPr>
            <p:spPr>
              <a:xfrm rot="16200000">
                <a:off x="4457700" y="2705100"/>
                <a:ext cx="1447800" cy="304800"/>
              </a:xfrm>
              <a:prstGeom prst="homePlate">
                <a:avLst/>
              </a:prstGeom>
              <a:solidFill>
                <a:srgbClr val="9966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ightning Bolt 37"/>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ightning Bolt 38"/>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36"/>
            <p:cNvGrpSpPr/>
            <p:nvPr/>
          </p:nvGrpSpPr>
          <p:grpSpPr>
            <a:xfrm rot="10800000">
              <a:off x="5105400" y="1905000"/>
              <a:ext cx="576695" cy="3179864"/>
              <a:chOff x="4679408" y="1676400"/>
              <a:chExt cx="927343" cy="1987415"/>
            </a:xfrm>
          </p:grpSpPr>
          <p:sp>
            <p:nvSpPr>
              <p:cNvPr id="33" name="Pentagon 32"/>
              <p:cNvSpPr/>
              <p:nvPr/>
            </p:nvSpPr>
            <p:spPr>
              <a:xfrm rot="16200000">
                <a:off x="4457700" y="2705100"/>
                <a:ext cx="1447800" cy="304800"/>
              </a:xfrm>
              <a:prstGeom prst="homePlate">
                <a:avLst/>
              </a:prstGeom>
              <a:solidFill>
                <a:srgbClr val="99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ightning Bolt 33"/>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ightning Bolt 34"/>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 name="Rounded Rectangle 51"/>
            <p:cNvSpPr/>
            <p:nvPr/>
          </p:nvSpPr>
          <p:spPr>
            <a:xfrm>
              <a:off x="4876800" y="2971800"/>
              <a:ext cx="685800" cy="2362200"/>
            </a:xfrm>
            <a:prstGeom prst="roundRect">
              <a:avLst>
                <a:gd name="adj" fmla="val 28096"/>
              </a:avLst>
            </a:prstGeom>
            <a:solidFill>
              <a:srgbClr val="66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52"/>
            <p:cNvGrpSpPr/>
            <p:nvPr/>
          </p:nvGrpSpPr>
          <p:grpSpPr>
            <a:xfrm rot="5400000">
              <a:off x="4114800" y="3886200"/>
              <a:ext cx="2438400" cy="457200"/>
              <a:chOff x="3962400" y="5105400"/>
              <a:chExt cx="2677885" cy="1143001"/>
            </a:xfrm>
          </p:grpSpPr>
          <p:sp>
            <p:nvSpPr>
              <p:cNvPr id="30" name="Multiply 29"/>
              <p:cNvSpPr/>
              <p:nvPr/>
            </p:nvSpPr>
            <p:spPr>
              <a:xfrm>
                <a:off x="3962400" y="5105400"/>
                <a:ext cx="1295400" cy="1143000"/>
              </a:xfrm>
              <a:prstGeom prst="mathMultiply">
                <a:avLst>
                  <a:gd name="adj1" fmla="val 17806"/>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ultiply 30"/>
              <p:cNvSpPr/>
              <p:nvPr/>
            </p:nvSpPr>
            <p:spPr>
              <a:xfrm>
                <a:off x="4648200" y="5105400"/>
                <a:ext cx="1295400" cy="1143000"/>
              </a:xfrm>
              <a:prstGeom prst="mathMultiply">
                <a:avLst>
                  <a:gd name="adj1" fmla="val 17806"/>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ultiply 31"/>
              <p:cNvSpPr/>
              <p:nvPr/>
            </p:nvSpPr>
            <p:spPr>
              <a:xfrm>
                <a:off x="5344885" y="5105401"/>
                <a:ext cx="1295400" cy="1143000"/>
              </a:xfrm>
              <a:prstGeom prst="mathMultiply">
                <a:avLst>
                  <a:gd name="adj1" fmla="val 17806"/>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p:cNvGrpSpPr/>
          <p:nvPr/>
        </p:nvGrpSpPr>
        <p:grpSpPr>
          <a:xfrm>
            <a:off x="2578378" y="4365231"/>
            <a:ext cx="3381527" cy="2474671"/>
            <a:chOff x="2578378" y="4365231"/>
            <a:chExt cx="3381527" cy="2474671"/>
          </a:xfrm>
        </p:grpSpPr>
        <p:pic>
          <p:nvPicPr>
            <p:cNvPr id="1026" name="Picture 2" descr="http://cdn.phys.org/newman/csz/news/800/2015/earlymormon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8378" y="4365231"/>
              <a:ext cx="3381527" cy="225435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207532" y="6578292"/>
              <a:ext cx="2131719" cy="261610"/>
            </a:xfrm>
            <a:prstGeom prst="rect">
              <a:avLst/>
            </a:prstGeom>
            <a:noFill/>
          </p:spPr>
          <p:txBody>
            <a:bodyPr wrap="square" rtlCol="0">
              <a:spAutoFit/>
            </a:bodyPr>
            <a:lstStyle/>
            <a:p>
              <a:pPr algn="ctr"/>
              <a:r>
                <a:rPr lang="en-US" sz="1100" dirty="0"/>
                <a:t>Joseph F. Smith Family</a:t>
              </a:r>
            </a:p>
          </p:txBody>
        </p:sp>
      </p:grpSp>
      <p:sp>
        <p:nvSpPr>
          <p:cNvPr id="48" name="TextBox 47"/>
          <p:cNvSpPr txBox="1"/>
          <p:nvPr/>
        </p:nvSpPr>
        <p:spPr>
          <a:xfrm>
            <a:off x="44274" y="6522986"/>
            <a:ext cx="2889013" cy="369332"/>
          </a:xfrm>
          <a:prstGeom prst="rect">
            <a:avLst/>
          </a:prstGeom>
          <a:noFill/>
        </p:spPr>
        <p:txBody>
          <a:bodyPr wrap="square" rtlCol="0">
            <a:spAutoFit/>
          </a:bodyPr>
          <a:lstStyle/>
          <a:p>
            <a:r>
              <a:rPr lang="en-US" dirty="0"/>
              <a:t>Psalm:127</a:t>
            </a:r>
          </a:p>
        </p:txBody>
      </p:sp>
    </p:spTree>
    <p:extLst>
      <p:ext uri="{BB962C8B-B14F-4D97-AF65-F5344CB8AC3E}">
        <p14:creationId xmlns:p14="http://schemas.microsoft.com/office/powerpoint/2010/main" val="288754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out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https://openclipart.org/download/230166/map_ico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4280297" y="3576261"/>
            <a:ext cx="2889013" cy="1754326"/>
          </a:xfrm>
          <a:prstGeom prst="rect">
            <a:avLst/>
          </a:prstGeom>
          <a:noFill/>
        </p:spPr>
        <p:txBody>
          <a:bodyPr wrap="square" rtlCol="0">
            <a:spAutoFit/>
          </a:bodyPr>
          <a:lstStyle/>
          <a:p>
            <a:r>
              <a:rPr lang="en-US" dirty="0"/>
              <a:t>“When a child is born to a husband and wife, they are fulfilling part of our Heavenly Father’s plan to bring children to earth. …</a:t>
            </a:r>
          </a:p>
        </p:txBody>
      </p:sp>
      <p:sp>
        <p:nvSpPr>
          <p:cNvPr id="23" name="TextBox 22"/>
          <p:cNvSpPr txBox="1"/>
          <p:nvPr/>
        </p:nvSpPr>
        <p:spPr>
          <a:xfrm>
            <a:off x="563947" y="844816"/>
            <a:ext cx="2889013" cy="2308324"/>
          </a:xfrm>
          <a:prstGeom prst="rect">
            <a:avLst/>
          </a:prstGeom>
          <a:noFill/>
        </p:spPr>
        <p:txBody>
          <a:bodyPr wrap="square" rtlCol="0">
            <a:spAutoFit/>
          </a:bodyPr>
          <a:lstStyle/>
          <a:p>
            <a:r>
              <a:rPr lang="en-US" dirty="0"/>
              <a:t>“It is a crowning privilege of a husband and wife who are able to bear children to provide mortal bodies for [the] spirit children of God. We believe in families, and we believe in children.</a:t>
            </a:r>
          </a:p>
        </p:txBody>
      </p:sp>
      <p:sp>
        <p:nvSpPr>
          <p:cNvPr id="48" name="TextBox 47"/>
          <p:cNvSpPr txBox="1"/>
          <p:nvPr/>
        </p:nvSpPr>
        <p:spPr>
          <a:xfrm>
            <a:off x="7809933" y="4829217"/>
            <a:ext cx="3741444" cy="1477328"/>
          </a:xfrm>
          <a:prstGeom prst="rect">
            <a:avLst/>
          </a:prstGeom>
          <a:noFill/>
        </p:spPr>
        <p:txBody>
          <a:bodyPr wrap="square" rtlCol="0">
            <a:spAutoFit/>
          </a:bodyPr>
          <a:lstStyle/>
          <a:p>
            <a:r>
              <a:rPr lang="en-US" dirty="0"/>
              <a:t>“Families are central to God’s eternal plan. I testify of the great blessing of children and of the happiness they will bring us in this life and in the eternities.”</a:t>
            </a:r>
          </a:p>
        </p:txBody>
      </p:sp>
      <p:sp>
        <p:nvSpPr>
          <p:cNvPr id="2048" name="Rectangle 2047"/>
          <p:cNvSpPr/>
          <p:nvPr/>
        </p:nvSpPr>
        <p:spPr>
          <a:xfrm>
            <a:off x="11603525" y="6488668"/>
            <a:ext cx="588475" cy="369332"/>
          </a:xfrm>
          <a:prstGeom prst="rect">
            <a:avLst/>
          </a:prstGeom>
        </p:spPr>
        <p:txBody>
          <a:bodyPr wrap="square">
            <a:spAutoFit/>
          </a:bodyPr>
          <a:lstStyle/>
          <a:p>
            <a:pPr algn="r"/>
            <a:r>
              <a:rPr lang="en-US" dirty="0"/>
              <a:t>(7)</a:t>
            </a:r>
          </a:p>
        </p:txBody>
      </p:sp>
      <p:grpSp>
        <p:nvGrpSpPr>
          <p:cNvPr id="2052" name="Group 2051"/>
          <p:cNvGrpSpPr/>
          <p:nvPr/>
        </p:nvGrpSpPr>
        <p:grpSpPr>
          <a:xfrm>
            <a:off x="7679218" y="1510617"/>
            <a:ext cx="3924307" cy="3032910"/>
            <a:chOff x="6817260" y="697118"/>
            <a:chExt cx="4318503" cy="3423356"/>
          </a:xfrm>
        </p:grpSpPr>
        <p:pic>
          <p:nvPicPr>
            <p:cNvPr id="2051" name="Picture 2" descr="http://framemytv.com/images/gallery/41/FrameMyTV1083.jpg"/>
            <p:cNvPicPr>
              <a:picLocks noChangeAspect="1" noChangeArrowheads="1"/>
            </p:cNvPicPr>
            <p:nvPr/>
          </p:nvPicPr>
          <p:blipFill rotWithShape="1">
            <a:blip r:embed="rId3">
              <a:extLst>
                <a:ext uri="{28A0092B-C50C-407E-A947-70E740481C1C}">
                  <a14:useLocalDpi xmlns:a14="http://schemas.microsoft.com/office/drawing/2010/main" val="0"/>
                </a:ext>
              </a:extLst>
            </a:blip>
            <a:srcRect l="4818" t="2960" r="4506" b="3037"/>
            <a:stretch/>
          </p:blipFill>
          <p:spPr bwMode="auto">
            <a:xfrm>
              <a:off x="6817260" y="697118"/>
              <a:ext cx="4318503" cy="3423356"/>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0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1747" y="1297859"/>
              <a:ext cx="3020273" cy="2205831"/>
            </a:xfrm>
            <a:prstGeom prst="rect">
              <a:avLst/>
            </a:prstGeom>
          </p:spPr>
        </p:pic>
      </p:grpSp>
      <p:grpSp>
        <p:nvGrpSpPr>
          <p:cNvPr id="2057" name="Group 2056"/>
          <p:cNvGrpSpPr/>
          <p:nvPr/>
        </p:nvGrpSpPr>
        <p:grpSpPr>
          <a:xfrm>
            <a:off x="1364861" y="3432684"/>
            <a:ext cx="2709050" cy="2345148"/>
            <a:chOff x="1364861" y="3432684"/>
            <a:chExt cx="2709050" cy="2345148"/>
          </a:xfrm>
        </p:grpSpPr>
        <p:pic>
          <p:nvPicPr>
            <p:cNvPr id="2055" name="Picture 2054"/>
            <p:cNvPicPr>
              <a:picLocks noChangeAspect="1"/>
            </p:cNvPicPr>
            <p:nvPr/>
          </p:nvPicPr>
          <p:blipFill rotWithShape="1">
            <a:blip r:embed="rId5">
              <a:extLst>
                <a:ext uri="{28A0092B-C50C-407E-A947-70E740481C1C}">
                  <a14:useLocalDpi xmlns:a14="http://schemas.microsoft.com/office/drawing/2010/main" val="0"/>
                </a:ext>
              </a:extLst>
            </a:blip>
            <a:srcRect r="1270" b="23070"/>
            <a:stretch/>
          </p:blipFill>
          <p:spPr>
            <a:xfrm>
              <a:off x="1536728" y="3601750"/>
              <a:ext cx="2365316" cy="1966131"/>
            </a:xfrm>
            <a:prstGeom prst="rect">
              <a:avLst/>
            </a:prstGeom>
          </p:spPr>
        </p:pic>
        <p:pic>
          <p:nvPicPr>
            <p:cNvPr id="2056" name="Picture 4" descr="http://framefinders.com/wp-content/uploads/2012/12/12-055B-1-670x58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4861" y="3432684"/>
              <a:ext cx="2709050" cy="23451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60" name="Group 2059"/>
          <p:cNvGrpSpPr/>
          <p:nvPr/>
        </p:nvGrpSpPr>
        <p:grpSpPr>
          <a:xfrm>
            <a:off x="3605945" y="360917"/>
            <a:ext cx="2250513" cy="2582272"/>
            <a:chOff x="3083166" y="360917"/>
            <a:chExt cx="2250513" cy="2582272"/>
          </a:xfrm>
        </p:grpSpPr>
        <p:pic>
          <p:nvPicPr>
            <p:cNvPr id="2053" name="Picture 2052"/>
            <p:cNvPicPr>
              <a:picLocks noChangeAspect="1"/>
            </p:cNvPicPr>
            <p:nvPr/>
          </p:nvPicPr>
          <p:blipFill rotWithShape="1">
            <a:blip r:embed="rId7">
              <a:extLst>
                <a:ext uri="{28A0092B-C50C-407E-A947-70E740481C1C}">
                  <a14:useLocalDpi xmlns:a14="http://schemas.microsoft.com/office/drawing/2010/main" val="0"/>
                </a:ext>
              </a:extLst>
            </a:blip>
            <a:srcRect r="-1165" b="12540"/>
            <a:stretch/>
          </p:blipFill>
          <p:spPr>
            <a:xfrm>
              <a:off x="3452960" y="650552"/>
              <a:ext cx="1510926" cy="1962019"/>
            </a:xfrm>
            <a:prstGeom prst="rect">
              <a:avLst/>
            </a:prstGeom>
          </p:spPr>
        </p:pic>
        <p:pic>
          <p:nvPicPr>
            <p:cNvPr id="2059" name="Picture 8" descr="https://www.scrapbookscrapbook.com/Digital/Frames/gold-rectangle-oval-middl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83166" y="360917"/>
              <a:ext cx="2250513" cy="2582272"/>
            </a:xfrm>
            <a:prstGeom prst="rect">
              <a:avLst/>
            </a:prstGeom>
            <a:noFill/>
            <a:extLst>
              <a:ext uri="{909E8E84-426E-40DD-AFC4-6F175D3DCCD1}">
                <a14:hiddenFill xmlns:a14="http://schemas.microsoft.com/office/drawing/2010/main">
                  <a:solidFill>
                    <a:srgbClr val="FFFFFF"/>
                  </a:solidFill>
                </a14:hiddenFill>
              </a:ext>
            </a:extLst>
          </p:spPr>
        </p:pic>
      </p:grpSp>
      <p:pic>
        <p:nvPicPr>
          <p:cNvPr id="2061" name="Picture 10" descr="Elder Neil L. Anderse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75265" y="5430963"/>
            <a:ext cx="656519" cy="879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10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https://openclipart.org/download/230166/map_ico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0" y="7937"/>
            <a:ext cx="12192001" cy="769441"/>
          </a:xfrm>
          <a:prstGeom prst="rect">
            <a:avLst/>
          </a:prstGeom>
          <a:noFill/>
        </p:spPr>
        <p:txBody>
          <a:bodyPr wrap="square" rtlCol="0">
            <a:spAutoFit/>
          </a:bodyPr>
          <a:lstStyle/>
          <a:p>
            <a:pPr algn="ctr" fontAlgn="base"/>
            <a:r>
              <a:rPr lang="en-US" sz="4400" dirty="0"/>
              <a:t>David’s Prayers</a:t>
            </a:r>
          </a:p>
        </p:txBody>
      </p:sp>
      <p:grpSp>
        <p:nvGrpSpPr>
          <p:cNvPr id="4" name="Group 3"/>
          <p:cNvGrpSpPr/>
          <p:nvPr/>
        </p:nvGrpSpPr>
        <p:grpSpPr>
          <a:xfrm>
            <a:off x="553061" y="921841"/>
            <a:ext cx="2889013" cy="5265773"/>
            <a:chOff x="553061" y="921841"/>
            <a:chExt cx="2889013" cy="5265773"/>
          </a:xfrm>
        </p:grpSpPr>
        <p:grpSp>
          <p:nvGrpSpPr>
            <p:cNvPr id="25" name="Group 24"/>
            <p:cNvGrpSpPr/>
            <p:nvPr/>
          </p:nvGrpSpPr>
          <p:grpSpPr>
            <a:xfrm rot="5400000">
              <a:off x="604157" y="3268338"/>
              <a:ext cx="2612571" cy="290561"/>
              <a:chOff x="421859" y="3696382"/>
              <a:chExt cx="9850255" cy="1095513"/>
            </a:xfrm>
          </p:grpSpPr>
          <p:grpSp>
            <p:nvGrpSpPr>
              <p:cNvPr id="26" name="Group 25"/>
              <p:cNvGrpSpPr/>
              <p:nvPr/>
            </p:nvGrpSpPr>
            <p:grpSpPr>
              <a:xfrm>
                <a:off x="421859" y="3733800"/>
                <a:ext cx="7840531" cy="1058095"/>
                <a:chOff x="-953486" y="3704687"/>
                <a:chExt cx="11715190" cy="1503531"/>
              </a:xfrm>
            </p:grpSpPr>
            <p:sp>
              <p:nvSpPr>
                <p:cNvPr id="29" name="Donut 28"/>
                <p:cNvSpPr/>
                <p:nvPr/>
              </p:nvSpPr>
              <p:spPr>
                <a:xfrm>
                  <a:off x="8628104" y="3760418"/>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ounded Rectangle 30"/>
                <p:cNvSpPr/>
                <p:nvPr/>
              </p:nvSpPr>
              <p:spPr>
                <a:xfrm>
                  <a:off x="7187496" y="4307159"/>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nut 31"/>
                <p:cNvSpPr/>
                <p:nvPr/>
              </p:nvSpPr>
              <p:spPr>
                <a:xfrm>
                  <a:off x="2158296" y="3729446"/>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953486" y="3704687"/>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ounded Rectangle 33"/>
                <p:cNvSpPr/>
                <p:nvPr/>
              </p:nvSpPr>
              <p:spPr>
                <a:xfrm>
                  <a:off x="769192" y="4276187"/>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Block Arc 26"/>
              <p:cNvSpPr/>
              <p:nvPr/>
            </p:nvSpPr>
            <p:spPr>
              <a:xfrm rot="15967573">
                <a:off x="9084321" y="3598944"/>
                <a:ext cx="1090356" cy="1285231"/>
              </a:xfrm>
              <a:prstGeom prst="blockArc">
                <a:avLst>
                  <a:gd name="adj1" fmla="val 10087789"/>
                  <a:gd name="adj2" fmla="val 0"/>
                  <a:gd name="adj3" fmla="val 10564"/>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ounded Rectangle 27"/>
              <p:cNvSpPr/>
              <p:nvPr/>
            </p:nvSpPr>
            <p:spPr>
              <a:xfrm>
                <a:off x="8018755" y="4169458"/>
                <a:ext cx="1204689" cy="2145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553061" y="4433288"/>
              <a:ext cx="2889013" cy="1754326"/>
            </a:xfrm>
            <a:prstGeom prst="rect">
              <a:avLst/>
            </a:prstGeom>
            <a:solidFill>
              <a:schemeClr val="accent3">
                <a:lumMod val="75000"/>
              </a:schemeClr>
            </a:solidFill>
          </p:spPr>
          <p:txBody>
            <a:bodyPr wrap="square" rtlCol="0">
              <a:spAutoFit/>
            </a:bodyPr>
            <a:lstStyle/>
            <a:p>
              <a:pPr algn="ctr"/>
              <a:r>
                <a:rPr lang="en-US" i="1" dirty="0"/>
                <a:t> Keep me, O </a:t>
              </a:r>
              <a:r>
                <a:rPr lang="en-US" i="1" cap="small" dirty="0"/>
                <a:t>Lord</a:t>
              </a:r>
              <a:r>
                <a:rPr lang="en-US" i="1" dirty="0"/>
                <a:t>, from the hands of the wicked; preserve me from the violent man; who have purposed to overthrow my goings.</a:t>
              </a:r>
            </a:p>
          </p:txBody>
        </p:sp>
        <p:sp>
          <p:nvSpPr>
            <p:cNvPr id="23" name="TextBox 22"/>
            <p:cNvSpPr txBox="1"/>
            <p:nvPr/>
          </p:nvSpPr>
          <p:spPr>
            <a:xfrm>
              <a:off x="553061" y="2434106"/>
              <a:ext cx="2889013" cy="923330"/>
            </a:xfrm>
            <a:prstGeom prst="rect">
              <a:avLst/>
            </a:prstGeom>
            <a:solidFill>
              <a:schemeClr val="accent3">
                <a:lumMod val="60000"/>
                <a:lumOff val="40000"/>
              </a:schemeClr>
            </a:solidFill>
          </p:spPr>
          <p:txBody>
            <a:bodyPr wrap="square" rtlCol="0">
              <a:spAutoFit/>
            </a:bodyPr>
            <a:lstStyle/>
            <a:p>
              <a:pPr algn="ctr"/>
              <a:r>
                <a:rPr lang="en-US" i="1" dirty="0"/>
                <a:t> Deliver me, O </a:t>
              </a:r>
              <a:r>
                <a:rPr lang="en-US" i="1" cap="small" dirty="0"/>
                <a:t>Lord</a:t>
              </a:r>
              <a:r>
                <a:rPr lang="en-US" i="1" dirty="0"/>
                <a:t>, from the evil man: preserve me from the violent man;</a:t>
              </a:r>
            </a:p>
          </p:txBody>
        </p:sp>
        <p:sp>
          <p:nvSpPr>
            <p:cNvPr id="2" name="Heart 1"/>
            <p:cNvSpPr/>
            <p:nvPr/>
          </p:nvSpPr>
          <p:spPr>
            <a:xfrm>
              <a:off x="1034143" y="921841"/>
              <a:ext cx="1752600" cy="1240146"/>
            </a:xfrm>
            <a:prstGeom prst="hear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Psalms 140:1,4</a:t>
              </a:r>
            </a:p>
          </p:txBody>
        </p:sp>
      </p:grpSp>
      <p:grpSp>
        <p:nvGrpSpPr>
          <p:cNvPr id="7" name="Group 6"/>
          <p:cNvGrpSpPr/>
          <p:nvPr/>
        </p:nvGrpSpPr>
        <p:grpSpPr>
          <a:xfrm>
            <a:off x="3940266" y="963249"/>
            <a:ext cx="3374571" cy="3766035"/>
            <a:chOff x="3940266" y="963249"/>
            <a:chExt cx="3374571" cy="3766035"/>
          </a:xfrm>
        </p:grpSpPr>
        <p:grpSp>
          <p:nvGrpSpPr>
            <p:cNvPr id="59" name="Group 58"/>
            <p:cNvGrpSpPr/>
            <p:nvPr/>
          </p:nvGrpSpPr>
          <p:grpSpPr>
            <a:xfrm rot="5400000">
              <a:off x="4229100" y="3277718"/>
              <a:ext cx="2612571" cy="290561"/>
              <a:chOff x="421859" y="3696382"/>
              <a:chExt cx="9850255" cy="1095513"/>
            </a:xfrm>
          </p:grpSpPr>
          <p:grpSp>
            <p:nvGrpSpPr>
              <p:cNvPr id="60" name="Group 59"/>
              <p:cNvGrpSpPr/>
              <p:nvPr/>
            </p:nvGrpSpPr>
            <p:grpSpPr>
              <a:xfrm>
                <a:off x="421859" y="3733800"/>
                <a:ext cx="7840531" cy="1058095"/>
                <a:chOff x="-953486" y="3704687"/>
                <a:chExt cx="11715190" cy="1503531"/>
              </a:xfrm>
            </p:grpSpPr>
            <p:sp>
              <p:nvSpPr>
                <p:cNvPr id="63" name="Donut 62"/>
                <p:cNvSpPr/>
                <p:nvPr/>
              </p:nvSpPr>
              <p:spPr>
                <a:xfrm>
                  <a:off x="8628104" y="3760418"/>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onut 63"/>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Rounded Rectangle 64"/>
                <p:cNvSpPr/>
                <p:nvPr/>
              </p:nvSpPr>
              <p:spPr>
                <a:xfrm>
                  <a:off x="7187496" y="4307159"/>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nut 65"/>
                <p:cNvSpPr/>
                <p:nvPr/>
              </p:nvSpPr>
              <p:spPr>
                <a:xfrm>
                  <a:off x="2158296" y="3729446"/>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onut 66"/>
                <p:cNvSpPr/>
                <p:nvPr/>
              </p:nvSpPr>
              <p:spPr>
                <a:xfrm>
                  <a:off x="-953486" y="3704687"/>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Rounded Rectangle 67"/>
                <p:cNvSpPr/>
                <p:nvPr/>
              </p:nvSpPr>
              <p:spPr>
                <a:xfrm>
                  <a:off x="769192" y="4276187"/>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Block Arc 60"/>
              <p:cNvSpPr/>
              <p:nvPr/>
            </p:nvSpPr>
            <p:spPr>
              <a:xfrm rot="15967573">
                <a:off x="9084321" y="3598944"/>
                <a:ext cx="1090356" cy="1285231"/>
              </a:xfrm>
              <a:prstGeom prst="blockArc">
                <a:avLst>
                  <a:gd name="adj1" fmla="val 10087789"/>
                  <a:gd name="adj2" fmla="val 0"/>
                  <a:gd name="adj3" fmla="val 10564"/>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Rounded Rectangle 61"/>
              <p:cNvSpPr/>
              <p:nvPr/>
            </p:nvSpPr>
            <p:spPr>
              <a:xfrm>
                <a:off x="8018755" y="4169458"/>
                <a:ext cx="1204689" cy="2145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3940266" y="3133273"/>
              <a:ext cx="3374571" cy="1477328"/>
            </a:xfrm>
            <a:prstGeom prst="rect">
              <a:avLst/>
            </a:prstGeom>
            <a:solidFill>
              <a:schemeClr val="accent5">
                <a:lumMod val="60000"/>
                <a:lumOff val="40000"/>
              </a:schemeClr>
            </a:solidFill>
          </p:spPr>
          <p:txBody>
            <a:bodyPr wrap="square">
              <a:spAutoFit/>
            </a:bodyPr>
            <a:lstStyle/>
            <a:p>
              <a:pPr algn="ctr"/>
              <a:r>
                <a:rPr lang="en-US" dirty="0">
                  <a:solidFill>
                    <a:srgbClr val="333333"/>
                  </a:solidFill>
                </a:rPr>
                <a:t>Incline not my heart to </a:t>
              </a:r>
              <a:r>
                <a:rPr lang="en-US" i="1" dirty="0">
                  <a:solidFill>
                    <a:srgbClr val="333333"/>
                  </a:solidFill>
                </a:rPr>
                <a:t>any</a:t>
              </a:r>
              <a:r>
                <a:rPr lang="en-US" dirty="0">
                  <a:solidFill>
                    <a:srgbClr val="333333"/>
                  </a:solidFill>
                </a:rPr>
                <a:t> evil thing, to </a:t>
              </a:r>
              <a:r>
                <a:rPr lang="en-US" dirty="0" err="1">
                  <a:solidFill>
                    <a:srgbClr val="333333"/>
                  </a:solidFill>
                </a:rPr>
                <a:t>practise</a:t>
              </a:r>
              <a:r>
                <a:rPr lang="en-US" dirty="0">
                  <a:solidFill>
                    <a:srgbClr val="333333"/>
                  </a:solidFill>
                </a:rPr>
                <a:t> wicked works with men that work iniquity: and let me not eat of their dainties.</a:t>
              </a:r>
              <a:endParaRPr lang="en-US" dirty="0"/>
            </a:p>
          </p:txBody>
        </p:sp>
        <p:sp>
          <p:nvSpPr>
            <p:cNvPr id="20" name="Heart 19"/>
            <p:cNvSpPr/>
            <p:nvPr/>
          </p:nvSpPr>
          <p:spPr>
            <a:xfrm>
              <a:off x="4659086" y="963249"/>
              <a:ext cx="1752600" cy="1240146"/>
            </a:xfrm>
            <a:prstGeom prst="hear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Psalms 141:4</a:t>
              </a:r>
            </a:p>
          </p:txBody>
        </p:sp>
      </p:grpSp>
      <p:grpSp>
        <p:nvGrpSpPr>
          <p:cNvPr id="8" name="Group 7"/>
          <p:cNvGrpSpPr/>
          <p:nvPr/>
        </p:nvGrpSpPr>
        <p:grpSpPr>
          <a:xfrm>
            <a:off x="7735846" y="963249"/>
            <a:ext cx="3771260" cy="4738208"/>
            <a:chOff x="7735846" y="963249"/>
            <a:chExt cx="3771260" cy="4738208"/>
          </a:xfrm>
        </p:grpSpPr>
        <p:grpSp>
          <p:nvGrpSpPr>
            <p:cNvPr id="47" name="Group 46"/>
            <p:cNvGrpSpPr/>
            <p:nvPr/>
          </p:nvGrpSpPr>
          <p:grpSpPr>
            <a:xfrm rot="5400000">
              <a:off x="8194742" y="3268338"/>
              <a:ext cx="2612571" cy="290561"/>
              <a:chOff x="421859" y="3696382"/>
              <a:chExt cx="9850255" cy="1095513"/>
            </a:xfrm>
          </p:grpSpPr>
          <p:grpSp>
            <p:nvGrpSpPr>
              <p:cNvPr id="49" name="Group 48"/>
              <p:cNvGrpSpPr/>
              <p:nvPr/>
            </p:nvGrpSpPr>
            <p:grpSpPr>
              <a:xfrm>
                <a:off x="421859" y="3733800"/>
                <a:ext cx="7840531" cy="1058095"/>
                <a:chOff x="-953486" y="3704687"/>
                <a:chExt cx="11715190" cy="1503531"/>
              </a:xfrm>
            </p:grpSpPr>
            <p:sp>
              <p:nvSpPr>
                <p:cNvPr id="52" name="Donut 51"/>
                <p:cNvSpPr/>
                <p:nvPr/>
              </p:nvSpPr>
              <p:spPr>
                <a:xfrm>
                  <a:off x="8628104" y="3760418"/>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52"/>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Rounded Rectangle 53"/>
                <p:cNvSpPr/>
                <p:nvPr/>
              </p:nvSpPr>
              <p:spPr>
                <a:xfrm>
                  <a:off x="7187496" y="4307159"/>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nut 54"/>
                <p:cNvSpPr/>
                <p:nvPr/>
              </p:nvSpPr>
              <p:spPr>
                <a:xfrm>
                  <a:off x="2158296" y="3729446"/>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55"/>
                <p:cNvSpPr/>
                <p:nvPr/>
              </p:nvSpPr>
              <p:spPr>
                <a:xfrm>
                  <a:off x="-953486" y="3704687"/>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Rounded Rectangle 56"/>
                <p:cNvSpPr/>
                <p:nvPr/>
              </p:nvSpPr>
              <p:spPr>
                <a:xfrm>
                  <a:off x="769192" y="4276187"/>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Block Arc 49"/>
              <p:cNvSpPr/>
              <p:nvPr/>
            </p:nvSpPr>
            <p:spPr>
              <a:xfrm rot="15967573">
                <a:off x="9084321" y="3598944"/>
                <a:ext cx="1090356" cy="1285231"/>
              </a:xfrm>
              <a:prstGeom prst="blockArc">
                <a:avLst>
                  <a:gd name="adj1" fmla="val 10087789"/>
                  <a:gd name="adj2" fmla="val 0"/>
                  <a:gd name="adj3" fmla="val 10564"/>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Rounded Rectangle 50"/>
              <p:cNvSpPr/>
              <p:nvPr/>
            </p:nvSpPr>
            <p:spPr>
              <a:xfrm>
                <a:off x="8018755" y="4169458"/>
                <a:ext cx="1204689" cy="2145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p:cNvSpPr txBox="1"/>
            <p:nvPr/>
          </p:nvSpPr>
          <p:spPr>
            <a:xfrm>
              <a:off x="7735846" y="2442857"/>
              <a:ext cx="3741444" cy="923330"/>
            </a:xfrm>
            <a:prstGeom prst="rect">
              <a:avLst/>
            </a:prstGeom>
            <a:solidFill>
              <a:srgbClr val="FFC000"/>
            </a:solidFill>
          </p:spPr>
          <p:txBody>
            <a:bodyPr wrap="square" rtlCol="0">
              <a:spAutoFit/>
            </a:bodyPr>
            <a:lstStyle/>
            <a:p>
              <a:pPr algn="ctr"/>
              <a:r>
                <a:rPr lang="en-US" dirty="0"/>
                <a:t>I cried unto thee, O </a:t>
              </a:r>
              <a:r>
                <a:rPr lang="en-US" cap="small" dirty="0"/>
                <a:t>Lord</a:t>
              </a:r>
              <a:r>
                <a:rPr lang="en-US" dirty="0"/>
                <a:t>: I said, Thou </a:t>
              </a:r>
              <a:r>
                <a:rPr lang="en-US" i="1" dirty="0"/>
                <a:t>art</a:t>
              </a:r>
              <a:r>
                <a:rPr lang="en-US" dirty="0"/>
                <a:t> my refuge </a:t>
              </a:r>
              <a:r>
                <a:rPr lang="en-US" i="1" dirty="0"/>
                <a:t>and </a:t>
              </a:r>
              <a:r>
                <a:rPr lang="en-US" dirty="0"/>
                <a:t>my portion in the land of the living.</a:t>
              </a:r>
            </a:p>
          </p:txBody>
        </p:sp>
        <p:sp>
          <p:nvSpPr>
            <p:cNvPr id="22" name="Heart 21"/>
            <p:cNvSpPr/>
            <p:nvPr/>
          </p:nvSpPr>
          <p:spPr>
            <a:xfrm>
              <a:off x="8624728" y="963249"/>
              <a:ext cx="1752600" cy="1240146"/>
            </a:xfrm>
            <a:prstGeom prst="hear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Psalms 142:5-6</a:t>
              </a:r>
            </a:p>
          </p:txBody>
        </p:sp>
        <p:sp>
          <p:nvSpPr>
            <p:cNvPr id="24" name="TextBox 23"/>
            <p:cNvSpPr txBox="1"/>
            <p:nvPr/>
          </p:nvSpPr>
          <p:spPr>
            <a:xfrm>
              <a:off x="7765662" y="4501128"/>
              <a:ext cx="3741444" cy="1200329"/>
            </a:xfrm>
            <a:prstGeom prst="rect">
              <a:avLst/>
            </a:prstGeom>
            <a:solidFill>
              <a:srgbClr val="FFFF99"/>
            </a:solidFill>
          </p:spPr>
          <p:txBody>
            <a:bodyPr wrap="square" rtlCol="0">
              <a:spAutoFit/>
            </a:bodyPr>
            <a:lstStyle/>
            <a:p>
              <a:pPr algn="ctr"/>
              <a:r>
                <a:rPr lang="en-US" dirty="0"/>
                <a:t>Attend unto my cry; for I am brought very low: deliver me from my persecutors; for they are stronger than I.</a:t>
              </a:r>
            </a:p>
          </p:txBody>
        </p:sp>
      </p:grpSp>
    </p:spTree>
    <p:extLst>
      <p:ext uri="{BB962C8B-B14F-4D97-AF65-F5344CB8AC3E}">
        <p14:creationId xmlns:p14="http://schemas.microsoft.com/office/powerpoint/2010/main" val="306079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https://openclipart.org/download/230166/map_ico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0" y="7937"/>
            <a:ext cx="12192001" cy="769441"/>
          </a:xfrm>
          <a:prstGeom prst="rect">
            <a:avLst/>
          </a:prstGeom>
          <a:noFill/>
        </p:spPr>
        <p:txBody>
          <a:bodyPr wrap="square" rtlCol="0">
            <a:spAutoFit/>
          </a:bodyPr>
          <a:lstStyle/>
          <a:p>
            <a:pPr algn="ctr" fontAlgn="base"/>
            <a:r>
              <a:rPr lang="en-US" sz="4400" dirty="0"/>
              <a:t>David’s Prayers</a:t>
            </a:r>
          </a:p>
        </p:txBody>
      </p:sp>
      <p:grpSp>
        <p:nvGrpSpPr>
          <p:cNvPr id="47" name="Group 46"/>
          <p:cNvGrpSpPr/>
          <p:nvPr/>
        </p:nvGrpSpPr>
        <p:grpSpPr>
          <a:xfrm rot="5400000">
            <a:off x="7669487" y="2716652"/>
            <a:ext cx="2612571" cy="290561"/>
            <a:chOff x="421859" y="3696382"/>
            <a:chExt cx="9850255" cy="1095513"/>
          </a:xfrm>
        </p:grpSpPr>
        <p:grpSp>
          <p:nvGrpSpPr>
            <p:cNvPr id="49" name="Group 48"/>
            <p:cNvGrpSpPr/>
            <p:nvPr/>
          </p:nvGrpSpPr>
          <p:grpSpPr>
            <a:xfrm>
              <a:off x="421859" y="3733800"/>
              <a:ext cx="7840531" cy="1058095"/>
              <a:chOff x="-953486" y="3704687"/>
              <a:chExt cx="11715190" cy="1503531"/>
            </a:xfrm>
          </p:grpSpPr>
          <p:sp>
            <p:nvSpPr>
              <p:cNvPr id="52" name="Donut 51"/>
              <p:cNvSpPr/>
              <p:nvPr/>
            </p:nvSpPr>
            <p:spPr>
              <a:xfrm>
                <a:off x="8628104" y="3760418"/>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52"/>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Rounded Rectangle 53"/>
              <p:cNvSpPr/>
              <p:nvPr/>
            </p:nvSpPr>
            <p:spPr>
              <a:xfrm>
                <a:off x="7187496" y="4307159"/>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nut 54"/>
              <p:cNvSpPr/>
              <p:nvPr/>
            </p:nvSpPr>
            <p:spPr>
              <a:xfrm>
                <a:off x="2158296" y="3729446"/>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55"/>
              <p:cNvSpPr/>
              <p:nvPr/>
            </p:nvSpPr>
            <p:spPr>
              <a:xfrm>
                <a:off x="-953486" y="3704687"/>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Rounded Rectangle 56"/>
              <p:cNvSpPr/>
              <p:nvPr/>
            </p:nvSpPr>
            <p:spPr>
              <a:xfrm>
                <a:off x="769192" y="4276187"/>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Block Arc 49"/>
            <p:cNvSpPr/>
            <p:nvPr/>
          </p:nvSpPr>
          <p:spPr>
            <a:xfrm rot="15967573">
              <a:off x="9084321" y="3598944"/>
              <a:ext cx="1090356" cy="1285231"/>
            </a:xfrm>
            <a:prstGeom prst="blockArc">
              <a:avLst>
                <a:gd name="adj1" fmla="val 10087789"/>
                <a:gd name="adj2" fmla="val 0"/>
                <a:gd name="adj3" fmla="val 10564"/>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Rounded Rectangle 50"/>
            <p:cNvSpPr/>
            <p:nvPr/>
          </p:nvSpPr>
          <p:spPr>
            <a:xfrm>
              <a:off x="8018755" y="4169458"/>
              <a:ext cx="1204689" cy="2145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p:cNvSpPr txBox="1"/>
          <p:nvPr/>
        </p:nvSpPr>
        <p:spPr>
          <a:xfrm>
            <a:off x="7234409" y="2660377"/>
            <a:ext cx="3741444" cy="1477328"/>
          </a:xfrm>
          <a:prstGeom prst="rect">
            <a:avLst/>
          </a:prstGeom>
          <a:solidFill>
            <a:schemeClr val="accent1">
              <a:lumMod val="75000"/>
            </a:schemeClr>
          </a:solidFill>
        </p:spPr>
        <p:txBody>
          <a:bodyPr wrap="square" rtlCol="0">
            <a:spAutoFit/>
          </a:bodyPr>
          <a:lstStyle/>
          <a:p>
            <a:pPr algn="ctr"/>
            <a:r>
              <a:rPr lang="en-US" dirty="0">
                <a:solidFill>
                  <a:schemeClr val="bg1"/>
                </a:solidFill>
              </a:rPr>
              <a:t> Rid me, and deliver me from the hand of strange children, whose mouth </a:t>
            </a:r>
            <a:r>
              <a:rPr lang="en-US" dirty="0" err="1">
                <a:solidFill>
                  <a:schemeClr val="bg1"/>
                </a:solidFill>
              </a:rPr>
              <a:t>speaketh</a:t>
            </a:r>
            <a:r>
              <a:rPr lang="en-US" dirty="0">
                <a:solidFill>
                  <a:schemeClr val="bg1"/>
                </a:solidFill>
              </a:rPr>
              <a:t> vanity, and their right hand </a:t>
            </a:r>
            <a:r>
              <a:rPr lang="en-US" i="1" dirty="0">
                <a:solidFill>
                  <a:schemeClr val="bg1"/>
                </a:solidFill>
              </a:rPr>
              <a:t>is</a:t>
            </a:r>
            <a:r>
              <a:rPr lang="en-US" dirty="0">
                <a:solidFill>
                  <a:schemeClr val="bg1"/>
                </a:solidFill>
              </a:rPr>
              <a:t> a right hand of falsehood:</a:t>
            </a:r>
          </a:p>
        </p:txBody>
      </p:sp>
      <p:sp>
        <p:nvSpPr>
          <p:cNvPr id="22" name="Heart 21"/>
          <p:cNvSpPr/>
          <p:nvPr/>
        </p:nvSpPr>
        <p:spPr>
          <a:xfrm>
            <a:off x="8099473" y="411563"/>
            <a:ext cx="1752600" cy="1240146"/>
          </a:xfrm>
          <a:prstGeom prst="hear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Psalm 144:11</a:t>
            </a:r>
          </a:p>
        </p:txBody>
      </p:sp>
      <p:grpSp>
        <p:nvGrpSpPr>
          <p:cNvPr id="7" name="Group 6"/>
          <p:cNvGrpSpPr/>
          <p:nvPr/>
        </p:nvGrpSpPr>
        <p:grpSpPr>
          <a:xfrm>
            <a:off x="959035" y="315079"/>
            <a:ext cx="4494415" cy="6189827"/>
            <a:chOff x="959035" y="315079"/>
            <a:chExt cx="4494415" cy="6189827"/>
          </a:xfrm>
        </p:grpSpPr>
        <p:grpSp>
          <p:nvGrpSpPr>
            <p:cNvPr id="25" name="Group 24"/>
            <p:cNvGrpSpPr/>
            <p:nvPr/>
          </p:nvGrpSpPr>
          <p:grpSpPr>
            <a:xfrm rot="5400000">
              <a:off x="1898706" y="2339041"/>
              <a:ext cx="2334434" cy="280637"/>
              <a:chOff x="421859" y="3733800"/>
              <a:chExt cx="8801585" cy="1058095"/>
            </a:xfrm>
          </p:grpSpPr>
          <p:grpSp>
            <p:nvGrpSpPr>
              <p:cNvPr id="26" name="Group 25"/>
              <p:cNvGrpSpPr/>
              <p:nvPr/>
            </p:nvGrpSpPr>
            <p:grpSpPr>
              <a:xfrm>
                <a:off x="421859" y="3733800"/>
                <a:ext cx="7840531" cy="1058095"/>
                <a:chOff x="-953486" y="3704687"/>
                <a:chExt cx="11715190" cy="1503531"/>
              </a:xfrm>
            </p:grpSpPr>
            <p:sp>
              <p:nvSpPr>
                <p:cNvPr id="29" name="Donut 28"/>
                <p:cNvSpPr/>
                <p:nvPr/>
              </p:nvSpPr>
              <p:spPr>
                <a:xfrm>
                  <a:off x="8628104" y="3760418"/>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ounded Rectangle 30"/>
                <p:cNvSpPr/>
                <p:nvPr/>
              </p:nvSpPr>
              <p:spPr>
                <a:xfrm>
                  <a:off x="7187496" y="4307159"/>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nut 31"/>
                <p:cNvSpPr/>
                <p:nvPr/>
              </p:nvSpPr>
              <p:spPr>
                <a:xfrm>
                  <a:off x="2158296" y="3729446"/>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953486" y="3704687"/>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ounded Rectangle 33"/>
                <p:cNvSpPr/>
                <p:nvPr/>
              </p:nvSpPr>
              <p:spPr>
                <a:xfrm>
                  <a:off x="769192" y="4276187"/>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ounded Rectangle 27"/>
              <p:cNvSpPr/>
              <p:nvPr/>
            </p:nvSpPr>
            <p:spPr>
              <a:xfrm>
                <a:off x="8018755" y="4169458"/>
                <a:ext cx="1204689" cy="2145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959035" y="2203395"/>
              <a:ext cx="4494415" cy="1200329"/>
            </a:xfrm>
            <a:prstGeom prst="rect">
              <a:avLst/>
            </a:prstGeom>
            <a:solidFill>
              <a:schemeClr val="accent4">
                <a:lumMod val="60000"/>
                <a:lumOff val="40000"/>
              </a:schemeClr>
            </a:solidFill>
          </p:spPr>
          <p:txBody>
            <a:bodyPr wrap="square" rtlCol="0">
              <a:spAutoFit/>
            </a:bodyPr>
            <a:lstStyle/>
            <a:p>
              <a:pPr algn="ctr"/>
              <a:r>
                <a:rPr lang="en-US" i="1" dirty="0"/>
                <a:t> </a:t>
              </a:r>
              <a:r>
                <a:rPr lang="en-US" dirty="0"/>
                <a:t>Cause me to hear thy lovingkindness in the morning; for in thee do I trust: cause me to know the way wherein I should walk; for I lift up my soul unto thee.</a:t>
              </a:r>
              <a:endParaRPr lang="en-US" i="1" dirty="0"/>
            </a:p>
          </p:txBody>
        </p:sp>
        <p:sp>
          <p:nvSpPr>
            <p:cNvPr id="2" name="Heart 1"/>
            <p:cNvSpPr/>
            <p:nvPr/>
          </p:nvSpPr>
          <p:spPr>
            <a:xfrm>
              <a:off x="2194824" y="315079"/>
              <a:ext cx="1752600" cy="1240146"/>
            </a:xfrm>
            <a:prstGeom prst="hear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Psalm 143:8-10</a:t>
              </a:r>
            </a:p>
          </p:txBody>
        </p:sp>
        <p:grpSp>
          <p:nvGrpSpPr>
            <p:cNvPr id="59" name="Group 58"/>
            <p:cNvGrpSpPr/>
            <p:nvPr/>
          </p:nvGrpSpPr>
          <p:grpSpPr>
            <a:xfrm rot="5400000">
              <a:off x="1764839" y="4703916"/>
              <a:ext cx="2612571" cy="290561"/>
              <a:chOff x="421859" y="3696382"/>
              <a:chExt cx="9850255" cy="1095513"/>
            </a:xfrm>
          </p:grpSpPr>
          <p:grpSp>
            <p:nvGrpSpPr>
              <p:cNvPr id="60" name="Group 59"/>
              <p:cNvGrpSpPr/>
              <p:nvPr/>
            </p:nvGrpSpPr>
            <p:grpSpPr>
              <a:xfrm>
                <a:off x="421859" y="3733800"/>
                <a:ext cx="7840531" cy="1058095"/>
                <a:chOff x="-953486" y="3704687"/>
                <a:chExt cx="11715190" cy="1503531"/>
              </a:xfrm>
            </p:grpSpPr>
            <p:sp>
              <p:nvSpPr>
                <p:cNvPr id="63" name="Donut 62"/>
                <p:cNvSpPr/>
                <p:nvPr/>
              </p:nvSpPr>
              <p:spPr>
                <a:xfrm>
                  <a:off x="8628104" y="3760418"/>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onut 63"/>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Rounded Rectangle 64"/>
                <p:cNvSpPr/>
                <p:nvPr/>
              </p:nvSpPr>
              <p:spPr>
                <a:xfrm>
                  <a:off x="7187496" y="4307159"/>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nut 65"/>
                <p:cNvSpPr/>
                <p:nvPr/>
              </p:nvSpPr>
              <p:spPr>
                <a:xfrm>
                  <a:off x="2158296" y="3729446"/>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onut 66"/>
                <p:cNvSpPr/>
                <p:nvPr/>
              </p:nvSpPr>
              <p:spPr>
                <a:xfrm>
                  <a:off x="-953486" y="3704687"/>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Rounded Rectangle 67"/>
                <p:cNvSpPr/>
                <p:nvPr/>
              </p:nvSpPr>
              <p:spPr>
                <a:xfrm>
                  <a:off x="769192" y="4276187"/>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Block Arc 60"/>
              <p:cNvSpPr/>
              <p:nvPr/>
            </p:nvSpPr>
            <p:spPr>
              <a:xfrm rot="15967573">
                <a:off x="9084321" y="3598944"/>
                <a:ext cx="1090356" cy="1285231"/>
              </a:xfrm>
              <a:prstGeom prst="blockArc">
                <a:avLst>
                  <a:gd name="adj1" fmla="val 10087789"/>
                  <a:gd name="adj2" fmla="val 0"/>
                  <a:gd name="adj3" fmla="val 10564"/>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Rounded Rectangle 61"/>
              <p:cNvSpPr/>
              <p:nvPr/>
            </p:nvSpPr>
            <p:spPr>
              <a:xfrm>
                <a:off x="8018755" y="4169458"/>
                <a:ext cx="1204689" cy="2145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1412285" y="5304577"/>
              <a:ext cx="3374571" cy="1200329"/>
            </a:xfrm>
            <a:prstGeom prst="rect">
              <a:avLst/>
            </a:prstGeom>
            <a:solidFill>
              <a:schemeClr val="accent4">
                <a:lumMod val="20000"/>
                <a:lumOff val="80000"/>
              </a:schemeClr>
            </a:solidFill>
          </p:spPr>
          <p:txBody>
            <a:bodyPr wrap="square">
              <a:spAutoFit/>
            </a:bodyPr>
            <a:lstStyle/>
            <a:p>
              <a:pPr algn="ctr"/>
              <a:r>
                <a:rPr lang="en-US" dirty="0"/>
                <a:t>Teach me to do thy will; for thou </a:t>
              </a:r>
              <a:r>
                <a:rPr lang="en-US" i="1" dirty="0"/>
                <a:t>art</a:t>
              </a:r>
              <a:r>
                <a:rPr lang="en-US" dirty="0"/>
                <a:t> my God: thy spirit </a:t>
              </a:r>
              <a:r>
                <a:rPr lang="en-US" i="1" dirty="0"/>
                <a:t>is</a:t>
              </a:r>
              <a:r>
                <a:rPr lang="en-US" dirty="0"/>
                <a:t> good; lead me into the land of uprightness.</a:t>
              </a:r>
            </a:p>
          </p:txBody>
        </p:sp>
        <p:sp>
          <p:nvSpPr>
            <p:cNvPr id="5" name="TextBox 4"/>
            <p:cNvSpPr txBox="1"/>
            <p:nvPr/>
          </p:nvSpPr>
          <p:spPr>
            <a:xfrm>
              <a:off x="1626618" y="3821029"/>
              <a:ext cx="2889013" cy="923330"/>
            </a:xfrm>
            <a:prstGeom prst="rect">
              <a:avLst/>
            </a:prstGeom>
            <a:solidFill>
              <a:schemeClr val="accent4">
                <a:lumMod val="40000"/>
                <a:lumOff val="60000"/>
              </a:schemeClr>
            </a:solidFill>
          </p:spPr>
          <p:txBody>
            <a:bodyPr wrap="square" rtlCol="0">
              <a:spAutoFit/>
            </a:bodyPr>
            <a:lstStyle/>
            <a:p>
              <a:pPr algn="ctr"/>
              <a:r>
                <a:rPr lang="en-US" dirty="0"/>
                <a:t>Deliver me, O </a:t>
              </a:r>
              <a:r>
                <a:rPr lang="en-US" cap="small" dirty="0"/>
                <a:t>Lord</a:t>
              </a:r>
              <a:r>
                <a:rPr lang="en-US" dirty="0"/>
                <a:t>, from mine enemies: I flee unto thee to hide me.</a:t>
              </a:r>
              <a:endParaRPr lang="en-US" i="1" dirty="0"/>
            </a:p>
          </p:txBody>
        </p:sp>
      </p:grpSp>
      <p:grpSp>
        <p:nvGrpSpPr>
          <p:cNvPr id="46" name="Group 45"/>
          <p:cNvGrpSpPr/>
          <p:nvPr/>
        </p:nvGrpSpPr>
        <p:grpSpPr>
          <a:xfrm>
            <a:off x="5971271" y="4177598"/>
            <a:ext cx="3705442" cy="2566722"/>
            <a:chOff x="587392" y="2549117"/>
            <a:chExt cx="2770094" cy="2425238"/>
          </a:xfrm>
        </p:grpSpPr>
        <p:grpSp>
          <p:nvGrpSpPr>
            <p:cNvPr id="70" name="Group 69"/>
            <p:cNvGrpSpPr/>
            <p:nvPr/>
          </p:nvGrpSpPr>
          <p:grpSpPr>
            <a:xfrm>
              <a:off x="587392" y="2549117"/>
              <a:ext cx="2770094" cy="2425238"/>
              <a:chOff x="228600" y="381000"/>
              <a:chExt cx="3505068" cy="2501531"/>
            </a:xfrm>
          </p:grpSpPr>
          <p:grpSp>
            <p:nvGrpSpPr>
              <p:cNvPr id="72" name="Group 71"/>
              <p:cNvGrpSpPr/>
              <p:nvPr/>
            </p:nvGrpSpPr>
            <p:grpSpPr>
              <a:xfrm>
                <a:off x="228600" y="381000"/>
                <a:ext cx="3505068" cy="2501531"/>
                <a:chOff x="534986" y="381000"/>
                <a:chExt cx="2637111" cy="2501531"/>
              </a:xfrm>
            </p:grpSpPr>
            <p:sp>
              <p:nvSpPr>
                <p:cNvPr id="74" name="Rectangle 7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534986" y="384805"/>
                  <a:ext cx="457200" cy="2497726"/>
                  <a:chOff x="533400" y="381000"/>
                  <a:chExt cx="457200" cy="2497726"/>
                </a:xfrm>
              </p:grpSpPr>
              <p:sp>
                <p:nvSpPr>
                  <p:cNvPr id="81" name="Oval 8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ounded Rectangle 8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2714897" y="381000"/>
                  <a:ext cx="457200" cy="2497726"/>
                  <a:chOff x="2714897" y="457200"/>
                  <a:chExt cx="457200" cy="2497726"/>
                </a:xfrm>
              </p:grpSpPr>
              <p:sp>
                <p:nvSpPr>
                  <p:cNvPr id="77" name="Oval 7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 name="Rectangle 72"/>
              <p:cNvSpPr/>
              <p:nvPr/>
            </p:nvSpPr>
            <p:spPr>
              <a:xfrm>
                <a:off x="842492" y="972693"/>
                <a:ext cx="2293346" cy="338554"/>
              </a:xfrm>
              <a:prstGeom prst="rect">
                <a:avLst/>
              </a:prstGeom>
            </p:spPr>
            <p:txBody>
              <a:bodyPr wrap="square">
                <a:spAutoFit/>
              </a:bodyPr>
              <a:lstStyle/>
              <a:p>
                <a:endParaRPr lang="en-US" sz="1600" i="1" dirty="0"/>
              </a:p>
            </p:txBody>
          </p:sp>
        </p:grpSp>
        <p:sp>
          <p:nvSpPr>
            <p:cNvPr id="71" name="Rectangle 70"/>
            <p:cNvSpPr/>
            <p:nvPr/>
          </p:nvSpPr>
          <p:spPr>
            <a:xfrm>
              <a:off x="946066" y="3143791"/>
              <a:ext cx="2046171" cy="1569660"/>
            </a:xfrm>
            <a:prstGeom prst="rect">
              <a:avLst/>
            </a:prstGeom>
          </p:spPr>
          <p:txBody>
            <a:bodyPr wrap="square">
              <a:spAutoFit/>
            </a:bodyPr>
            <a:lstStyle/>
            <a:p>
              <a:pPr algn="ctr"/>
              <a:r>
                <a:rPr lang="en-US" sz="1600" b="1" dirty="0"/>
                <a:t> As we pray to God in sincerity and truth, He will be near us</a:t>
              </a:r>
              <a:r>
                <a:rPr lang="en-US" sz="1600" dirty="0"/>
                <a:t> and</a:t>
              </a:r>
              <a:r>
                <a:rPr lang="en-US" sz="1600" b="1" dirty="0"/>
                <a:t> if we love God, He will spiritually preserve us</a:t>
              </a:r>
              <a:endParaRPr lang="en-US" sz="1600" dirty="0"/>
            </a:p>
          </p:txBody>
        </p:sp>
      </p:grpSp>
    </p:spTree>
    <p:extLst>
      <p:ext uri="{BB962C8B-B14F-4D97-AF65-F5344CB8AC3E}">
        <p14:creationId xmlns:p14="http://schemas.microsoft.com/office/powerpoint/2010/main" val="4703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barn(outVertical)">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0"/>
            <a:ext cx="12122590" cy="6740307"/>
          </a:xfrm>
          <a:prstGeom prst="rect">
            <a:avLst/>
          </a:prstGeom>
          <a:noFill/>
        </p:spPr>
        <p:txBody>
          <a:bodyPr wrap="square" rtlCol="0">
            <a:spAutoFit/>
          </a:bodyPr>
          <a:lstStyle/>
          <a:p>
            <a:r>
              <a:rPr lang="en-US" dirty="0"/>
              <a:t>Sources:</a:t>
            </a:r>
          </a:p>
          <a:p>
            <a:endParaRPr lang="en-US" dirty="0"/>
          </a:p>
          <a:p>
            <a:r>
              <a:rPr lang="en-US" dirty="0"/>
              <a:t>Suggested Hymn: #72 </a:t>
            </a:r>
            <a:r>
              <a:rPr lang="en-US" i="1" dirty="0"/>
              <a:t>Praise to the Lord, the Almighty</a:t>
            </a:r>
            <a:endParaRPr lang="en-US" dirty="0"/>
          </a:p>
          <a:p>
            <a:endParaRPr lang="en-US" dirty="0"/>
          </a:p>
          <a:p>
            <a:r>
              <a:rPr lang="en-US" dirty="0"/>
              <a:t>Videos: Our Spiritual Purpose (3:00)</a:t>
            </a:r>
          </a:p>
          <a:p>
            <a:r>
              <a:rPr lang="en-US" dirty="0"/>
              <a:t>	</a:t>
            </a:r>
            <a:r>
              <a:rPr lang="en-US" dirty="0" err="1"/>
              <a:t>Laie</a:t>
            </a:r>
            <a:r>
              <a:rPr lang="en-US" dirty="0"/>
              <a:t> Hawaii Temple Cultural Celebration (3:13)</a:t>
            </a:r>
          </a:p>
          <a:p>
            <a:r>
              <a:rPr lang="en-US" dirty="0"/>
              <a:t>	A Broken Heart and a Contrite Spirit (0:34)</a:t>
            </a:r>
          </a:p>
          <a:p>
            <a:r>
              <a:rPr lang="en-US" dirty="0"/>
              <a:t>                Origin (4:57)</a:t>
            </a:r>
          </a:p>
          <a:p>
            <a:r>
              <a:rPr lang="en-US" dirty="0"/>
              <a:t>	Having Children in Faith (2:25)</a:t>
            </a:r>
          </a:p>
          <a:p>
            <a:endParaRPr lang="en-US" dirty="0"/>
          </a:p>
          <a:p>
            <a:endParaRPr lang="en-US" dirty="0"/>
          </a:p>
          <a:p>
            <a:pPr marL="342900" indent="-342900">
              <a:buAutoNum type="arabicPeriod"/>
            </a:pPr>
            <a:r>
              <a:rPr lang="en-US" dirty="0"/>
              <a:t>Elder David A. Bednar (“Clean Hands and a Pure Heart,”</a:t>
            </a:r>
            <a:r>
              <a:rPr lang="en-US" i="1" dirty="0"/>
              <a:t> Ensign</a:t>
            </a:r>
            <a:r>
              <a:rPr lang="en-US" dirty="0"/>
              <a:t> or </a:t>
            </a:r>
            <a:r>
              <a:rPr lang="en-US" i="1" dirty="0"/>
              <a:t>Liahona,</a:t>
            </a:r>
            <a:r>
              <a:rPr lang="en-US" dirty="0"/>
              <a:t> Nov. 2007, 82)..</a:t>
            </a:r>
          </a:p>
          <a:p>
            <a:pPr marL="342900" indent="-342900">
              <a:buAutoNum type="arabicPeriod"/>
            </a:pPr>
            <a:endParaRPr lang="en-US" dirty="0"/>
          </a:p>
          <a:p>
            <a:pPr marL="342900" indent="-342900">
              <a:buAutoNum type="arabicPeriod"/>
            </a:pPr>
            <a:r>
              <a:rPr lang="en-US" dirty="0"/>
              <a:t>Question’s and Answers…June 1975 Ensign</a:t>
            </a:r>
          </a:p>
          <a:p>
            <a:pPr marL="342900" indent="-342900">
              <a:buAutoNum type="arabicPeriod"/>
            </a:pPr>
            <a:endParaRPr lang="en-US" dirty="0"/>
          </a:p>
          <a:p>
            <a:pPr marL="342900" indent="-342900">
              <a:buFontTx/>
              <a:buAutoNum type="arabicPeriod"/>
            </a:pPr>
            <a:r>
              <a:rPr lang="en-US" i="1" dirty="0"/>
              <a:t>History of the Church,</a:t>
            </a:r>
            <a:r>
              <a:rPr lang="en-US" dirty="0"/>
              <a:t> 6:253 and D&amp;C 132:9.</a:t>
            </a:r>
          </a:p>
          <a:p>
            <a:pPr marL="342900" indent="-342900">
              <a:buFontTx/>
              <a:buAutoNum type="arabicPeriod"/>
            </a:pPr>
            <a:endParaRPr lang="en-US" dirty="0"/>
          </a:p>
          <a:p>
            <a:pPr marL="342900" indent="-342900">
              <a:buFontTx/>
              <a:buAutoNum type="arabicPeriod"/>
            </a:pPr>
            <a:r>
              <a:rPr lang="en-US" dirty="0"/>
              <a:t>Bible Dictionary “David” </a:t>
            </a:r>
          </a:p>
          <a:p>
            <a:pPr marL="342900" indent="-342900">
              <a:buFontTx/>
              <a:buAutoNum type="arabicPeriod"/>
            </a:pPr>
            <a:endParaRPr lang="en-US" dirty="0"/>
          </a:p>
          <a:p>
            <a:pPr marL="342900" indent="-342900">
              <a:buFontTx/>
              <a:buAutoNum type="arabicPeriod"/>
            </a:pPr>
            <a:r>
              <a:rPr lang="en-US" dirty="0"/>
              <a:t>Richard G. Scott ("Trust in the Lord," </a:t>
            </a:r>
            <a:r>
              <a:rPr lang="en-US" i="1" dirty="0"/>
              <a:t>Ensign</a:t>
            </a:r>
            <a:r>
              <a:rPr lang="en-US" dirty="0"/>
              <a:t>, Nov. 1995, 16)</a:t>
            </a:r>
          </a:p>
          <a:p>
            <a:pPr marL="342900" indent="-342900">
              <a:buFontTx/>
              <a:buAutoNum type="arabicPeriod"/>
            </a:pPr>
            <a:endParaRPr lang="en-US" dirty="0"/>
          </a:p>
          <a:p>
            <a:pPr marL="342900" indent="-342900">
              <a:buFontTx/>
              <a:buAutoNum type="arabicPeriod"/>
            </a:pPr>
            <a:r>
              <a:rPr lang="en-US" dirty="0"/>
              <a:t>Elder Bruce D. Porter(“A Broken Heart and a Contrite Spirit,”</a:t>
            </a:r>
            <a:r>
              <a:rPr lang="en-US" i="1" dirty="0"/>
              <a:t> Ensign</a:t>
            </a:r>
            <a:r>
              <a:rPr lang="en-US" dirty="0"/>
              <a:t> or </a:t>
            </a:r>
            <a:r>
              <a:rPr lang="en-US" i="1" dirty="0"/>
              <a:t>Liahona,</a:t>
            </a:r>
            <a:r>
              <a:rPr lang="en-US" dirty="0"/>
              <a:t> Nov. 2007, 32).</a:t>
            </a:r>
          </a:p>
          <a:p>
            <a:pPr marL="342900" indent="-342900">
              <a:buFontTx/>
              <a:buAutoNum type="arabicPeriod"/>
            </a:pPr>
            <a:endParaRPr lang="en-US" dirty="0"/>
          </a:p>
          <a:p>
            <a:r>
              <a:rPr lang="en-US" dirty="0"/>
              <a:t>7.   Elder Neil L. Andersen(“Children,”</a:t>
            </a:r>
            <a:r>
              <a:rPr lang="en-US" i="1" dirty="0"/>
              <a:t> Ensign</a:t>
            </a:r>
            <a:r>
              <a:rPr lang="en-US" dirty="0"/>
              <a:t> or </a:t>
            </a:r>
            <a:r>
              <a:rPr lang="en-US" i="1" dirty="0"/>
              <a:t>Liahona,</a:t>
            </a:r>
            <a:r>
              <a:rPr lang="en-US" dirty="0"/>
              <a:t> Nov. 2011, 28, 31).</a:t>
            </a:r>
          </a:p>
        </p:txBody>
      </p:sp>
      <p:grpSp>
        <p:nvGrpSpPr>
          <p:cNvPr id="4" name="Group 3">
            <a:extLst>
              <a:ext uri="{FF2B5EF4-FFF2-40B4-BE49-F238E27FC236}">
                <a16:creationId xmlns:a16="http://schemas.microsoft.com/office/drawing/2014/main" id="{F45D7EF1-CC2C-409C-98EB-68721B1F719A}"/>
              </a:ext>
            </a:extLst>
          </p:cNvPr>
          <p:cNvGrpSpPr/>
          <p:nvPr/>
        </p:nvGrpSpPr>
        <p:grpSpPr>
          <a:xfrm>
            <a:off x="6305714" y="1142160"/>
            <a:ext cx="1143000" cy="1447800"/>
            <a:chOff x="7543800" y="3810000"/>
            <a:chExt cx="1143000" cy="1447800"/>
          </a:xfrm>
        </p:grpSpPr>
        <p:sp>
          <p:nvSpPr>
            <p:cNvPr id="5" name="Trapezoid 4">
              <a:extLst>
                <a:ext uri="{FF2B5EF4-FFF2-40B4-BE49-F238E27FC236}">
                  <a16:creationId xmlns:a16="http://schemas.microsoft.com/office/drawing/2014/main" id="{FE65D188-1199-41E9-994D-7AA57963EFE7}"/>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79">
              <a:extLst>
                <a:ext uri="{FF2B5EF4-FFF2-40B4-BE49-F238E27FC236}">
                  <a16:creationId xmlns:a16="http://schemas.microsoft.com/office/drawing/2014/main" id="{54793D40-FA1C-442C-AA2E-68BD8AA8D017}"/>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80">
              <a:extLst>
                <a:ext uri="{FF2B5EF4-FFF2-40B4-BE49-F238E27FC236}">
                  <a16:creationId xmlns:a16="http://schemas.microsoft.com/office/drawing/2014/main" id="{EF2C8E29-CED2-4382-B8E9-0FF758A5C1B0}"/>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81">
              <a:extLst>
                <a:ext uri="{FF2B5EF4-FFF2-40B4-BE49-F238E27FC236}">
                  <a16:creationId xmlns:a16="http://schemas.microsoft.com/office/drawing/2014/main" id="{11AD54B8-A140-48B5-A62C-21D5692AC109}"/>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BE73748-7492-481B-8BE6-48D001FF24B6}"/>
                </a:ext>
              </a:extLst>
            </p:cNvPr>
            <p:cNvGrpSpPr/>
            <p:nvPr/>
          </p:nvGrpSpPr>
          <p:grpSpPr>
            <a:xfrm>
              <a:off x="7924800" y="3810000"/>
              <a:ext cx="645353" cy="610017"/>
              <a:chOff x="7924800" y="5867400"/>
              <a:chExt cx="645353" cy="610017"/>
            </a:xfrm>
          </p:grpSpPr>
          <p:grpSp>
            <p:nvGrpSpPr>
              <p:cNvPr id="17" name="Group 13">
                <a:extLst>
                  <a:ext uri="{FF2B5EF4-FFF2-40B4-BE49-F238E27FC236}">
                    <a16:creationId xmlns:a16="http://schemas.microsoft.com/office/drawing/2014/main" id="{AE5B6F15-4EFB-443C-AE40-13C28E50A067}"/>
                  </a:ext>
                </a:extLst>
              </p:cNvPr>
              <p:cNvGrpSpPr/>
              <p:nvPr/>
            </p:nvGrpSpPr>
            <p:grpSpPr>
              <a:xfrm>
                <a:off x="7924800" y="5867400"/>
                <a:ext cx="645353" cy="610017"/>
                <a:chOff x="3037563" y="3121795"/>
                <a:chExt cx="1250371" cy="1224010"/>
              </a:xfrm>
            </p:grpSpPr>
            <p:sp>
              <p:nvSpPr>
                <p:cNvPr id="19" name="Oval 18">
                  <a:extLst>
                    <a:ext uri="{FF2B5EF4-FFF2-40B4-BE49-F238E27FC236}">
                      <a16:creationId xmlns:a16="http://schemas.microsoft.com/office/drawing/2014/main" id="{2FBD2435-AACD-46CA-B7AA-3B092ED0E7A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47A2385-DD0A-47F8-AC84-C9242B335AF4}"/>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E0D95DF-CD10-473D-956F-BC09FEA2E19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7E6D929-6891-44F7-9081-40A248DEAEC1}"/>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FB8B66D3-7773-478D-B1BF-B349FE1C5044}"/>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90C0C8F3-7B6B-464F-9466-68ACF19ABCC3}"/>
                </a:ext>
              </a:extLst>
            </p:cNvPr>
            <p:cNvGrpSpPr/>
            <p:nvPr/>
          </p:nvGrpSpPr>
          <p:grpSpPr>
            <a:xfrm>
              <a:off x="7543800" y="4038600"/>
              <a:ext cx="403070" cy="381000"/>
              <a:chOff x="7924800" y="5867400"/>
              <a:chExt cx="645353" cy="610017"/>
            </a:xfrm>
          </p:grpSpPr>
          <p:grpSp>
            <p:nvGrpSpPr>
              <p:cNvPr id="11" name="Group 13">
                <a:extLst>
                  <a:ext uri="{FF2B5EF4-FFF2-40B4-BE49-F238E27FC236}">
                    <a16:creationId xmlns:a16="http://schemas.microsoft.com/office/drawing/2014/main" id="{E01FF952-8CE0-4480-94E3-A4A921FBB38E}"/>
                  </a:ext>
                </a:extLst>
              </p:cNvPr>
              <p:cNvGrpSpPr/>
              <p:nvPr/>
            </p:nvGrpSpPr>
            <p:grpSpPr>
              <a:xfrm>
                <a:off x="7924800" y="5867400"/>
                <a:ext cx="645353" cy="610017"/>
                <a:chOff x="3037563" y="3121795"/>
                <a:chExt cx="1250371" cy="1224010"/>
              </a:xfrm>
            </p:grpSpPr>
            <p:sp>
              <p:nvSpPr>
                <p:cNvPr id="13" name="Oval 12">
                  <a:extLst>
                    <a:ext uri="{FF2B5EF4-FFF2-40B4-BE49-F238E27FC236}">
                      <a16:creationId xmlns:a16="http://schemas.microsoft.com/office/drawing/2014/main" id="{F6679ED9-8960-4FBB-82B6-5B34B777E8A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788764A-C387-41A0-B3D1-67AF1D75147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B448C9D-C6D9-4F5A-AD1C-DD832E13392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06DFBB1-53A0-4D11-B4DE-E7486EBEAF76}"/>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3D7CA839-5DAC-4721-94F0-94462590E20F}"/>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53086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680944"/>
            <a:ext cx="5998030" cy="6093976"/>
          </a:xfrm>
          <a:prstGeom prst="rect">
            <a:avLst/>
          </a:prstGeom>
        </p:spPr>
        <p:txBody>
          <a:bodyPr wrap="square">
            <a:spAutoFit/>
          </a:bodyPr>
          <a:lstStyle/>
          <a:p>
            <a:pPr fontAlgn="base"/>
            <a:r>
              <a:rPr lang="en-US" sz="1300" dirty="0"/>
              <a:t>We, the First Presidency and the Council of the Twelve Apostles of The Church of Jesus Christ of Latter-day Saints, solemnly proclaim that marriage between a man and a woman is ordained of God and that the family is central to the Creator’s plan for the eternal destiny of His children.</a:t>
            </a:r>
          </a:p>
          <a:p>
            <a:pPr fontAlgn="base"/>
            <a:r>
              <a:rPr lang="en-US" sz="1300" dirty="0"/>
              <a:t>All human beings—male and female—are created in the image of God. Each is a beloved spirit son or daughter of heavenly parents, and, as such, each has a divine nature and destiny. Gender is an essential characteristic of individual premortal, mortal, and eternal identity and purpose.</a:t>
            </a:r>
          </a:p>
          <a:p>
            <a:pPr fontAlgn="base"/>
            <a:r>
              <a:rPr lang="en-US" sz="1300" dirty="0"/>
              <a:t>In the premortal realm, spirit sons and daughters knew and worshipped God as their Eternal Father and accepted His plan by which His children could obtain a physical body and gain earthly experience to progress toward perfection and ultimately realize their divine destiny as heirs of eternal life. The divine plan of happiness enables family relationships to be perpetuated beyond the grave. Sacred ordinances and covenants available in holy temples make it possible for individuals to return to the presence of God and for families to be united eternally.</a:t>
            </a:r>
          </a:p>
          <a:p>
            <a:pPr fontAlgn="base"/>
            <a:r>
              <a:rPr lang="en-US" sz="1300" dirty="0"/>
              <a:t>The first commandment that God gave to Adam and Eve pertained to their potential for parenthood as husband and wife. We declare that God’s commandment for His children to multiply and replenish the earth remains in force. We further declare that God has commanded that the sacred powers of procreation are to be employed only between man and woman, lawfully wedded as husband and wife.</a:t>
            </a:r>
          </a:p>
          <a:p>
            <a:pPr fontAlgn="base"/>
            <a:r>
              <a:rPr lang="en-US" sz="1300" dirty="0"/>
              <a:t>We declare the means by which mortal life is created to be divinely appointed. We affirm the sanctity of life and of its importance in God’s eternal plan.</a:t>
            </a:r>
          </a:p>
          <a:p>
            <a:pPr fontAlgn="base"/>
            <a:r>
              <a:rPr lang="en-US" sz="1300" dirty="0"/>
              <a:t>Husband and wife have a solemn responsibility to love and care for each other and for their children. “Children are an heritage of the Lord” (Psalm 127:3).</a:t>
            </a:r>
          </a:p>
          <a:p>
            <a:pPr fontAlgn="base"/>
            <a:endParaRPr lang="en-US" sz="1300" dirty="0"/>
          </a:p>
          <a:p>
            <a:pPr fontAlgn="base"/>
            <a:endParaRPr lang="en-US" sz="1300" b="0" i="0" dirty="0">
              <a:effectLst/>
            </a:endParaRPr>
          </a:p>
        </p:txBody>
      </p:sp>
      <p:sp>
        <p:nvSpPr>
          <p:cNvPr id="3" name="Rectangle 2"/>
          <p:cNvSpPr/>
          <p:nvPr/>
        </p:nvSpPr>
        <p:spPr>
          <a:xfrm>
            <a:off x="6085115" y="680944"/>
            <a:ext cx="6117770" cy="5893921"/>
          </a:xfrm>
          <a:prstGeom prst="rect">
            <a:avLst/>
          </a:prstGeom>
        </p:spPr>
        <p:txBody>
          <a:bodyPr wrap="square">
            <a:spAutoFit/>
          </a:bodyPr>
          <a:lstStyle/>
          <a:p>
            <a:pPr fontAlgn="base"/>
            <a:r>
              <a:rPr lang="en-US" sz="1300" dirty="0"/>
              <a:t>Parents have a sacred duty to rear their children in love and righteousness, to provide for their physical and spiritual needs, and to teach them to love and serve one another, observe the commandments of God, and be law-abiding citizens wherever they live. Husbands and wives—mothers and fathers—will be held accountable before God for the discharge of these obligations.</a:t>
            </a:r>
          </a:p>
          <a:p>
            <a:pPr fontAlgn="base"/>
            <a:r>
              <a:rPr lang="en-US" sz="1300" dirty="0"/>
              <a:t>The family is ordained of God. Marriage between man and woman is essential to His eternal plan. Children are entitled to birth within the bonds of matrimony, and to be reared by a father and a mother who honor marital vows with complete fidelity. Happiness in family life is most likely to be achieved when founded upon the teachings of the Lord Jesus Christ. Successful marriages and families are established and maintained on principles of faith, prayer, repentance, forgiveness, respect, love, compassion, work, and wholesome recreational activities. By divine design, fathers are to preside over their families in love and righteousness and are responsible to provide the necessities of life and protection for their families. Mothers are primarily responsible for the nurture of their children. In these sacred responsibilities, fathers and mothers are obligated to help one another as equal partners. Disability, death, or other circumstances may necessitate individual adaptation. Extended families should lend support when needed.</a:t>
            </a:r>
          </a:p>
          <a:p>
            <a:pPr fontAlgn="base"/>
            <a:r>
              <a:rPr lang="en-US" sz="1300" dirty="0"/>
              <a:t>We warn that individuals who violate covenants of chastity, who abuse spouse or offspring, or who fail to fulfill family responsibilities will one day stand accountable before God. Further, we warn that the disintegration of the family will bring upon individuals, communities, and nations the calamities foretold by ancient and modern prophets.</a:t>
            </a:r>
          </a:p>
          <a:p>
            <a:pPr fontAlgn="base"/>
            <a:r>
              <a:rPr lang="en-US" sz="1300" dirty="0"/>
              <a:t>We call upon responsible citizens and officers of government everywhere to promote those measures designed to maintain and strengthen the family as the fundamental unit of society.</a:t>
            </a:r>
          </a:p>
          <a:p>
            <a:pPr fontAlgn="base"/>
            <a:endParaRPr lang="en-US" sz="1300" dirty="0"/>
          </a:p>
          <a:p>
            <a:pPr fontAlgn="base"/>
            <a:endParaRPr lang="en-US" sz="1300" b="0" i="0" dirty="0">
              <a:effectLst/>
            </a:endParaRPr>
          </a:p>
        </p:txBody>
      </p:sp>
      <p:sp>
        <p:nvSpPr>
          <p:cNvPr id="4" name="Rectangle 3"/>
          <p:cNvSpPr/>
          <p:nvPr/>
        </p:nvSpPr>
        <p:spPr>
          <a:xfrm>
            <a:off x="6096000" y="6309419"/>
            <a:ext cx="6096000" cy="461665"/>
          </a:xfrm>
          <a:prstGeom prst="rect">
            <a:avLst/>
          </a:prstGeom>
        </p:spPr>
        <p:txBody>
          <a:bodyPr>
            <a:spAutoFit/>
          </a:bodyPr>
          <a:lstStyle/>
          <a:p>
            <a:r>
              <a:rPr lang="en-US" sz="1200" i="1" dirty="0">
                <a:latin typeface="Calibri" panose="020F0502020204030204" pitchFamily="34" charset="0"/>
              </a:rPr>
              <a:t>This proclamation was read by President Gordon B. Hinckley as part of his message at the General Relief Society Meeting held September 23, 1995, in Salt Lake City, Utah.</a:t>
            </a:r>
            <a:endParaRPr lang="en-US" sz="1200" dirty="0"/>
          </a:p>
        </p:txBody>
      </p:sp>
      <p:sp>
        <p:nvSpPr>
          <p:cNvPr id="5" name="Rectangle 4"/>
          <p:cNvSpPr/>
          <p:nvPr/>
        </p:nvSpPr>
        <p:spPr>
          <a:xfrm>
            <a:off x="1965211" y="34613"/>
            <a:ext cx="7755585" cy="646331"/>
          </a:xfrm>
          <a:prstGeom prst="rect">
            <a:avLst/>
          </a:prstGeom>
          <a:noFill/>
        </p:spPr>
        <p:txBody>
          <a:bodyPr wrap="none" lIns="91440" tIns="45720" rIns="91440" bIns="45720">
            <a:spAutoFit/>
          </a:bodyPr>
          <a:lstStyle/>
          <a:p>
            <a:pPr algn="ctr"/>
            <a:r>
              <a:rPr lang="en-US" sz="3600" dirty="0">
                <a:ln w="0"/>
                <a:gradFill>
                  <a:gsLst>
                    <a:gs pos="21000">
                      <a:srgbClr val="53575C"/>
                    </a:gs>
                    <a:gs pos="88000">
                      <a:srgbClr val="C5C7CA"/>
                    </a:gs>
                  </a:gsLst>
                  <a:lin ang="5400000"/>
                </a:gradFill>
              </a:rPr>
              <a:t>A Family Proclamation To The World</a:t>
            </a:r>
          </a:p>
        </p:txBody>
      </p:sp>
    </p:spTree>
    <p:extLst>
      <p:ext uri="{BB962C8B-B14F-4D97-AF65-F5344CB8AC3E}">
        <p14:creationId xmlns:p14="http://schemas.microsoft.com/office/powerpoint/2010/main" val="3070686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0534" y="99588"/>
            <a:ext cx="5413972" cy="1846660"/>
            <a:chOff x="235390" y="526962"/>
            <a:chExt cx="5413972" cy="1846660"/>
          </a:xfrm>
        </p:grpSpPr>
        <p:sp>
          <p:nvSpPr>
            <p:cNvPr id="4" name="TextBox 3"/>
            <p:cNvSpPr txBox="1"/>
            <p:nvPr/>
          </p:nvSpPr>
          <p:spPr>
            <a:xfrm>
              <a:off x="235390" y="896294"/>
              <a:ext cx="5413972" cy="369332"/>
            </a:xfrm>
            <a:prstGeom prst="rect">
              <a:avLst/>
            </a:prstGeom>
            <a:solidFill>
              <a:srgbClr val="FFFFCC"/>
            </a:solidFill>
            <a:ln>
              <a:solidFill>
                <a:schemeClr val="tx1"/>
              </a:solidFill>
            </a:ln>
          </p:spPr>
          <p:txBody>
            <a:bodyPr wrap="square" rtlCol="0">
              <a:spAutoFit/>
            </a:bodyPr>
            <a:lstStyle/>
            <a:p>
              <a:r>
                <a:rPr lang="en-US" dirty="0"/>
                <a:t>Jesus Christ, The King (portrayed in Matthew)</a:t>
              </a:r>
            </a:p>
          </p:txBody>
        </p:sp>
        <p:sp>
          <p:nvSpPr>
            <p:cNvPr id="5" name="TextBox 4"/>
            <p:cNvSpPr txBox="1"/>
            <p:nvPr/>
          </p:nvSpPr>
          <p:spPr>
            <a:xfrm>
              <a:off x="235390" y="1265626"/>
              <a:ext cx="5413972" cy="369332"/>
            </a:xfrm>
            <a:prstGeom prst="rect">
              <a:avLst/>
            </a:prstGeom>
            <a:solidFill>
              <a:schemeClr val="accent5">
                <a:lumMod val="20000"/>
                <a:lumOff val="80000"/>
              </a:schemeClr>
            </a:solidFill>
            <a:ln>
              <a:solidFill>
                <a:schemeClr val="tx1"/>
              </a:solidFill>
            </a:ln>
          </p:spPr>
          <p:txBody>
            <a:bodyPr wrap="square" rtlCol="0">
              <a:spAutoFit/>
            </a:bodyPr>
            <a:lstStyle/>
            <a:p>
              <a:r>
                <a:rPr lang="en-US" dirty="0"/>
                <a:t>Jesus Christ, The Servant (portrayed in Mark)</a:t>
              </a:r>
            </a:p>
          </p:txBody>
        </p:sp>
        <p:sp>
          <p:nvSpPr>
            <p:cNvPr id="6" name="TextBox 5"/>
            <p:cNvSpPr txBox="1"/>
            <p:nvPr/>
          </p:nvSpPr>
          <p:spPr>
            <a:xfrm>
              <a:off x="235390" y="1634958"/>
              <a:ext cx="5413972" cy="369332"/>
            </a:xfrm>
            <a:prstGeom prst="rect">
              <a:avLst/>
            </a:prstGeom>
            <a:solidFill>
              <a:schemeClr val="accent3">
                <a:lumMod val="20000"/>
                <a:lumOff val="80000"/>
              </a:schemeClr>
            </a:solidFill>
            <a:ln>
              <a:solidFill>
                <a:schemeClr val="tx1"/>
              </a:solidFill>
            </a:ln>
          </p:spPr>
          <p:txBody>
            <a:bodyPr wrap="square" rtlCol="0">
              <a:spAutoFit/>
            </a:bodyPr>
            <a:lstStyle/>
            <a:p>
              <a:r>
                <a:rPr lang="en-US" dirty="0"/>
                <a:t>Jesus Christ, the Son of God (portrayed by Luke)</a:t>
              </a:r>
            </a:p>
          </p:txBody>
        </p:sp>
        <p:sp>
          <p:nvSpPr>
            <p:cNvPr id="7" name="TextBox 6"/>
            <p:cNvSpPr txBox="1"/>
            <p:nvPr/>
          </p:nvSpPr>
          <p:spPr>
            <a:xfrm>
              <a:off x="235390" y="2004290"/>
              <a:ext cx="5413972" cy="369332"/>
            </a:xfrm>
            <a:prstGeom prst="rect">
              <a:avLst/>
            </a:prstGeom>
            <a:solidFill>
              <a:schemeClr val="accent6">
                <a:lumMod val="20000"/>
                <a:lumOff val="80000"/>
              </a:schemeClr>
            </a:solidFill>
            <a:ln>
              <a:solidFill>
                <a:schemeClr val="tx1"/>
              </a:solidFill>
            </a:ln>
          </p:spPr>
          <p:txBody>
            <a:bodyPr wrap="square" rtlCol="0">
              <a:spAutoFit/>
            </a:bodyPr>
            <a:lstStyle/>
            <a:p>
              <a:r>
                <a:rPr lang="en-US" dirty="0"/>
                <a:t>Jesus Christ, the Son of God (portrayed by John)</a:t>
              </a:r>
            </a:p>
          </p:txBody>
        </p:sp>
        <p:sp>
          <p:nvSpPr>
            <p:cNvPr id="8" name="TextBox 7"/>
            <p:cNvSpPr txBox="1"/>
            <p:nvPr/>
          </p:nvSpPr>
          <p:spPr>
            <a:xfrm>
              <a:off x="1702052" y="526962"/>
              <a:ext cx="1910281" cy="369332"/>
            </a:xfrm>
            <a:prstGeom prst="rect">
              <a:avLst/>
            </a:prstGeom>
            <a:noFill/>
          </p:spPr>
          <p:txBody>
            <a:bodyPr wrap="square" rtlCol="0">
              <a:spAutoFit/>
            </a:bodyPr>
            <a:lstStyle/>
            <a:p>
              <a:pPr algn="ctr"/>
              <a:r>
                <a:rPr lang="en-US" dirty="0"/>
                <a:t>Color Chart</a:t>
              </a: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4052" y="45267"/>
            <a:ext cx="5035440" cy="6695219"/>
          </a:xfrm>
          <a:prstGeom prst="rect">
            <a:avLst/>
          </a:prstGeom>
        </p:spPr>
      </p:pic>
      <p:sp>
        <p:nvSpPr>
          <p:cNvPr id="3" name="TextBox 2"/>
          <p:cNvSpPr txBox="1"/>
          <p:nvPr/>
        </p:nvSpPr>
        <p:spPr>
          <a:xfrm>
            <a:off x="6921375" y="6678492"/>
            <a:ext cx="7378574" cy="230832"/>
          </a:xfrm>
          <a:prstGeom prst="rect">
            <a:avLst/>
          </a:prstGeom>
          <a:noFill/>
        </p:spPr>
        <p:txBody>
          <a:bodyPr wrap="square" rtlCol="0">
            <a:spAutoFit/>
          </a:bodyPr>
          <a:lstStyle/>
          <a:p>
            <a:r>
              <a:rPr lang="en-US" sz="900" dirty="0"/>
              <a:t>Chart from: </a:t>
            </a:r>
            <a:r>
              <a:rPr lang="en-US" sz="900" i="1" dirty="0"/>
              <a:t>Talk thru the Bible </a:t>
            </a:r>
            <a:r>
              <a:rPr lang="en-US" sz="900" dirty="0"/>
              <a:t> by Bruce Wilkinson and Kenneth Boa</a:t>
            </a:r>
          </a:p>
        </p:txBody>
      </p:sp>
      <p:sp>
        <p:nvSpPr>
          <p:cNvPr id="10" name="TextBox 9"/>
          <p:cNvSpPr txBox="1"/>
          <p:nvPr/>
        </p:nvSpPr>
        <p:spPr>
          <a:xfrm rot="5400000">
            <a:off x="9927910" y="3457946"/>
            <a:ext cx="3132499" cy="369332"/>
          </a:xfrm>
          <a:prstGeom prst="rect">
            <a:avLst/>
          </a:prstGeom>
          <a:noFill/>
        </p:spPr>
        <p:txBody>
          <a:bodyPr wrap="square" rtlCol="0">
            <a:spAutoFit/>
          </a:bodyPr>
          <a:lstStyle/>
          <a:p>
            <a:r>
              <a:rPr lang="en-US" dirty="0"/>
              <a:t>Jesus Prophesied in Psalms</a:t>
            </a:r>
          </a:p>
        </p:txBody>
      </p:sp>
    </p:spTree>
    <p:extLst>
      <p:ext uri="{BB962C8B-B14F-4D97-AF65-F5344CB8AC3E}">
        <p14:creationId xmlns:p14="http://schemas.microsoft.com/office/powerpoint/2010/main" val="197071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0157026"/>
              </p:ext>
            </p:extLst>
          </p:nvPr>
        </p:nvGraphicFramePr>
        <p:xfrm>
          <a:off x="199174" y="932506"/>
          <a:ext cx="11805720" cy="4744017"/>
        </p:xfrm>
        <a:graphic>
          <a:graphicData uri="http://schemas.openxmlformats.org/drawingml/2006/table">
            <a:tbl>
              <a:tblPr firstRow="1" bandRow="1">
                <a:tableStyleId>{5940675A-B579-460E-94D1-54222C63F5DA}</a:tableStyleId>
              </a:tblPr>
              <a:tblGrid>
                <a:gridCol w="1967620">
                  <a:extLst>
                    <a:ext uri="{9D8B030D-6E8A-4147-A177-3AD203B41FA5}">
                      <a16:colId xmlns:a16="http://schemas.microsoft.com/office/drawing/2014/main" val="20000"/>
                    </a:ext>
                  </a:extLst>
                </a:gridCol>
                <a:gridCol w="1967620">
                  <a:extLst>
                    <a:ext uri="{9D8B030D-6E8A-4147-A177-3AD203B41FA5}">
                      <a16:colId xmlns:a16="http://schemas.microsoft.com/office/drawing/2014/main" val="20001"/>
                    </a:ext>
                  </a:extLst>
                </a:gridCol>
                <a:gridCol w="1967620">
                  <a:extLst>
                    <a:ext uri="{9D8B030D-6E8A-4147-A177-3AD203B41FA5}">
                      <a16:colId xmlns:a16="http://schemas.microsoft.com/office/drawing/2014/main" val="20002"/>
                    </a:ext>
                  </a:extLst>
                </a:gridCol>
                <a:gridCol w="1967620">
                  <a:extLst>
                    <a:ext uri="{9D8B030D-6E8A-4147-A177-3AD203B41FA5}">
                      <a16:colId xmlns:a16="http://schemas.microsoft.com/office/drawing/2014/main" val="20003"/>
                    </a:ext>
                  </a:extLst>
                </a:gridCol>
                <a:gridCol w="1967620">
                  <a:extLst>
                    <a:ext uri="{9D8B030D-6E8A-4147-A177-3AD203B41FA5}">
                      <a16:colId xmlns:a16="http://schemas.microsoft.com/office/drawing/2014/main" val="20004"/>
                    </a:ext>
                  </a:extLst>
                </a:gridCol>
                <a:gridCol w="1967620">
                  <a:extLst>
                    <a:ext uri="{9D8B030D-6E8A-4147-A177-3AD203B41FA5}">
                      <a16:colId xmlns:a16="http://schemas.microsoft.com/office/drawing/2014/main" val="20005"/>
                    </a:ext>
                  </a:extLst>
                </a:gridCol>
              </a:tblGrid>
              <a:tr h="561316">
                <a:tc>
                  <a:txBody>
                    <a:bodyPr/>
                    <a:lstStyle/>
                    <a:p>
                      <a:r>
                        <a:rPr lang="en-US" sz="1400" dirty="0"/>
                        <a:t>1. Two ways of Life</a:t>
                      </a:r>
                    </a:p>
                  </a:txBody>
                  <a:tcPr/>
                </a:tc>
                <a:tc>
                  <a:txBody>
                    <a:bodyPr/>
                    <a:lstStyle/>
                    <a:p>
                      <a:r>
                        <a:rPr lang="en-US" sz="1400" dirty="0"/>
                        <a:t>2. Coronation of the Lord’s Anointed</a:t>
                      </a:r>
                    </a:p>
                  </a:txBody>
                  <a:tcPr>
                    <a:solidFill>
                      <a:srgbClr val="FFFFCC"/>
                    </a:solidFill>
                  </a:tcPr>
                </a:tc>
                <a:tc>
                  <a:txBody>
                    <a:bodyPr/>
                    <a:lstStyle/>
                    <a:p>
                      <a:r>
                        <a:rPr lang="en-US" sz="1400" dirty="0"/>
                        <a:t>3. Victory in the Face of Defeat</a:t>
                      </a:r>
                    </a:p>
                  </a:txBody>
                  <a:tcPr/>
                </a:tc>
                <a:tc>
                  <a:txBody>
                    <a:bodyPr/>
                    <a:lstStyle/>
                    <a:p>
                      <a:r>
                        <a:rPr lang="en-US" sz="1400" dirty="0"/>
                        <a:t>4. Evening Prayer for</a:t>
                      </a:r>
                      <a:r>
                        <a:rPr lang="en-US" sz="1400" baseline="0" dirty="0"/>
                        <a:t> Deliverance</a:t>
                      </a:r>
                      <a:endParaRPr lang="en-US" sz="1400" dirty="0"/>
                    </a:p>
                  </a:txBody>
                  <a:tcPr/>
                </a:tc>
                <a:tc>
                  <a:txBody>
                    <a:bodyPr/>
                    <a:lstStyle/>
                    <a:p>
                      <a:r>
                        <a:rPr lang="en-US" sz="1400" dirty="0"/>
                        <a:t>5. Morning Prayer for Guidance</a:t>
                      </a:r>
                    </a:p>
                  </a:txBody>
                  <a:tcPr/>
                </a:tc>
                <a:tc>
                  <a:txBody>
                    <a:bodyPr/>
                    <a:lstStyle/>
                    <a:p>
                      <a:r>
                        <a:rPr lang="en-US" sz="1400" dirty="0"/>
                        <a:t>6.Prayer for God’s Mercy</a:t>
                      </a:r>
                    </a:p>
                  </a:txBody>
                  <a:tcPr/>
                </a:tc>
                <a:extLst>
                  <a:ext uri="{0D108BD9-81ED-4DB2-BD59-A6C34878D82A}">
                    <a16:rowId xmlns:a16="http://schemas.microsoft.com/office/drawing/2014/main" val="10000"/>
                  </a:ext>
                </a:extLst>
              </a:tr>
              <a:tr h="570368">
                <a:tc>
                  <a:txBody>
                    <a:bodyPr/>
                    <a:lstStyle/>
                    <a:p>
                      <a:r>
                        <a:rPr lang="en-US" sz="1400" dirty="0"/>
                        <a:t>7. Wickedness Justly Rewarded</a:t>
                      </a:r>
                    </a:p>
                  </a:txBody>
                  <a:tcPr/>
                </a:tc>
                <a:tc>
                  <a:txBody>
                    <a:bodyPr/>
                    <a:lstStyle/>
                    <a:p>
                      <a:r>
                        <a:rPr lang="en-US" sz="1400" dirty="0"/>
                        <a:t>8. God’s Glory and Man’s Dominion</a:t>
                      </a:r>
                    </a:p>
                  </a:txBody>
                  <a:tcPr>
                    <a:solidFill>
                      <a:schemeClr val="accent3">
                        <a:lumMod val="20000"/>
                        <a:lumOff val="80000"/>
                      </a:schemeClr>
                    </a:solidFill>
                  </a:tcPr>
                </a:tc>
                <a:tc>
                  <a:txBody>
                    <a:bodyPr/>
                    <a:lstStyle/>
                    <a:p>
                      <a:r>
                        <a:rPr lang="en-US" sz="1400" dirty="0"/>
                        <a:t>9. Praise for Victory over Enemies</a:t>
                      </a:r>
                    </a:p>
                  </a:txBody>
                  <a:tcPr/>
                </a:tc>
                <a:tc>
                  <a:txBody>
                    <a:bodyPr/>
                    <a:lstStyle/>
                    <a:p>
                      <a:r>
                        <a:rPr lang="en-US" sz="1400" dirty="0"/>
                        <a:t>10. Petition for God’s Judgment</a:t>
                      </a:r>
                    </a:p>
                  </a:txBody>
                  <a:tcPr/>
                </a:tc>
                <a:tc>
                  <a:txBody>
                    <a:bodyPr/>
                    <a:lstStyle/>
                    <a:p>
                      <a:r>
                        <a:rPr lang="en-US" sz="1400" dirty="0"/>
                        <a:t>11. God Tests the Sons of Men</a:t>
                      </a:r>
                    </a:p>
                  </a:txBody>
                  <a:tcPr/>
                </a:tc>
                <a:tc>
                  <a:txBody>
                    <a:bodyPr/>
                    <a:lstStyle/>
                    <a:p>
                      <a:r>
                        <a:rPr lang="en-US" sz="1400" dirty="0"/>
                        <a:t>12. The Pure Words of the LORD</a:t>
                      </a:r>
                    </a:p>
                  </a:txBody>
                  <a:tcPr/>
                </a:tc>
                <a:extLst>
                  <a:ext uri="{0D108BD9-81ED-4DB2-BD59-A6C34878D82A}">
                    <a16:rowId xmlns:a16="http://schemas.microsoft.com/office/drawing/2014/main" val="10001"/>
                  </a:ext>
                </a:extLst>
              </a:tr>
              <a:tr h="679010">
                <a:tc>
                  <a:txBody>
                    <a:bodyPr/>
                    <a:lstStyle/>
                    <a:p>
                      <a:r>
                        <a:rPr lang="en-US" sz="1400" dirty="0"/>
                        <a:t>13. The Prayer for God’s Answer—Now</a:t>
                      </a:r>
                    </a:p>
                  </a:txBody>
                  <a:tcPr/>
                </a:tc>
                <a:tc>
                  <a:txBody>
                    <a:bodyPr/>
                    <a:lstStyle/>
                    <a:p>
                      <a:r>
                        <a:rPr lang="en-US" sz="1400" dirty="0"/>
                        <a:t>14. The Characteristics of the Godless</a:t>
                      </a:r>
                    </a:p>
                  </a:txBody>
                  <a:tcPr/>
                </a:tc>
                <a:tc>
                  <a:txBody>
                    <a:bodyPr/>
                    <a:lstStyle/>
                    <a:p>
                      <a:r>
                        <a:rPr lang="en-US" sz="1400" dirty="0"/>
                        <a:t>15. The Characteristics of the Godly</a:t>
                      </a:r>
                    </a:p>
                  </a:txBody>
                  <a:tcPr/>
                </a:tc>
                <a:tc>
                  <a:txBody>
                    <a:bodyPr/>
                    <a:lstStyle/>
                    <a:p>
                      <a:r>
                        <a:rPr lang="en-US" sz="1400" dirty="0"/>
                        <a:t>16. Eternal Life for One</a:t>
                      </a:r>
                      <a:r>
                        <a:rPr lang="en-US" sz="1400" baseline="0" dirty="0"/>
                        <a:t> Who Trusts</a:t>
                      </a:r>
                      <a:endParaRPr lang="en-US" sz="1400" dirty="0"/>
                    </a:p>
                  </a:txBody>
                  <a:tcPr>
                    <a:solidFill>
                      <a:schemeClr val="accent3">
                        <a:lumMod val="20000"/>
                        <a:lumOff val="80000"/>
                      </a:schemeClr>
                    </a:solidFill>
                  </a:tcPr>
                </a:tc>
                <a:tc>
                  <a:txBody>
                    <a:bodyPr/>
                    <a:lstStyle/>
                    <a:p>
                      <a:r>
                        <a:rPr lang="en-US" sz="1400" dirty="0"/>
                        <a:t>17. “Hide</a:t>
                      </a:r>
                      <a:r>
                        <a:rPr lang="en-US" sz="1400" baseline="0" dirty="0"/>
                        <a:t> Me Under the Shadow of Your Wings”</a:t>
                      </a:r>
                      <a:endParaRPr lang="en-US" sz="1400" dirty="0"/>
                    </a:p>
                  </a:txBody>
                  <a:tcPr>
                    <a:solidFill>
                      <a:schemeClr val="accent5">
                        <a:lumMod val="20000"/>
                        <a:lumOff val="80000"/>
                      </a:schemeClr>
                    </a:solidFill>
                  </a:tcPr>
                </a:tc>
                <a:tc>
                  <a:txBody>
                    <a:bodyPr/>
                    <a:lstStyle/>
                    <a:p>
                      <a:r>
                        <a:rPr lang="en-US" sz="1400" dirty="0"/>
                        <a:t>18. Thanksgiving for Deliverance by God</a:t>
                      </a:r>
                    </a:p>
                  </a:txBody>
                  <a:tcPr>
                    <a:solidFill>
                      <a:srgbClr val="FFFFCC"/>
                    </a:solidFill>
                  </a:tcPr>
                </a:tc>
                <a:extLst>
                  <a:ext uri="{0D108BD9-81ED-4DB2-BD59-A6C34878D82A}">
                    <a16:rowId xmlns:a16="http://schemas.microsoft.com/office/drawing/2014/main" val="10002"/>
                  </a:ext>
                </a:extLst>
              </a:tr>
              <a:tr h="680821">
                <a:tc>
                  <a:txBody>
                    <a:bodyPr/>
                    <a:lstStyle/>
                    <a:p>
                      <a:r>
                        <a:rPr lang="en-US" sz="1400" dirty="0"/>
                        <a:t>19. The Works and Word of God</a:t>
                      </a:r>
                    </a:p>
                  </a:txBody>
                  <a:tcPr>
                    <a:solidFill>
                      <a:schemeClr val="accent6">
                        <a:lumMod val="20000"/>
                        <a:lumOff val="80000"/>
                      </a:schemeClr>
                    </a:solidFill>
                  </a:tcPr>
                </a:tc>
                <a:tc>
                  <a:txBody>
                    <a:bodyPr/>
                    <a:lstStyle/>
                    <a:p>
                      <a:r>
                        <a:rPr lang="en-US" sz="1400" dirty="0"/>
                        <a:t>20. Trust Not in Chariots and Horses but in God</a:t>
                      </a:r>
                    </a:p>
                  </a:txBody>
                  <a:tcPr>
                    <a:solidFill>
                      <a:srgbClr val="FFFFCC"/>
                    </a:solidFill>
                  </a:tcPr>
                </a:tc>
                <a:tc>
                  <a:txBody>
                    <a:bodyPr/>
                    <a:lstStyle/>
                    <a:p>
                      <a:r>
                        <a:rPr lang="en-US" sz="1400" dirty="0"/>
                        <a:t>21. Triumph</a:t>
                      </a:r>
                      <a:r>
                        <a:rPr lang="en-US" sz="1400" baseline="0" dirty="0"/>
                        <a:t> of the King</a:t>
                      </a:r>
                      <a:endParaRPr lang="en-US" sz="1400" dirty="0"/>
                    </a:p>
                  </a:txBody>
                  <a:tcPr>
                    <a:solidFill>
                      <a:srgbClr val="FFFFCC"/>
                    </a:solidFill>
                  </a:tcPr>
                </a:tc>
                <a:tc>
                  <a:txBody>
                    <a:bodyPr/>
                    <a:lstStyle/>
                    <a:p>
                      <a:r>
                        <a:rPr lang="en-US" sz="1400" dirty="0"/>
                        <a:t>22. Psalm of the Cross, “The LORD</a:t>
                      </a:r>
                      <a:r>
                        <a:rPr lang="en-US" sz="1400" baseline="0" dirty="0"/>
                        <a:t> is my Shepherd”</a:t>
                      </a:r>
                      <a:endParaRPr lang="en-US" sz="1400" dirty="0"/>
                    </a:p>
                  </a:txBody>
                  <a:tcPr>
                    <a:solidFill>
                      <a:schemeClr val="accent5">
                        <a:lumMod val="20000"/>
                        <a:lumOff val="80000"/>
                      </a:schemeClr>
                    </a:solidFill>
                  </a:tcPr>
                </a:tc>
                <a:tc>
                  <a:txBody>
                    <a:bodyPr/>
                    <a:lstStyle/>
                    <a:p>
                      <a:r>
                        <a:rPr lang="en-US" sz="1400" dirty="0"/>
                        <a:t>23. Psalm of the Divine Shepherd</a:t>
                      </a:r>
                    </a:p>
                  </a:txBody>
                  <a:tcPr>
                    <a:solidFill>
                      <a:schemeClr val="accent5">
                        <a:lumMod val="20000"/>
                        <a:lumOff val="80000"/>
                      </a:schemeClr>
                    </a:solidFill>
                  </a:tcPr>
                </a:tc>
                <a:tc>
                  <a:txBody>
                    <a:bodyPr/>
                    <a:lstStyle/>
                    <a:p>
                      <a:r>
                        <a:rPr lang="en-US" sz="1400" dirty="0"/>
                        <a:t>24.</a:t>
                      </a:r>
                      <a:r>
                        <a:rPr lang="en-US" sz="1400" baseline="0" dirty="0"/>
                        <a:t> Psalm of the King of Glory</a:t>
                      </a:r>
                      <a:endParaRPr lang="en-US" sz="1400" dirty="0"/>
                    </a:p>
                  </a:txBody>
                  <a:tcPr>
                    <a:solidFill>
                      <a:srgbClr val="FFFFCC"/>
                    </a:solidFill>
                  </a:tcPr>
                </a:tc>
                <a:extLst>
                  <a:ext uri="{0D108BD9-81ED-4DB2-BD59-A6C34878D82A}">
                    <a16:rowId xmlns:a16="http://schemas.microsoft.com/office/drawing/2014/main" val="10003"/>
                  </a:ext>
                </a:extLst>
              </a:tr>
              <a:tr h="619257">
                <a:tc>
                  <a:txBody>
                    <a:bodyPr/>
                    <a:lstStyle/>
                    <a:p>
                      <a:r>
                        <a:rPr lang="en-US" sz="1400" dirty="0"/>
                        <a:t>25. Prayer for Instruction</a:t>
                      </a:r>
                    </a:p>
                  </a:txBody>
                  <a:tcPr/>
                </a:tc>
                <a:tc>
                  <a:txBody>
                    <a:bodyPr/>
                    <a:lstStyle/>
                    <a:p>
                      <a:r>
                        <a:rPr lang="en-US" sz="1400" dirty="0"/>
                        <a:t>26. “Examine Me, O Lord, and Prove Me?</a:t>
                      </a:r>
                    </a:p>
                  </a:txBody>
                  <a:tcPr/>
                </a:tc>
                <a:tc>
                  <a:txBody>
                    <a:bodyPr/>
                    <a:lstStyle/>
                    <a:p>
                      <a:r>
                        <a:rPr lang="en-US" sz="1400" dirty="0"/>
                        <a:t>27. Trust in the Lord and Be Not Afraid</a:t>
                      </a:r>
                    </a:p>
                  </a:txBody>
                  <a:tcPr/>
                </a:tc>
                <a:tc>
                  <a:txBody>
                    <a:bodyPr/>
                    <a:lstStyle/>
                    <a:p>
                      <a:r>
                        <a:rPr lang="en-US" sz="1400" dirty="0"/>
                        <a:t>28. Rejoice Because of Answered Prayer</a:t>
                      </a:r>
                    </a:p>
                  </a:txBody>
                  <a:tcPr/>
                </a:tc>
                <a:tc>
                  <a:txBody>
                    <a:bodyPr/>
                    <a:lstStyle/>
                    <a:p>
                      <a:r>
                        <a:rPr lang="en-US" sz="1400" dirty="0"/>
                        <a:t>29. The Powerful Voic</a:t>
                      </a:r>
                      <a:r>
                        <a:rPr lang="en-US" sz="1400" baseline="0" dirty="0"/>
                        <a:t>e of God</a:t>
                      </a:r>
                      <a:endParaRPr lang="en-US" sz="1400" dirty="0"/>
                    </a:p>
                  </a:txBody>
                  <a:tcPr/>
                </a:tc>
                <a:tc>
                  <a:txBody>
                    <a:bodyPr/>
                    <a:lstStyle/>
                    <a:p>
                      <a:r>
                        <a:rPr lang="en-US" sz="1400" dirty="0"/>
                        <a:t>30. Praise for Dramatic Deliverance</a:t>
                      </a:r>
                    </a:p>
                  </a:txBody>
                  <a:tcPr/>
                </a:tc>
                <a:extLst>
                  <a:ext uri="{0D108BD9-81ED-4DB2-BD59-A6C34878D82A}">
                    <a16:rowId xmlns:a16="http://schemas.microsoft.com/office/drawing/2014/main" val="10004"/>
                  </a:ext>
                </a:extLst>
              </a:tr>
              <a:tr h="579422">
                <a:tc>
                  <a:txBody>
                    <a:bodyPr/>
                    <a:lstStyle/>
                    <a:p>
                      <a:r>
                        <a:rPr lang="en-US" sz="1400" dirty="0"/>
                        <a:t>31. “Be of Good Courage”</a:t>
                      </a:r>
                    </a:p>
                  </a:txBody>
                  <a:tcPr/>
                </a:tc>
                <a:tc>
                  <a:txBody>
                    <a:bodyPr/>
                    <a:lstStyle/>
                    <a:p>
                      <a:r>
                        <a:rPr lang="en-US" sz="1400" dirty="0"/>
                        <a:t>32. The Blessedness of Forgiveness</a:t>
                      </a:r>
                    </a:p>
                  </a:txBody>
                  <a:tcPr/>
                </a:tc>
                <a:tc>
                  <a:txBody>
                    <a:bodyPr/>
                    <a:lstStyle/>
                    <a:p>
                      <a:r>
                        <a:rPr lang="en-US" sz="1400" dirty="0"/>
                        <a:t>33. God Considers All Man’s Works</a:t>
                      </a:r>
                    </a:p>
                  </a:txBody>
                  <a:tcPr/>
                </a:tc>
                <a:tc>
                  <a:txBody>
                    <a:bodyPr/>
                    <a:lstStyle/>
                    <a:p>
                      <a:r>
                        <a:rPr lang="en-US" sz="1400" dirty="0"/>
                        <a:t>34. Seek the Lord</a:t>
                      </a:r>
                    </a:p>
                  </a:txBody>
                  <a:tcPr/>
                </a:tc>
                <a:tc>
                  <a:txBody>
                    <a:bodyPr/>
                    <a:lstStyle/>
                    <a:p>
                      <a:r>
                        <a:rPr lang="en-US" sz="1400" dirty="0"/>
                        <a:t>35. Petition for God’s Intervention</a:t>
                      </a:r>
                    </a:p>
                  </a:txBody>
                  <a:tcPr/>
                </a:tc>
                <a:tc>
                  <a:txBody>
                    <a:bodyPr/>
                    <a:lstStyle/>
                    <a:p>
                      <a:r>
                        <a:rPr lang="en-US" sz="1400" dirty="0"/>
                        <a:t>36. The Loving Kindness of God</a:t>
                      </a:r>
                    </a:p>
                  </a:txBody>
                  <a:tcPr/>
                </a:tc>
                <a:extLst>
                  <a:ext uri="{0D108BD9-81ED-4DB2-BD59-A6C34878D82A}">
                    <a16:rowId xmlns:a16="http://schemas.microsoft.com/office/drawing/2014/main" val="10005"/>
                  </a:ext>
                </a:extLst>
              </a:tr>
              <a:tr h="950614">
                <a:tc>
                  <a:txBody>
                    <a:bodyPr/>
                    <a:lstStyle/>
                    <a:p>
                      <a:r>
                        <a:rPr lang="en-US" sz="1400" dirty="0"/>
                        <a:t>37. “Rest in the Lord”</a:t>
                      </a:r>
                    </a:p>
                  </a:txBody>
                  <a:tcPr/>
                </a:tc>
                <a:tc>
                  <a:txBody>
                    <a:bodyPr/>
                    <a:lstStyle/>
                    <a:p>
                      <a:r>
                        <a:rPr lang="en-US" sz="1400" dirty="0"/>
                        <a:t>38. The Heavy Burden of Sin</a:t>
                      </a:r>
                    </a:p>
                  </a:txBody>
                  <a:tcPr/>
                </a:tc>
                <a:tc>
                  <a:txBody>
                    <a:bodyPr/>
                    <a:lstStyle/>
                    <a:p>
                      <a:r>
                        <a:rPr lang="en-US" sz="1400" dirty="0"/>
                        <a:t>39. Know the Measure of Man’s Day</a:t>
                      </a:r>
                    </a:p>
                  </a:txBody>
                  <a:tcPr/>
                </a:tc>
                <a:tc>
                  <a:txBody>
                    <a:bodyPr/>
                    <a:lstStyle/>
                    <a:p>
                      <a:r>
                        <a:rPr lang="en-US" sz="1400" dirty="0"/>
                        <a:t>40. Delight to Do God’s Will</a:t>
                      </a:r>
                    </a:p>
                  </a:txBody>
                  <a:tcPr>
                    <a:solidFill>
                      <a:schemeClr val="accent3">
                        <a:lumMod val="20000"/>
                        <a:lumOff val="80000"/>
                      </a:schemeClr>
                    </a:solidFill>
                  </a:tcPr>
                </a:tc>
                <a:tc>
                  <a:txBody>
                    <a:bodyPr/>
                    <a:lstStyle/>
                    <a:p>
                      <a:r>
                        <a:rPr lang="en-US" sz="1400" dirty="0"/>
                        <a:t>41. The Blessedness of Helping the Poor</a:t>
                      </a:r>
                    </a:p>
                  </a:txBody>
                  <a:tcPr>
                    <a:solidFill>
                      <a:schemeClr val="accent5">
                        <a:lumMod val="20000"/>
                        <a:lumOff val="80000"/>
                      </a:schemeClr>
                    </a:solidFill>
                  </a:tcPr>
                </a:tc>
                <a:tc>
                  <a:txBody>
                    <a:bodyPr/>
                    <a:lstStyle/>
                    <a:p>
                      <a:endParaRPr lang="en-US" sz="2400" dirty="0"/>
                    </a:p>
                  </a:txBody>
                  <a:tcPr/>
                </a:tc>
                <a:extLst>
                  <a:ext uri="{0D108BD9-81ED-4DB2-BD59-A6C34878D82A}">
                    <a16:rowId xmlns:a16="http://schemas.microsoft.com/office/drawing/2014/main" val="10006"/>
                  </a:ext>
                </a:extLst>
              </a:tr>
            </a:tbl>
          </a:graphicData>
        </a:graphic>
      </p:graphicFrame>
      <p:sp>
        <p:nvSpPr>
          <p:cNvPr id="3" name="Rectangle 2"/>
          <p:cNvSpPr/>
          <p:nvPr/>
        </p:nvSpPr>
        <p:spPr>
          <a:xfrm>
            <a:off x="162960" y="5751927"/>
            <a:ext cx="11878148" cy="1015663"/>
          </a:xfrm>
          <a:prstGeom prst="rect">
            <a:avLst/>
          </a:prstGeom>
        </p:spPr>
        <p:txBody>
          <a:bodyPr wrap="square">
            <a:spAutoFit/>
          </a:bodyPr>
          <a:lstStyle/>
          <a:p>
            <a:r>
              <a:rPr lang="en-US" sz="1200" dirty="0"/>
              <a:t>The book of Psalms begins with a contrast between the godly and the ungodly. </a:t>
            </a:r>
          </a:p>
          <a:p>
            <a:endParaRPr lang="en-US" sz="1200" dirty="0"/>
          </a:p>
          <a:p>
            <a:r>
              <a:rPr lang="en-US" sz="1200" dirty="0"/>
              <a:t>Some of these psalms put great emphasis on trusting God rather than earthly objects or people and remind us that we need not fear because God is with us. </a:t>
            </a:r>
          </a:p>
          <a:p>
            <a:endParaRPr lang="en-US" sz="1200" dirty="0"/>
          </a:p>
          <a:p>
            <a:r>
              <a:rPr lang="en-US" sz="1200" dirty="0"/>
              <a:t>Another psalm reminds us that God will judge our hearts and that we should seek after God’s mercy.</a:t>
            </a:r>
          </a:p>
        </p:txBody>
      </p:sp>
      <p:sp>
        <p:nvSpPr>
          <p:cNvPr id="4" name="TextBox 3"/>
          <p:cNvSpPr txBox="1"/>
          <p:nvPr/>
        </p:nvSpPr>
        <p:spPr>
          <a:xfrm>
            <a:off x="3032912" y="0"/>
            <a:ext cx="5549774" cy="830997"/>
          </a:xfrm>
          <a:prstGeom prst="rect">
            <a:avLst/>
          </a:prstGeom>
          <a:noFill/>
        </p:spPr>
        <p:txBody>
          <a:bodyPr wrap="square" rtlCol="0">
            <a:spAutoFit/>
          </a:bodyPr>
          <a:lstStyle/>
          <a:p>
            <a:pPr algn="ctr"/>
            <a:r>
              <a:rPr lang="en-US" sz="4800" dirty="0"/>
              <a:t>Psalms 1-41</a:t>
            </a:r>
          </a:p>
        </p:txBody>
      </p:sp>
      <p:sp>
        <p:nvSpPr>
          <p:cNvPr id="5" name="Rectangle 4"/>
          <p:cNvSpPr/>
          <p:nvPr/>
        </p:nvSpPr>
        <p:spPr>
          <a:xfrm>
            <a:off x="7116024" y="5033727"/>
            <a:ext cx="805758" cy="5432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05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1068" y="1213163"/>
          <a:ext cx="11805720" cy="3829617"/>
        </p:xfrm>
        <a:graphic>
          <a:graphicData uri="http://schemas.openxmlformats.org/drawingml/2006/table">
            <a:tbl>
              <a:tblPr firstRow="1" bandRow="1">
                <a:tableStyleId>{5940675A-B579-460E-94D1-54222C63F5DA}</a:tableStyleId>
              </a:tblPr>
              <a:tblGrid>
                <a:gridCol w="1967620">
                  <a:extLst>
                    <a:ext uri="{9D8B030D-6E8A-4147-A177-3AD203B41FA5}">
                      <a16:colId xmlns:a16="http://schemas.microsoft.com/office/drawing/2014/main" val="20000"/>
                    </a:ext>
                  </a:extLst>
                </a:gridCol>
                <a:gridCol w="1967620">
                  <a:extLst>
                    <a:ext uri="{9D8B030D-6E8A-4147-A177-3AD203B41FA5}">
                      <a16:colId xmlns:a16="http://schemas.microsoft.com/office/drawing/2014/main" val="20001"/>
                    </a:ext>
                  </a:extLst>
                </a:gridCol>
                <a:gridCol w="1967620">
                  <a:extLst>
                    <a:ext uri="{9D8B030D-6E8A-4147-A177-3AD203B41FA5}">
                      <a16:colId xmlns:a16="http://schemas.microsoft.com/office/drawing/2014/main" val="20002"/>
                    </a:ext>
                  </a:extLst>
                </a:gridCol>
                <a:gridCol w="1967620">
                  <a:extLst>
                    <a:ext uri="{9D8B030D-6E8A-4147-A177-3AD203B41FA5}">
                      <a16:colId xmlns:a16="http://schemas.microsoft.com/office/drawing/2014/main" val="20003"/>
                    </a:ext>
                  </a:extLst>
                </a:gridCol>
                <a:gridCol w="1967620">
                  <a:extLst>
                    <a:ext uri="{9D8B030D-6E8A-4147-A177-3AD203B41FA5}">
                      <a16:colId xmlns:a16="http://schemas.microsoft.com/office/drawing/2014/main" val="20004"/>
                    </a:ext>
                  </a:extLst>
                </a:gridCol>
                <a:gridCol w="1967620">
                  <a:extLst>
                    <a:ext uri="{9D8B030D-6E8A-4147-A177-3AD203B41FA5}">
                      <a16:colId xmlns:a16="http://schemas.microsoft.com/office/drawing/2014/main" val="20005"/>
                    </a:ext>
                  </a:extLst>
                </a:gridCol>
              </a:tblGrid>
              <a:tr h="561316">
                <a:tc>
                  <a:txBody>
                    <a:bodyPr/>
                    <a:lstStyle/>
                    <a:p>
                      <a:r>
                        <a:rPr lang="en-US" sz="1400" dirty="0"/>
                        <a:t>42. Seek After the Lord</a:t>
                      </a:r>
                    </a:p>
                  </a:txBody>
                  <a:tcPr/>
                </a:tc>
                <a:tc>
                  <a:txBody>
                    <a:bodyPr/>
                    <a:lstStyle/>
                    <a:p>
                      <a:r>
                        <a:rPr lang="en-US" sz="1400" dirty="0"/>
                        <a:t>43.</a:t>
                      </a:r>
                      <a:r>
                        <a:rPr lang="en-US" sz="1400" baseline="0" dirty="0"/>
                        <a:t> “Hope in God”</a:t>
                      </a:r>
                      <a:endParaRPr lang="en-US" sz="1400" dirty="0"/>
                    </a:p>
                  </a:txBody>
                  <a:tcPr/>
                </a:tc>
                <a:tc>
                  <a:txBody>
                    <a:bodyPr/>
                    <a:lstStyle/>
                    <a:p>
                      <a:r>
                        <a:rPr lang="en-US" sz="1400" dirty="0"/>
                        <a:t>44. Prayer for Deliverance by God</a:t>
                      </a:r>
                    </a:p>
                  </a:txBody>
                  <a:tcPr/>
                </a:tc>
                <a:tc>
                  <a:txBody>
                    <a:bodyPr/>
                    <a:lstStyle/>
                    <a:p>
                      <a:r>
                        <a:rPr lang="en-US" sz="1400" dirty="0"/>
                        <a:t>45. The Psalm o the Great King</a:t>
                      </a:r>
                    </a:p>
                  </a:txBody>
                  <a:tcPr/>
                </a:tc>
                <a:tc>
                  <a:txBody>
                    <a:bodyPr/>
                    <a:lstStyle/>
                    <a:p>
                      <a:r>
                        <a:rPr lang="en-US" sz="1400" dirty="0"/>
                        <a:t>46. “God is Our Refuge and Strength”</a:t>
                      </a:r>
                    </a:p>
                  </a:txBody>
                  <a:tcPr/>
                </a:tc>
                <a:tc>
                  <a:txBody>
                    <a:bodyPr/>
                    <a:lstStyle/>
                    <a:p>
                      <a:r>
                        <a:rPr lang="en-US" sz="1400" dirty="0"/>
                        <a:t>47. The LORD</a:t>
                      </a:r>
                      <a:r>
                        <a:rPr lang="en-US" sz="1400" baseline="0" dirty="0"/>
                        <a:t> Shall Subdue All Nations</a:t>
                      </a:r>
                      <a:endParaRPr lang="en-US" sz="1400" dirty="0"/>
                    </a:p>
                  </a:txBody>
                  <a:tcPr>
                    <a:solidFill>
                      <a:srgbClr val="FFFFCC"/>
                    </a:solidFill>
                  </a:tcPr>
                </a:tc>
                <a:extLst>
                  <a:ext uri="{0D108BD9-81ED-4DB2-BD59-A6C34878D82A}">
                    <a16:rowId xmlns:a16="http://schemas.microsoft.com/office/drawing/2014/main" val="10000"/>
                  </a:ext>
                </a:extLst>
              </a:tr>
              <a:tr h="570368">
                <a:tc>
                  <a:txBody>
                    <a:bodyPr/>
                    <a:lstStyle/>
                    <a:p>
                      <a:r>
                        <a:rPr lang="en-US" sz="1400" dirty="0"/>
                        <a:t>48. Praise</a:t>
                      </a:r>
                      <a:r>
                        <a:rPr lang="en-US" sz="1400" baseline="0" dirty="0"/>
                        <a:t> of Mount Zion</a:t>
                      </a:r>
                      <a:endParaRPr lang="en-US" sz="1400" dirty="0"/>
                    </a:p>
                  </a:txBody>
                  <a:tcPr/>
                </a:tc>
                <a:tc>
                  <a:txBody>
                    <a:bodyPr/>
                    <a:lstStyle/>
                    <a:p>
                      <a:r>
                        <a:rPr lang="en-US" sz="1400" dirty="0"/>
                        <a:t>49. Riches Cannot Redeem</a:t>
                      </a:r>
                    </a:p>
                  </a:txBody>
                  <a:tcPr/>
                </a:tc>
                <a:tc>
                  <a:txBody>
                    <a:bodyPr/>
                    <a:lstStyle/>
                    <a:p>
                      <a:r>
                        <a:rPr lang="en-US" sz="1400" dirty="0"/>
                        <a:t>50. The Lord Shall Judge All people</a:t>
                      </a:r>
                    </a:p>
                  </a:txBody>
                  <a:tcPr/>
                </a:tc>
                <a:tc>
                  <a:txBody>
                    <a:bodyPr/>
                    <a:lstStyle/>
                    <a:p>
                      <a:r>
                        <a:rPr lang="en-US" sz="1400" dirty="0"/>
                        <a:t>51. Confession and Forgiveness of Sin</a:t>
                      </a:r>
                    </a:p>
                  </a:txBody>
                  <a:tcPr/>
                </a:tc>
                <a:tc>
                  <a:txBody>
                    <a:bodyPr/>
                    <a:lstStyle/>
                    <a:p>
                      <a:r>
                        <a:rPr lang="en-US" sz="1400" dirty="0"/>
                        <a:t>52. The LORD Shall Judge the Deceitful</a:t>
                      </a:r>
                    </a:p>
                  </a:txBody>
                  <a:tcPr/>
                </a:tc>
                <a:tc>
                  <a:txBody>
                    <a:bodyPr/>
                    <a:lstStyle/>
                    <a:p>
                      <a:r>
                        <a:rPr lang="en-US" sz="1400" dirty="0"/>
                        <a:t>53. A Portrait of the Godless</a:t>
                      </a:r>
                    </a:p>
                  </a:txBody>
                  <a:tcPr/>
                </a:tc>
                <a:extLst>
                  <a:ext uri="{0D108BD9-81ED-4DB2-BD59-A6C34878D82A}">
                    <a16:rowId xmlns:a16="http://schemas.microsoft.com/office/drawing/2014/main" val="10001"/>
                  </a:ext>
                </a:extLst>
              </a:tr>
              <a:tr h="679010">
                <a:tc>
                  <a:txBody>
                    <a:bodyPr/>
                    <a:lstStyle/>
                    <a:p>
                      <a:r>
                        <a:rPr lang="en-US" sz="1400" dirty="0"/>
                        <a:t>54. The LORD Is Our Helper</a:t>
                      </a:r>
                    </a:p>
                  </a:txBody>
                  <a:tcPr/>
                </a:tc>
                <a:tc>
                  <a:txBody>
                    <a:bodyPr/>
                    <a:lstStyle/>
                    <a:p>
                      <a:r>
                        <a:rPr lang="en-US" sz="1400" dirty="0"/>
                        <a:t>55. “Cast Your Burden Upon the LORD</a:t>
                      </a:r>
                    </a:p>
                  </a:txBody>
                  <a:tcPr/>
                </a:tc>
                <a:tc>
                  <a:txBody>
                    <a:bodyPr/>
                    <a:lstStyle/>
                    <a:p>
                      <a:r>
                        <a:rPr lang="en-US" sz="1400" dirty="0"/>
                        <a:t>56. Fears in the Midst of Trials</a:t>
                      </a:r>
                    </a:p>
                  </a:txBody>
                  <a:tcPr/>
                </a:tc>
                <a:tc>
                  <a:txBody>
                    <a:bodyPr/>
                    <a:lstStyle/>
                    <a:p>
                      <a:r>
                        <a:rPr lang="en-US" sz="1400" dirty="0"/>
                        <a:t>57. Prayers in the Midst of Perils</a:t>
                      </a:r>
                    </a:p>
                  </a:txBody>
                  <a:tcPr/>
                </a:tc>
                <a:tc>
                  <a:txBody>
                    <a:bodyPr/>
                    <a:lstStyle/>
                    <a:p>
                      <a:r>
                        <a:rPr lang="en-US" sz="1400" dirty="0"/>
                        <a:t>58. Wicked Judges Will Be Judged</a:t>
                      </a:r>
                    </a:p>
                  </a:txBody>
                  <a:tcPr/>
                </a:tc>
                <a:tc>
                  <a:txBody>
                    <a:bodyPr/>
                    <a:lstStyle/>
                    <a:p>
                      <a:r>
                        <a:rPr lang="en-US" sz="1400" dirty="0"/>
                        <a:t>59. Petition for Deliverance from Violent Men</a:t>
                      </a:r>
                    </a:p>
                  </a:txBody>
                  <a:tcPr/>
                </a:tc>
                <a:extLst>
                  <a:ext uri="{0D108BD9-81ED-4DB2-BD59-A6C34878D82A}">
                    <a16:rowId xmlns:a16="http://schemas.microsoft.com/office/drawing/2014/main" val="10002"/>
                  </a:ext>
                </a:extLst>
              </a:tr>
              <a:tr h="680821">
                <a:tc>
                  <a:txBody>
                    <a:bodyPr/>
                    <a:lstStyle/>
                    <a:p>
                      <a:r>
                        <a:rPr lang="en-US" sz="1400" dirty="0"/>
                        <a:t>60. Prayer for Deliverance of the Nation</a:t>
                      </a:r>
                    </a:p>
                  </a:txBody>
                  <a:tcPr/>
                </a:tc>
                <a:tc>
                  <a:txBody>
                    <a:bodyPr/>
                    <a:lstStyle/>
                    <a:p>
                      <a:r>
                        <a:rPr lang="en-US" sz="1400" dirty="0"/>
                        <a:t>61. Prayer When Overwhelmed</a:t>
                      </a:r>
                    </a:p>
                  </a:txBody>
                  <a:tcPr/>
                </a:tc>
                <a:tc>
                  <a:txBody>
                    <a:bodyPr/>
                    <a:lstStyle/>
                    <a:p>
                      <a:r>
                        <a:rPr lang="en-US" sz="1400" dirty="0"/>
                        <a:t>62. Wait for</a:t>
                      </a:r>
                      <a:r>
                        <a:rPr lang="en-US" sz="1400" baseline="0" dirty="0"/>
                        <a:t> God</a:t>
                      </a:r>
                      <a:endParaRPr lang="en-US" sz="1400" dirty="0"/>
                    </a:p>
                  </a:txBody>
                  <a:tcPr/>
                </a:tc>
                <a:tc>
                  <a:txBody>
                    <a:bodyPr/>
                    <a:lstStyle/>
                    <a:p>
                      <a:r>
                        <a:rPr lang="en-US" sz="1400" dirty="0"/>
                        <a:t>63. Thirst for God</a:t>
                      </a:r>
                    </a:p>
                  </a:txBody>
                  <a:tcPr/>
                </a:tc>
                <a:tc>
                  <a:txBody>
                    <a:bodyPr/>
                    <a:lstStyle/>
                    <a:p>
                      <a:r>
                        <a:rPr lang="en-US" sz="1400" dirty="0"/>
                        <a:t>64. Prayer for God’s Protection</a:t>
                      </a:r>
                    </a:p>
                  </a:txBody>
                  <a:tcPr/>
                </a:tc>
                <a:tc>
                  <a:txBody>
                    <a:bodyPr/>
                    <a:lstStyle/>
                    <a:p>
                      <a:r>
                        <a:rPr lang="en-US" sz="1400" dirty="0"/>
                        <a:t>65.</a:t>
                      </a:r>
                      <a:r>
                        <a:rPr lang="en-US" sz="1400" baseline="0" dirty="0"/>
                        <a:t> God’s Provision through Nature</a:t>
                      </a:r>
                      <a:endParaRPr lang="en-US" sz="1400" dirty="0"/>
                    </a:p>
                  </a:txBody>
                  <a:tcPr/>
                </a:tc>
                <a:extLst>
                  <a:ext uri="{0D108BD9-81ED-4DB2-BD59-A6C34878D82A}">
                    <a16:rowId xmlns:a16="http://schemas.microsoft.com/office/drawing/2014/main" val="10003"/>
                  </a:ext>
                </a:extLst>
              </a:tr>
              <a:tr h="619257">
                <a:tc>
                  <a:txBody>
                    <a:bodyPr/>
                    <a:lstStyle/>
                    <a:p>
                      <a:r>
                        <a:rPr lang="en-US" sz="1400" dirty="0"/>
                        <a:t>66. Remember What</a:t>
                      </a:r>
                      <a:r>
                        <a:rPr lang="en-US" sz="1400" baseline="0" dirty="0"/>
                        <a:t> God Has Done</a:t>
                      </a:r>
                      <a:endParaRPr lang="en-US" sz="1400" dirty="0"/>
                    </a:p>
                  </a:txBody>
                  <a:tcPr/>
                </a:tc>
                <a:tc>
                  <a:txBody>
                    <a:bodyPr/>
                    <a:lstStyle/>
                    <a:p>
                      <a:r>
                        <a:rPr lang="en-US" sz="1400" dirty="0"/>
                        <a:t>67. God Shall Govern the Earth</a:t>
                      </a:r>
                    </a:p>
                  </a:txBody>
                  <a:tcPr/>
                </a:tc>
                <a:tc>
                  <a:txBody>
                    <a:bodyPr/>
                    <a:lstStyle/>
                    <a:p>
                      <a:r>
                        <a:rPr lang="en-US" sz="1400" dirty="0"/>
                        <a:t>68. God is the Father of the Fatherless</a:t>
                      </a:r>
                    </a:p>
                  </a:txBody>
                  <a:tcPr/>
                </a:tc>
                <a:tc>
                  <a:txBody>
                    <a:bodyPr/>
                    <a:lstStyle/>
                    <a:p>
                      <a:r>
                        <a:rPr lang="en-US" sz="1400" dirty="0"/>
                        <a:t>69. Petition for God to Draw Near</a:t>
                      </a:r>
                    </a:p>
                  </a:txBody>
                  <a:tcPr>
                    <a:solidFill>
                      <a:schemeClr val="accent5">
                        <a:lumMod val="20000"/>
                        <a:lumOff val="80000"/>
                      </a:schemeClr>
                    </a:solidFill>
                  </a:tcPr>
                </a:tc>
                <a:tc>
                  <a:txBody>
                    <a:bodyPr/>
                    <a:lstStyle/>
                    <a:p>
                      <a:r>
                        <a:rPr lang="en-US" sz="1400" dirty="0"/>
                        <a:t>70. Prayer for the Poor</a:t>
                      </a:r>
                      <a:r>
                        <a:rPr lang="en-US" sz="1400" baseline="0" dirty="0"/>
                        <a:t> and Needy</a:t>
                      </a:r>
                      <a:endParaRPr lang="en-US" sz="1400" dirty="0"/>
                    </a:p>
                  </a:txBody>
                  <a:tcPr/>
                </a:tc>
                <a:tc>
                  <a:txBody>
                    <a:bodyPr/>
                    <a:lstStyle/>
                    <a:p>
                      <a:r>
                        <a:rPr lang="en-US" sz="1400" dirty="0"/>
                        <a:t>71. Prayer for the Aged</a:t>
                      </a:r>
                    </a:p>
                  </a:txBody>
                  <a:tcPr/>
                </a:tc>
                <a:extLst>
                  <a:ext uri="{0D108BD9-81ED-4DB2-BD59-A6C34878D82A}">
                    <a16:rowId xmlns:a16="http://schemas.microsoft.com/office/drawing/2014/main" val="10004"/>
                  </a:ext>
                </a:extLst>
              </a:tr>
              <a:tr h="615636">
                <a:tc>
                  <a:txBody>
                    <a:bodyPr/>
                    <a:lstStyle/>
                    <a:p>
                      <a:r>
                        <a:rPr lang="en-US" sz="1400" dirty="0"/>
                        <a:t>72. The Reign of the Messiah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Psalms</a:t>
                      </a:r>
                      <a:r>
                        <a:rPr lang="en-US" sz="2000" b="0" i="0" kern="1200" baseline="0" dirty="0">
                          <a:solidFill>
                            <a:schemeClr val="tx1"/>
                          </a:solidFill>
                          <a:effectLst/>
                          <a:latin typeface="+mn-lt"/>
                          <a:ea typeface="+mn-ea"/>
                          <a:cs typeface="+mn-cs"/>
                        </a:rPr>
                        <a:t> 42-72</a:t>
                      </a:r>
                      <a:endParaRPr lang="en-US" sz="2000" dirty="0"/>
                    </a:p>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3032912" y="0"/>
            <a:ext cx="5549774" cy="830997"/>
          </a:xfrm>
          <a:prstGeom prst="rect">
            <a:avLst/>
          </a:prstGeom>
          <a:noFill/>
        </p:spPr>
        <p:txBody>
          <a:bodyPr wrap="square" rtlCol="0">
            <a:spAutoFit/>
          </a:bodyPr>
          <a:lstStyle/>
          <a:p>
            <a:pPr algn="ctr"/>
            <a:r>
              <a:rPr lang="en-US" sz="4800" dirty="0"/>
              <a:t>Psalms 42-72</a:t>
            </a:r>
          </a:p>
        </p:txBody>
      </p:sp>
      <p:sp>
        <p:nvSpPr>
          <p:cNvPr id="3" name="Rectangle 2"/>
          <p:cNvSpPr/>
          <p:nvPr/>
        </p:nvSpPr>
        <p:spPr>
          <a:xfrm>
            <a:off x="181068" y="5042780"/>
            <a:ext cx="6096000" cy="1600438"/>
          </a:xfrm>
          <a:prstGeom prst="rect">
            <a:avLst/>
          </a:prstGeom>
        </p:spPr>
        <p:txBody>
          <a:bodyPr>
            <a:spAutoFit/>
          </a:bodyPr>
          <a:lstStyle/>
          <a:p>
            <a:r>
              <a:rPr lang="en-US" sz="1400" dirty="0"/>
              <a:t>These psalms could be summarized with the phrase “God is our refuge and strength” (Psalm 46:1). </a:t>
            </a:r>
          </a:p>
          <a:p>
            <a:endParaRPr lang="en-US" sz="1400" dirty="0"/>
          </a:p>
          <a:p>
            <a:r>
              <a:rPr lang="en-US" sz="1400" dirty="0"/>
              <a:t>One psalm reminds us to cast our burdens upon the Lord in every challenge or trial. </a:t>
            </a:r>
          </a:p>
          <a:p>
            <a:endParaRPr lang="en-US" sz="1400" dirty="0"/>
          </a:p>
          <a:p>
            <a:r>
              <a:rPr lang="en-US" sz="1400" dirty="0"/>
              <a:t>Another encourages us to wait patiently upon God in all things.</a:t>
            </a:r>
          </a:p>
        </p:txBody>
      </p:sp>
    </p:spTree>
    <p:extLst>
      <p:ext uri="{BB962C8B-B14F-4D97-AF65-F5344CB8AC3E}">
        <p14:creationId xmlns:p14="http://schemas.microsoft.com/office/powerpoint/2010/main" val="2606165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1068" y="1213163"/>
          <a:ext cx="11805720" cy="2355410"/>
        </p:xfrm>
        <a:graphic>
          <a:graphicData uri="http://schemas.openxmlformats.org/drawingml/2006/table">
            <a:tbl>
              <a:tblPr firstRow="1" bandRow="1">
                <a:tableStyleId>{5940675A-B579-460E-94D1-54222C63F5DA}</a:tableStyleId>
              </a:tblPr>
              <a:tblGrid>
                <a:gridCol w="1967620">
                  <a:extLst>
                    <a:ext uri="{9D8B030D-6E8A-4147-A177-3AD203B41FA5}">
                      <a16:colId xmlns:a16="http://schemas.microsoft.com/office/drawing/2014/main" val="20000"/>
                    </a:ext>
                  </a:extLst>
                </a:gridCol>
                <a:gridCol w="1967620">
                  <a:extLst>
                    <a:ext uri="{9D8B030D-6E8A-4147-A177-3AD203B41FA5}">
                      <a16:colId xmlns:a16="http://schemas.microsoft.com/office/drawing/2014/main" val="20001"/>
                    </a:ext>
                  </a:extLst>
                </a:gridCol>
                <a:gridCol w="1967620">
                  <a:extLst>
                    <a:ext uri="{9D8B030D-6E8A-4147-A177-3AD203B41FA5}">
                      <a16:colId xmlns:a16="http://schemas.microsoft.com/office/drawing/2014/main" val="20002"/>
                    </a:ext>
                  </a:extLst>
                </a:gridCol>
                <a:gridCol w="1967620">
                  <a:extLst>
                    <a:ext uri="{9D8B030D-6E8A-4147-A177-3AD203B41FA5}">
                      <a16:colId xmlns:a16="http://schemas.microsoft.com/office/drawing/2014/main" val="20003"/>
                    </a:ext>
                  </a:extLst>
                </a:gridCol>
                <a:gridCol w="1967620">
                  <a:extLst>
                    <a:ext uri="{9D8B030D-6E8A-4147-A177-3AD203B41FA5}">
                      <a16:colId xmlns:a16="http://schemas.microsoft.com/office/drawing/2014/main" val="20004"/>
                    </a:ext>
                  </a:extLst>
                </a:gridCol>
                <a:gridCol w="1967620">
                  <a:extLst>
                    <a:ext uri="{9D8B030D-6E8A-4147-A177-3AD203B41FA5}">
                      <a16:colId xmlns:a16="http://schemas.microsoft.com/office/drawing/2014/main" val="20005"/>
                    </a:ext>
                  </a:extLst>
                </a:gridCol>
              </a:tblGrid>
              <a:tr h="561316">
                <a:tc>
                  <a:txBody>
                    <a:bodyPr/>
                    <a:lstStyle/>
                    <a:p>
                      <a:r>
                        <a:rPr lang="en-US" sz="1400" dirty="0"/>
                        <a:t>73. Perspective of Eternity</a:t>
                      </a:r>
                    </a:p>
                  </a:txBody>
                  <a:tcPr/>
                </a:tc>
                <a:tc>
                  <a:txBody>
                    <a:bodyPr/>
                    <a:lstStyle/>
                    <a:p>
                      <a:r>
                        <a:rPr lang="en-US" sz="1400" dirty="0"/>
                        <a:t>74. Request for God to Remember His Covenant</a:t>
                      </a:r>
                    </a:p>
                  </a:txBody>
                  <a:tcPr/>
                </a:tc>
                <a:tc>
                  <a:txBody>
                    <a:bodyPr/>
                    <a:lstStyle/>
                    <a:p>
                      <a:r>
                        <a:rPr lang="en-US" sz="1400" dirty="0"/>
                        <a:t>75. “God Is the Judge”</a:t>
                      </a:r>
                    </a:p>
                  </a:txBody>
                  <a:tcPr/>
                </a:tc>
                <a:tc>
                  <a:txBody>
                    <a:bodyPr/>
                    <a:lstStyle/>
                    <a:p>
                      <a:r>
                        <a:rPr lang="en-US" sz="1400" dirty="0"/>
                        <a:t>76. The Glorious Might of God</a:t>
                      </a:r>
                    </a:p>
                  </a:txBody>
                  <a:tcPr/>
                </a:tc>
                <a:tc>
                  <a:txBody>
                    <a:bodyPr/>
                    <a:lstStyle/>
                    <a:p>
                      <a:r>
                        <a:rPr lang="en-US" sz="1400" dirty="0"/>
                        <a:t>77. When Overwhelmed, Remember God’s Greatness</a:t>
                      </a:r>
                    </a:p>
                  </a:txBody>
                  <a:tcPr/>
                </a:tc>
                <a:tc>
                  <a:txBody>
                    <a:bodyPr/>
                    <a:lstStyle/>
                    <a:p>
                      <a:r>
                        <a:rPr lang="en-US" sz="1400" dirty="0"/>
                        <a:t>78. God’s Continued Guidance in Spite of Unbelief</a:t>
                      </a:r>
                    </a:p>
                  </a:txBody>
                  <a:tcPr/>
                </a:tc>
                <a:extLst>
                  <a:ext uri="{0D108BD9-81ED-4DB2-BD59-A6C34878D82A}">
                    <a16:rowId xmlns:a16="http://schemas.microsoft.com/office/drawing/2014/main" val="10000"/>
                  </a:ext>
                </a:extLst>
              </a:tr>
              <a:tr h="570368">
                <a:tc>
                  <a:txBody>
                    <a:bodyPr/>
                    <a:lstStyle/>
                    <a:p>
                      <a:r>
                        <a:rPr lang="en-US" sz="1400" dirty="0"/>
                        <a:t>79. Avenge the Defilement</a:t>
                      </a:r>
                      <a:r>
                        <a:rPr lang="en-US" sz="1400" baseline="0" dirty="0"/>
                        <a:t> of Jerusalem</a:t>
                      </a:r>
                      <a:endParaRPr lang="en-US" sz="1400" dirty="0"/>
                    </a:p>
                  </a:txBody>
                  <a:tcPr/>
                </a:tc>
                <a:tc>
                  <a:txBody>
                    <a:bodyPr/>
                    <a:lstStyle/>
                    <a:p>
                      <a:r>
                        <a:rPr lang="en-US" sz="1400" dirty="0"/>
                        <a:t>80. Israel’s Plea for God’s Mercy</a:t>
                      </a:r>
                    </a:p>
                  </a:txBody>
                  <a:tcPr/>
                </a:tc>
                <a:tc>
                  <a:txBody>
                    <a:bodyPr/>
                    <a:lstStyle/>
                    <a:p>
                      <a:r>
                        <a:rPr lang="en-US" sz="1400" dirty="0"/>
                        <a:t>81. God’s Plea for Israel’s Obedience</a:t>
                      </a:r>
                    </a:p>
                  </a:txBody>
                  <a:tcPr/>
                </a:tc>
                <a:tc>
                  <a:txBody>
                    <a:bodyPr/>
                    <a:lstStyle/>
                    <a:p>
                      <a:r>
                        <a:rPr lang="en-US" sz="1400" dirty="0"/>
                        <a:t>82. Rebuke of Israel’s Urgent Judges</a:t>
                      </a:r>
                    </a:p>
                  </a:txBody>
                  <a:tcPr/>
                </a:tc>
                <a:tc>
                  <a:txBody>
                    <a:bodyPr/>
                    <a:lstStyle/>
                    <a:p>
                      <a:r>
                        <a:rPr lang="en-US" sz="1400" dirty="0"/>
                        <a:t>83. Plea for God to Destroy Israel’s Enemies</a:t>
                      </a:r>
                    </a:p>
                  </a:txBody>
                  <a:tcPr/>
                </a:tc>
                <a:tc>
                  <a:txBody>
                    <a:bodyPr/>
                    <a:lstStyle/>
                    <a:p>
                      <a:r>
                        <a:rPr lang="en-US" sz="1400" dirty="0"/>
                        <a:t>84. The Joy of Dwelling with God</a:t>
                      </a:r>
                    </a:p>
                  </a:txBody>
                  <a:tcPr/>
                </a:tc>
                <a:extLst>
                  <a:ext uri="{0D108BD9-81ED-4DB2-BD59-A6C34878D82A}">
                    <a16:rowId xmlns:a16="http://schemas.microsoft.com/office/drawing/2014/main" val="10001"/>
                  </a:ext>
                </a:extLst>
              </a:tr>
              <a:tr h="679010">
                <a:tc>
                  <a:txBody>
                    <a:bodyPr/>
                    <a:lstStyle/>
                    <a:p>
                      <a:r>
                        <a:rPr lang="en-US" sz="1400" dirty="0"/>
                        <a:t>85. Prayer for Revival</a:t>
                      </a:r>
                    </a:p>
                  </a:txBody>
                  <a:tcPr/>
                </a:tc>
                <a:tc>
                  <a:txBody>
                    <a:bodyPr/>
                    <a:lstStyle/>
                    <a:p>
                      <a:r>
                        <a:rPr lang="en-US" sz="1400" dirty="0"/>
                        <a:t>86. “Teach Me Your Way, O LORD”</a:t>
                      </a:r>
                    </a:p>
                  </a:txBody>
                  <a:tcPr/>
                </a:tc>
                <a:tc>
                  <a:txBody>
                    <a:bodyPr/>
                    <a:lstStyle/>
                    <a:p>
                      <a:r>
                        <a:rPr lang="en-US" sz="1400" dirty="0"/>
                        <a:t>87. Glorious Zion, City of God</a:t>
                      </a:r>
                    </a:p>
                  </a:txBody>
                  <a:tcPr/>
                </a:tc>
                <a:tc>
                  <a:txBody>
                    <a:bodyPr/>
                    <a:lstStyle/>
                    <a:p>
                      <a:r>
                        <a:rPr lang="en-US" sz="1400" dirty="0"/>
                        <a:t>88. Crying from</a:t>
                      </a:r>
                      <a:r>
                        <a:rPr lang="en-US" sz="1400" baseline="0" dirty="0"/>
                        <a:t> Deepest Affliction</a:t>
                      </a:r>
                      <a:endParaRPr lang="en-US" sz="1400" dirty="0"/>
                    </a:p>
                  </a:txBody>
                  <a:tcPr/>
                </a:tc>
                <a:tc>
                  <a:txBody>
                    <a:bodyPr/>
                    <a:lstStyle/>
                    <a:p>
                      <a:r>
                        <a:rPr lang="en-US" sz="1400" dirty="0"/>
                        <a:t>89. Claiming God’s Promises in Affliction</a:t>
                      </a:r>
                    </a:p>
                  </a:txBody>
                  <a:tcPr/>
                </a:tc>
                <a:tc>
                  <a:txBody>
                    <a:bodyPr/>
                    <a:lstStyle/>
                    <a:p>
                      <a:pPr algn="ctr"/>
                      <a:endParaRPr lang="en-US" sz="2000"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032912" y="0"/>
            <a:ext cx="5549774" cy="830997"/>
          </a:xfrm>
          <a:prstGeom prst="rect">
            <a:avLst/>
          </a:prstGeom>
          <a:noFill/>
        </p:spPr>
        <p:txBody>
          <a:bodyPr wrap="square" rtlCol="0">
            <a:spAutoFit/>
          </a:bodyPr>
          <a:lstStyle/>
          <a:p>
            <a:pPr algn="ctr"/>
            <a:r>
              <a:rPr lang="en-US" sz="4800" dirty="0"/>
              <a:t>Psalms 73-89</a:t>
            </a:r>
          </a:p>
        </p:txBody>
      </p:sp>
      <p:sp>
        <p:nvSpPr>
          <p:cNvPr id="4" name="TextBox 3"/>
          <p:cNvSpPr txBox="1"/>
          <p:nvPr/>
        </p:nvSpPr>
        <p:spPr>
          <a:xfrm>
            <a:off x="181068" y="4146487"/>
            <a:ext cx="6835366" cy="830997"/>
          </a:xfrm>
          <a:prstGeom prst="rect">
            <a:avLst/>
          </a:prstGeom>
          <a:noFill/>
        </p:spPr>
        <p:txBody>
          <a:bodyPr wrap="square" rtlCol="0">
            <a:spAutoFit/>
          </a:bodyPr>
          <a:lstStyle/>
          <a:p>
            <a:r>
              <a:rPr lang="en-US" sz="1200" dirty="0"/>
              <a:t>These psalms encompass several themes and frequently describe God as a judge who can rebuke wicked earthly judges and destroy Israel’s enemies. </a:t>
            </a:r>
          </a:p>
          <a:p>
            <a:endParaRPr lang="en-US" sz="1200" dirty="0"/>
          </a:p>
          <a:p>
            <a:r>
              <a:rPr lang="en-US" sz="1200" dirty="0"/>
              <a:t>In Psalm 86, King David records a plea that God teach us His way so we can walk in truth</a:t>
            </a:r>
          </a:p>
        </p:txBody>
      </p:sp>
    </p:spTree>
    <p:extLst>
      <p:ext uri="{BB962C8B-B14F-4D97-AF65-F5344CB8AC3E}">
        <p14:creationId xmlns:p14="http://schemas.microsoft.com/office/powerpoint/2010/main" val="185871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0547" y="6488668"/>
            <a:ext cx="1846907" cy="369332"/>
          </a:xfrm>
          <a:prstGeom prst="rect">
            <a:avLst/>
          </a:prstGeom>
          <a:noFill/>
        </p:spPr>
        <p:txBody>
          <a:bodyPr wrap="square" rtlCol="0">
            <a:spAutoFit/>
          </a:bodyPr>
          <a:lstStyle/>
          <a:p>
            <a:r>
              <a:rPr lang="en-US" dirty="0"/>
              <a:t>Psalm 51</a:t>
            </a:r>
          </a:p>
        </p:txBody>
      </p:sp>
      <p:sp>
        <p:nvSpPr>
          <p:cNvPr id="4" name="TextBox 3"/>
          <p:cNvSpPr txBox="1"/>
          <p:nvPr/>
        </p:nvSpPr>
        <p:spPr>
          <a:xfrm>
            <a:off x="0" y="0"/>
            <a:ext cx="12192001" cy="1107996"/>
          </a:xfrm>
          <a:prstGeom prst="rect">
            <a:avLst/>
          </a:prstGeom>
          <a:noFill/>
        </p:spPr>
        <p:txBody>
          <a:bodyPr wrap="square" rtlCol="0">
            <a:spAutoFit/>
          </a:bodyPr>
          <a:lstStyle/>
          <a:p>
            <a:pPr algn="ctr"/>
            <a:r>
              <a:rPr lang="en-US" sz="6600" dirty="0"/>
              <a:t>Plea For Forgiveness</a:t>
            </a:r>
          </a:p>
        </p:txBody>
      </p:sp>
      <p:sp>
        <p:nvSpPr>
          <p:cNvPr id="3" name="Rectangle 2"/>
          <p:cNvSpPr/>
          <p:nvPr/>
        </p:nvSpPr>
        <p:spPr>
          <a:xfrm>
            <a:off x="214457" y="948852"/>
            <a:ext cx="4803857" cy="3416320"/>
          </a:xfrm>
          <a:prstGeom prst="rect">
            <a:avLst/>
          </a:prstGeom>
        </p:spPr>
        <p:txBody>
          <a:bodyPr wrap="square">
            <a:spAutoFit/>
          </a:bodyPr>
          <a:lstStyle/>
          <a:p>
            <a:pPr fontAlgn="base"/>
            <a:r>
              <a:rPr lang="en-US" dirty="0"/>
              <a:t>Although David “hath fallen from his exaltation” because he had planned the death of Uriah, he received a promise that his soul would not be left in hell. (3)</a:t>
            </a:r>
          </a:p>
          <a:p>
            <a:pPr fontAlgn="base"/>
            <a:endParaRPr lang="en-US" dirty="0"/>
          </a:p>
          <a:p>
            <a:pPr fontAlgn="base"/>
            <a:r>
              <a:rPr lang="en-US" dirty="0"/>
              <a:t>see also:  Psalm 16:8–10</a:t>
            </a:r>
          </a:p>
          <a:p>
            <a:pPr fontAlgn="base"/>
            <a:endParaRPr lang="en-US" dirty="0"/>
          </a:p>
          <a:p>
            <a:pPr fontAlgn="base"/>
            <a:endParaRPr lang="en-US" dirty="0"/>
          </a:p>
          <a:p>
            <a:pPr fontAlgn="base"/>
            <a:r>
              <a:rPr lang="en-US" dirty="0"/>
              <a:t>David’s humility and heartfelt desire to be restored to God’s grace and acceptance are examples of true principles of repentance (4)</a:t>
            </a:r>
            <a:endParaRPr lang="en-US" b="0" i="0" dirty="0">
              <a:solidFill>
                <a:srgbClr val="333333"/>
              </a:solidFill>
              <a:effectLst/>
              <a:ea typeface="Microsoft YaHei UI Light" panose="020B0502040204020203" pitchFamily="34" charset="-122"/>
            </a:endParaRPr>
          </a:p>
        </p:txBody>
      </p:sp>
      <p:grpSp>
        <p:nvGrpSpPr>
          <p:cNvPr id="15" name="Group 14"/>
          <p:cNvGrpSpPr/>
          <p:nvPr/>
        </p:nvGrpSpPr>
        <p:grpSpPr>
          <a:xfrm>
            <a:off x="2048002" y="4380775"/>
            <a:ext cx="2970312" cy="2107894"/>
            <a:chOff x="228600" y="381000"/>
            <a:chExt cx="3505068" cy="2501531"/>
          </a:xfrm>
        </p:grpSpPr>
        <p:grpSp>
          <p:nvGrpSpPr>
            <p:cNvPr id="16" name="Group 15"/>
            <p:cNvGrpSpPr/>
            <p:nvPr/>
          </p:nvGrpSpPr>
          <p:grpSpPr>
            <a:xfrm>
              <a:off x="228600" y="381000"/>
              <a:ext cx="3505068" cy="2501531"/>
              <a:chOff x="534986" y="381000"/>
              <a:chExt cx="2637111" cy="2501531"/>
            </a:xfrm>
          </p:grpSpPr>
          <p:sp>
            <p:nvSpPr>
              <p:cNvPr id="18" name="Rectangle 1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34986" y="384805"/>
                <a:ext cx="457200" cy="2497726"/>
                <a:chOff x="533400" y="381000"/>
                <a:chExt cx="457200" cy="2497726"/>
              </a:xfrm>
            </p:grpSpPr>
            <p:sp>
              <p:nvSpPr>
                <p:cNvPr id="25" name="Oval 2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714897" y="381000"/>
                <a:ext cx="457200" cy="2497726"/>
                <a:chOff x="2714897" y="457200"/>
                <a:chExt cx="457200" cy="2497726"/>
              </a:xfrm>
            </p:grpSpPr>
            <p:sp>
              <p:nvSpPr>
                <p:cNvPr id="21" name="Oval 2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842492" y="972693"/>
              <a:ext cx="2293346" cy="885778"/>
            </a:xfrm>
            <a:prstGeom prst="rect">
              <a:avLst/>
            </a:prstGeom>
          </p:spPr>
          <p:txBody>
            <a:bodyPr wrap="square">
              <a:spAutoFit/>
            </a:bodyPr>
            <a:lstStyle/>
            <a:p>
              <a:pPr algn="ctr"/>
              <a:r>
                <a:rPr lang="en-US" sz="1200" b="1" dirty="0"/>
                <a:t>If we acknowledge our sins and offer the Savior a broken heart and contrite spirit, then He can make us clean.</a:t>
              </a:r>
              <a:endParaRPr lang="en-US" sz="1200" i="1" dirty="0"/>
            </a:p>
          </p:txBody>
        </p:sp>
      </p:grpSp>
      <p:pic>
        <p:nvPicPr>
          <p:cNvPr id="5" name="Picture 2" descr="http://oneyearbibleimages.com/kingdavid2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818" y="1199983"/>
            <a:ext cx="3333750" cy="4286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82949" y="5625753"/>
            <a:ext cx="6096000" cy="923330"/>
          </a:xfrm>
          <a:prstGeom prst="rect">
            <a:avLst/>
          </a:prstGeom>
        </p:spPr>
        <p:txBody>
          <a:bodyPr>
            <a:spAutoFit/>
          </a:bodyPr>
          <a:lstStyle/>
          <a:p>
            <a:pPr algn="ctr"/>
            <a:r>
              <a:rPr lang="en-US" b="1" dirty="0"/>
              <a:t>As we understand the merciful character of God, we will have confidence to turn to Him to seek forgiveness of our sins and help with our troubles.</a:t>
            </a:r>
            <a:endParaRPr lang="en-US" i="1" dirty="0"/>
          </a:p>
        </p:txBody>
      </p:sp>
    </p:spTree>
    <p:extLst>
      <p:ext uri="{BB962C8B-B14F-4D97-AF65-F5344CB8AC3E}">
        <p14:creationId xmlns:p14="http://schemas.microsoft.com/office/powerpoint/2010/main" val="312626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1068" y="1213163"/>
          <a:ext cx="11805720" cy="1980898"/>
        </p:xfrm>
        <a:graphic>
          <a:graphicData uri="http://schemas.openxmlformats.org/drawingml/2006/table">
            <a:tbl>
              <a:tblPr firstRow="1" bandRow="1">
                <a:tableStyleId>{5940675A-B579-460E-94D1-54222C63F5DA}</a:tableStyleId>
              </a:tblPr>
              <a:tblGrid>
                <a:gridCol w="1967620">
                  <a:extLst>
                    <a:ext uri="{9D8B030D-6E8A-4147-A177-3AD203B41FA5}">
                      <a16:colId xmlns:a16="http://schemas.microsoft.com/office/drawing/2014/main" val="20000"/>
                    </a:ext>
                  </a:extLst>
                </a:gridCol>
                <a:gridCol w="1967620">
                  <a:extLst>
                    <a:ext uri="{9D8B030D-6E8A-4147-A177-3AD203B41FA5}">
                      <a16:colId xmlns:a16="http://schemas.microsoft.com/office/drawing/2014/main" val="20001"/>
                    </a:ext>
                  </a:extLst>
                </a:gridCol>
                <a:gridCol w="1967620">
                  <a:extLst>
                    <a:ext uri="{9D8B030D-6E8A-4147-A177-3AD203B41FA5}">
                      <a16:colId xmlns:a16="http://schemas.microsoft.com/office/drawing/2014/main" val="20002"/>
                    </a:ext>
                  </a:extLst>
                </a:gridCol>
                <a:gridCol w="1967620">
                  <a:extLst>
                    <a:ext uri="{9D8B030D-6E8A-4147-A177-3AD203B41FA5}">
                      <a16:colId xmlns:a16="http://schemas.microsoft.com/office/drawing/2014/main" val="20003"/>
                    </a:ext>
                  </a:extLst>
                </a:gridCol>
                <a:gridCol w="1967620">
                  <a:extLst>
                    <a:ext uri="{9D8B030D-6E8A-4147-A177-3AD203B41FA5}">
                      <a16:colId xmlns:a16="http://schemas.microsoft.com/office/drawing/2014/main" val="20004"/>
                    </a:ext>
                  </a:extLst>
                </a:gridCol>
                <a:gridCol w="1967620">
                  <a:extLst>
                    <a:ext uri="{9D8B030D-6E8A-4147-A177-3AD203B41FA5}">
                      <a16:colId xmlns:a16="http://schemas.microsoft.com/office/drawing/2014/main" val="20005"/>
                    </a:ext>
                  </a:extLst>
                </a:gridCol>
              </a:tblGrid>
              <a:tr h="561316">
                <a:tc>
                  <a:txBody>
                    <a:bodyPr/>
                    <a:lstStyle/>
                    <a:p>
                      <a:r>
                        <a:rPr lang="en-US" sz="1400" dirty="0"/>
                        <a:t>90. “Teach Us to Number Our Days”</a:t>
                      </a:r>
                    </a:p>
                  </a:txBody>
                  <a:tcPr/>
                </a:tc>
                <a:tc>
                  <a:txBody>
                    <a:bodyPr/>
                    <a:lstStyle/>
                    <a:p>
                      <a:r>
                        <a:rPr lang="en-US" sz="1400" dirty="0"/>
                        <a:t>91. Abiding in “The Shadow of the Almighty”</a:t>
                      </a:r>
                    </a:p>
                  </a:txBody>
                  <a:tcPr/>
                </a:tc>
                <a:tc>
                  <a:txBody>
                    <a:bodyPr/>
                    <a:lstStyle/>
                    <a:p>
                      <a:r>
                        <a:rPr lang="en-US" sz="1400" dirty="0"/>
                        <a:t>92. It is Good to Praise the LORD</a:t>
                      </a:r>
                    </a:p>
                  </a:txBody>
                  <a:tcPr/>
                </a:tc>
                <a:tc>
                  <a:txBody>
                    <a:bodyPr/>
                    <a:lstStyle/>
                    <a:p>
                      <a:r>
                        <a:rPr lang="en-US" sz="1400" dirty="0"/>
                        <a:t>93. The Majesty of God</a:t>
                      </a:r>
                    </a:p>
                  </a:txBody>
                  <a:tcPr/>
                </a:tc>
                <a:tc>
                  <a:txBody>
                    <a:bodyPr/>
                    <a:lstStyle/>
                    <a:p>
                      <a:r>
                        <a:rPr lang="en-US" sz="1400" dirty="0"/>
                        <a:t>94. Vengeance Belongs only to God</a:t>
                      </a:r>
                    </a:p>
                  </a:txBody>
                  <a:tcPr/>
                </a:tc>
                <a:tc>
                  <a:txBody>
                    <a:bodyPr/>
                    <a:lstStyle/>
                    <a:p>
                      <a:r>
                        <a:rPr lang="en-US" sz="1400" dirty="0"/>
                        <a:t>95. Call to Worship the LORD</a:t>
                      </a:r>
                    </a:p>
                  </a:txBody>
                  <a:tcPr/>
                </a:tc>
                <a:extLst>
                  <a:ext uri="{0D108BD9-81ED-4DB2-BD59-A6C34878D82A}">
                    <a16:rowId xmlns:a16="http://schemas.microsoft.com/office/drawing/2014/main" val="10000"/>
                  </a:ext>
                </a:extLst>
              </a:tr>
              <a:tr h="570368">
                <a:tc>
                  <a:txBody>
                    <a:bodyPr/>
                    <a:lstStyle/>
                    <a:p>
                      <a:r>
                        <a:rPr lang="en-US" sz="1400" dirty="0"/>
                        <a:t>96. Declare the Glory of God</a:t>
                      </a:r>
                    </a:p>
                  </a:txBody>
                  <a:tcPr/>
                </a:tc>
                <a:tc>
                  <a:txBody>
                    <a:bodyPr/>
                    <a:lstStyle/>
                    <a:p>
                      <a:r>
                        <a:rPr lang="en-US" sz="1400" dirty="0"/>
                        <a:t>97. Rejoice! The LORD Reigns!</a:t>
                      </a:r>
                    </a:p>
                  </a:txBody>
                  <a:tcPr/>
                </a:tc>
                <a:tc>
                  <a:txBody>
                    <a:bodyPr/>
                    <a:lstStyle/>
                    <a:p>
                      <a:r>
                        <a:rPr lang="en-US" sz="1400" dirty="0"/>
                        <a:t>98. Sing a New Song to the LORD</a:t>
                      </a:r>
                    </a:p>
                  </a:txBody>
                  <a:tcPr/>
                </a:tc>
                <a:tc>
                  <a:txBody>
                    <a:bodyPr/>
                    <a:lstStyle/>
                    <a:p>
                      <a:r>
                        <a:rPr lang="en-US" sz="1400" dirty="0"/>
                        <a:t>99. “Exalt the LORD Our God”</a:t>
                      </a:r>
                    </a:p>
                  </a:txBody>
                  <a:tcPr/>
                </a:tc>
                <a:tc>
                  <a:txBody>
                    <a:bodyPr/>
                    <a:lstStyle/>
                    <a:p>
                      <a:r>
                        <a:rPr lang="en-US" sz="1400" dirty="0"/>
                        <a:t>100. “Serve the LORD with Gladness”</a:t>
                      </a:r>
                    </a:p>
                  </a:txBody>
                  <a:tcPr/>
                </a:tc>
                <a:tc>
                  <a:txBody>
                    <a:bodyPr/>
                    <a:lstStyle/>
                    <a:p>
                      <a:r>
                        <a:rPr lang="en-US" sz="1400" dirty="0"/>
                        <a:t>101.</a:t>
                      </a:r>
                      <a:r>
                        <a:rPr lang="en-US" sz="1400" baseline="0" dirty="0"/>
                        <a:t> Commitment of a Holy Life</a:t>
                      </a:r>
                      <a:endParaRPr lang="en-US" sz="1400" dirty="0"/>
                    </a:p>
                  </a:txBody>
                  <a:tcPr/>
                </a:tc>
                <a:extLst>
                  <a:ext uri="{0D108BD9-81ED-4DB2-BD59-A6C34878D82A}">
                    <a16:rowId xmlns:a16="http://schemas.microsoft.com/office/drawing/2014/main" val="10001"/>
                  </a:ext>
                </a:extLst>
              </a:tr>
              <a:tr h="679010">
                <a:tc>
                  <a:txBody>
                    <a:bodyPr/>
                    <a:lstStyle/>
                    <a:p>
                      <a:r>
                        <a:rPr lang="en-US" sz="1400" dirty="0"/>
                        <a:t>102.</a:t>
                      </a:r>
                      <a:r>
                        <a:rPr lang="en-US" sz="1400" baseline="0" dirty="0"/>
                        <a:t> Prayer of an Overwhelmed Saint</a:t>
                      </a:r>
                      <a:endParaRPr lang="en-US" sz="1400" dirty="0"/>
                    </a:p>
                  </a:txBody>
                  <a:tcPr>
                    <a:solidFill>
                      <a:schemeClr val="accent6">
                        <a:lumMod val="20000"/>
                        <a:lumOff val="80000"/>
                      </a:schemeClr>
                    </a:solidFill>
                  </a:tcPr>
                </a:tc>
                <a:tc>
                  <a:txBody>
                    <a:bodyPr/>
                    <a:lstStyle/>
                    <a:p>
                      <a:r>
                        <a:rPr lang="en-US" sz="1400" dirty="0"/>
                        <a:t>103. Bless the LORD, All you People!</a:t>
                      </a:r>
                    </a:p>
                  </a:txBody>
                  <a:tcPr/>
                </a:tc>
                <a:tc>
                  <a:txBody>
                    <a:bodyPr/>
                    <a:lstStyle/>
                    <a:p>
                      <a:r>
                        <a:rPr lang="en-US" sz="1400" dirty="0"/>
                        <a:t>104. Psalm Rehearsing</a:t>
                      </a:r>
                      <a:r>
                        <a:rPr lang="en-US" sz="1400" baseline="0" dirty="0"/>
                        <a:t> Creation</a:t>
                      </a:r>
                      <a:endParaRPr lang="en-US" sz="1400" dirty="0"/>
                    </a:p>
                  </a:txBody>
                  <a:tcPr/>
                </a:tc>
                <a:tc>
                  <a:txBody>
                    <a:bodyPr/>
                    <a:lstStyle/>
                    <a:p>
                      <a:r>
                        <a:rPr lang="en-US" sz="1400" dirty="0"/>
                        <a:t>105. Remember, God Keeps His Promises</a:t>
                      </a:r>
                    </a:p>
                  </a:txBody>
                  <a:tcPr/>
                </a:tc>
                <a:tc>
                  <a:txBody>
                    <a:bodyPr/>
                    <a:lstStyle/>
                    <a:p>
                      <a:r>
                        <a:rPr lang="en-US" sz="1400" dirty="0"/>
                        <a:t>106. “We Have Sinned”</a:t>
                      </a:r>
                    </a:p>
                  </a:txBody>
                  <a:tcPr/>
                </a:tc>
                <a:tc>
                  <a:txBody>
                    <a:bodyPr/>
                    <a:lstStyle/>
                    <a:p>
                      <a:pPr algn="ctr"/>
                      <a:endParaRPr lang="en-US" sz="2000"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032912" y="0"/>
            <a:ext cx="5549774" cy="830997"/>
          </a:xfrm>
          <a:prstGeom prst="rect">
            <a:avLst/>
          </a:prstGeom>
          <a:noFill/>
        </p:spPr>
        <p:txBody>
          <a:bodyPr wrap="square" rtlCol="0">
            <a:spAutoFit/>
          </a:bodyPr>
          <a:lstStyle/>
          <a:p>
            <a:pPr algn="ctr"/>
            <a:r>
              <a:rPr lang="en-US" sz="4800" dirty="0"/>
              <a:t>Psalms 90-106</a:t>
            </a:r>
          </a:p>
        </p:txBody>
      </p:sp>
      <p:sp>
        <p:nvSpPr>
          <p:cNvPr id="4" name="Rectangle 3"/>
          <p:cNvSpPr/>
          <p:nvPr/>
        </p:nvSpPr>
        <p:spPr>
          <a:xfrm>
            <a:off x="181068" y="3576227"/>
            <a:ext cx="6096000" cy="461665"/>
          </a:xfrm>
          <a:prstGeom prst="rect">
            <a:avLst/>
          </a:prstGeom>
        </p:spPr>
        <p:txBody>
          <a:bodyPr>
            <a:spAutoFit/>
          </a:bodyPr>
          <a:lstStyle/>
          <a:p>
            <a:r>
              <a:rPr lang="en-US" sz="1200" dirty="0"/>
              <a:t>Many of these psalms encourage us to praise the Lord, remember that vengeance belongs to Him, declare His glory, and serve Him with gladness</a:t>
            </a:r>
          </a:p>
        </p:txBody>
      </p:sp>
    </p:spTree>
    <p:extLst>
      <p:ext uri="{BB962C8B-B14F-4D97-AF65-F5344CB8AC3E}">
        <p14:creationId xmlns:p14="http://schemas.microsoft.com/office/powerpoint/2010/main" val="1806746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6334" y="724276"/>
          <a:ext cx="11805720" cy="5631257"/>
        </p:xfrm>
        <a:graphic>
          <a:graphicData uri="http://schemas.openxmlformats.org/drawingml/2006/table">
            <a:tbl>
              <a:tblPr firstRow="1" bandRow="1">
                <a:tableStyleId>{5940675A-B579-460E-94D1-54222C63F5DA}</a:tableStyleId>
              </a:tblPr>
              <a:tblGrid>
                <a:gridCol w="1967620">
                  <a:extLst>
                    <a:ext uri="{9D8B030D-6E8A-4147-A177-3AD203B41FA5}">
                      <a16:colId xmlns:a16="http://schemas.microsoft.com/office/drawing/2014/main" val="20000"/>
                    </a:ext>
                  </a:extLst>
                </a:gridCol>
                <a:gridCol w="1967620">
                  <a:extLst>
                    <a:ext uri="{9D8B030D-6E8A-4147-A177-3AD203B41FA5}">
                      <a16:colId xmlns:a16="http://schemas.microsoft.com/office/drawing/2014/main" val="20001"/>
                    </a:ext>
                  </a:extLst>
                </a:gridCol>
                <a:gridCol w="1967620">
                  <a:extLst>
                    <a:ext uri="{9D8B030D-6E8A-4147-A177-3AD203B41FA5}">
                      <a16:colId xmlns:a16="http://schemas.microsoft.com/office/drawing/2014/main" val="20002"/>
                    </a:ext>
                  </a:extLst>
                </a:gridCol>
                <a:gridCol w="1967620">
                  <a:extLst>
                    <a:ext uri="{9D8B030D-6E8A-4147-A177-3AD203B41FA5}">
                      <a16:colId xmlns:a16="http://schemas.microsoft.com/office/drawing/2014/main" val="20003"/>
                    </a:ext>
                  </a:extLst>
                </a:gridCol>
                <a:gridCol w="1967620">
                  <a:extLst>
                    <a:ext uri="{9D8B030D-6E8A-4147-A177-3AD203B41FA5}">
                      <a16:colId xmlns:a16="http://schemas.microsoft.com/office/drawing/2014/main" val="20004"/>
                    </a:ext>
                  </a:extLst>
                </a:gridCol>
                <a:gridCol w="1967620">
                  <a:extLst>
                    <a:ext uri="{9D8B030D-6E8A-4147-A177-3AD203B41FA5}">
                      <a16:colId xmlns:a16="http://schemas.microsoft.com/office/drawing/2014/main" val="20005"/>
                    </a:ext>
                  </a:extLst>
                </a:gridCol>
              </a:tblGrid>
              <a:tr h="660904">
                <a:tc>
                  <a:txBody>
                    <a:bodyPr/>
                    <a:lstStyle/>
                    <a:p>
                      <a:r>
                        <a:rPr lang="en-US" sz="1400" dirty="0"/>
                        <a:t>107. God Satisfies the Longing Soul</a:t>
                      </a:r>
                    </a:p>
                  </a:txBody>
                  <a:tcPr/>
                </a:tc>
                <a:tc>
                  <a:txBody>
                    <a:bodyPr/>
                    <a:lstStyle/>
                    <a:p>
                      <a:r>
                        <a:rPr lang="en-US" sz="1400" dirty="0"/>
                        <a:t>108. Awake Early and Praise the LORD</a:t>
                      </a:r>
                    </a:p>
                  </a:txBody>
                  <a:tcPr/>
                </a:tc>
                <a:tc>
                  <a:txBody>
                    <a:bodyPr/>
                    <a:lstStyle/>
                    <a:p>
                      <a:r>
                        <a:rPr lang="en-US" sz="1400" dirty="0"/>
                        <a:t>109. Song of the Slandered</a:t>
                      </a:r>
                    </a:p>
                  </a:txBody>
                  <a:tcPr>
                    <a:solidFill>
                      <a:schemeClr val="accent5">
                        <a:lumMod val="20000"/>
                        <a:lumOff val="80000"/>
                      </a:schemeClr>
                    </a:solidFill>
                  </a:tcPr>
                </a:tc>
                <a:tc>
                  <a:txBody>
                    <a:bodyPr/>
                    <a:lstStyle/>
                    <a:p>
                      <a:r>
                        <a:rPr lang="en-US" sz="1400" dirty="0"/>
                        <a:t>110. The Coming of the Priest-King-Judge</a:t>
                      </a:r>
                    </a:p>
                  </a:txBody>
                  <a:tcPr>
                    <a:solidFill>
                      <a:srgbClr val="FFFFCC"/>
                    </a:solidFill>
                  </a:tcPr>
                </a:tc>
                <a:tc>
                  <a:txBody>
                    <a:bodyPr/>
                    <a:lstStyle/>
                    <a:p>
                      <a:r>
                        <a:rPr lang="en-US" sz="1400" dirty="0"/>
                        <a:t>111. Praise for God’s Tender Care</a:t>
                      </a:r>
                    </a:p>
                  </a:txBody>
                  <a:tcPr/>
                </a:tc>
                <a:tc>
                  <a:txBody>
                    <a:bodyPr/>
                    <a:lstStyle/>
                    <a:p>
                      <a:r>
                        <a:rPr lang="en-US" sz="1400" dirty="0"/>
                        <a:t>112. The Blessings of Those Who Fear God</a:t>
                      </a:r>
                    </a:p>
                  </a:txBody>
                  <a:tcPr/>
                </a:tc>
                <a:extLst>
                  <a:ext uri="{0D108BD9-81ED-4DB2-BD59-A6C34878D82A}">
                    <a16:rowId xmlns:a16="http://schemas.microsoft.com/office/drawing/2014/main" val="10000"/>
                  </a:ext>
                </a:extLst>
              </a:tr>
              <a:tr h="570368">
                <a:tc>
                  <a:txBody>
                    <a:bodyPr/>
                    <a:lstStyle/>
                    <a:p>
                      <a:r>
                        <a:rPr lang="en-US" sz="1400" dirty="0"/>
                        <a:t>113. The Condescending Grace of God</a:t>
                      </a:r>
                    </a:p>
                  </a:txBody>
                  <a:tcPr/>
                </a:tc>
                <a:tc>
                  <a:txBody>
                    <a:bodyPr/>
                    <a:lstStyle/>
                    <a:p>
                      <a:r>
                        <a:rPr lang="en-US" sz="1400" dirty="0"/>
                        <a:t>114. In Praise for the Exodus</a:t>
                      </a:r>
                    </a:p>
                  </a:txBody>
                  <a:tcPr/>
                </a:tc>
                <a:tc>
                  <a:txBody>
                    <a:bodyPr/>
                    <a:lstStyle/>
                    <a:p>
                      <a:r>
                        <a:rPr lang="en-US" sz="1400" dirty="0"/>
                        <a:t>115. To God Alone Be the Glory</a:t>
                      </a:r>
                    </a:p>
                  </a:txBody>
                  <a:tcPr/>
                </a:tc>
                <a:tc>
                  <a:txBody>
                    <a:bodyPr/>
                    <a:lstStyle/>
                    <a:p>
                      <a:r>
                        <a:rPr lang="en-US" sz="1400" dirty="0"/>
                        <a:t>116. Love the LORD for What He Has Done</a:t>
                      </a:r>
                    </a:p>
                  </a:txBody>
                  <a:tcPr/>
                </a:tc>
                <a:tc>
                  <a:txBody>
                    <a:bodyPr/>
                    <a:lstStyle/>
                    <a:p>
                      <a:r>
                        <a:rPr lang="en-US" sz="1400" dirty="0"/>
                        <a:t>117. Praise of All</a:t>
                      </a:r>
                    </a:p>
                  </a:txBody>
                  <a:tcPr/>
                </a:tc>
                <a:tc>
                  <a:txBody>
                    <a:bodyPr/>
                    <a:lstStyle/>
                    <a:p>
                      <a:r>
                        <a:rPr lang="en-US" sz="1400" dirty="0"/>
                        <a:t>118. Better to Trust God Than Man</a:t>
                      </a:r>
                    </a:p>
                  </a:txBody>
                  <a:tcPr>
                    <a:solidFill>
                      <a:schemeClr val="accent6">
                        <a:lumMod val="20000"/>
                        <a:lumOff val="80000"/>
                      </a:schemeClr>
                    </a:solidFill>
                  </a:tcPr>
                </a:tc>
                <a:extLst>
                  <a:ext uri="{0D108BD9-81ED-4DB2-BD59-A6C34878D82A}">
                    <a16:rowId xmlns:a16="http://schemas.microsoft.com/office/drawing/2014/main" val="10001"/>
                  </a:ext>
                </a:extLst>
              </a:tr>
              <a:tr h="679010">
                <a:tc>
                  <a:txBody>
                    <a:bodyPr/>
                    <a:lstStyle/>
                    <a:p>
                      <a:r>
                        <a:rPr lang="en-US" sz="1400" dirty="0"/>
                        <a:t>119. Praise of the Scriptures</a:t>
                      </a:r>
                    </a:p>
                  </a:txBody>
                  <a:tcPr/>
                </a:tc>
                <a:tc>
                  <a:txBody>
                    <a:bodyPr/>
                    <a:lstStyle/>
                    <a:p>
                      <a:r>
                        <a:rPr lang="en-US" sz="1400" dirty="0"/>
                        <a:t>120. A Cry in Destress</a:t>
                      </a:r>
                    </a:p>
                  </a:txBody>
                  <a:tcPr/>
                </a:tc>
                <a:tc>
                  <a:txBody>
                    <a:bodyPr/>
                    <a:lstStyle/>
                    <a:p>
                      <a:r>
                        <a:rPr lang="en-US" sz="1400" dirty="0"/>
                        <a:t>121. God is Our Keeper</a:t>
                      </a:r>
                    </a:p>
                  </a:txBody>
                  <a:tcPr/>
                </a:tc>
                <a:tc>
                  <a:txBody>
                    <a:bodyPr/>
                    <a:lstStyle/>
                    <a:p>
                      <a:r>
                        <a:rPr lang="en-US" sz="1400" dirty="0"/>
                        <a:t>122. Pray for the Peace of Jerusalem”</a:t>
                      </a:r>
                    </a:p>
                  </a:txBody>
                  <a:tcPr/>
                </a:tc>
                <a:tc>
                  <a:txBody>
                    <a:bodyPr/>
                    <a:lstStyle/>
                    <a:p>
                      <a:r>
                        <a:rPr lang="en-US" sz="1400" dirty="0"/>
                        <a:t>123. Plea for the Mercy</a:t>
                      </a:r>
                      <a:r>
                        <a:rPr lang="en-US" sz="1400" baseline="0" dirty="0"/>
                        <a:t> of God</a:t>
                      </a:r>
                      <a:endParaRPr lang="en-US" sz="1400" dirty="0"/>
                    </a:p>
                  </a:txBody>
                  <a:tcPr/>
                </a:tc>
                <a:tc>
                  <a:txBody>
                    <a:bodyPr/>
                    <a:lstStyle/>
                    <a:p>
                      <a:r>
                        <a:rPr lang="en-US" sz="1400" dirty="0"/>
                        <a:t>124. God is on Our Side</a:t>
                      </a:r>
                    </a:p>
                  </a:txBody>
                  <a:tcPr/>
                </a:tc>
                <a:extLst>
                  <a:ext uri="{0D108BD9-81ED-4DB2-BD59-A6C34878D82A}">
                    <a16:rowId xmlns:a16="http://schemas.microsoft.com/office/drawing/2014/main" val="10002"/>
                  </a:ext>
                </a:extLst>
              </a:tr>
              <a:tr h="680821">
                <a:tc>
                  <a:txBody>
                    <a:bodyPr/>
                    <a:lstStyle/>
                    <a:p>
                      <a:r>
                        <a:rPr lang="en-US" sz="1400" dirty="0"/>
                        <a:t>125.</a:t>
                      </a:r>
                      <a:r>
                        <a:rPr lang="en-US" sz="1400" baseline="0" dirty="0"/>
                        <a:t> Trust in the LORD and Abide Forever</a:t>
                      </a:r>
                      <a:endParaRPr lang="en-US" sz="1400" dirty="0"/>
                    </a:p>
                  </a:txBody>
                  <a:tcPr/>
                </a:tc>
                <a:tc>
                  <a:txBody>
                    <a:bodyPr/>
                    <a:lstStyle/>
                    <a:p>
                      <a:r>
                        <a:rPr lang="en-US" sz="1400" dirty="0"/>
                        <a:t>126. “Sow in Tears, Reap in Joy”</a:t>
                      </a:r>
                    </a:p>
                  </a:txBody>
                  <a:tcPr/>
                </a:tc>
                <a:tc>
                  <a:txBody>
                    <a:bodyPr/>
                    <a:lstStyle/>
                    <a:p>
                      <a:r>
                        <a:rPr lang="en-US" sz="1400" dirty="0"/>
                        <a:t>127. Children are God’s Heritage</a:t>
                      </a:r>
                    </a:p>
                  </a:txBody>
                  <a:tcPr/>
                </a:tc>
                <a:tc>
                  <a:txBody>
                    <a:bodyPr/>
                    <a:lstStyle/>
                    <a:p>
                      <a:r>
                        <a:rPr lang="en-US" sz="1400" dirty="0"/>
                        <a:t>128. Blessing on the House of the God-fearing</a:t>
                      </a:r>
                    </a:p>
                  </a:txBody>
                  <a:tcPr/>
                </a:tc>
                <a:tc>
                  <a:txBody>
                    <a:bodyPr/>
                    <a:lstStyle/>
                    <a:p>
                      <a:r>
                        <a:rPr lang="en-US" sz="1400" dirty="0"/>
                        <a:t>129. Plea of the Persecuted</a:t>
                      </a:r>
                    </a:p>
                  </a:txBody>
                  <a:tcPr/>
                </a:tc>
                <a:tc>
                  <a:txBody>
                    <a:bodyPr/>
                    <a:lstStyle/>
                    <a:p>
                      <a:r>
                        <a:rPr lang="en-US" sz="1400" dirty="0"/>
                        <a:t>130. “My Soul Waits for the Lord”</a:t>
                      </a:r>
                    </a:p>
                  </a:txBody>
                  <a:tcPr/>
                </a:tc>
                <a:extLst>
                  <a:ext uri="{0D108BD9-81ED-4DB2-BD59-A6C34878D82A}">
                    <a16:rowId xmlns:a16="http://schemas.microsoft.com/office/drawing/2014/main" val="10003"/>
                  </a:ext>
                </a:extLst>
              </a:tr>
              <a:tr h="619257">
                <a:tc>
                  <a:txBody>
                    <a:bodyPr/>
                    <a:lstStyle/>
                    <a:p>
                      <a:r>
                        <a:rPr lang="en-US" sz="1400" dirty="0"/>
                        <a:t>131. A Childlike Faith</a:t>
                      </a:r>
                    </a:p>
                  </a:txBody>
                  <a:tcPr/>
                </a:tc>
                <a:tc>
                  <a:txBody>
                    <a:bodyPr/>
                    <a:lstStyle/>
                    <a:p>
                      <a:r>
                        <a:rPr lang="en-US" sz="1400" dirty="0"/>
                        <a:t>132. Trust</a:t>
                      </a:r>
                      <a:r>
                        <a:rPr lang="en-US" sz="1400" baseline="0" dirty="0"/>
                        <a:t> in the God of David</a:t>
                      </a:r>
                      <a:endParaRPr lang="en-US" sz="1400" dirty="0"/>
                    </a:p>
                  </a:txBody>
                  <a:tcPr>
                    <a:solidFill>
                      <a:srgbClr val="FFFFCC"/>
                    </a:solidFill>
                  </a:tcPr>
                </a:tc>
                <a:tc>
                  <a:txBody>
                    <a:bodyPr/>
                    <a:lstStyle/>
                    <a:p>
                      <a:r>
                        <a:rPr lang="en-US" sz="1400" dirty="0"/>
                        <a:t>133. Beauty of the Unity of the Brethren</a:t>
                      </a:r>
                    </a:p>
                  </a:txBody>
                  <a:tcPr/>
                </a:tc>
                <a:tc>
                  <a:txBody>
                    <a:bodyPr/>
                    <a:lstStyle/>
                    <a:p>
                      <a:r>
                        <a:rPr lang="en-US" sz="1400" dirty="0"/>
                        <a:t>134. Praise the LORD in the Evening</a:t>
                      </a:r>
                    </a:p>
                  </a:txBody>
                  <a:tcPr/>
                </a:tc>
                <a:tc>
                  <a:txBody>
                    <a:bodyPr/>
                    <a:lstStyle/>
                    <a:p>
                      <a:r>
                        <a:rPr lang="en-US" sz="1400" dirty="0"/>
                        <a:t>135. God Has Done Great Things!</a:t>
                      </a:r>
                    </a:p>
                  </a:txBody>
                  <a:tcPr/>
                </a:tc>
                <a:tc>
                  <a:txBody>
                    <a:bodyPr/>
                    <a:lstStyle/>
                    <a:p>
                      <a:r>
                        <a:rPr lang="en-US" sz="1400" dirty="0"/>
                        <a:t>136. God’s Mercy Endure Forever</a:t>
                      </a:r>
                    </a:p>
                  </a:txBody>
                  <a:tcPr/>
                </a:tc>
                <a:extLst>
                  <a:ext uri="{0D108BD9-81ED-4DB2-BD59-A6C34878D82A}">
                    <a16:rowId xmlns:a16="http://schemas.microsoft.com/office/drawing/2014/main" val="10004"/>
                  </a:ext>
                </a:extLst>
              </a:tr>
              <a:tr h="579422">
                <a:tc>
                  <a:txBody>
                    <a:bodyPr/>
                    <a:lstStyle/>
                    <a:p>
                      <a:r>
                        <a:rPr lang="en-US" sz="1400" dirty="0"/>
                        <a:t>137. Tears in Exile</a:t>
                      </a:r>
                    </a:p>
                  </a:txBody>
                  <a:tcPr/>
                </a:tc>
                <a:tc>
                  <a:txBody>
                    <a:bodyPr/>
                    <a:lstStyle/>
                    <a:p>
                      <a:r>
                        <a:rPr lang="en-US" sz="1400" dirty="0"/>
                        <a:t>138. God Answered My Prayer</a:t>
                      </a:r>
                    </a:p>
                  </a:txBody>
                  <a:tcPr/>
                </a:tc>
                <a:tc>
                  <a:txBody>
                    <a:bodyPr/>
                    <a:lstStyle/>
                    <a:p>
                      <a:r>
                        <a:rPr lang="en-US" sz="1400" dirty="0"/>
                        <a:t>139. “Search Me, O God”</a:t>
                      </a:r>
                    </a:p>
                  </a:txBody>
                  <a:tcPr/>
                </a:tc>
                <a:tc>
                  <a:txBody>
                    <a:bodyPr/>
                    <a:lstStyle/>
                    <a:p>
                      <a:r>
                        <a:rPr lang="en-US" sz="1400" dirty="0"/>
                        <a:t>140. Preserve Me form Violence</a:t>
                      </a:r>
                    </a:p>
                  </a:txBody>
                  <a:tcPr/>
                </a:tc>
                <a:tc>
                  <a:txBody>
                    <a:bodyPr/>
                    <a:lstStyle/>
                    <a:p>
                      <a:r>
                        <a:rPr lang="en-US" sz="1400" dirty="0"/>
                        <a:t>141. Set a Guard, O LORD, over My Mouth</a:t>
                      </a:r>
                    </a:p>
                  </a:txBody>
                  <a:tcPr/>
                </a:tc>
                <a:tc>
                  <a:txBody>
                    <a:bodyPr/>
                    <a:lstStyle/>
                    <a:p>
                      <a:r>
                        <a:rPr lang="en-US" sz="1400" dirty="0"/>
                        <a:t>142. “No One Cares for My Soul”</a:t>
                      </a:r>
                    </a:p>
                  </a:txBody>
                  <a:tcPr/>
                </a:tc>
                <a:extLst>
                  <a:ext uri="{0D108BD9-81ED-4DB2-BD59-A6C34878D82A}">
                    <a16:rowId xmlns:a16="http://schemas.microsoft.com/office/drawing/2014/main" val="10005"/>
                  </a:ext>
                </a:extLst>
              </a:tr>
              <a:tr h="679010">
                <a:tc>
                  <a:txBody>
                    <a:bodyPr/>
                    <a:lstStyle/>
                    <a:p>
                      <a:r>
                        <a:rPr lang="en-US" sz="1400" dirty="0"/>
                        <a:t>143. “Teach Me to Do Your Will”</a:t>
                      </a:r>
                    </a:p>
                  </a:txBody>
                  <a:tcPr/>
                </a:tc>
                <a:tc>
                  <a:txBody>
                    <a:bodyPr/>
                    <a:lstStyle/>
                    <a:p>
                      <a:r>
                        <a:rPr lang="en-US" sz="1400" dirty="0"/>
                        <a:t>144. “What Is Man?”</a:t>
                      </a:r>
                    </a:p>
                  </a:txBody>
                  <a:tcPr/>
                </a:tc>
                <a:tc>
                  <a:txBody>
                    <a:bodyPr/>
                    <a:lstStyle/>
                    <a:p>
                      <a:r>
                        <a:rPr lang="en-US" sz="1400" dirty="0"/>
                        <a:t>145. Testify to God’s Great Acts</a:t>
                      </a:r>
                    </a:p>
                  </a:txBody>
                  <a:tcPr/>
                </a:tc>
                <a:tc>
                  <a:txBody>
                    <a:bodyPr/>
                    <a:lstStyle/>
                    <a:p>
                      <a:r>
                        <a:rPr lang="en-US" sz="1400" dirty="0"/>
                        <a:t>146. “Do Not Put Your Trust in Prince”</a:t>
                      </a:r>
                    </a:p>
                  </a:txBody>
                  <a:tcPr/>
                </a:tc>
                <a:tc>
                  <a:txBody>
                    <a:bodyPr/>
                    <a:lstStyle/>
                    <a:p>
                      <a:r>
                        <a:rPr lang="en-US" sz="1400" dirty="0"/>
                        <a:t>147. God Heals the Brokenhearted</a:t>
                      </a:r>
                    </a:p>
                  </a:txBody>
                  <a:tcPr/>
                </a:tc>
                <a:tc>
                  <a:txBody>
                    <a:bodyPr/>
                    <a:lstStyle/>
                    <a:p>
                      <a:r>
                        <a:rPr lang="en-US" sz="1400" b="0" i="0" kern="1200" dirty="0">
                          <a:solidFill>
                            <a:schemeClr val="tx1"/>
                          </a:solidFill>
                          <a:effectLst/>
                          <a:latin typeface="+mn-lt"/>
                          <a:ea typeface="+mn-ea"/>
                          <a:cs typeface="+mn-cs"/>
                        </a:rPr>
                        <a:t>148. All Creation Praises the LORD</a:t>
                      </a:r>
                      <a:endParaRPr lang="en-US" sz="1400" dirty="0"/>
                    </a:p>
                  </a:txBody>
                  <a:tcPr/>
                </a:tc>
                <a:extLst>
                  <a:ext uri="{0D108BD9-81ED-4DB2-BD59-A6C34878D82A}">
                    <a16:rowId xmlns:a16="http://schemas.microsoft.com/office/drawing/2014/main" val="10006"/>
                  </a:ext>
                </a:extLst>
              </a:tr>
              <a:tr h="950614">
                <a:tc>
                  <a:txBody>
                    <a:bodyPr/>
                    <a:lstStyle/>
                    <a:p>
                      <a:r>
                        <a:rPr lang="en-US" sz="1400" dirty="0"/>
                        <a:t>149.</a:t>
                      </a:r>
                      <a:r>
                        <a:rPr lang="en-US" sz="1400" baseline="0" dirty="0"/>
                        <a:t> “The Lord Take Pleasure in His People”</a:t>
                      </a:r>
                      <a:endParaRPr lang="en-US" sz="1400" dirty="0"/>
                    </a:p>
                  </a:txBody>
                  <a:tcPr/>
                </a:tc>
                <a:tc>
                  <a:txBody>
                    <a:bodyPr/>
                    <a:lstStyle/>
                    <a:p>
                      <a:r>
                        <a:rPr lang="en-US" sz="1400" dirty="0"/>
                        <a:t>150. “Praise the LORD”</a:t>
                      </a:r>
                    </a:p>
                  </a:txBody>
                  <a:tcPr/>
                </a:tc>
                <a:tc>
                  <a:txBody>
                    <a:bodyPr/>
                    <a:lstStyle/>
                    <a:p>
                      <a:endParaRPr lang="en-US" sz="1800" b="1"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7"/>
                  </a:ext>
                </a:extLst>
              </a:tr>
            </a:tbl>
          </a:graphicData>
        </a:graphic>
      </p:graphicFrame>
      <p:sp>
        <p:nvSpPr>
          <p:cNvPr id="4" name="TextBox 3"/>
          <p:cNvSpPr txBox="1"/>
          <p:nvPr/>
        </p:nvSpPr>
        <p:spPr>
          <a:xfrm>
            <a:off x="3032912" y="0"/>
            <a:ext cx="5549774" cy="830997"/>
          </a:xfrm>
          <a:prstGeom prst="rect">
            <a:avLst/>
          </a:prstGeom>
          <a:noFill/>
        </p:spPr>
        <p:txBody>
          <a:bodyPr wrap="square" rtlCol="0">
            <a:spAutoFit/>
          </a:bodyPr>
          <a:lstStyle/>
          <a:p>
            <a:pPr algn="ctr"/>
            <a:r>
              <a:rPr lang="en-US" sz="4800" dirty="0"/>
              <a:t>Psalms 107-150</a:t>
            </a:r>
          </a:p>
        </p:txBody>
      </p:sp>
      <p:sp>
        <p:nvSpPr>
          <p:cNvPr id="5" name="TextBox 4"/>
          <p:cNvSpPr txBox="1"/>
          <p:nvPr/>
        </p:nvSpPr>
        <p:spPr>
          <a:xfrm>
            <a:off x="226334" y="6355533"/>
            <a:ext cx="11135762" cy="461665"/>
          </a:xfrm>
          <a:prstGeom prst="rect">
            <a:avLst/>
          </a:prstGeom>
          <a:noFill/>
          <a:ln>
            <a:noFill/>
          </a:ln>
        </p:spPr>
        <p:txBody>
          <a:bodyPr wrap="square" rtlCol="0">
            <a:spAutoFit/>
          </a:bodyPr>
          <a:lstStyle/>
          <a:p>
            <a:r>
              <a:rPr lang="en-US" sz="1200" dirty="0"/>
              <a:t>These psalms recognize that “children are an heritage of the Lord” (Psalm 127:3) and that they are an eternal blessing for righteous parents. One psalm near the end of the book offers a heartfelt plea that the Lord will deliver us and keep us from the evil and violent practices of wicked men.</a:t>
            </a:r>
          </a:p>
        </p:txBody>
      </p:sp>
    </p:spTree>
    <p:extLst>
      <p:ext uri="{BB962C8B-B14F-4D97-AF65-F5344CB8AC3E}">
        <p14:creationId xmlns:p14="http://schemas.microsoft.com/office/powerpoint/2010/main" val="1447112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40227697"/>
              </p:ext>
            </p:extLst>
          </p:nvPr>
        </p:nvGraphicFramePr>
        <p:xfrm>
          <a:off x="217714" y="772886"/>
          <a:ext cx="11789228" cy="5852160"/>
        </p:xfrm>
        <a:graphic>
          <a:graphicData uri="http://schemas.openxmlformats.org/drawingml/2006/table">
            <a:tbl>
              <a:tblPr firstRow="1" bandRow="1">
                <a:tableStyleId>{5940675A-B579-460E-94D1-54222C63F5DA}</a:tableStyleId>
              </a:tblPr>
              <a:tblGrid>
                <a:gridCol w="1499969">
                  <a:extLst>
                    <a:ext uri="{9D8B030D-6E8A-4147-A177-3AD203B41FA5}">
                      <a16:colId xmlns:a16="http://schemas.microsoft.com/office/drawing/2014/main" val="20000"/>
                    </a:ext>
                  </a:extLst>
                </a:gridCol>
                <a:gridCol w="4874125">
                  <a:extLst>
                    <a:ext uri="{9D8B030D-6E8A-4147-A177-3AD203B41FA5}">
                      <a16:colId xmlns:a16="http://schemas.microsoft.com/office/drawing/2014/main" val="20001"/>
                    </a:ext>
                  </a:extLst>
                </a:gridCol>
                <a:gridCol w="5415134">
                  <a:extLst>
                    <a:ext uri="{9D8B030D-6E8A-4147-A177-3AD203B41FA5}">
                      <a16:colId xmlns:a16="http://schemas.microsoft.com/office/drawing/2014/main" val="20002"/>
                    </a:ext>
                  </a:extLst>
                </a:gridCol>
              </a:tblGrid>
              <a:tr h="511628">
                <a:tc>
                  <a:txBody>
                    <a:bodyPr/>
                    <a:lstStyle/>
                    <a:p>
                      <a:r>
                        <a:rPr lang="en-US" sz="1600" b="0" dirty="0"/>
                        <a:t>Psalm</a:t>
                      </a:r>
                      <a:r>
                        <a:rPr lang="en-US" sz="1600" b="0" baseline="0" dirty="0"/>
                        <a:t> 24</a:t>
                      </a:r>
                      <a:endParaRPr lang="en-US"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Read at the dedication of the Kirtland temple by Sidney Rigdon</a:t>
                      </a:r>
                      <a:endParaRPr lang="en-US" sz="1600" b="0" dirty="0"/>
                    </a:p>
                  </a:txBody>
                  <a:tcPr/>
                </a:tc>
                <a:tc>
                  <a:txBody>
                    <a:bodyPr/>
                    <a:lstStyle/>
                    <a:p>
                      <a:r>
                        <a:rPr lang="en-US" sz="1100" b="0" i="0" kern="1200" dirty="0">
                          <a:solidFill>
                            <a:schemeClr val="tx1"/>
                          </a:solidFill>
                          <a:effectLst/>
                          <a:latin typeface="+mn-lt"/>
                          <a:ea typeface="+mn-ea"/>
                          <a:cs typeface="+mn-cs"/>
                        </a:rPr>
                        <a:t>At nine o'clock a. m. [March 27, 1836] President Sidney Rigdon commenced the services of the day by reading the 96th and 24th Psalms... President Rigdon then read the 18th, 19th and 20th verses of the 18th chapter of Matthew, and preached more particularly from the 20th verse</a:t>
                      </a:r>
                      <a:endParaRPr lang="en-US" sz="1100" b="0" dirty="0"/>
                    </a:p>
                  </a:txBody>
                  <a:tcPr/>
                </a:tc>
                <a:extLst>
                  <a:ext uri="{0D108BD9-81ED-4DB2-BD59-A6C34878D82A}">
                    <a16:rowId xmlns:a16="http://schemas.microsoft.com/office/drawing/2014/main" val="10000"/>
                  </a:ext>
                </a:extLst>
              </a:tr>
              <a:tr h="511628">
                <a:tc>
                  <a:txBody>
                    <a:bodyPr/>
                    <a:lstStyle/>
                    <a:p>
                      <a:r>
                        <a:rPr lang="en-US" sz="1600" b="0" dirty="0"/>
                        <a:t>Psalm 24:3-4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Who shall ascend into the hill of the Lord?... He that hath clean hands, and a pure heart</a:t>
                      </a:r>
                      <a:endParaRPr lang="en-US" sz="1600" b="0" dirty="0"/>
                    </a:p>
                  </a:txBody>
                  <a:tcPr/>
                </a:tc>
                <a:tc>
                  <a:txBody>
                    <a:bodyPr/>
                    <a:lstStyle/>
                    <a:p>
                      <a:r>
                        <a:rPr lang="en-US" sz="1100" b="0" i="0" kern="1200" dirty="0">
                          <a:solidFill>
                            <a:schemeClr val="tx1"/>
                          </a:solidFill>
                          <a:effectLst/>
                          <a:latin typeface="+mn-lt"/>
                          <a:ea typeface="+mn-ea"/>
                          <a:cs typeface="+mn-cs"/>
                        </a:rPr>
                        <a:t>In my mind, "clean hands" suggests a cleanliness of body; a "pure heart" suggests a purity of motive; a soul not lifted up unto vanity is one who retains humility; and one who has not sworn deceitfully is one who enters the temple honorably and fully qualified to receive the blessings of the temple.</a:t>
                      </a:r>
                    </a:p>
                    <a:p>
                      <a:r>
                        <a:rPr lang="en-US" sz="1100" b="0" i="0" kern="1200" dirty="0">
                          <a:solidFill>
                            <a:schemeClr val="tx1"/>
                          </a:solidFill>
                          <a:effectLst/>
                          <a:latin typeface="+mn-lt"/>
                          <a:ea typeface="+mn-ea"/>
                          <a:cs typeface="+mn-cs"/>
                        </a:rPr>
                        <a:t>Carlos E. </a:t>
                      </a:r>
                      <a:r>
                        <a:rPr lang="en-US" sz="1100" b="0" i="0" kern="1200" dirty="0" err="1">
                          <a:solidFill>
                            <a:schemeClr val="tx1"/>
                          </a:solidFill>
                          <a:effectLst/>
                          <a:latin typeface="+mn-lt"/>
                          <a:ea typeface="+mn-ea"/>
                          <a:cs typeface="+mn-cs"/>
                        </a:rPr>
                        <a:t>Asay</a:t>
                      </a:r>
                      <a:r>
                        <a:rPr lang="en-US" sz="1100" b="0" i="0" kern="1200" dirty="0">
                          <a:solidFill>
                            <a:schemeClr val="tx1"/>
                          </a:solidFill>
                          <a:effectLst/>
                          <a:latin typeface="+mn-lt"/>
                          <a:ea typeface="+mn-ea"/>
                          <a:cs typeface="+mn-cs"/>
                        </a:rPr>
                        <a:t>  (</a:t>
                      </a:r>
                      <a:r>
                        <a:rPr lang="en-US" sz="1100" b="0" i="1" kern="1200" dirty="0">
                          <a:solidFill>
                            <a:schemeClr val="tx1"/>
                          </a:solidFill>
                          <a:effectLst/>
                          <a:latin typeface="+mn-lt"/>
                          <a:ea typeface="+mn-ea"/>
                          <a:cs typeface="+mn-cs"/>
                        </a:rPr>
                        <a:t>Family Pecan Trees: Planting a Legacy of Faith at</a:t>
                      </a:r>
                      <a:r>
                        <a:rPr lang="en-US" sz="1100" b="0" i="0" kern="1200" dirty="0">
                          <a:solidFill>
                            <a:schemeClr val="tx1"/>
                          </a:solidFill>
                          <a:effectLst/>
                          <a:latin typeface="+mn-lt"/>
                          <a:ea typeface="+mn-ea"/>
                          <a:cs typeface="+mn-cs"/>
                        </a:rPr>
                        <a:t> Home [Salt Lake City: Deseret Book Co., 1992], 215)</a:t>
                      </a:r>
                      <a:endParaRPr lang="en-US" sz="1100" b="0" dirty="0"/>
                    </a:p>
                  </a:txBody>
                  <a:tcPr/>
                </a:tc>
                <a:extLst>
                  <a:ext uri="{0D108BD9-81ED-4DB2-BD59-A6C34878D82A}">
                    <a16:rowId xmlns:a16="http://schemas.microsoft.com/office/drawing/2014/main" val="10001"/>
                  </a:ext>
                </a:extLst>
              </a:tr>
              <a:tr h="511628">
                <a:tc>
                  <a:txBody>
                    <a:bodyPr/>
                    <a:lstStyle/>
                    <a:p>
                      <a:r>
                        <a:rPr lang="en-US" sz="1600" b="0" dirty="0"/>
                        <a:t>Psalm</a:t>
                      </a:r>
                      <a:r>
                        <a:rPr lang="en-US" sz="1600" b="0" baseline="0" dirty="0"/>
                        <a:t> 30:5</a:t>
                      </a:r>
                      <a:endParaRPr lang="en-US"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weeping may endure for a night, but joy cometh in the morning</a:t>
                      </a:r>
                      <a:endParaRPr lang="en-US" sz="1600" b="0" dirty="0"/>
                    </a:p>
                  </a:txBody>
                  <a:tcPr/>
                </a:tc>
                <a:tc>
                  <a:txBody>
                    <a:bodyPr/>
                    <a:lstStyle/>
                    <a:p>
                      <a:r>
                        <a:rPr lang="en-US" sz="1100" b="0" i="0" kern="1200" dirty="0">
                          <a:solidFill>
                            <a:schemeClr val="tx1"/>
                          </a:solidFill>
                          <a:effectLst/>
                          <a:latin typeface="+mn-lt"/>
                          <a:ea typeface="+mn-ea"/>
                          <a:cs typeface="+mn-cs"/>
                        </a:rPr>
                        <a:t>It may safely be assumed that no person has ever lived entirely free of suffering and tribulation, nor has there ever been a period in human history that did not have its full share of turmoil, ruin, and misery. To all who so despair, may I offer the assurance found in the psalm "Weeping may endure for a night, but joy cometh in the morning.” Thomas S. Monson "Look to God and Live," </a:t>
                      </a:r>
                      <a:r>
                        <a:rPr lang="en-US" sz="1100" b="0" i="1" kern="1200" dirty="0">
                          <a:solidFill>
                            <a:schemeClr val="tx1"/>
                          </a:solidFill>
                          <a:effectLst/>
                          <a:latin typeface="+mn-lt"/>
                          <a:ea typeface="+mn-ea"/>
                          <a:cs typeface="+mn-cs"/>
                        </a:rPr>
                        <a:t>Ensign,</a:t>
                      </a:r>
                      <a:r>
                        <a:rPr lang="en-US" sz="1100" b="0" i="0" kern="1200" dirty="0">
                          <a:solidFill>
                            <a:schemeClr val="tx1"/>
                          </a:solidFill>
                          <a:effectLst/>
                          <a:latin typeface="+mn-lt"/>
                          <a:ea typeface="+mn-ea"/>
                          <a:cs typeface="+mn-cs"/>
                        </a:rPr>
                        <a:t> May 1998, 52</a:t>
                      </a:r>
                      <a:endParaRPr lang="en-US" sz="1100" b="0" dirty="0"/>
                    </a:p>
                  </a:txBody>
                  <a:tcPr/>
                </a:tc>
                <a:extLst>
                  <a:ext uri="{0D108BD9-81ED-4DB2-BD59-A6C34878D82A}">
                    <a16:rowId xmlns:a16="http://schemas.microsoft.com/office/drawing/2014/main" val="10002"/>
                  </a:ext>
                </a:extLst>
              </a:tr>
              <a:tr h="511628">
                <a:tc>
                  <a:txBody>
                    <a:bodyPr/>
                    <a:lstStyle/>
                    <a:p>
                      <a:r>
                        <a:rPr lang="en-US" sz="1600" b="0" dirty="0">
                          <a:solidFill>
                            <a:srgbClr val="333333"/>
                          </a:solidFill>
                          <a:latin typeface="+mn-lt"/>
                        </a:rPr>
                        <a:t>Psalm 35</a:t>
                      </a:r>
                      <a:endParaRPr lang="en-US"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Read at the First Continental Congress</a:t>
                      </a:r>
                      <a:endParaRPr lang="en-US" sz="1600" b="0" dirty="0"/>
                    </a:p>
                  </a:txBody>
                  <a:tcPr/>
                </a:tc>
                <a:tc>
                  <a:txBody>
                    <a:bodyPr/>
                    <a:lstStyle/>
                    <a:p>
                      <a:r>
                        <a:rPr lang="en-US" sz="1200" b="0" i="0" kern="1200" dirty="0">
                          <a:solidFill>
                            <a:schemeClr val="tx1"/>
                          </a:solidFill>
                          <a:effectLst/>
                          <a:latin typeface="+mn-lt"/>
                          <a:ea typeface="+mn-ea"/>
                          <a:cs typeface="+mn-cs"/>
                        </a:rPr>
                        <a:t>Reverend </a:t>
                      </a:r>
                      <a:r>
                        <a:rPr lang="en-US" sz="1200" b="0" i="0" kern="1200" dirty="0" err="1">
                          <a:solidFill>
                            <a:schemeClr val="tx1"/>
                          </a:solidFill>
                          <a:effectLst/>
                          <a:latin typeface="+mn-lt"/>
                          <a:ea typeface="+mn-ea"/>
                          <a:cs typeface="+mn-cs"/>
                        </a:rPr>
                        <a:t>Duché</a:t>
                      </a:r>
                      <a:r>
                        <a:rPr lang="en-US" sz="1200" b="0" i="0" kern="1200" dirty="0">
                          <a:solidFill>
                            <a:schemeClr val="tx1"/>
                          </a:solidFill>
                          <a:effectLst/>
                          <a:latin typeface="+mn-lt"/>
                          <a:ea typeface="+mn-ea"/>
                          <a:cs typeface="+mn-cs"/>
                        </a:rPr>
                        <a:t> opened the second session on September 7th, 1774 with prayer. It was not a perfunctory prayer, but one that was a time of profound prayer. Opening the session he read the 35th Psalm, and then broke into extemporaneous prayer.</a:t>
                      </a:r>
                      <a:endParaRPr lang="en-US" sz="1200" b="0" dirty="0"/>
                    </a:p>
                  </a:txBody>
                  <a:tcPr/>
                </a:tc>
                <a:extLst>
                  <a:ext uri="{0D108BD9-81ED-4DB2-BD59-A6C34878D82A}">
                    <a16:rowId xmlns:a16="http://schemas.microsoft.com/office/drawing/2014/main" val="10003"/>
                  </a:ext>
                </a:extLst>
              </a:tr>
              <a:tr h="511628">
                <a:tc>
                  <a:txBody>
                    <a:bodyPr/>
                    <a:lstStyle/>
                    <a:p>
                      <a:r>
                        <a:rPr lang="en-US" sz="1600" b="0" dirty="0">
                          <a:latin typeface="+mn-lt"/>
                        </a:rPr>
                        <a:t>Psalm 40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I waited patiently for the </a:t>
                      </a:r>
                      <a:r>
                        <a:rPr lang="en-US" sz="1800" b="0" i="0" kern="1200" cap="small" dirty="0">
                          <a:solidFill>
                            <a:schemeClr val="tx1"/>
                          </a:solidFill>
                          <a:effectLst/>
                          <a:latin typeface="+mn-lt"/>
                          <a:ea typeface="+mn-ea"/>
                          <a:cs typeface="+mn-cs"/>
                        </a:rPr>
                        <a:t>Lord</a:t>
                      </a:r>
                      <a:r>
                        <a:rPr lang="en-US" sz="1800" b="0" i="0" kern="1200" dirty="0">
                          <a:solidFill>
                            <a:schemeClr val="tx1"/>
                          </a:solidFill>
                          <a:effectLst/>
                          <a:latin typeface="+mn-lt"/>
                          <a:ea typeface="+mn-ea"/>
                          <a:cs typeface="+mn-cs"/>
                        </a:rPr>
                        <a:t>; and he inclined unto me, and heard my cry.</a:t>
                      </a:r>
                      <a:endParaRPr lang="en-US" sz="1600" b="0" dirty="0"/>
                    </a:p>
                  </a:txBody>
                  <a:tcPr/>
                </a:tc>
                <a:tc>
                  <a:txBody>
                    <a:bodyPr/>
                    <a:lstStyle/>
                    <a:p>
                      <a:r>
                        <a:rPr lang="en-US" sz="1200" b="0" i="1" kern="1200" dirty="0">
                          <a:solidFill>
                            <a:schemeClr val="tx1"/>
                          </a:solidFill>
                          <a:effectLst/>
                          <a:latin typeface="+mn-lt"/>
                          <a:ea typeface="+mn-ea"/>
                          <a:cs typeface="+mn-cs"/>
                        </a:rPr>
                        <a:t>The Messiah will come and preach righteousness—He will declare salvation—The righteous will say, The Lord be magnified. Heading of Psalm</a:t>
                      </a:r>
                      <a:r>
                        <a:rPr lang="en-US" sz="1200" b="0" i="1" kern="1200" baseline="0" dirty="0">
                          <a:solidFill>
                            <a:schemeClr val="tx1"/>
                          </a:solidFill>
                          <a:effectLst/>
                          <a:latin typeface="+mn-lt"/>
                          <a:ea typeface="+mn-ea"/>
                          <a:cs typeface="+mn-cs"/>
                        </a:rPr>
                        <a:t> 40</a:t>
                      </a:r>
                      <a:endParaRPr lang="en-US" sz="1200" b="0" dirty="0"/>
                    </a:p>
                  </a:txBody>
                  <a:tcPr/>
                </a:tc>
                <a:extLst>
                  <a:ext uri="{0D108BD9-81ED-4DB2-BD59-A6C34878D82A}">
                    <a16:rowId xmlns:a16="http://schemas.microsoft.com/office/drawing/2014/main" val="10004"/>
                  </a:ext>
                </a:extLst>
              </a:tr>
              <a:tr h="511628">
                <a:tc>
                  <a:txBody>
                    <a:bodyPr/>
                    <a:lstStyle/>
                    <a:p>
                      <a:r>
                        <a:rPr lang="en-US" sz="1600" b="0" dirty="0"/>
                        <a:t>Psalm 51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thy tender mercies</a:t>
                      </a:r>
                      <a:endParaRPr lang="en-US" sz="1600" b="0" dirty="0"/>
                    </a:p>
                  </a:txBody>
                  <a:tcPr/>
                </a:tc>
                <a:tc>
                  <a:txBody>
                    <a:bodyPr/>
                    <a:lstStyle/>
                    <a:p>
                      <a:r>
                        <a:rPr lang="en-US" sz="1100" b="0" i="0" kern="1200" dirty="0">
                          <a:solidFill>
                            <a:schemeClr val="tx1"/>
                          </a:solidFill>
                          <a:effectLst/>
                          <a:latin typeface="+mn-lt"/>
                          <a:ea typeface="+mn-ea"/>
                          <a:cs typeface="+mn-cs"/>
                        </a:rPr>
                        <a:t>I have reflected repeatedly upon the phrase "the tender mercies of the Lord." Through personal study, observation, pondering, and prayer, I believe I have come to better understand that the Lord's tender mercies are the very personal and individualized blessings, strength, protection, assurances, guidance, loving-kindnesses, consolation, support, and spiritual gifts which we receive from and because of and through the Lord Jesus Christ. Truly, the Lord suits "his mercies according to the conditions of the children of men“ </a:t>
                      </a:r>
                    </a:p>
                    <a:p>
                      <a:r>
                        <a:rPr lang="en-US" sz="1100" b="0" i="0" kern="1200" dirty="0">
                          <a:solidFill>
                            <a:schemeClr val="tx1"/>
                          </a:solidFill>
                          <a:effectLst/>
                          <a:latin typeface="+mn-lt"/>
                          <a:ea typeface="+mn-ea"/>
                          <a:cs typeface="+mn-cs"/>
                        </a:rPr>
                        <a:t>Elder David A. Bednar "The Tender Mercies of the Lord," </a:t>
                      </a:r>
                      <a:r>
                        <a:rPr lang="en-US" sz="1100" b="0" i="1" kern="1200" dirty="0">
                          <a:solidFill>
                            <a:schemeClr val="tx1"/>
                          </a:solidFill>
                          <a:effectLst/>
                          <a:latin typeface="+mn-lt"/>
                          <a:ea typeface="+mn-ea"/>
                          <a:cs typeface="+mn-cs"/>
                        </a:rPr>
                        <a:t>Ensign</a:t>
                      </a:r>
                      <a:r>
                        <a:rPr lang="en-US" sz="1100" b="0" i="0" kern="1200" dirty="0">
                          <a:solidFill>
                            <a:schemeClr val="tx1"/>
                          </a:solidFill>
                          <a:effectLst/>
                          <a:latin typeface="+mn-lt"/>
                          <a:ea typeface="+mn-ea"/>
                          <a:cs typeface="+mn-cs"/>
                        </a:rPr>
                        <a:t>, May 2005, 99</a:t>
                      </a:r>
                      <a:endParaRPr lang="en-US" sz="1100" b="0" dirty="0"/>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4201885" y="152400"/>
            <a:ext cx="4136571" cy="369332"/>
          </a:xfrm>
          <a:prstGeom prst="rect">
            <a:avLst/>
          </a:prstGeom>
          <a:noFill/>
        </p:spPr>
        <p:txBody>
          <a:bodyPr wrap="square" rtlCol="0">
            <a:spAutoFit/>
          </a:bodyPr>
          <a:lstStyle/>
          <a:p>
            <a:r>
              <a:rPr lang="en-US" dirty="0"/>
              <a:t>Some excerpts from Psalms</a:t>
            </a:r>
          </a:p>
        </p:txBody>
      </p:sp>
    </p:spTree>
    <p:extLst>
      <p:ext uri="{BB962C8B-B14F-4D97-AF65-F5344CB8AC3E}">
        <p14:creationId xmlns:p14="http://schemas.microsoft.com/office/powerpoint/2010/main" val="1487142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286" y="89663"/>
            <a:ext cx="6858000" cy="3785652"/>
          </a:xfrm>
          <a:prstGeom prst="rect">
            <a:avLst/>
          </a:prstGeom>
          <a:ln>
            <a:solidFill>
              <a:schemeClr val="tx1"/>
            </a:solidFill>
          </a:ln>
        </p:spPr>
        <p:txBody>
          <a:bodyPr wrap="square">
            <a:spAutoFit/>
          </a:bodyPr>
          <a:lstStyle/>
          <a:p>
            <a:pPr fontAlgn="base"/>
            <a:r>
              <a:rPr lang="en-US" sz="1200" b="1" dirty="0">
                <a:solidFill>
                  <a:srgbClr val="333333"/>
                </a:solidFill>
                <a:latin typeface="Abadi" panose="020B0604020104020204" pitchFamily="34" charset="0"/>
              </a:rPr>
              <a:t>Psalm 51:5  </a:t>
            </a:r>
            <a:r>
              <a:rPr lang="en-US" sz="1200" b="1" dirty="0"/>
              <a:t>I was </a:t>
            </a:r>
            <a:r>
              <a:rPr lang="en-US" sz="1200" b="1" dirty="0" err="1"/>
              <a:t>shapen</a:t>
            </a:r>
            <a:r>
              <a:rPr lang="en-US" sz="1200" b="1" dirty="0"/>
              <a:t> in iniquity; and in sin did my mother conceive me</a:t>
            </a:r>
          </a:p>
          <a:p>
            <a:pPr fontAlgn="base"/>
            <a:endParaRPr lang="en-US" sz="1200" b="1" dirty="0">
              <a:solidFill>
                <a:srgbClr val="333333"/>
              </a:solidFill>
              <a:latin typeface="Abadi" panose="020B0604020104020204" pitchFamily="34" charset="0"/>
            </a:endParaRPr>
          </a:p>
          <a:p>
            <a:pPr fontAlgn="base"/>
            <a:r>
              <a:rPr lang="en-US" sz="1200" b="1" dirty="0">
                <a:solidFill>
                  <a:srgbClr val="333333"/>
                </a:solidFill>
                <a:latin typeface="Abadi" panose="020B0604020104020204" pitchFamily="34" charset="0"/>
              </a:rPr>
              <a:t>Joseph Fielding Smith</a:t>
            </a:r>
            <a:endParaRPr lang="en-US" sz="1200" dirty="0">
              <a:solidFill>
                <a:srgbClr val="333333"/>
              </a:solidFill>
              <a:latin typeface="Abadi" panose="020B0604020104020204" pitchFamily="34" charset="0"/>
            </a:endParaRPr>
          </a:p>
          <a:p>
            <a:pPr fontAlgn="base"/>
            <a:r>
              <a:rPr lang="en-US" sz="1200" i="1" dirty="0">
                <a:solidFill>
                  <a:srgbClr val="333333"/>
                </a:solidFill>
                <a:latin typeface="Abadi" panose="020B0604020104020204" pitchFamily="34" charset="0"/>
              </a:rPr>
              <a:t>Question: "In a discussion with a gentleman of another faith, he made the statement that a child is born in sin. That the conceiving of a child even in lawful wedlock is a sin. Of course I have been taught differently and voiced our teachings on the original sin of Adam and Eve, and then made the statement, 'To my knowledge, there is not any scripture in the Bible that states that a child which is born in lawful wedlock is born in sin, thus making the child guilty of sin.' This person showed me a statement in Psalm 51:5, which reads: 'Behold, I was </a:t>
            </a:r>
            <a:r>
              <a:rPr lang="en-US" sz="1200" i="1" dirty="0" err="1">
                <a:solidFill>
                  <a:srgbClr val="333333"/>
                </a:solidFill>
                <a:latin typeface="Abadi" panose="020B0604020104020204" pitchFamily="34" charset="0"/>
              </a:rPr>
              <a:t>shapen</a:t>
            </a:r>
            <a:r>
              <a:rPr lang="en-US" sz="1200" i="1" dirty="0">
                <a:solidFill>
                  <a:srgbClr val="333333"/>
                </a:solidFill>
                <a:latin typeface="Abadi" panose="020B0604020104020204" pitchFamily="34" charset="0"/>
              </a:rPr>
              <a:t> in iniquity; and in sin did my mother conceive me.'</a:t>
            </a:r>
            <a:endParaRPr lang="en-US" sz="1200" dirty="0">
              <a:solidFill>
                <a:srgbClr val="333333"/>
              </a:solidFill>
              <a:latin typeface="Abadi" panose="020B0604020104020204" pitchFamily="34" charset="0"/>
            </a:endParaRPr>
          </a:p>
          <a:p>
            <a:pPr fontAlgn="base"/>
            <a:r>
              <a:rPr lang="en-US" sz="1200" dirty="0">
                <a:solidFill>
                  <a:srgbClr val="333333"/>
                </a:solidFill>
                <a:latin typeface="Abadi" panose="020B0604020104020204" pitchFamily="34" charset="0"/>
              </a:rPr>
              <a:t> </a:t>
            </a:r>
          </a:p>
          <a:p>
            <a:pPr fontAlgn="base"/>
            <a:r>
              <a:rPr lang="en-US" sz="1200" i="1" dirty="0">
                <a:solidFill>
                  <a:srgbClr val="333333"/>
                </a:solidFill>
                <a:latin typeface="Abadi" panose="020B0604020104020204" pitchFamily="34" charset="0"/>
              </a:rPr>
              <a:t>"I have studied the scriptures, have read the numerous other literature which strengthened my testimony in relation to original sin, but I cannot explain the statement of David in this passage, when he was the youngest of several children. Several of the non-members are waiting for me to prove I am right. I have satisfied them as to our belief on original sin. They also refer to the fact that it was a Jewish belief that the woman had to go through a purification period and ceremony after childbirth, and if it is not a sin why was it necessary for this purification?"</a:t>
            </a:r>
            <a:endParaRPr lang="en-US" sz="1200" dirty="0">
              <a:solidFill>
                <a:srgbClr val="333333"/>
              </a:solidFill>
              <a:latin typeface="Abadi" panose="020B0604020104020204" pitchFamily="34" charset="0"/>
            </a:endParaRPr>
          </a:p>
          <a:p>
            <a:pPr fontAlgn="base"/>
            <a:r>
              <a:rPr lang="en-US" sz="1200" dirty="0">
                <a:solidFill>
                  <a:srgbClr val="333333"/>
                </a:solidFill>
                <a:latin typeface="Abadi" panose="020B0604020104020204" pitchFamily="34" charset="0"/>
              </a:rPr>
              <a:t> </a:t>
            </a:r>
          </a:p>
          <a:p>
            <a:pPr fontAlgn="base"/>
            <a:r>
              <a:rPr lang="en-US" sz="1200" dirty="0">
                <a:solidFill>
                  <a:srgbClr val="333333"/>
                </a:solidFill>
                <a:latin typeface="Abadi" panose="020B0604020104020204" pitchFamily="34" charset="0"/>
              </a:rPr>
              <a:t>Answer: No matter what David said, he was not born in sin. The opening verses of this psalm give us the key to the nature of David's remark.</a:t>
            </a:r>
            <a:endParaRPr lang="en-US" sz="1200" b="0" i="0" dirty="0">
              <a:solidFill>
                <a:srgbClr val="333333"/>
              </a:solidFill>
              <a:effectLst/>
              <a:latin typeface="Abadi" panose="020B0604020104020204" pitchFamily="34" charset="0"/>
            </a:endParaRPr>
          </a:p>
        </p:txBody>
      </p:sp>
      <p:sp>
        <p:nvSpPr>
          <p:cNvPr id="3" name="Rectangle 2"/>
          <p:cNvSpPr/>
          <p:nvPr/>
        </p:nvSpPr>
        <p:spPr>
          <a:xfrm>
            <a:off x="163286" y="3885419"/>
            <a:ext cx="6858000" cy="2862322"/>
          </a:xfrm>
          <a:prstGeom prst="rect">
            <a:avLst/>
          </a:prstGeom>
          <a:ln>
            <a:solidFill>
              <a:schemeClr val="tx1"/>
            </a:solidFill>
          </a:ln>
        </p:spPr>
        <p:txBody>
          <a:bodyPr wrap="square">
            <a:spAutoFit/>
          </a:bodyPr>
          <a:lstStyle/>
          <a:p>
            <a:pPr fontAlgn="base"/>
            <a:r>
              <a:rPr lang="en-US" sz="1200" b="1"/>
              <a:t>Psalm </a:t>
            </a:r>
            <a:r>
              <a:rPr lang="en-US" sz="1200" b="1" dirty="0"/>
              <a:t>51:11 take not thy holy spirit from me</a:t>
            </a:r>
            <a:endParaRPr lang="en-US" sz="1200" dirty="0"/>
          </a:p>
          <a:p>
            <a:pPr fontAlgn="base"/>
            <a:r>
              <a:rPr lang="en-US" sz="1200" dirty="0"/>
              <a:t> </a:t>
            </a:r>
          </a:p>
          <a:p>
            <a:pPr fontAlgn="base"/>
            <a:r>
              <a:rPr lang="en-US" sz="1200" b="1" dirty="0"/>
              <a:t>Rulon G. Wells</a:t>
            </a:r>
            <a:endParaRPr lang="en-US" sz="1200" dirty="0"/>
          </a:p>
          <a:p>
            <a:pPr fontAlgn="base"/>
            <a:r>
              <a:rPr lang="en-US" sz="1200" dirty="0"/>
              <a:t>It is a terrible thing to get the gift of the Holy Ghost and then lose it. We can only do that through transgression. If we have only kept ourselves clean, we have it still... It is a terrible thing to lose it, and that is what some people have done. I call attention to one historical instance of it. There was David... O how full and overflowing was he with that faith and confidence in God, in whom he believed to the bottom of his soul. But David sinned against God, and in the agony of his soul and in his repentant mood, he cried out to the Lord, "Create in me a clean heart, O God, and renew a right spirit within me. Cast me not away from thy presence; and take not thy holy Spirit from me." O, Latter-day Saints, it is a terrible thing to have it taken away. David obtained a promise before he died that the Lord would not leave his soul in hell, and I like to think that he will yet receive compensation for all that he has done in </a:t>
            </a:r>
            <a:r>
              <a:rPr lang="en-US" sz="1200" dirty="0" err="1"/>
              <a:t>upbuilding</a:t>
            </a:r>
            <a:r>
              <a:rPr lang="en-US" sz="1200" dirty="0"/>
              <a:t> the faith of mankind in those unstinted words of his wherein he expresses his devotion and faith in God. (</a:t>
            </a:r>
            <a:r>
              <a:rPr lang="en-US" sz="1200" i="1" dirty="0"/>
              <a:t>Conference Report</a:t>
            </a:r>
            <a:r>
              <a:rPr lang="en-US" sz="1200" dirty="0"/>
              <a:t>, April 1926, Afternoon Session 78 - 79)</a:t>
            </a:r>
          </a:p>
        </p:txBody>
      </p:sp>
      <p:sp>
        <p:nvSpPr>
          <p:cNvPr id="4" name="Rectangle 3"/>
          <p:cNvSpPr/>
          <p:nvPr/>
        </p:nvSpPr>
        <p:spPr>
          <a:xfrm>
            <a:off x="7021286" y="103126"/>
            <a:ext cx="5083628" cy="2308324"/>
          </a:xfrm>
          <a:prstGeom prst="rect">
            <a:avLst/>
          </a:prstGeom>
          <a:ln>
            <a:solidFill>
              <a:schemeClr val="tx1"/>
            </a:solidFill>
          </a:ln>
        </p:spPr>
        <p:txBody>
          <a:bodyPr wrap="square">
            <a:spAutoFit/>
          </a:bodyPr>
          <a:lstStyle/>
          <a:p>
            <a:pPr fontAlgn="base"/>
            <a:r>
              <a:rPr lang="en-US" sz="1200" b="1" dirty="0"/>
              <a:t>A Broken Heart and A Contrite Spirit:</a:t>
            </a:r>
          </a:p>
          <a:p>
            <a:pPr fontAlgn="base"/>
            <a:r>
              <a:rPr lang="en-US" sz="1200" dirty="0"/>
              <a:t>“In ancient times when people wanted to worship the Lord and seek His blessings, they often brought a gift. For example, when they went to the temple, they brought a sacrifice to place on the altar. After His Atonement and Resurrection, the Savior said He would no longer accept burnt offerings of animals. The gift or sacrifice He will accept now is ‘a broken heart and a contrite spirit’ [3 Nephi 9:20]. As you seek the blessing of conversion, you can offer the Lord the gift of your broken, or repentant, heart and your contrite, or obedient, spirit. In reality, it is the gift of yourself—what you are and what you are becoming” Elder D. Todd </a:t>
            </a:r>
            <a:r>
              <a:rPr lang="en-US" sz="1200" dirty="0" err="1"/>
              <a:t>Christofferson</a:t>
            </a:r>
            <a:r>
              <a:rPr lang="en-US" sz="1200" dirty="0"/>
              <a:t> (“When Thou Art Converted,”</a:t>
            </a:r>
            <a:r>
              <a:rPr lang="en-US" sz="1200" i="1" dirty="0"/>
              <a:t> Ensign</a:t>
            </a:r>
            <a:r>
              <a:rPr lang="en-US" sz="1200" dirty="0"/>
              <a:t> or </a:t>
            </a:r>
            <a:r>
              <a:rPr lang="en-US" sz="1200" i="1" dirty="0"/>
              <a:t>Liahona,</a:t>
            </a:r>
            <a:r>
              <a:rPr lang="en-US" sz="1200" dirty="0"/>
              <a:t> May 2004, 12).</a:t>
            </a:r>
            <a:endParaRPr lang="en-US" sz="1200" b="0" i="0" dirty="0">
              <a:effectLst/>
            </a:endParaRPr>
          </a:p>
        </p:txBody>
      </p:sp>
      <p:sp>
        <p:nvSpPr>
          <p:cNvPr id="5" name="Rectangle 4"/>
          <p:cNvSpPr/>
          <p:nvPr/>
        </p:nvSpPr>
        <p:spPr>
          <a:xfrm>
            <a:off x="7021286" y="2421554"/>
            <a:ext cx="5083628" cy="1938992"/>
          </a:xfrm>
          <a:prstGeom prst="rect">
            <a:avLst/>
          </a:prstGeom>
          <a:ln>
            <a:solidFill>
              <a:schemeClr val="tx1"/>
            </a:solidFill>
          </a:ln>
        </p:spPr>
        <p:txBody>
          <a:bodyPr wrap="square">
            <a:spAutoFit/>
          </a:bodyPr>
          <a:lstStyle/>
          <a:p>
            <a:pPr fontAlgn="base"/>
            <a:r>
              <a:rPr lang="en-US" sz="1200" b="1" dirty="0"/>
              <a:t>A Broken Heart and A Contrite Spirit:</a:t>
            </a:r>
          </a:p>
          <a:p>
            <a:pPr fontAlgn="base"/>
            <a:r>
              <a:rPr lang="en-US" sz="1200" dirty="0"/>
              <a:t>“Godly sorrow is a gift of the Spirit. It is a deep realization that our actions have offended our Father and our God. It is the sharp and keen awareness that our behavior caused the Savior, He who knew no sin, even the greatest of all, to endure agony and suffering. Our sins caused Him to bleed at every pore. This very real mental and spiritual anguish is what the scriptures refer to as having ‘a broken heart and a contrite spirit.’ Such a spirit is the absolute prerequisite for true repentance” President Ezra Taft Benson  (“A Mighty Change of Heart,”</a:t>
            </a:r>
            <a:r>
              <a:rPr lang="en-US" sz="1200" i="1" dirty="0"/>
              <a:t> Ensign,</a:t>
            </a:r>
            <a:r>
              <a:rPr lang="en-US" sz="1200" dirty="0"/>
              <a:t> Oct. 1989, 4).</a:t>
            </a:r>
            <a:endParaRPr lang="en-US" sz="1200" b="0" i="0" dirty="0">
              <a:effectLst/>
            </a:endParaRPr>
          </a:p>
        </p:txBody>
      </p:sp>
    </p:spTree>
    <p:extLst>
      <p:ext uri="{BB962C8B-B14F-4D97-AF65-F5344CB8AC3E}">
        <p14:creationId xmlns:p14="http://schemas.microsoft.com/office/powerpoint/2010/main" val="1348179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1342" y="850377"/>
            <a:ext cx="6096000" cy="5078313"/>
          </a:xfrm>
          <a:prstGeom prst="rect">
            <a:avLst/>
          </a:prstGeom>
        </p:spPr>
        <p:txBody>
          <a:bodyPr>
            <a:spAutoFit/>
          </a:bodyPr>
          <a:lstStyle/>
          <a:p>
            <a:r>
              <a:rPr lang="en-US" sz="1200" dirty="0">
                <a:solidFill>
                  <a:srgbClr val="000000"/>
                </a:solidFill>
                <a:latin typeface="Verdana" panose="020B0604030504040204" pitchFamily="34" charset="0"/>
              </a:rPr>
              <a:t>I waited patiently for the Lord</a:t>
            </a:r>
            <a:br>
              <a:rPr lang="en-US" sz="1200" dirty="0"/>
            </a:br>
            <a:r>
              <a:rPr lang="en-US" sz="1200" dirty="0">
                <a:solidFill>
                  <a:srgbClr val="000000"/>
                </a:solidFill>
                <a:latin typeface="Verdana" panose="020B0604030504040204" pitchFamily="34" charset="0"/>
              </a:rPr>
              <a:t>He inclined and heard my cry</a:t>
            </a:r>
            <a:br>
              <a:rPr lang="en-US" sz="1200" dirty="0"/>
            </a:br>
            <a:r>
              <a:rPr lang="en-US" sz="1200" dirty="0">
                <a:solidFill>
                  <a:srgbClr val="000000"/>
                </a:solidFill>
                <a:latin typeface="Verdana" panose="020B0604030504040204" pitchFamily="34" charset="0"/>
              </a:rPr>
              <a:t>He brought me up out of the pit</a:t>
            </a:r>
            <a:br>
              <a:rPr lang="en-US" sz="1200" dirty="0"/>
            </a:br>
            <a:r>
              <a:rPr lang="en-US" sz="1200" dirty="0">
                <a:solidFill>
                  <a:srgbClr val="000000"/>
                </a:solidFill>
                <a:latin typeface="Verdana" panose="020B0604030504040204" pitchFamily="34" charset="0"/>
              </a:rPr>
              <a:t>Out of the miry clay</a:t>
            </a:r>
            <a:br>
              <a:rPr lang="en-US" sz="1200" dirty="0"/>
            </a:br>
            <a:br>
              <a:rPr lang="en-US" sz="1200" dirty="0"/>
            </a:br>
            <a:r>
              <a:rPr lang="en-US" sz="1200" dirty="0">
                <a:solidFill>
                  <a:srgbClr val="000000"/>
                </a:solidFill>
                <a:latin typeface="Verdana" panose="020B0604030504040204" pitchFamily="34" charset="0"/>
              </a:rPr>
              <a:t>I will sing, sing a new song</a:t>
            </a:r>
            <a:br>
              <a:rPr lang="en-US" sz="1200" dirty="0"/>
            </a:br>
            <a:r>
              <a:rPr lang="en-US" sz="1200" dirty="0">
                <a:solidFill>
                  <a:srgbClr val="000000"/>
                </a:solidFill>
                <a:latin typeface="Verdana" panose="020B0604030504040204" pitchFamily="34" charset="0"/>
              </a:rPr>
              <a:t>I will sing, sing a new song</a:t>
            </a:r>
            <a:br>
              <a:rPr lang="en-US" sz="1200" dirty="0"/>
            </a:br>
            <a:br>
              <a:rPr lang="en-US" sz="1200" dirty="0"/>
            </a:br>
            <a:r>
              <a:rPr lang="en-US" sz="1200" dirty="0">
                <a:solidFill>
                  <a:srgbClr val="000000"/>
                </a:solidFill>
                <a:latin typeface="Verdana" panose="020B0604030504040204" pitchFamily="34" charset="0"/>
              </a:rPr>
              <a:t>How long to sing this song</a:t>
            </a:r>
            <a:br>
              <a:rPr lang="en-US" sz="1200" dirty="0"/>
            </a:br>
            <a:r>
              <a:rPr lang="en-US" sz="1200" dirty="0">
                <a:solidFill>
                  <a:srgbClr val="000000"/>
                </a:solidFill>
                <a:latin typeface="Verdana" panose="020B0604030504040204" pitchFamily="34" charset="0"/>
              </a:rPr>
              <a:t>How long to sing this song</a:t>
            </a:r>
            <a:br>
              <a:rPr lang="en-US" sz="1200" dirty="0"/>
            </a:br>
            <a:r>
              <a:rPr lang="en-US" sz="1200" dirty="0">
                <a:solidFill>
                  <a:srgbClr val="000000"/>
                </a:solidFill>
                <a:latin typeface="Verdana" panose="020B0604030504040204" pitchFamily="34" charset="0"/>
              </a:rPr>
              <a:t>How long, how long, how long</a:t>
            </a:r>
            <a:br>
              <a:rPr lang="en-US" sz="1200" dirty="0"/>
            </a:br>
            <a:r>
              <a:rPr lang="en-US" sz="1200" dirty="0">
                <a:solidFill>
                  <a:srgbClr val="000000"/>
                </a:solidFill>
                <a:latin typeface="Verdana" panose="020B0604030504040204" pitchFamily="34" charset="0"/>
              </a:rPr>
              <a:t>How long to sing this song</a:t>
            </a:r>
            <a:br>
              <a:rPr lang="en-US" sz="1200" dirty="0"/>
            </a:br>
            <a:br>
              <a:rPr lang="en-US" sz="1200" dirty="0"/>
            </a:br>
            <a:r>
              <a:rPr lang="en-US" sz="1200" dirty="0">
                <a:solidFill>
                  <a:srgbClr val="000000"/>
                </a:solidFill>
                <a:latin typeface="Verdana" panose="020B0604030504040204" pitchFamily="34" charset="0"/>
              </a:rPr>
              <a:t>He set my feet upon a rock</a:t>
            </a:r>
            <a:br>
              <a:rPr lang="en-US" sz="1200" dirty="0"/>
            </a:br>
            <a:r>
              <a:rPr lang="en-US" sz="1200" dirty="0">
                <a:solidFill>
                  <a:srgbClr val="000000"/>
                </a:solidFill>
                <a:latin typeface="Verdana" panose="020B0604030504040204" pitchFamily="34" charset="0"/>
              </a:rPr>
              <a:t>And made my footsteps firm</a:t>
            </a:r>
            <a:br>
              <a:rPr lang="en-US" sz="1200" dirty="0"/>
            </a:br>
            <a:r>
              <a:rPr lang="en-US" sz="1200" dirty="0">
                <a:solidFill>
                  <a:srgbClr val="000000"/>
                </a:solidFill>
                <a:latin typeface="Verdana" panose="020B0604030504040204" pitchFamily="34" charset="0"/>
              </a:rPr>
              <a:t>Many will see</a:t>
            </a:r>
            <a:br>
              <a:rPr lang="en-US" sz="1200" dirty="0"/>
            </a:br>
            <a:r>
              <a:rPr lang="en-US" sz="1200" dirty="0">
                <a:solidFill>
                  <a:srgbClr val="000000"/>
                </a:solidFill>
                <a:latin typeface="Verdana" panose="020B0604030504040204" pitchFamily="34" charset="0"/>
              </a:rPr>
              <a:t>Many will see and hear</a:t>
            </a:r>
            <a:br>
              <a:rPr lang="en-US" sz="1200" dirty="0"/>
            </a:br>
            <a:br>
              <a:rPr lang="en-US" sz="1200" dirty="0"/>
            </a:br>
            <a:r>
              <a:rPr lang="en-US" sz="1200" dirty="0">
                <a:solidFill>
                  <a:srgbClr val="000000"/>
                </a:solidFill>
                <a:latin typeface="Verdana" panose="020B0604030504040204" pitchFamily="34" charset="0"/>
              </a:rPr>
              <a:t>I will sing, sing a new song</a:t>
            </a:r>
            <a:br>
              <a:rPr lang="en-US" sz="1200" dirty="0"/>
            </a:br>
            <a:r>
              <a:rPr lang="en-US" sz="1200" dirty="0">
                <a:solidFill>
                  <a:srgbClr val="000000"/>
                </a:solidFill>
                <a:latin typeface="Verdana" panose="020B0604030504040204" pitchFamily="34" charset="0"/>
              </a:rPr>
              <a:t>I will sing, sing a new song</a:t>
            </a:r>
            <a:br>
              <a:rPr lang="en-US" sz="1200" dirty="0"/>
            </a:br>
            <a:r>
              <a:rPr lang="en-US" sz="1200" dirty="0">
                <a:solidFill>
                  <a:srgbClr val="000000"/>
                </a:solidFill>
                <a:latin typeface="Verdana" panose="020B0604030504040204" pitchFamily="34" charset="0"/>
              </a:rPr>
              <a:t>I will sing, sing a new song</a:t>
            </a:r>
            <a:br>
              <a:rPr lang="en-US" sz="1200" dirty="0"/>
            </a:br>
            <a:r>
              <a:rPr lang="en-US" sz="1200" dirty="0">
                <a:solidFill>
                  <a:srgbClr val="000000"/>
                </a:solidFill>
                <a:latin typeface="Verdana" panose="020B0604030504040204" pitchFamily="34" charset="0"/>
              </a:rPr>
              <a:t>I will sing, sing a new song</a:t>
            </a:r>
            <a:br>
              <a:rPr lang="en-US" sz="1200" dirty="0"/>
            </a:br>
            <a:br>
              <a:rPr lang="en-US" sz="1200" dirty="0"/>
            </a:br>
            <a:r>
              <a:rPr lang="en-US" sz="1200" dirty="0">
                <a:solidFill>
                  <a:srgbClr val="000000"/>
                </a:solidFill>
                <a:latin typeface="Verdana" panose="020B0604030504040204" pitchFamily="34" charset="0"/>
              </a:rPr>
              <a:t>How long to sing this song </a:t>
            </a:r>
            <a:br>
              <a:rPr lang="en-US" sz="1200" dirty="0"/>
            </a:br>
            <a:r>
              <a:rPr lang="en-US" sz="1200" dirty="0">
                <a:solidFill>
                  <a:srgbClr val="000000"/>
                </a:solidFill>
                <a:latin typeface="Verdana" panose="020B0604030504040204" pitchFamily="34" charset="0"/>
              </a:rPr>
              <a:t>How long to sing this song </a:t>
            </a:r>
            <a:br>
              <a:rPr lang="en-US" sz="1200" dirty="0"/>
            </a:br>
            <a:r>
              <a:rPr lang="en-US" sz="1200" dirty="0">
                <a:solidFill>
                  <a:srgbClr val="000000"/>
                </a:solidFill>
                <a:latin typeface="Verdana" panose="020B0604030504040204" pitchFamily="34" charset="0"/>
              </a:rPr>
              <a:t>How long, how long, how long </a:t>
            </a:r>
            <a:br>
              <a:rPr lang="en-US" sz="1200" dirty="0"/>
            </a:br>
            <a:r>
              <a:rPr lang="en-US" sz="1200" dirty="0">
                <a:solidFill>
                  <a:srgbClr val="000000"/>
                </a:solidFill>
                <a:latin typeface="Verdana" panose="020B0604030504040204" pitchFamily="34" charset="0"/>
              </a:rPr>
              <a:t>How long to sing this song</a:t>
            </a:r>
            <a:endParaRPr lang="en-US" sz="1200" dirty="0"/>
          </a:p>
        </p:txBody>
      </p:sp>
      <p:sp>
        <p:nvSpPr>
          <p:cNvPr id="3" name="Rectangle 2"/>
          <p:cNvSpPr/>
          <p:nvPr/>
        </p:nvSpPr>
        <p:spPr>
          <a:xfrm>
            <a:off x="190122" y="135524"/>
            <a:ext cx="3775295" cy="1938992"/>
          </a:xfrm>
          <a:prstGeom prst="rect">
            <a:avLst/>
          </a:prstGeom>
        </p:spPr>
        <p:txBody>
          <a:bodyPr wrap="square">
            <a:spAutoFit/>
          </a:bodyPr>
          <a:lstStyle/>
          <a:p>
            <a:r>
              <a:rPr lang="en-US" sz="1200" dirty="0">
                <a:solidFill>
                  <a:srgbClr val="000000"/>
                </a:solidFill>
                <a:latin typeface="Verdana" panose="020B0604030504040204" pitchFamily="34" charset="0"/>
              </a:rPr>
              <a:t>So then we had this slightly unusual piece of music and we said, 'OK, what are we going to do with it?' Bono said, 'Let's do a psalm.' Opened up the bible and found Psalm 40. 'This is it. Let's do it.' And within forty minutes we had worked out the last few elements for the tune, Bono had sung it, and we mixed it. And literally, after finishing the mix, we walked out through the door and the next band walked in." - The Edge, U2 By U2 2006</a:t>
            </a:r>
            <a:endParaRPr lang="en-US" sz="1200" dirty="0"/>
          </a:p>
        </p:txBody>
      </p:sp>
      <p:sp>
        <p:nvSpPr>
          <p:cNvPr id="4" name="Rectangle 3"/>
          <p:cNvSpPr/>
          <p:nvPr/>
        </p:nvSpPr>
        <p:spPr>
          <a:xfrm>
            <a:off x="190122" y="4278352"/>
            <a:ext cx="4031810" cy="2308324"/>
          </a:xfrm>
          <a:prstGeom prst="rect">
            <a:avLst/>
          </a:prstGeom>
        </p:spPr>
        <p:txBody>
          <a:bodyPr wrap="square">
            <a:spAutoFit/>
          </a:bodyPr>
          <a:lstStyle/>
          <a:p>
            <a:r>
              <a:rPr lang="en-US" sz="1200" dirty="0">
                <a:solidFill>
                  <a:srgbClr val="000000"/>
                </a:solidFill>
                <a:latin typeface="Verdana" panose="020B0604030504040204" pitchFamily="34" charset="0"/>
              </a:rPr>
              <a:t>The portion of Psalm 40 that inspired Bono's lyrics:</a:t>
            </a:r>
            <a:br>
              <a:rPr lang="en-US" sz="1200" dirty="0"/>
            </a:br>
            <a:br>
              <a:rPr lang="en-US" sz="1200" dirty="0"/>
            </a:br>
            <a:r>
              <a:rPr lang="en-US" sz="1200" dirty="0">
                <a:solidFill>
                  <a:srgbClr val="000000"/>
                </a:solidFill>
                <a:latin typeface="Verdana" panose="020B0604030504040204" pitchFamily="34" charset="0"/>
              </a:rPr>
              <a:t>I waited patiently for the Lord</a:t>
            </a:r>
            <a:br>
              <a:rPr lang="en-US" sz="1200" dirty="0"/>
            </a:br>
            <a:r>
              <a:rPr lang="en-US" sz="1200" dirty="0">
                <a:solidFill>
                  <a:srgbClr val="000000"/>
                </a:solidFill>
                <a:latin typeface="Verdana" panose="020B0604030504040204" pitchFamily="34" charset="0"/>
              </a:rPr>
              <a:t>And He inclined to me and heard my cry</a:t>
            </a:r>
            <a:br>
              <a:rPr lang="en-US" sz="1200" dirty="0"/>
            </a:br>
            <a:r>
              <a:rPr lang="en-US" sz="1200" dirty="0">
                <a:solidFill>
                  <a:srgbClr val="000000"/>
                </a:solidFill>
                <a:latin typeface="Verdana" panose="020B0604030504040204" pitchFamily="34" charset="0"/>
              </a:rPr>
              <a:t>He brought me up out of the pit of destruction</a:t>
            </a:r>
            <a:br>
              <a:rPr lang="en-US" sz="1200" dirty="0"/>
            </a:br>
            <a:r>
              <a:rPr lang="en-US" sz="1200" dirty="0">
                <a:solidFill>
                  <a:srgbClr val="000000"/>
                </a:solidFill>
                <a:latin typeface="Verdana" panose="020B0604030504040204" pitchFamily="34" charset="0"/>
              </a:rPr>
              <a:t>Out of the miry clay</a:t>
            </a:r>
            <a:br>
              <a:rPr lang="en-US" sz="1200" dirty="0"/>
            </a:br>
            <a:r>
              <a:rPr lang="en-US" sz="1200" dirty="0">
                <a:solidFill>
                  <a:srgbClr val="000000"/>
                </a:solidFill>
                <a:latin typeface="Verdana" panose="020B0604030504040204" pitchFamily="34" charset="0"/>
              </a:rPr>
              <a:t>And He set my feet upon a rock, making my footsteps firm</a:t>
            </a:r>
            <a:br>
              <a:rPr lang="en-US" sz="1200" dirty="0"/>
            </a:br>
            <a:r>
              <a:rPr lang="en-US" sz="1200" dirty="0">
                <a:solidFill>
                  <a:srgbClr val="000000"/>
                </a:solidFill>
                <a:latin typeface="Verdana" panose="020B0604030504040204" pitchFamily="34" charset="0"/>
              </a:rPr>
              <a:t>He put a new song in my mouth</a:t>
            </a:r>
            <a:br>
              <a:rPr lang="en-US" sz="1200" dirty="0"/>
            </a:br>
            <a:r>
              <a:rPr lang="en-US" sz="1200" dirty="0">
                <a:solidFill>
                  <a:srgbClr val="000000"/>
                </a:solidFill>
                <a:latin typeface="Verdana" panose="020B0604030504040204" pitchFamily="34" charset="0"/>
              </a:rPr>
              <a:t>A song of praise to our God</a:t>
            </a:r>
            <a:br>
              <a:rPr lang="en-US" sz="1200" dirty="0"/>
            </a:br>
            <a:r>
              <a:rPr lang="en-US" sz="1200" dirty="0">
                <a:solidFill>
                  <a:srgbClr val="000000"/>
                </a:solidFill>
                <a:latin typeface="Verdana" panose="020B0604030504040204" pitchFamily="34" charset="0"/>
              </a:rPr>
              <a:t>Many will see and fear and will trust in the Lord</a:t>
            </a:r>
            <a:endParaRPr lang="en-US" sz="1200" dirty="0"/>
          </a:p>
        </p:txBody>
      </p:sp>
      <p:sp>
        <p:nvSpPr>
          <p:cNvPr id="5" name="Rectangle 4"/>
          <p:cNvSpPr/>
          <p:nvPr/>
        </p:nvSpPr>
        <p:spPr>
          <a:xfrm>
            <a:off x="7013417" y="665711"/>
            <a:ext cx="3684761" cy="1200329"/>
          </a:xfrm>
          <a:prstGeom prst="rect">
            <a:avLst/>
          </a:prstGeom>
        </p:spPr>
        <p:txBody>
          <a:bodyPr wrap="square">
            <a:spAutoFit/>
          </a:bodyPr>
          <a:lstStyle/>
          <a:p>
            <a:pPr algn="ctr"/>
            <a:r>
              <a:rPr lang="en-US" dirty="0">
                <a:solidFill>
                  <a:srgbClr val="000000"/>
                </a:solidFill>
                <a:latin typeface="Verdana" panose="020B0604030504040204" pitchFamily="34" charset="0"/>
              </a:rPr>
              <a:t>Something of Interest</a:t>
            </a:r>
          </a:p>
          <a:p>
            <a:pPr algn="ctr"/>
            <a:endParaRPr lang="en-US" dirty="0">
              <a:solidFill>
                <a:srgbClr val="000000"/>
              </a:solidFill>
              <a:latin typeface="Verdana" panose="020B0604030504040204" pitchFamily="34" charset="0"/>
            </a:endParaRPr>
          </a:p>
          <a:p>
            <a:pPr algn="ctr"/>
            <a:r>
              <a:rPr lang="en-US" dirty="0">
                <a:solidFill>
                  <a:srgbClr val="000000"/>
                </a:solidFill>
                <a:latin typeface="Verdana" panose="020B0604030504040204" pitchFamily="34" charset="0"/>
              </a:rPr>
              <a:t>U 2 “40”</a:t>
            </a:r>
          </a:p>
          <a:p>
            <a:pPr algn="ctr"/>
            <a:r>
              <a:rPr lang="en-US" dirty="0">
                <a:solidFill>
                  <a:srgbClr val="000000"/>
                </a:solidFill>
                <a:latin typeface="Verdana" panose="020B0604030504040204" pitchFamily="34" charset="0"/>
              </a:rPr>
              <a:t>  Psalm 40:1-4</a:t>
            </a:r>
            <a:endParaRPr lang="en-US" dirty="0"/>
          </a:p>
        </p:txBody>
      </p:sp>
      <p:sp>
        <p:nvSpPr>
          <p:cNvPr id="6" name="Rectangle 5"/>
          <p:cNvSpPr/>
          <p:nvPr/>
        </p:nvSpPr>
        <p:spPr>
          <a:xfrm>
            <a:off x="6446990" y="6402010"/>
            <a:ext cx="5454378" cy="369332"/>
          </a:xfrm>
          <a:prstGeom prst="rect">
            <a:avLst/>
          </a:prstGeom>
        </p:spPr>
        <p:txBody>
          <a:bodyPr wrap="none">
            <a:spAutoFit/>
          </a:bodyPr>
          <a:lstStyle/>
          <a:p>
            <a:r>
              <a:rPr lang="en-US" dirty="0"/>
              <a:t>https://www.youtube.com/watch?v=1XzHlySYR_Y</a:t>
            </a:r>
          </a:p>
        </p:txBody>
      </p:sp>
    </p:spTree>
    <p:extLst>
      <p:ext uri="{BB962C8B-B14F-4D97-AF65-F5344CB8AC3E}">
        <p14:creationId xmlns:p14="http://schemas.microsoft.com/office/powerpoint/2010/main" val="4277554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58"/>
            <a:ext cx="6096000" cy="1384995"/>
          </a:xfrm>
          <a:prstGeom prst="rect">
            <a:avLst/>
          </a:prstGeom>
          <a:ln>
            <a:solidFill>
              <a:schemeClr val="tx1"/>
            </a:solidFill>
          </a:ln>
        </p:spPr>
        <p:txBody>
          <a:bodyPr>
            <a:spAutoFit/>
          </a:bodyPr>
          <a:lstStyle/>
          <a:p>
            <a:r>
              <a:rPr lang="en-US" sz="1200" dirty="0"/>
              <a:t>Psalm 119 is “an acrostic poem with eight verses for each of the twenty-two letters of the Hebrew alphabet. … One Hebrew letter and its name appears above each eight-verse segment” (Ellis T. Rasmussen, </a:t>
            </a:r>
            <a:r>
              <a:rPr lang="en-US" sz="1200" i="1" dirty="0"/>
              <a:t>A Latter-day Saint Commentary on the Old Testament</a:t>
            </a:r>
            <a:r>
              <a:rPr lang="en-US" sz="1200" dirty="0"/>
              <a:t>[1993], 455). </a:t>
            </a:r>
          </a:p>
          <a:p>
            <a:endParaRPr lang="en-US" sz="1200" dirty="0"/>
          </a:p>
          <a:p>
            <a:r>
              <a:rPr lang="en-US" sz="1200" dirty="0"/>
              <a:t>Each eight-verse segment of the psalm begins with its corresponding letter of the Hebrew alphabet.</a:t>
            </a:r>
          </a:p>
        </p:txBody>
      </p:sp>
      <p:sp>
        <p:nvSpPr>
          <p:cNvPr id="3" name="Rectangle 2"/>
          <p:cNvSpPr/>
          <p:nvPr/>
        </p:nvSpPr>
        <p:spPr>
          <a:xfrm>
            <a:off x="0" y="1374237"/>
            <a:ext cx="6096000" cy="1569660"/>
          </a:xfrm>
          <a:prstGeom prst="rect">
            <a:avLst/>
          </a:prstGeom>
          <a:ln>
            <a:solidFill>
              <a:schemeClr val="tx1"/>
            </a:solidFill>
          </a:ln>
        </p:spPr>
        <p:txBody>
          <a:bodyPr>
            <a:spAutoFit/>
          </a:bodyPr>
          <a:lstStyle/>
          <a:p>
            <a:pPr fontAlgn="base"/>
            <a:r>
              <a:rPr lang="en-US" sz="1200" dirty="0"/>
              <a:t>In “The Family: A Proclamation to the World” we learn:</a:t>
            </a:r>
          </a:p>
          <a:p>
            <a:pPr fontAlgn="base"/>
            <a:r>
              <a:rPr lang="en-US" sz="1200" dirty="0"/>
              <a:t>“The family is central to the Creator’s plan for the eternal destiny of His children. …</a:t>
            </a:r>
          </a:p>
          <a:p>
            <a:pPr fontAlgn="base"/>
            <a:r>
              <a:rPr lang="en-US" sz="1200" dirty="0"/>
              <a:t>“Husband and wife have a solemn responsibility to love and care for each other and for their children. ‘Children are an heritage of the Lord’ (Psalm 127:3). Parents have a sacred duty to rear their children in love and righteousness, to provide for their physical and spiritual needs, and to teach them to love and serve one another, observe the commandments of God, and be law-abiding citizens wherever they live” (“The Family: A Proclamation to the World,”</a:t>
            </a:r>
            <a:r>
              <a:rPr lang="en-US" sz="1200" i="1" dirty="0"/>
              <a:t> Ensign,</a:t>
            </a:r>
            <a:r>
              <a:rPr lang="en-US" sz="1200" dirty="0"/>
              <a:t> Nov. 2010, 129).</a:t>
            </a:r>
          </a:p>
        </p:txBody>
      </p:sp>
      <p:sp>
        <p:nvSpPr>
          <p:cNvPr id="4" name="Rectangle 3"/>
          <p:cNvSpPr/>
          <p:nvPr/>
        </p:nvSpPr>
        <p:spPr>
          <a:xfrm>
            <a:off x="0" y="2954910"/>
            <a:ext cx="6096000" cy="1200329"/>
          </a:xfrm>
          <a:prstGeom prst="rect">
            <a:avLst/>
          </a:prstGeom>
          <a:ln>
            <a:solidFill>
              <a:schemeClr val="tx1"/>
            </a:solidFill>
          </a:ln>
        </p:spPr>
        <p:txBody>
          <a:bodyPr>
            <a:spAutoFit/>
          </a:bodyPr>
          <a:lstStyle/>
          <a:p>
            <a:r>
              <a:rPr lang="en-US" sz="1200" dirty="0"/>
              <a:t>“The rising generation need to understand that the command to ‘multiply, and replenish the earth’ [Genesis 1:28; Moses 2:28] remains in force. Bearing children is a faith-based work. … Motherhood and fatherhood are eternal roles. Each carries the responsibility for either the male or the female half of the plan. Youth is the time to prepare for those eternal roles and responsibilities” (“Teaching the Doctrine of the Family,”</a:t>
            </a:r>
            <a:r>
              <a:rPr lang="en-US" sz="1200" i="1" dirty="0"/>
              <a:t> Ensign, </a:t>
            </a:r>
            <a:r>
              <a:rPr lang="en-US" sz="1200" dirty="0"/>
              <a:t>March 2011, 15). Sister Julie S. Beck</a:t>
            </a:r>
          </a:p>
        </p:txBody>
      </p:sp>
    </p:spTree>
    <p:extLst>
      <p:ext uri="{BB962C8B-B14F-4D97-AF65-F5344CB8AC3E}">
        <p14:creationId xmlns:p14="http://schemas.microsoft.com/office/powerpoint/2010/main" val="1536636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17714" y="772886"/>
          <a:ext cx="11789228" cy="5684520"/>
        </p:xfrm>
        <a:graphic>
          <a:graphicData uri="http://schemas.openxmlformats.org/drawingml/2006/table">
            <a:tbl>
              <a:tblPr firstRow="1" bandRow="1">
                <a:tableStyleId>{5940675A-B579-460E-94D1-54222C63F5DA}</a:tableStyleId>
              </a:tblPr>
              <a:tblGrid>
                <a:gridCol w="1499969">
                  <a:extLst>
                    <a:ext uri="{9D8B030D-6E8A-4147-A177-3AD203B41FA5}">
                      <a16:colId xmlns:a16="http://schemas.microsoft.com/office/drawing/2014/main" val="20000"/>
                    </a:ext>
                  </a:extLst>
                </a:gridCol>
                <a:gridCol w="3241592">
                  <a:extLst>
                    <a:ext uri="{9D8B030D-6E8A-4147-A177-3AD203B41FA5}">
                      <a16:colId xmlns:a16="http://schemas.microsoft.com/office/drawing/2014/main" val="20001"/>
                    </a:ext>
                  </a:extLst>
                </a:gridCol>
                <a:gridCol w="7047667">
                  <a:extLst>
                    <a:ext uri="{9D8B030D-6E8A-4147-A177-3AD203B41FA5}">
                      <a16:colId xmlns:a16="http://schemas.microsoft.com/office/drawing/2014/main" val="20002"/>
                    </a:ext>
                  </a:extLst>
                </a:gridCol>
              </a:tblGrid>
              <a:tr h="511628">
                <a:tc>
                  <a:txBody>
                    <a:bodyPr/>
                    <a:lstStyle/>
                    <a:p>
                      <a:r>
                        <a:rPr lang="en-US" sz="1600" b="0" dirty="0"/>
                        <a:t>Psalm</a:t>
                      </a:r>
                      <a:r>
                        <a:rPr lang="en-US" sz="1600" b="0" baseline="0" dirty="0"/>
                        <a:t> 82:6</a:t>
                      </a:r>
                      <a:endParaRPr lang="en-US"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I have said, Ye are gods; and all of you are children of the most High</a:t>
                      </a:r>
                      <a:endParaRPr lang="en-US" sz="1600" b="0" dirty="0"/>
                    </a:p>
                  </a:txBody>
                  <a:tcPr/>
                </a:tc>
                <a:tc>
                  <a:txBody>
                    <a:bodyPr/>
                    <a:lstStyle/>
                    <a:p>
                      <a:r>
                        <a:rPr lang="en-US" sz="1100" b="0" i="0" kern="1200" dirty="0">
                          <a:solidFill>
                            <a:schemeClr val="tx1"/>
                          </a:solidFill>
                          <a:effectLst/>
                          <a:latin typeface="+mn-lt"/>
                          <a:ea typeface="+mn-ea"/>
                          <a:cs typeface="+mn-cs"/>
                        </a:rPr>
                        <a:t>"THE DOCTRINE OF A PREMORTAL LIFE, once common to the faith of Jews and Christians alike, is now the exclusive province of Latter-day Saints. Joseph</a:t>
                      </a:r>
                      <a:r>
                        <a:rPr lang="en-US" sz="1100" b="0" i="0" kern="1200" baseline="0" dirty="0">
                          <a:solidFill>
                            <a:schemeClr val="tx1"/>
                          </a:solidFill>
                          <a:effectLst/>
                          <a:latin typeface="+mn-lt"/>
                          <a:ea typeface="+mn-ea"/>
                          <a:cs typeface="+mn-cs"/>
                        </a:rPr>
                        <a:t> Fielding McConkie </a:t>
                      </a:r>
                      <a:r>
                        <a:rPr lang="en-US" sz="1100" b="0" i="0" kern="1200" dirty="0">
                          <a:solidFill>
                            <a:schemeClr val="tx1"/>
                          </a:solidFill>
                          <a:effectLst/>
                          <a:latin typeface="+mn-lt"/>
                          <a:ea typeface="+mn-ea"/>
                          <a:cs typeface="+mn-cs"/>
                        </a:rPr>
                        <a:t> </a:t>
                      </a:r>
                      <a:r>
                        <a:rPr lang="en-US" sz="1100" b="0" i="1" kern="1200" dirty="0">
                          <a:solidFill>
                            <a:schemeClr val="tx1"/>
                          </a:solidFill>
                          <a:effectLst/>
                          <a:latin typeface="+mn-lt"/>
                          <a:ea typeface="+mn-ea"/>
                          <a:cs typeface="+mn-cs"/>
                        </a:rPr>
                        <a:t>Answers: Straightforward Answers to Tough Gospel Questions</a:t>
                      </a:r>
                      <a:r>
                        <a:rPr lang="en-US" sz="1100" b="0" i="0" kern="1200" dirty="0">
                          <a:solidFill>
                            <a:schemeClr val="tx1"/>
                          </a:solidFill>
                          <a:effectLst/>
                          <a:latin typeface="+mn-lt"/>
                          <a:ea typeface="+mn-ea"/>
                          <a:cs typeface="+mn-cs"/>
                        </a:rPr>
                        <a:t> [Salt Lake City: Deseret Book Co., 1998], 80)</a:t>
                      </a:r>
                    </a:p>
                    <a:p>
                      <a:r>
                        <a:rPr lang="en-US" sz="1100" b="0" i="0" kern="1200" dirty="0">
                          <a:solidFill>
                            <a:schemeClr val="tx1"/>
                          </a:solidFill>
                          <a:effectLst/>
                          <a:latin typeface="+mn-lt"/>
                          <a:ea typeface="+mn-ea"/>
                          <a:cs typeface="+mn-cs"/>
                        </a:rPr>
                        <a:t>"The revelations of the Restoration plainly teach that we are God's children and thus were created in his image and likeness. We approach such declarations with a sense of sacred reverence, for they are chief among those plain and precious truths that were taken from the scriptures by evil and designing men. Joseph Fielding McConkie, </a:t>
                      </a:r>
                      <a:r>
                        <a:rPr lang="en-US" sz="1100" b="0" i="1" kern="1200" dirty="0">
                          <a:solidFill>
                            <a:schemeClr val="tx1"/>
                          </a:solidFill>
                          <a:effectLst/>
                          <a:latin typeface="+mn-lt"/>
                          <a:ea typeface="+mn-ea"/>
                          <a:cs typeface="+mn-cs"/>
                        </a:rPr>
                        <a:t>Joseph Smith: The Choice Seer </a:t>
                      </a:r>
                      <a:r>
                        <a:rPr lang="en-US" sz="1100" b="0" i="0" kern="1200" dirty="0">
                          <a:solidFill>
                            <a:schemeClr val="tx1"/>
                          </a:solidFill>
                          <a:effectLst/>
                          <a:latin typeface="+mn-lt"/>
                          <a:ea typeface="+mn-ea"/>
                          <a:cs typeface="+mn-cs"/>
                        </a:rPr>
                        <a:t>[Salt Lake City: </a:t>
                      </a:r>
                      <a:r>
                        <a:rPr lang="en-US" sz="1100" b="0" i="0" kern="1200" dirty="0" err="1">
                          <a:solidFill>
                            <a:schemeClr val="tx1"/>
                          </a:solidFill>
                          <a:effectLst/>
                          <a:latin typeface="+mn-lt"/>
                          <a:ea typeface="+mn-ea"/>
                          <a:cs typeface="+mn-cs"/>
                        </a:rPr>
                        <a:t>Bookcraft</a:t>
                      </a:r>
                      <a:r>
                        <a:rPr lang="en-US" sz="1100" b="0" i="0" kern="1200" dirty="0">
                          <a:solidFill>
                            <a:schemeClr val="tx1"/>
                          </a:solidFill>
                          <a:effectLst/>
                          <a:latin typeface="+mn-lt"/>
                          <a:ea typeface="+mn-ea"/>
                          <a:cs typeface="+mn-cs"/>
                        </a:rPr>
                        <a:t>, 1996], chap. 11)</a:t>
                      </a:r>
                      <a:endParaRPr lang="en-US" sz="1100" b="0" dirty="0"/>
                    </a:p>
                  </a:txBody>
                  <a:tcPr/>
                </a:tc>
                <a:extLst>
                  <a:ext uri="{0D108BD9-81ED-4DB2-BD59-A6C34878D82A}">
                    <a16:rowId xmlns:a16="http://schemas.microsoft.com/office/drawing/2014/main" val="10000"/>
                  </a:ext>
                </a:extLst>
              </a:tr>
              <a:tr h="511628">
                <a:tc>
                  <a:txBody>
                    <a:bodyPr/>
                    <a:lstStyle/>
                    <a:p>
                      <a:pPr fontAlgn="base"/>
                      <a:r>
                        <a:rPr lang="en-US" sz="1800" b="0" i="0" kern="1200" dirty="0">
                          <a:solidFill>
                            <a:schemeClr val="tx1"/>
                          </a:solidFill>
                          <a:effectLst/>
                          <a:latin typeface="+mn-lt"/>
                          <a:ea typeface="+mn-ea"/>
                          <a:cs typeface="+mn-cs"/>
                        </a:rPr>
                        <a:t>Psalms 113-118</a:t>
                      </a:r>
                    </a:p>
                  </a:txBody>
                  <a:tcPr/>
                </a:tc>
                <a:tc>
                  <a:txBody>
                    <a:bodyPr/>
                    <a:lstStyle/>
                    <a:p>
                      <a:pPr fontAlgn="base"/>
                      <a:r>
                        <a:rPr lang="en-US" sz="1800" b="0" i="0" kern="1200" dirty="0">
                          <a:solidFill>
                            <a:schemeClr val="tx1"/>
                          </a:solidFill>
                          <a:effectLst/>
                          <a:latin typeface="+mn-lt"/>
                          <a:ea typeface="+mn-ea"/>
                          <a:cs typeface="+mn-cs"/>
                        </a:rPr>
                        <a:t>Read or Sung at the Passover Meal</a:t>
                      </a:r>
                    </a:p>
                    <a:p>
                      <a:pPr fontAlgn="base"/>
                      <a:r>
                        <a:rPr lang="en-US" sz="1800" b="0" i="0" kern="1200" dirty="0">
                          <a:solidFill>
                            <a:schemeClr val="tx1"/>
                          </a:solidFill>
                          <a:effectLst/>
                          <a:latin typeface="+mn-lt"/>
                          <a:ea typeface="+mn-ea"/>
                          <a:cs typeface="+mn-cs"/>
                        </a:rPr>
                        <a:t> </a:t>
                      </a:r>
                    </a:p>
                  </a:txBody>
                  <a:tcPr/>
                </a:tc>
                <a:tc>
                  <a:txBody>
                    <a:bodyPr/>
                    <a:lstStyle/>
                    <a:p>
                      <a:pPr fontAlgn="base"/>
                      <a:r>
                        <a:rPr lang="en-US" sz="1100" b="0" i="0" kern="1200" dirty="0">
                          <a:solidFill>
                            <a:schemeClr val="tx1"/>
                          </a:solidFill>
                          <a:effectLst/>
                          <a:latin typeface="+mn-lt"/>
                          <a:ea typeface="+mn-ea"/>
                          <a:cs typeface="+mn-cs"/>
                        </a:rPr>
                        <a:t>Use the special Passover </a:t>
                      </a:r>
                      <a:r>
                        <a:rPr lang="en-US" sz="1100" b="0" i="0" kern="1200" dirty="0" err="1">
                          <a:solidFill>
                            <a:schemeClr val="tx1"/>
                          </a:solidFill>
                          <a:effectLst/>
                          <a:latin typeface="+mn-lt"/>
                          <a:ea typeface="+mn-ea"/>
                          <a:cs typeface="+mn-cs"/>
                        </a:rPr>
                        <a:t>Hallel</a:t>
                      </a:r>
                      <a:r>
                        <a:rPr lang="en-US" sz="1100" b="0" i="0" kern="1200" dirty="0">
                          <a:solidFill>
                            <a:schemeClr val="tx1"/>
                          </a:solidFill>
                          <a:effectLst/>
                          <a:latin typeface="+mn-lt"/>
                          <a:ea typeface="+mn-ea"/>
                          <a:cs typeface="+mn-cs"/>
                        </a:rPr>
                        <a:t>. All 6 Psalms of the </a:t>
                      </a:r>
                      <a:r>
                        <a:rPr lang="en-US" sz="1100" b="0" i="0" kern="1200" dirty="0" err="1">
                          <a:solidFill>
                            <a:schemeClr val="tx1"/>
                          </a:solidFill>
                          <a:effectLst/>
                          <a:latin typeface="+mn-lt"/>
                          <a:ea typeface="+mn-ea"/>
                          <a:cs typeface="+mn-cs"/>
                        </a:rPr>
                        <a:t>Hallel</a:t>
                      </a:r>
                      <a:r>
                        <a:rPr lang="en-US" sz="1100" b="0" i="0" kern="1200" dirty="0">
                          <a:solidFill>
                            <a:schemeClr val="tx1"/>
                          </a:solidFill>
                          <a:effectLst/>
                          <a:latin typeface="+mn-lt"/>
                          <a:ea typeface="+mn-ea"/>
                          <a:cs typeface="+mn-cs"/>
                        </a:rPr>
                        <a:t> are recited in their entirety, but in 2 parts.</a:t>
                      </a:r>
                    </a:p>
                    <a:p>
                      <a:pPr marL="0" marR="0" indent="0" algn="l" defTabSz="914400" rtl="0" eaLnBrk="1" fontAlgn="base"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Conduct the Passover Seder. This is a ritual feast conducted on the first night of Passover. The </a:t>
                      </a:r>
                      <a:r>
                        <a:rPr lang="en-US" sz="1100" b="0" i="0" kern="1200" dirty="0" err="1">
                          <a:solidFill>
                            <a:schemeClr val="tx1"/>
                          </a:solidFill>
                          <a:effectLst/>
                          <a:latin typeface="+mn-lt"/>
                          <a:ea typeface="+mn-ea"/>
                          <a:cs typeface="+mn-cs"/>
                        </a:rPr>
                        <a:t>Hallel</a:t>
                      </a:r>
                      <a:r>
                        <a:rPr lang="en-US" sz="1100" b="0" i="0" kern="1200" dirty="0">
                          <a:solidFill>
                            <a:schemeClr val="tx1"/>
                          </a:solidFill>
                          <a:effectLst/>
                          <a:latin typeface="+mn-lt"/>
                          <a:ea typeface="+mn-ea"/>
                          <a:cs typeface="+mn-cs"/>
                        </a:rPr>
                        <a:t> recited during the Seder is unique in that it is recited during the day on all other occasions.</a:t>
                      </a:r>
                    </a:p>
                    <a:p>
                      <a:pPr fontAlgn="base"/>
                      <a:r>
                        <a:rPr lang="en-US" sz="1100" b="0" i="0" kern="1200" dirty="0">
                          <a:solidFill>
                            <a:schemeClr val="tx1"/>
                          </a:solidFill>
                          <a:effectLst/>
                          <a:latin typeface="+mn-lt"/>
                          <a:ea typeface="+mn-ea"/>
                          <a:cs typeface="+mn-cs"/>
                        </a:rPr>
                        <a:t>Raise and hold the second cup at </a:t>
                      </a:r>
                      <a:r>
                        <a:rPr lang="en-US" sz="1100" b="0" i="0" kern="1200" dirty="0" err="1">
                          <a:solidFill>
                            <a:schemeClr val="tx1"/>
                          </a:solidFill>
                          <a:effectLst/>
                          <a:latin typeface="+mn-lt"/>
                          <a:ea typeface="+mn-ea"/>
                          <a:cs typeface="+mn-cs"/>
                        </a:rPr>
                        <a:t>Magid</a:t>
                      </a:r>
                      <a:r>
                        <a:rPr lang="en-US" sz="1100" b="0" i="0" kern="1200" dirty="0">
                          <a:solidFill>
                            <a:schemeClr val="tx1"/>
                          </a:solidFill>
                          <a:effectLst/>
                          <a:latin typeface="+mn-lt"/>
                          <a:ea typeface="+mn-ea"/>
                          <a:cs typeface="+mn-cs"/>
                        </a:rPr>
                        <a:t>, the fifth part of the Seder. The first part of the </a:t>
                      </a:r>
                      <a:r>
                        <a:rPr lang="en-US" sz="1100" b="0" i="0" kern="1200" dirty="0" err="1">
                          <a:solidFill>
                            <a:schemeClr val="tx1"/>
                          </a:solidFill>
                          <a:effectLst/>
                          <a:latin typeface="+mn-lt"/>
                          <a:ea typeface="+mn-ea"/>
                          <a:cs typeface="+mn-cs"/>
                        </a:rPr>
                        <a:t>Hallel</a:t>
                      </a:r>
                      <a:r>
                        <a:rPr lang="en-US" sz="1100" b="0" i="0" kern="1200" dirty="0">
                          <a:solidFill>
                            <a:schemeClr val="tx1"/>
                          </a:solidFill>
                          <a:effectLst/>
                          <a:latin typeface="+mn-lt"/>
                          <a:ea typeface="+mn-ea"/>
                          <a:cs typeface="+mn-cs"/>
                        </a:rPr>
                        <a:t> is introduced with 10 expressions of praise. These expressions represent the 10 plagues of Egypt.</a:t>
                      </a:r>
                    </a:p>
                    <a:p>
                      <a:pPr fontAlgn="base"/>
                      <a:r>
                        <a:rPr lang="en-US" sz="1100" b="0" i="0" kern="1200" dirty="0">
                          <a:solidFill>
                            <a:schemeClr val="tx1"/>
                          </a:solidFill>
                          <a:effectLst/>
                          <a:latin typeface="+mn-lt"/>
                          <a:ea typeface="+mn-ea"/>
                          <a:cs typeface="+mn-cs"/>
                        </a:rPr>
                        <a:t>Recite Psalms 113 and 114 just before the drinking of the second cup of wine while sitting down. This is the only time the </a:t>
                      </a:r>
                      <a:r>
                        <a:rPr lang="en-US" sz="1100" b="0" i="0" kern="1200" dirty="0" err="1">
                          <a:solidFill>
                            <a:schemeClr val="tx1"/>
                          </a:solidFill>
                          <a:effectLst/>
                          <a:latin typeface="+mn-lt"/>
                          <a:ea typeface="+mn-ea"/>
                          <a:cs typeface="+mn-cs"/>
                        </a:rPr>
                        <a:t>Hallel</a:t>
                      </a:r>
                      <a:r>
                        <a:rPr lang="en-US" sz="1100" b="0" i="0" kern="1200" dirty="0">
                          <a:solidFill>
                            <a:schemeClr val="tx1"/>
                          </a:solidFill>
                          <a:effectLst/>
                          <a:latin typeface="+mn-lt"/>
                          <a:ea typeface="+mn-ea"/>
                          <a:cs typeface="+mn-cs"/>
                        </a:rPr>
                        <a:t> is recited in 2 parts. Women are obligated to recite the </a:t>
                      </a:r>
                      <a:r>
                        <a:rPr lang="en-US" sz="1100" b="0" i="0" kern="1200" dirty="0" err="1">
                          <a:solidFill>
                            <a:schemeClr val="tx1"/>
                          </a:solidFill>
                          <a:effectLst/>
                          <a:latin typeface="+mn-lt"/>
                          <a:ea typeface="+mn-ea"/>
                          <a:cs typeface="+mn-cs"/>
                        </a:rPr>
                        <a:t>Hallel</a:t>
                      </a:r>
                      <a:r>
                        <a:rPr lang="en-US" sz="1100" b="0" i="0" kern="1200" dirty="0">
                          <a:solidFill>
                            <a:schemeClr val="tx1"/>
                          </a:solidFill>
                          <a:effectLst/>
                          <a:latin typeface="+mn-lt"/>
                          <a:ea typeface="+mn-ea"/>
                          <a:cs typeface="+mn-cs"/>
                        </a:rPr>
                        <a:t> at this time unlike other occasions. The leader of the Seder recites the first part of each Psalm and the other attendants recite the last part of each Psalm in response.</a:t>
                      </a:r>
                    </a:p>
                    <a:p>
                      <a:pPr fontAlgn="base"/>
                      <a:r>
                        <a:rPr lang="en-US" sz="1100" b="0" i="0" kern="1200" dirty="0">
                          <a:solidFill>
                            <a:schemeClr val="tx1"/>
                          </a:solidFill>
                          <a:effectLst/>
                          <a:latin typeface="+mn-lt"/>
                          <a:ea typeface="+mn-ea"/>
                          <a:cs typeface="+mn-cs"/>
                        </a:rPr>
                        <a:t>Recite Psalms 115 through 118 during the 13th part of the Seder, also while sitting down. This part of the Seder is actually called the </a:t>
                      </a:r>
                      <a:r>
                        <a:rPr lang="en-US" sz="1100" b="0" i="0" kern="1200" dirty="0" err="1">
                          <a:solidFill>
                            <a:schemeClr val="tx1"/>
                          </a:solidFill>
                          <a:effectLst/>
                          <a:latin typeface="+mn-lt"/>
                          <a:ea typeface="+mn-ea"/>
                          <a:cs typeface="+mn-cs"/>
                        </a:rPr>
                        <a:t>Hallel</a:t>
                      </a:r>
                      <a:r>
                        <a:rPr lang="en-US" sz="1100" b="0" i="0" kern="1200" dirty="0">
                          <a:solidFill>
                            <a:schemeClr val="tx1"/>
                          </a:solidFill>
                          <a:effectLst/>
                          <a:latin typeface="+mn-lt"/>
                          <a:ea typeface="+mn-ea"/>
                          <a:cs typeface="+mn-cs"/>
                        </a:rPr>
                        <a:t> and is done just before drinking the fourth cup of wine (</a:t>
                      </a:r>
                      <a:r>
                        <a:rPr lang="en-US" sz="1100" b="0" i="0" u="sng" kern="1200" dirty="0">
                          <a:solidFill>
                            <a:schemeClr val="tx1"/>
                          </a:solidFill>
                          <a:effectLst/>
                          <a:latin typeface="+mn-lt"/>
                          <a:ea typeface="+mn-ea"/>
                          <a:cs typeface="+mn-cs"/>
                          <a:hlinkClick r:id="rId2"/>
                        </a:rPr>
                        <a:t>http://www.ehow.com/how_2145844_recite-hallel-passover.html</a:t>
                      </a:r>
                      <a:r>
                        <a:rPr lang="en-US" sz="1100" b="0" i="0" u="none" strike="noStrike" kern="1200" dirty="0">
                          <a:solidFill>
                            <a:schemeClr val="tx1"/>
                          </a:solidFill>
                          <a:effectLst/>
                          <a:latin typeface="+mn-lt"/>
                          <a:ea typeface="+mn-ea"/>
                          <a:cs typeface="+mn-cs"/>
                          <a:hlinkClick r:id="rId2"/>
                        </a:rPr>
                        <a:t>(link is external)</a:t>
                      </a:r>
                      <a:r>
                        <a:rPr lang="en-US" sz="1100" b="0" i="0" kern="1200" dirty="0">
                          <a:solidFill>
                            <a:schemeClr val="tx1"/>
                          </a:solidFill>
                          <a:effectLst/>
                          <a:latin typeface="+mn-lt"/>
                          <a:ea typeface="+mn-ea"/>
                          <a:cs typeface="+mn-cs"/>
                        </a:rPr>
                        <a:t>)</a:t>
                      </a:r>
                    </a:p>
                  </a:txBody>
                  <a:tcPr/>
                </a:tc>
                <a:extLst>
                  <a:ext uri="{0D108BD9-81ED-4DB2-BD59-A6C34878D82A}">
                    <a16:rowId xmlns:a16="http://schemas.microsoft.com/office/drawing/2014/main" val="10001"/>
                  </a:ext>
                </a:extLst>
              </a:tr>
              <a:tr h="511628">
                <a:tc>
                  <a:txBody>
                    <a:bodyPr/>
                    <a:lstStyle/>
                    <a:p>
                      <a:r>
                        <a:rPr lang="en-US" sz="1600" b="0" dirty="0"/>
                        <a:t>Psalm</a:t>
                      </a:r>
                      <a:r>
                        <a:rPr lang="en-US" sz="1600" b="0" baseline="0" dirty="0"/>
                        <a:t> 115-118</a:t>
                      </a:r>
                      <a:endParaRPr lang="en-US"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During the Last Supper</a:t>
                      </a:r>
                      <a:endParaRPr lang="en-US" sz="1600" b="0" dirty="0"/>
                    </a:p>
                  </a:txBody>
                  <a:tcPr/>
                </a:tc>
                <a:tc>
                  <a:txBody>
                    <a:bodyPr/>
                    <a:lstStyle/>
                    <a:p>
                      <a:r>
                        <a:rPr lang="en-US" sz="1200" b="0" i="0" kern="1200" dirty="0">
                          <a:solidFill>
                            <a:schemeClr val="tx1"/>
                          </a:solidFill>
                          <a:effectLst/>
                          <a:latin typeface="+mn-lt"/>
                          <a:ea typeface="+mn-ea"/>
                          <a:cs typeface="+mn-cs"/>
                        </a:rPr>
                        <a:t>Their recitation must have been especially poignant to the Master. He probably was the only one at the table who knew how literally, and how immediately, they would be fulfilled.</a:t>
                      </a:r>
                      <a:endParaRPr lang="en-US" sz="1200" b="0" dirty="0"/>
                    </a:p>
                  </a:txBody>
                  <a:tcPr/>
                </a:tc>
                <a:extLst>
                  <a:ext uri="{0D108BD9-81ED-4DB2-BD59-A6C34878D82A}">
                    <a16:rowId xmlns:a16="http://schemas.microsoft.com/office/drawing/2014/main" val="10002"/>
                  </a:ext>
                </a:extLst>
              </a:tr>
              <a:tr h="511628">
                <a:tc>
                  <a:txBody>
                    <a:bodyPr/>
                    <a:lstStyle/>
                    <a:p>
                      <a:r>
                        <a:rPr lang="en-US" sz="1600" b="0" dirty="0">
                          <a:solidFill>
                            <a:srgbClr val="333333"/>
                          </a:solidFill>
                          <a:latin typeface="+mn-lt"/>
                        </a:rPr>
                        <a:t>Psalm 127:3-5</a:t>
                      </a:r>
                      <a:endParaRPr lang="en-US"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tx1"/>
                          </a:solidFill>
                          <a:effectLst/>
                          <a:latin typeface="+mn-lt"/>
                          <a:ea typeface="+mn-ea"/>
                          <a:cs typeface="+mn-cs"/>
                        </a:rPr>
                        <a:t>Children are an heritage of the Lord</a:t>
                      </a:r>
                      <a:endParaRPr lang="en-US" sz="1600" b="0" dirty="0"/>
                    </a:p>
                  </a:txBody>
                  <a:tcPr/>
                </a:tc>
                <a:tc>
                  <a:txBody>
                    <a:bodyPr/>
                    <a:lstStyle/>
                    <a:p>
                      <a:r>
                        <a:rPr lang="en-US" sz="1200" b="0" i="0" kern="1200" dirty="0">
                          <a:solidFill>
                            <a:schemeClr val="tx1"/>
                          </a:solidFill>
                          <a:effectLst/>
                          <a:latin typeface="+mn-lt"/>
                          <a:ea typeface="+mn-ea"/>
                          <a:cs typeface="+mn-cs"/>
                        </a:rPr>
                        <a:t>May the Lord bless you, my beloved sisters. You are the guardians of the hearth. You are the bearers of the children. You are they who nurture them and establish within them the habits of their lives. No other work reaches so close to divinity as does the nurturing of the sons and daughters of God. May you be strengthened for the challenges of the day. May you be endowed with wisdom beyond your own in dealing with the problems you constantly face. May your prayers and your pleadings be answered with blessings upon your heads and upon the heads of your loved ones. We leave with you our love and our blessing, that your lives may be filled with peace and gladness. President Gordon</a:t>
                      </a:r>
                      <a:r>
                        <a:rPr lang="en-US" sz="1200" b="0" i="0" kern="1200" baseline="0" dirty="0">
                          <a:solidFill>
                            <a:schemeClr val="tx1"/>
                          </a:solidFill>
                          <a:effectLst/>
                          <a:latin typeface="+mn-lt"/>
                          <a:ea typeface="+mn-ea"/>
                          <a:cs typeface="+mn-cs"/>
                        </a:rPr>
                        <a:t> B. Hinckley </a:t>
                      </a:r>
                      <a:r>
                        <a:rPr lang="en-US" sz="1200" b="0" i="0" kern="1200" dirty="0">
                          <a:solidFill>
                            <a:schemeClr val="tx1"/>
                          </a:solidFill>
                          <a:effectLst/>
                          <a:latin typeface="+mn-lt"/>
                          <a:ea typeface="+mn-ea"/>
                          <a:cs typeface="+mn-cs"/>
                        </a:rPr>
                        <a:t>("Stand Strong against the Wiles of the World," </a:t>
                      </a:r>
                      <a:r>
                        <a:rPr lang="en-US" sz="1200" b="0" i="1" kern="1200" dirty="0">
                          <a:solidFill>
                            <a:schemeClr val="tx1"/>
                          </a:solidFill>
                          <a:effectLst/>
                          <a:latin typeface="+mn-lt"/>
                          <a:ea typeface="+mn-ea"/>
                          <a:cs typeface="+mn-cs"/>
                        </a:rPr>
                        <a:t>Ensign</a:t>
                      </a:r>
                      <a:r>
                        <a:rPr lang="en-US" sz="1200" b="0" i="0" kern="1200" dirty="0">
                          <a:solidFill>
                            <a:schemeClr val="tx1"/>
                          </a:solidFill>
                          <a:effectLst/>
                          <a:latin typeface="+mn-lt"/>
                          <a:ea typeface="+mn-ea"/>
                          <a:cs typeface="+mn-cs"/>
                        </a:rPr>
                        <a:t>, Nov. 1995, 101)</a:t>
                      </a:r>
                      <a:endParaRPr lang="en-US" sz="1200" b="0" dirty="0"/>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4201885" y="152400"/>
            <a:ext cx="4136571" cy="369332"/>
          </a:xfrm>
          <a:prstGeom prst="rect">
            <a:avLst/>
          </a:prstGeom>
          <a:noFill/>
        </p:spPr>
        <p:txBody>
          <a:bodyPr wrap="square" rtlCol="0">
            <a:spAutoFit/>
          </a:bodyPr>
          <a:lstStyle/>
          <a:p>
            <a:r>
              <a:rPr lang="en-US" dirty="0"/>
              <a:t>Some excerpts from Psalms</a:t>
            </a:r>
          </a:p>
        </p:txBody>
      </p:sp>
    </p:spTree>
    <p:extLst>
      <p:ext uri="{BB962C8B-B14F-4D97-AF65-F5344CB8AC3E}">
        <p14:creationId xmlns:p14="http://schemas.microsoft.com/office/powerpoint/2010/main" val="727054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37639" y="376524"/>
            <a:ext cx="1965063" cy="1477328"/>
          </a:xfrm>
          <a:prstGeom prst="rect">
            <a:avLst/>
          </a:prstGeom>
          <a:noFill/>
          <a:ln>
            <a:solidFill>
              <a:schemeClr val="tx1"/>
            </a:solidFill>
          </a:ln>
        </p:spPr>
        <p:txBody>
          <a:bodyPr wrap="square">
            <a:spAutoFit/>
          </a:bodyPr>
          <a:lstStyle/>
          <a:p>
            <a:pPr algn="ctr" fontAlgn="base"/>
            <a:r>
              <a:rPr lang="he-IL" i="1" dirty="0">
                <a:latin typeface="Palatino"/>
              </a:rPr>
              <a:t>א</a:t>
            </a:r>
            <a:r>
              <a:rPr lang="he-IL" dirty="0">
                <a:latin typeface="Palatino"/>
              </a:rPr>
              <a:t> </a:t>
            </a:r>
            <a:r>
              <a:rPr lang="en-US" dirty="0">
                <a:latin typeface="Palatino"/>
              </a:rPr>
              <a:t> </a:t>
            </a:r>
            <a:r>
              <a:rPr lang="en-US" i="1" dirty="0">
                <a:latin typeface="Palatino"/>
              </a:rPr>
              <a:t>Aleph</a:t>
            </a:r>
          </a:p>
          <a:p>
            <a:pPr algn="ctr" fontAlgn="base"/>
            <a:endParaRPr lang="en-US" dirty="0">
              <a:latin typeface="Palatino"/>
            </a:endParaRPr>
          </a:p>
          <a:p>
            <a:pPr algn="ctr" fontAlgn="base"/>
            <a:r>
              <a:rPr lang="en-US" i="1" dirty="0">
                <a:latin typeface="Palatino"/>
              </a:rPr>
              <a:t>Blessed are they who keep the commandments.</a:t>
            </a:r>
            <a:endParaRPr lang="en-US" b="0" i="1" dirty="0">
              <a:effectLst/>
              <a:latin typeface="Palatino"/>
            </a:endParaRPr>
          </a:p>
        </p:txBody>
      </p:sp>
      <p:sp>
        <p:nvSpPr>
          <p:cNvPr id="3" name="Rectangle 2"/>
          <p:cNvSpPr/>
          <p:nvPr/>
        </p:nvSpPr>
        <p:spPr>
          <a:xfrm>
            <a:off x="7871012" y="384461"/>
            <a:ext cx="1466627" cy="1477328"/>
          </a:xfrm>
          <a:prstGeom prst="rect">
            <a:avLst/>
          </a:prstGeom>
          <a:noFill/>
          <a:ln>
            <a:solidFill>
              <a:schemeClr val="tx1"/>
            </a:solidFill>
          </a:ln>
        </p:spPr>
        <p:txBody>
          <a:bodyPr wrap="square">
            <a:spAutoFit/>
          </a:bodyPr>
          <a:lstStyle/>
          <a:p>
            <a:pPr algn="ctr" fontAlgn="base"/>
            <a:r>
              <a:rPr lang="he-IL" i="1" dirty="0"/>
              <a:t>ב</a:t>
            </a:r>
            <a:r>
              <a:rPr lang="he-IL" dirty="0"/>
              <a:t> </a:t>
            </a:r>
            <a:r>
              <a:rPr lang="en-US" dirty="0"/>
              <a:t> </a:t>
            </a:r>
            <a:r>
              <a:rPr lang="en-US" i="1" dirty="0"/>
              <a:t>Beth</a:t>
            </a:r>
            <a:endParaRPr lang="en-US" dirty="0"/>
          </a:p>
          <a:p>
            <a:pPr algn="ctr" fontAlgn="base"/>
            <a:r>
              <a:rPr lang="en-US" i="1" dirty="0"/>
              <a:t>Ponder the precepts and ways of the Lord</a:t>
            </a:r>
            <a:r>
              <a:rPr lang="en-US" i="1" dirty="0">
                <a:latin typeface="Palatino"/>
              </a:rPr>
              <a:t>.</a:t>
            </a:r>
            <a:endParaRPr lang="en-US" b="0" i="1" dirty="0">
              <a:effectLst/>
              <a:latin typeface="Palatino"/>
            </a:endParaRPr>
          </a:p>
        </p:txBody>
      </p:sp>
      <p:sp>
        <p:nvSpPr>
          <p:cNvPr id="4" name="Rectangle 3"/>
          <p:cNvSpPr/>
          <p:nvPr/>
        </p:nvSpPr>
        <p:spPr>
          <a:xfrm>
            <a:off x="5289177" y="384461"/>
            <a:ext cx="2581835" cy="1477328"/>
          </a:xfrm>
          <a:prstGeom prst="rect">
            <a:avLst/>
          </a:prstGeom>
          <a:noFill/>
          <a:ln>
            <a:solidFill>
              <a:schemeClr val="tx1"/>
            </a:solidFill>
          </a:ln>
        </p:spPr>
        <p:txBody>
          <a:bodyPr wrap="square">
            <a:spAutoFit/>
          </a:bodyPr>
          <a:lstStyle/>
          <a:p>
            <a:pPr algn="ctr" fontAlgn="base"/>
            <a:r>
              <a:rPr lang="he-IL" dirty="0"/>
              <a:t> </a:t>
            </a:r>
            <a:r>
              <a:rPr lang="he-IL" i="1" dirty="0"/>
              <a:t>ג</a:t>
            </a:r>
            <a:r>
              <a:rPr lang="he-IL" dirty="0"/>
              <a:t> </a:t>
            </a:r>
            <a:r>
              <a:rPr lang="en-US" i="1" dirty="0"/>
              <a:t>Gimel</a:t>
            </a:r>
            <a:endParaRPr lang="en-US" dirty="0"/>
          </a:p>
          <a:p>
            <a:pPr algn="ctr" fontAlgn="base"/>
            <a:r>
              <a:rPr lang="en-US" i="1" dirty="0"/>
              <a:t>O Lord, open our eyes, that we may behold wondrous things out of Thy law</a:t>
            </a:r>
          </a:p>
        </p:txBody>
      </p:sp>
      <p:sp>
        <p:nvSpPr>
          <p:cNvPr id="5" name="Rectangle 4"/>
          <p:cNvSpPr/>
          <p:nvPr/>
        </p:nvSpPr>
        <p:spPr>
          <a:xfrm>
            <a:off x="2923874" y="384461"/>
            <a:ext cx="2365303" cy="1477328"/>
          </a:xfrm>
          <a:prstGeom prst="rect">
            <a:avLst/>
          </a:prstGeom>
          <a:noFill/>
          <a:ln>
            <a:solidFill>
              <a:schemeClr val="tx1"/>
            </a:solidFill>
          </a:ln>
        </p:spPr>
        <p:txBody>
          <a:bodyPr wrap="square">
            <a:spAutoFit/>
          </a:bodyPr>
          <a:lstStyle/>
          <a:p>
            <a:pPr algn="ctr" fontAlgn="base"/>
            <a:r>
              <a:rPr lang="he-IL" dirty="0"/>
              <a:t> </a:t>
            </a:r>
            <a:r>
              <a:rPr lang="he-IL" i="1" dirty="0"/>
              <a:t>ד</a:t>
            </a:r>
            <a:r>
              <a:rPr lang="he-IL" dirty="0"/>
              <a:t> </a:t>
            </a:r>
            <a:r>
              <a:rPr lang="en-US" i="1" dirty="0" err="1"/>
              <a:t>Daleth</a:t>
            </a:r>
            <a:endParaRPr lang="en-US" dirty="0"/>
          </a:p>
          <a:p>
            <a:pPr algn="ctr" fontAlgn="base"/>
            <a:r>
              <a:rPr lang="en-US" i="1" dirty="0"/>
              <a:t>O Lord, grant us Thy law, and make us to understand Thy precepts.</a:t>
            </a:r>
          </a:p>
        </p:txBody>
      </p:sp>
      <p:sp>
        <p:nvSpPr>
          <p:cNvPr id="6" name="Rectangle 5"/>
          <p:cNvSpPr/>
          <p:nvPr/>
        </p:nvSpPr>
        <p:spPr>
          <a:xfrm>
            <a:off x="824754" y="384461"/>
            <a:ext cx="2099120" cy="1477328"/>
          </a:xfrm>
          <a:prstGeom prst="rect">
            <a:avLst/>
          </a:prstGeom>
          <a:noFill/>
          <a:ln>
            <a:solidFill>
              <a:schemeClr val="tx1"/>
            </a:solidFill>
          </a:ln>
        </p:spPr>
        <p:txBody>
          <a:bodyPr wrap="square">
            <a:spAutoFit/>
          </a:bodyPr>
          <a:lstStyle/>
          <a:p>
            <a:pPr algn="ctr" fontAlgn="base"/>
            <a:r>
              <a:rPr lang="he-IL" i="1" dirty="0"/>
              <a:t>ה</a:t>
            </a:r>
            <a:r>
              <a:rPr lang="he-IL" dirty="0"/>
              <a:t> </a:t>
            </a:r>
            <a:r>
              <a:rPr lang="en-US" dirty="0"/>
              <a:t> </a:t>
            </a:r>
            <a:r>
              <a:rPr lang="en-US" i="1" dirty="0"/>
              <a:t>He</a:t>
            </a:r>
          </a:p>
          <a:p>
            <a:pPr algn="ctr" fontAlgn="base"/>
            <a:r>
              <a:rPr lang="en-US" i="1" dirty="0"/>
              <a:t>O Lord, teach us Thy statutes, Thy law, and Thy commandments.</a:t>
            </a:r>
          </a:p>
        </p:txBody>
      </p:sp>
      <p:sp>
        <p:nvSpPr>
          <p:cNvPr id="7" name="Rectangle 6"/>
          <p:cNvSpPr/>
          <p:nvPr/>
        </p:nvSpPr>
        <p:spPr>
          <a:xfrm>
            <a:off x="9337639" y="1863437"/>
            <a:ext cx="1965063" cy="1200329"/>
          </a:xfrm>
          <a:prstGeom prst="rect">
            <a:avLst/>
          </a:prstGeom>
          <a:noFill/>
          <a:ln>
            <a:solidFill>
              <a:schemeClr val="tx1"/>
            </a:solidFill>
          </a:ln>
        </p:spPr>
        <p:txBody>
          <a:bodyPr wrap="square">
            <a:spAutoFit/>
          </a:bodyPr>
          <a:lstStyle/>
          <a:p>
            <a:pPr algn="ctr" fontAlgn="base"/>
            <a:r>
              <a:rPr lang="he-IL" dirty="0"/>
              <a:t> </a:t>
            </a:r>
            <a:r>
              <a:rPr lang="he-IL" i="1" dirty="0"/>
              <a:t>ו</a:t>
            </a:r>
            <a:r>
              <a:rPr lang="he-IL" dirty="0"/>
              <a:t> </a:t>
            </a:r>
            <a:r>
              <a:rPr lang="en-US" i="1" dirty="0" err="1"/>
              <a:t>Vau</a:t>
            </a:r>
            <a:endParaRPr lang="en-US" dirty="0"/>
          </a:p>
          <a:p>
            <a:pPr algn="ctr" fontAlgn="base"/>
            <a:r>
              <a:rPr lang="en-US" i="1" dirty="0"/>
              <a:t>O Lord, give us mercy, truth, and salvation.</a:t>
            </a:r>
          </a:p>
        </p:txBody>
      </p:sp>
      <p:sp>
        <p:nvSpPr>
          <p:cNvPr id="8" name="Rectangle 7"/>
          <p:cNvSpPr/>
          <p:nvPr/>
        </p:nvSpPr>
        <p:spPr>
          <a:xfrm>
            <a:off x="6572923" y="1871556"/>
            <a:ext cx="2764715" cy="1200329"/>
          </a:xfrm>
          <a:prstGeom prst="rect">
            <a:avLst/>
          </a:prstGeom>
          <a:noFill/>
          <a:ln>
            <a:solidFill>
              <a:schemeClr val="tx1"/>
            </a:solidFill>
          </a:ln>
        </p:spPr>
        <p:txBody>
          <a:bodyPr wrap="square">
            <a:spAutoFit/>
          </a:bodyPr>
          <a:lstStyle/>
          <a:p>
            <a:pPr algn="ctr" fontAlgn="base"/>
            <a:r>
              <a:rPr lang="he-IL" dirty="0"/>
              <a:t> </a:t>
            </a:r>
            <a:r>
              <a:rPr lang="he-IL" i="1" dirty="0"/>
              <a:t>ז</a:t>
            </a:r>
            <a:r>
              <a:rPr lang="he-IL" dirty="0"/>
              <a:t> </a:t>
            </a:r>
            <a:r>
              <a:rPr lang="en-US" i="1" dirty="0"/>
              <a:t>Zain</a:t>
            </a:r>
            <a:endParaRPr lang="en-US" dirty="0"/>
          </a:p>
          <a:p>
            <a:pPr algn="ctr" fontAlgn="base"/>
            <a:r>
              <a:rPr lang="en-US" i="1" dirty="0"/>
              <a:t>The Lord’s statutes and judgments comfort us during our pilgrimage.</a:t>
            </a:r>
          </a:p>
        </p:txBody>
      </p:sp>
      <p:sp>
        <p:nvSpPr>
          <p:cNvPr id="9" name="Rectangle 8"/>
          <p:cNvSpPr/>
          <p:nvPr/>
        </p:nvSpPr>
        <p:spPr>
          <a:xfrm>
            <a:off x="4390500" y="1861788"/>
            <a:ext cx="2189593" cy="1200329"/>
          </a:xfrm>
          <a:prstGeom prst="rect">
            <a:avLst/>
          </a:prstGeom>
          <a:noFill/>
          <a:ln>
            <a:solidFill>
              <a:schemeClr val="tx1"/>
            </a:solidFill>
          </a:ln>
        </p:spPr>
        <p:txBody>
          <a:bodyPr wrap="square">
            <a:spAutoFit/>
          </a:bodyPr>
          <a:lstStyle/>
          <a:p>
            <a:pPr algn="ctr" fontAlgn="base"/>
            <a:r>
              <a:rPr lang="he-IL" dirty="0"/>
              <a:t> </a:t>
            </a:r>
            <a:r>
              <a:rPr lang="he-IL" i="1" dirty="0"/>
              <a:t>ח</a:t>
            </a:r>
            <a:r>
              <a:rPr lang="he-IL" dirty="0"/>
              <a:t> </a:t>
            </a:r>
            <a:r>
              <a:rPr lang="en-US" i="1" dirty="0" err="1"/>
              <a:t>Cheth</a:t>
            </a:r>
            <a:endParaRPr lang="en-US" dirty="0"/>
          </a:p>
          <a:p>
            <a:pPr algn="ctr" fontAlgn="base"/>
            <a:r>
              <a:rPr lang="en-US" i="1" dirty="0"/>
              <a:t>Make faithful people our companions.</a:t>
            </a:r>
          </a:p>
        </p:txBody>
      </p:sp>
      <p:sp>
        <p:nvSpPr>
          <p:cNvPr id="10" name="Rectangle 9"/>
          <p:cNvSpPr/>
          <p:nvPr/>
        </p:nvSpPr>
        <p:spPr>
          <a:xfrm>
            <a:off x="2707342" y="1861787"/>
            <a:ext cx="1683157" cy="1200329"/>
          </a:xfrm>
          <a:prstGeom prst="rect">
            <a:avLst/>
          </a:prstGeom>
          <a:noFill/>
          <a:ln>
            <a:solidFill>
              <a:schemeClr val="tx1"/>
            </a:solidFill>
          </a:ln>
        </p:spPr>
        <p:txBody>
          <a:bodyPr wrap="square">
            <a:spAutoFit/>
          </a:bodyPr>
          <a:lstStyle/>
          <a:p>
            <a:pPr algn="ctr" fontAlgn="base"/>
            <a:r>
              <a:rPr lang="he-IL" dirty="0"/>
              <a:t> </a:t>
            </a:r>
            <a:r>
              <a:rPr lang="he-IL" i="1" dirty="0"/>
              <a:t>ט</a:t>
            </a:r>
            <a:r>
              <a:rPr lang="he-IL" dirty="0"/>
              <a:t> </a:t>
            </a:r>
            <a:r>
              <a:rPr lang="en-US" i="1" dirty="0" err="1"/>
              <a:t>Teth</a:t>
            </a:r>
            <a:endParaRPr lang="en-US" dirty="0"/>
          </a:p>
          <a:p>
            <a:pPr algn="ctr" fontAlgn="base"/>
            <a:r>
              <a:rPr lang="en-US" i="1" dirty="0"/>
              <a:t>O Lord, teach us Thy statutes.</a:t>
            </a:r>
          </a:p>
        </p:txBody>
      </p:sp>
      <p:sp>
        <p:nvSpPr>
          <p:cNvPr id="11" name="Rectangle 10"/>
          <p:cNvSpPr/>
          <p:nvPr/>
        </p:nvSpPr>
        <p:spPr>
          <a:xfrm>
            <a:off x="824754" y="1871556"/>
            <a:ext cx="1882587" cy="1200329"/>
          </a:xfrm>
          <a:prstGeom prst="rect">
            <a:avLst/>
          </a:prstGeom>
          <a:noFill/>
          <a:ln>
            <a:solidFill>
              <a:schemeClr val="tx1"/>
            </a:solidFill>
          </a:ln>
        </p:spPr>
        <p:txBody>
          <a:bodyPr wrap="square">
            <a:spAutoFit/>
          </a:bodyPr>
          <a:lstStyle/>
          <a:p>
            <a:pPr fontAlgn="base"/>
            <a:r>
              <a:rPr lang="he-IL" dirty="0"/>
              <a:t> </a:t>
            </a:r>
            <a:r>
              <a:rPr lang="he-IL" i="1" dirty="0"/>
              <a:t>י</a:t>
            </a:r>
            <a:r>
              <a:rPr lang="he-IL" dirty="0"/>
              <a:t> </a:t>
            </a:r>
            <a:r>
              <a:rPr lang="en-US" i="1" dirty="0" err="1"/>
              <a:t>Jod</a:t>
            </a:r>
            <a:endParaRPr lang="en-US" dirty="0"/>
          </a:p>
          <a:p>
            <a:pPr fontAlgn="base"/>
            <a:r>
              <a:rPr lang="en-US" i="1" dirty="0"/>
              <a:t>O Lord, let Thy tender mercies come upon us.</a:t>
            </a:r>
          </a:p>
        </p:txBody>
      </p:sp>
      <p:sp>
        <p:nvSpPr>
          <p:cNvPr id="12" name="Rectangle 11"/>
          <p:cNvSpPr/>
          <p:nvPr/>
        </p:nvSpPr>
        <p:spPr>
          <a:xfrm>
            <a:off x="9798014" y="3055335"/>
            <a:ext cx="1980786" cy="1200329"/>
          </a:xfrm>
          <a:prstGeom prst="rect">
            <a:avLst/>
          </a:prstGeom>
          <a:noFill/>
          <a:ln>
            <a:solidFill>
              <a:schemeClr val="tx1"/>
            </a:solidFill>
          </a:ln>
        </p:spPr>
        <p:txBody>
          <a:bodyPr wrap="square">
            <a:spAutoFit/>
          </a:bodyPr>
          <a:lstStyle/>
          <a:p>
            <a:pPr algn="ctr" fontAlgn="base"/>
            <a:r>
              <a:rPr lang="he-IL" dirty="0"/>
              <a:t> </a:t>
            </a:r>
            <a:r>
              <a:rPr lang="he-IL" i="1" dirty="0"/>
              <a:t>כ</a:t>
            </a:r>
            <a:r>
              <a:rPr lang="he-IL" dirty="0"/>
              <a:t> </a:t>
            </a:r>
            <a:r>
              <a:rPr lang="en-US" i="1" dirty="0" err="1"/>
              <a:t>Caph</a:t>
            </a:r>
            <a:endParaRPr lang="en-US" dirty="0"/>
          </a:p>
          <a:p>
            <a:pPr algn="ctr" fontAlgn="base"/>
            <a:r>
              <a:rPr lang="en-US" i="1" dirty="0"/>
              <a:t>All the Lord’s commandments are faithful.</a:t>
            </a:r>
          </a:p>
        </p:txBody>
      </p:sp>
      <p:sp>
        <p:nvSpPr>
          <p:cNvPr id="13" name="Rectangle 12"/>
          <p:cNvSpPr/>
          <p:nvPr/>
        </p:nvSpPr>
        <p:spPr>
          <a:xfrm>
            <a:off x="7452848" y="3063272"/>
            <a:ext cx="2345165" cy="1200329"/>
          </a:xfrm>
          <a:prstGeom prst="rect">
            <a:avLst/>
          </a:prstGeom>
          <a:noFill/>
          <a:ln>
            <a:solidFill>
              <a:schemeClr val="tx1"/>
            </a:solidFill>
          </a:ln>
        </p:spPr>
        <p:txBody>
          <a:bodyPr wrap="square">
            <a:spAutoFit/>
          </a:bodyPr>
          <a:lstStyle/>
          <a:p>
            <a:pPr algn="ctr" fontAlgn="base"/>
            <a:r>
              <a:rPr lang="he-IL" dirty="0"/>
              <a:t> </a:t>
            </a:r>
            <a:r>
              <a:rPr lang="he-IL" i="1" dirty="0"/>
              <a:t>ל</a:t>
            </a:r>
            <a:r>
              <a:rPr lang="he-IL" dirty="0"/>
              <a:t> </a:t>
            </a:r>
            <a:r>
              <a:rPr lang="en-US" i="1" dirty="0"/>
              <a:t>Lamed</a:t>
            </a:r>
            <a:endParaRPr lang="en-US" dirty="0"/>
          </a:p>
          <a:p>
            <a:pPr algn="ctr" fontAlgn="base"/>
            <a:r>
              <a:rPr lang="en-US" i="1" dirty="0"/>
              <a:t>O Lord, save us, for we have sought Thy precepts.</a:t>
            </a:r>
          </a:p>
        </p:txBody>
      </p:sp>
      <p:sp>
        <p:nvSpPr>
          <p:cNvPr id="14" name="Rectangle 13"/>
          <p:cNvSpPr/>
          <p:nvPr/>
        </p:nvSpPr>
        <p:spPr>
          <a:xfrm>
            <a:off x="4397676" y="3071207"/>
            <a:ext cx="3055172" cy="1200329"/>
          </a:xfrm>
          <a:prstGeom prst="rect">
            <a:avLst/>
          </a:prstGeom>
          <a:noFill/>
          <a:ln>
            <a:solidFill>
              <a:schemeClr val="tx1"/>
            </a:solidFill>
          </a:ln>
        </p:spPr>
        <p:txBody>
          <a:bodyPr wrap="square">
            <a:spAutoFit/>
          </a:bodyPr>
          <a:lstStyle/>
          <a:p>
            <a:pPr algn="ctr" fontAlgn="base"/>
            <a:r>
              <a:rPr lang="he-IL" dirty="0"/>
              <a:t> </a:t>
            </a:r>
            <a:r>
              <a:rPr lang="he-IL" i="1" dirty="0"/>
              <a:t>מ</a:t>
            </a:r>
            <a:r>
              <a:rPr lang="he-IL" dirty="0"/>
              <a:t> </a:t>
            </a:r>
            <a:r>
              <a:rPr lang="en-US" i="1" dirty="0"/>
              <a:t>Mem</a:t>
            </a:r>
            <a:endParaRPr lang="en-US" dirty="0"/>
          </a:p>
          <a:p>
            <a:pPr algn="ctr" fontAlgn="base"/>
            <a:r>
              <a:rPr lang="en-US" i="1" dirty="0"/>
              <a:t>The Lord’s law and His testimonies should be our meditation all the day.</a:t>
            </a:r>
          </a:p>
        </p:txBody>
      </p:sp>
      <p:sp>
        <p:nvSpPr>
          <p:cNvPr id="15" name="Rectangle 14"/>
          <p:cNvSpPr/>
          <p:nvPr/>
        </p:nvSpPr>
        <p:spPr>
          <a:xfrm>
            <a:off x="2408375" y="3082422"/>
            <a:ext cx="1980786" cy="1200329"/>
          </a:xfrm>
          <a:prstGeom prst="rect">
            <a:avLst/>
          </a:prstGeom>
          <a:noFill/>
          <a:ln>
            <a:solidFill>
              <a:schemeClr val="tx1"/>
            </a:solidFill>
          </a:ln>
        </p:spPr>
        <p:txBody>
          <a:bodyPr wrap="square">
            <a:spAutoFit/>
          </a:bodyPr>
          <a:lstStyle/>
          <a:p>
            <a:pPr algn="ctr" fontAlgn="base"/>
            <a:r>
              <a:rPr lang="he-IL" dirty="0"/>
              <a:t> </a:t>
            </a:r>
            <a:r>
              <a:rPr lang="he-IL" i="1" dirty="0"/>
              <a:t>נ</a:t>
            </a:r>
            <a:r>
              <a:rPr lang="he-IL" dirty="0"/>
              <a:t> </a:t>
            </a:r>
            <a:r>
              <a:rPr lang="en-US" i="1" dirty="0"/>
              <a:t>Nun</a:t>
            </a:r>
            <a:endParaRPr lang="en-US" dirty="0"/>
          </a:p>
          <a:p>
            <a:pPr algn="ctr" fontAlgn="base"/>
            <a:r>
              <a:rPr lang="en-US" i="1" dirty="0"/>
              <a:t>The Lord’s word is a lamp unto our feet.</a:t>
            </a:r>
          </a:p>
        </p:txBody>
      </p:sp>
      <p:sp>
        <p:nvSpPr>
          <p:cNvPr id="16" name="Rectangle 15"/>
          <p:cNvSpPr/>
          <p:nvPr/>
        </p:nvSpPr>
        <p:spPr>
          <a:xfrm>
            <a:off x="123303" y="3081777"/>
            <a:ext cx="2289587" cy="1323439"/>
          </a:xfrm>
          <a:prstGeom prst="rect">
            <a:avLst/>
          </a:prstGeom>
          <a:noFill/>
          <a:ln>
            <a:solidFill>
              <a:schemeClr val="tx1"/>
            </a:solidFill>
          </a:ln>
        </p:spPr>
        <p:txBody>
          <a:bodyPr wrap="square">
            <a:spAutoFit/>
          </a:bodyPr>
          <a:lstStyle/>
          <a:p>
            <a:pPr algn="ctr" fontAlgn="base"/>
            <a:r>
              <a:rPr lang="he-IL" sz="1600" dirty="0"/>
              <a:t> </a:t>
            </a:r>
            <a:r>
              <a:rPr lang="he-IL" sz="1600" i="1" dirty="0"/>
              <a:t>ס</a:t>
            </a:r>
            <a:r>
              <a:rPr lang="he-IL" sz="1600" dirty="0"/>
              <a:t> </a:t>
            </a:r>
            <a:r>
              <a:rPr lang="en-US" sz="1600" i="1" dirty="0" err="1"/>
              <a:t>Samech</a:t>
            </a:r>
            <a:endParaRPr lang="en-US" sz="1600" dirty="0"/>
          </a:p>
          <a:p>
            <a:pPr algn="ctr" fontAlgn="base"/>
            <a:r>
              <a:rPr lang="en-US" sz="1600" i="1" dirty="0"/>
              <a:t>Depart from evildoers and keep the commandments of God.</a:t>
            </a:r>
          </a:p>
        </p:txBody>
      </p:sp>
      <p:sp>
        <p:nvSpPr>
          <p:cNvPr id="17" name="Rectangle 16"/>
          <p:cNvSpPr/>
          <p:nvPr/>
        </p:nvSpPr>
        <p:spPr>
          <a:xfrm>
            <a:off x="8961120" y="4267930"/>
            <a:ext cx="2817679" cy="1200329"/>
          </a:xfrm>
          <a:prstGeom prst="rect">
            <a:avLst/>
          </a:prstGeom>
          <a:noFill/>
          <a:ln>
            <a:solidFill>
              <a:schemeClr val="tx1"/>
            </a:solidFill>
          </a:ln>
        </p:spPr>
        <p:txBody>
          <a:bodyPr wrap="square">
            <a:spAutoFit/>
          </a:bodyPr>
          <a:lstStyle/>
          <a:p>
            <a:pPr algn="ctr" fontAlgn="base"/>
            <a:r>
              <a:rPr lang="he-IL" i="1" dirty="0"/>
              <a:t>ע</a:t>
            </a:r>
            <a:r>
              <a:rPr lang="he-IL" dirty="0"/>
              <a:t> </a:t>
            </a:r>
            <a:r>
              <a:rPr lang="en-US" dirty="0"/>
              <a:t> </a:t>
            </a:r>
            <a:r>
              <a:rPr lang="en-US" i="1" dirty="0"/>
              <a:t>Ain</a:t>
            </a:r>
            <a:endParaRPr lang="en-US" dirty="0"/>
          </a:p>
          <a:p>
            <a:pPr algn="ctr" fontAlgn="base"/>
            <a:r>
              <a:rPr lang="en-US" i="1" dirty="0"/>
              <a:t>O Lord, we are Thy servants; give us understanding.</a:t>
            </a:r>
          </a:p>
        </p:txBody>
      </p:sp>
      <p:sp>
        <p:nvSpPr>
          <p:cNvPr id="18" name="Rectangle 17"/>
          <p:cNvSpPr/>
          <p:nvPr/>
        </p:nvSpPr>
        <p:spPr>
          <a:xfrm>
            <a:off x="6619953" y="4270858"/>
            <a:ext cx="2341167" cy="1200329"/>
          </a:xfrm>
          <a:prstGeom prst="rect">
            <a:avLst/>
          </a:prstGeom>
          <a:noFill/>
          <a:ln>
            <a:solidFill>
              <a:schemeClr val="tx1"/>
            </a:solidFill>
          </a:ln>
        </p:spPr>
        <p:txBody>
          <a:bodyPr wrap="square">
            <a:spAutoFit/>
          </a:bodyPr>
          <a:lstStyle/>
          <a:p>
            <a:pPr algn="ctr" fontAlgn="base"/>
            <a:r>
              <a:rPr lang="he-IL" i="1" dirty="0"/>
              <a:t>פ</a:t>
            </a:r>
            <a:r>
              <a:rPr lang="he-IL" dirty="0"/>
              <a:t> </a:t>
            </a:r>
            <a:r>
              <a:rPr lang="en-US" dirty="0"/>
              <a:t> </a:t>
            </a:r>
            <a:r>
              <a:rPr lang="en-US" i="1" dirty="0" err="1"/>
              <a:t>Pe</a:t>
            </a:r>
            <a:endParaRPr lang="en-US" dirty="0"/>
          </a:p>
          <a:p>
            <a:pPr algn="ctr" fontAlgn="base"/>
            <a:r>
              <a:rPr lang="en-US" i="1" dirty="0"/>
              <a:t>The Lord’s testimonies are wonderful.</a:t>
            </a:r>
          </a:p>
        </p:txBody>
      </p:sp>
      <p:sp>
        <p:nvSpPr>
          <p:cNvPr id="19" name="Rectangle 18"/>
          <p:cNvSpPr/>
          <p:nvPr/>
        </p:nvSpPr>
        <p:spPr>
          <a:xfrm>
            <a:off x="5289176" y="4279471"/>
            <a:ext cx="1330775" cy="1200329"/>
          </a:xfrm>
          <a:prstGeom prst="rect">
            <a:avLst/>
          </a:prstGeom>
          <a:noFill/>
          <a:ln>
            <a:solidFill>
              <a:schemeClr val="tx1"/>
            </a:solidFill>
          </a:ln>
        </p:spPr>
        <p:txBody>
          <a:bodyPr wrap="square">
            <a:spAutoFit/>
          </a:bodyPr>
          <a:lstStyle/>
          <a:p>
            <a:pPr algn="ctr" fontAlgn="base"/>
            <a:r>
              <a:rPr lang="he-IL" i="1" dirty="0"/>
              <a:t>צ</a:t>
            </a:r>
            <a:r>
              <a:rPr lang="he-IL" dirty="0"/>
              <a:t> </a:t>
            </a:r>
            <a:r>
              <a:rPr lang="en-US" dirty="0"/>
              <a:t> </a:t>
            </a:r>
            <a:r>
              <a:rPr lang="en-US" i="1" dirty="0" err="1"/>
              <a:t>Tzaddi</a:t>
            </a:r>
            <a:endParaRPr lang="en-US" dirty="0"/>
          </a:p>
          <a:p>
            <a:pPr algn="ctr" fontAlgn="base"/>
            <a:r>
              <a:rPr lang="en-US" i="1" dirty="0"/>
              <a:t>The Lord’s law is the truth.</a:t>
            </a:r>
          </a:p>
        </p:txBody>
      </p:sp>
      <p:sp>
        <p:nvSpPr>
          <p:cNvPr id="20" name="Rectangle 19"/>
          <p:cNvSpPr/>
          <p:nvPr/>
        </p:nvSpPr>
        <p:spPr>
          <a:xfrm>
            <a:off x="2412890" y="4279469"/>
            <a:ext cx="2859255" cy="1200329"/>
          </a:xfrm>
          <a:prstGeom prst="rect">
            <a:avLst/>
          </a:prstGeom>
          <a:noFill/>
          <a:ln>
            <a:solidFill>
              <a:schemeClr val="tx1"/>
            </a:solidFill>
          </a:ln>
        </p:spPr>
        <p:txBody>
          <a:bodyPr wrap="square">
            <a:spAutoFit/>
          </a:bodyPr>
          <a:lstStyle/>
          <a:p>
            <a:pPr algn="ctr" fontAlgn="base"/>
            <a:r>
              <a:rPr lang="he-IL" i="1" dirty="0"/>
              <a:t>ק</a:t>
            </a:r>
            <a:r>
              <a:rPr lang="he-IL" dirty="0"/>
              <a:t> </a:t>
            </a:r>
            <a:r>
              <a:rPr lang="en-US" dirty="0"/>
              <a:t> </a:t>
            </a:r>
            <a:r>
              <a:rPr lang="en-US" i="1" dirty="0" err="1"/>
              <a:t>Koph</a:t>
            </a:r>
            <a:endParaRPr lang="en-US" dirty="0"/>
          </a:p>
          <a:p>
            <a:pPr algn="ctr" fontAlgn="base"/>
            <a:r>
              <a:rPr lang="en-US" i="1" dirty="0"/>
              <a:t>O Lord, hear the voice of Thy servants according to Thy loving kindness.</a:t>
            </a:r>
          </a:p>
        </p:txBody>
      </p:sp>
      <p:sp>
        <p:nvSpPr>
          <p:cNvPr id="21" name="Rectangle 20"/>
          <p:cNvSpPr/>
          <p:nvPr/>
        </p:nvSpPr>
        <p:spPr>
          <a:xfrm>
            <a:off x="123303" y="4415108"/>
            <a:ext cx="2272556" cy="1200329"/>
          </a:xfrm>
          <a:prstGeom prst="rect">
            <a:avLst/>
          </a:prstGeom>
          <a:noFill/>
          <a:ln>
            <a:solidFill>
              <a:schemeClr val="tx1"/>
            </a:solidFill>
          </a:ln>
        </p:spPr>
        <p:txBody>
          <a:bodyPr wrap="square">
            <a:spAutoFit/>
          </a:bodyPr>
          <a:lstStyle/>
          <a:p>
            <a:pPr algn="ctr" fontAlgn="base"/>
            <a:r>
              <a:rPr lang="he-IL" dirty="0"/>
              <a:t> </a:t>
            </a:r>
            <a:r>
              <a:rPr lang="he-IL" i="1" dirty="0"/>
              <a:t>ר</a:t>
            </a:r>
            <a:r>
              <a:rPr lang="he-IL" dirty="0"/>
              <a:t> </a:t>
            </a:r>
            <a:r>
              <a:rPr lang="en-US" i="1" dirty="0" err="1"/>
              <a:t>Resh</a:t>
            </a:r>
            <a:endParaRPr lang="en-US" dirty="0"/>
          </a:p>
          <a:p>
            <a:pPr algn="ctr" fontAlgn="base"/>
            <a:r>
              <a:rPr lang="en-US" i="1" dirty="0"/>
              <a:t>Great are Thy tender mercies, O Lord.</a:t>
            </a:r>
          </a:p>
        </p:txBody>
      </p:sp>
      <p:sp>
        <p:nvSpPr>
          <p:cNvPr id="22" name="Rectangle 21"/>
          <p:cNvSpPr/>
          <p:nvPr/>
        </p:nvSpPr>
        <p:spPr>
          <a:xfrm>
            <a:off x="6063728" y="5479798"/>
            <a:ext cx="3118893" cy="923330"/>
          </a:xfrm>
          <a:prstGeom prst="rect">
            <a:avLst/>
          </a:prstGeom>
          <a:noFill/>
          <a:ln>
            <a:solidFill>
              <a:schemeClr val="tx1"/>
            </a:solidFill>
          </a:ln>
        </p:spPr>
        <p:txBody>
          <a:bodyPr wrap="square">
            <a:spAutoFit/>
          </a:bodyPr>
          <a:lstStyle/>
          <a:p>
            <a:pPr algn="ctr" fontAlgn="base"/>
            <a:r>
              <a:rPr lang="he-IL" i="1" dirty="0"/>
              <a:t>ש</a:t>
            </a:r>
            <a:r>
              <a:rPr lang="he-IL" dirty="0"/>
              <a:t> </a:t>
            </a:r>
            <a:r>
              <a:rPr lang="en-US" dirty="0"/>
              <a:t> </a:t>
            </a:r>
            <a:r>
              <a:rPr lang="en-US" i="1" dirty="0" err="1"/>
              <a:t>Schin</a:t>
            </a:r>
            <a:endParaRPr lang="en-US" dirty="0"/>
          </a:p>
          <a:p>
            <a:pPr algn="ctr" fontAlgn="base"/>
            <a:r>
              <a:rPr lang="en-US" i="1" dirty="0"/>
              <a:t>Those who love the Lord’s law have peace.</a:t>
            </a:r>
          </a:p>
        </p:txBody>
      </p:sp>
      <p:sp>
        <p:nvSpPr>
          <p:cNvPr id="23" name="Rectangle 22"/>
          <p:cNvSpPr/>
          <p:nvPr/>
        </p:nvSpPr>
        <p:spPr>
          <a:xfrm>
            <a:off x="2408375" y="5482726"/>
            <a:ext cx="3655353" cy="923330"/>
          </a:xfrm>
          <a:prstGeom prst="rect">
            <a:avLst/>
          </a:prstGeom>
          <a:noFill/>
          <a:ln>
            <a:solidFill>
              <a:schemeClr val="tx1"/>
            </a:solidFill>
          </a:ln>
        </p:spPr>
        <p:txBody>
          <a:bodyPr wrap="square">
            <a:spAutoFit/>
          </a:bodyPr>
          <a:lstStyle/>
          <a:p>
            <a:pPr algn="ctr" fontAlgn="base"/>
            <a:r>
              <a:rPr lang="he-IL" i="1" dirty="0"/>
              <a:t>ת</a:t>
            </a:r>
            <a:r>
              <a:rPr lang="he-IL" dirty="0"/>
              <a:t> </a:t>
            </a:r>
            <a:r>
              <a:rPr lang="en-US" dirty="0"/>
              <a:t> </a:t>
            </a:r>
            <a:r>
              <a:rPr lang="en-US" i="1" dirty="0"/>
              <a:t>Tau</a:t>
            </a:r>
            <a:endParaRPr lang="en-US" dirty="0"/>
          </a:p>
          <a:p>
            <a:pPr algn="ctr" fontAlgn="base"/>
            <a:r>
              <a:rPr lang="en-US" i="1" dirty="0"/>
              <a:t>All the Lord’s commandments are righteousness.</a:t>
            </a:r>
          </a:p>
        </p:txBody>
      </p:sp>
      <p:sp>
        <p:nvSpPr>
          <p:cNvPr id="24" name="TextBox 23"/>
          <p:cNvSpPr txBox="1"/>
          <p:nvPr/>
        </p:nvSpPr>
        <p:spPr>
          <a:xfrm>
            <a:off x="-109166" y="-13879"/>
            <a:ext cx="12192001" cy="400110"/>
          </a:xfrm>
          <a:prstGeom prst="rect">
            <a:avLst/>
          </a:prstGeom>
          <a:noFill/>
        </p:spPr>
        <p:txBody>
          <a:bodyPr wrap="square" rtlCol="0">
            <a:spAutoFit/>
          </a:bodyPr>
          <a:lstStyle/>
          <a:p>
            <a:pPr algn="ctr"/>
            <a:r>
              <a:rPr lang="en-US" sz="2000" dirty="0"/>
              <a:t>Psalm 119</a:t>
            </a:r>
          </a:p>
        </p:txBody>
      </p:sp>
    </p:spTree>
    <p:extLst>
      <p:ext uri="{BB962C8B-B14F-4D97-AF65-F5344CB8AC3E}">
        <p14:creationId xmlns:p14="http://schemas.microsoft.com/office/powerpoint/2010/main" val="1207654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47257" y="76200"/>
            <a:ext cx="9644743" cy="6740307"/>
          </a:xfrm>
          <a:prstGeom prst="rect">
            <a:avLst/>
          </a:prstGeom>
        </p:spPr>
        <p:txBody>
          <a:bodyPr wrap="square">
            <a:spAutoFit/>
          </a:bodyPr>
          <a:lstStyle/>
          <a:p>
            <a:pPr algn="ctr" fontAlgn="base"/>
            <a:r>
              <a:rPr lang="en-US" sz="1200" dirty="0">
                <a:solidFill>
                  <a:srgbClr val="333333"/>
                </a:solidFill>
              </a:rPr>
              <a:t>Behold, my soul </a:t>
            </a:r>
            <a:r>
              <a:rPr lang="en-US" sz="1200" dirty="0" err="1">
                <a:solidFill>
                  <a:srgbClr val="333333"/>
                </a:solidFill>
              </a:rPr>
              <a:t>delighteth</a:t>
            </a:r>
            <a:r>
              <a:rPr lang="en-US" sz="1200" dirty="0">
                <a:solidFill>
                  <a:srgbClr val="333333"/>
                </a:solidFill>
              </a:rPr>
              <a:t> in the things of the Lord; and my heart </a:t>
            </a:r>
            <a:r>
              <a:rPr lang="en-US" sz="1200" dirty="0" err="1">
                <a:solidFill>
                  <a:srgbClr val="333333"/>
                </a:solidFill>
              </a:rPr>
              <a:t>pondereth</a:t>
            </a:r>
            <a:r>
              <a:rPr lang="en-US" sz="1200" dirty="0">
                <a:solidFill>
                  <a:srgbClr val="333333"/>
                </a:solidFill>
              </a:rPr>
              <a:t> continually upon the things which I have seen and heard.</a:t>
            </a:r>
          </a:p>
          <a:p>
            <a:pPr algn="ctr" fontAlgn="base"/>
            <a:r>
              <a:rPr lang="en-US" sz="1200" dirty="0">
                <a:solidFill>
                  <a:srgbClr val="333333"/>
                </a:solidFill>
              </a:rPr>
              <a:t>Nevertheless, notwithstanding the great goodness of the Lord, in showing me his great and marvelous works, my heart </a:t>
            </a:r>
            <a:r>
              <a:rPr lang="en-US" sz="1200" dirty="0" err="1">
                <a:solidFill>
                  <a:srgbClr val="333333"/>
                </a:solidFill>
              </a:rPr>
              <a:t>exclaimeth</a:t>
            </a:r>
            <a:r>
              <a:rPr lang="en-US" sz="1200" dirty="0">
                <a:solidFill>
                  <a:srgbClr val="333333"/>
                </a:solidFill>
              </a:rPr>
              <a:t>: O wretched man that I am! Yea, my heart </a:t>
            </a:r>
            <a:r>
              <a:rPr lang="en-US" sz="1200" dirty="0" err="1">
                <a:solidFill>
                  <a:srgbClr val="333333"/>
                </a:solidFill>
              </a:rPr>
              <a:t>sorroweth</a:t>
            </a:r>
            <a:r>
              <a:rPr lang="en-US" sz="1200" dirty="0">
                <a:solidFill>
                  <a:srgbClr val="333333"/>
                </a:solidFill>
              </a:rPr>
              <a:t> because of my flesh; my soul </a:t>
            </a:r>
            <a:r>
              <a:rPr lang="en-US" sz="1200" dirty="0" err="1">
                <a:solidFill>
                  <a:srgbClr val="333333"/>
                </a:solidFill>
              </a:rPr>
              <a:t>grieveth</a:t>
            </a:r>
            <a:r>
              <a:rPr lang="en-US" sz="1200" dirty="0">
                <a:solidFill>
                  <a:srgbClr val="333333"/>
                </a:solidFill>
              </a:rPr>
              <a:t> because of mine iniquities.</a:t>
            </a:r>
          </a:p>
          <a:p>
            <a:pPr algn="ctr" fontAlgn="base"/>
            <a:r>
              <a:rPr lang="en-US" sz="1200" dirty="0">
                <a:solidFill>
                  <a:srgbClr val="333333"/>
                </a:solidFill>
              </a:rPr>
              <a:t>I am encompassed about, because of the temptations and the sins which do so easily beset me.</a:t>
            </a:r>
          </a:p>
          <a:p>
            <a:pPr algn="ctr" fontAlgn="base"/>
            <a:r>
              <a:rPr lang="en-US" sz="1200" dirty="0">
                <a:solidFill>
                  <a:srgbClr val="333333"/>
                </a:solidFill>
              </a:rPr>
              <a:t>And when I desire to rejoice, my heart </a:t>
            </a:r>
            <a:r>
              <a:rPr lang="en-US" sz="1200" dirty="0" err="1">
                <a:solidFill>
                  <a:srgbClr val="333333"/>
                </a:solidFill>
              </a:rPr>
              <a:t>groaneth</a:t>
            </a:r>
            <a:r>
              <a:rPr lang="en-US" sz="1200" dirty="0">
                <a:solidFill>
                  <a:srgbClr val="333333"/>
                </a:solidFill>
              </a:rPr>
              <a:t> because of my sins; nevertheless, I know in whom I have trusted.</a:t>
            </a:r>
          </a:p>
          <a:p>
            <a:pPr algn="ctr" fontAlgn="base"/>
            <a:r>
              <a:rPr lang="en-US" sz="1200" dirty="0">
                <a:solidFill>
                  <a:srgbClr val="333333"/>
                </a:solidFill>
              </a:rPr>
              <a:t>My God hath been my support; he hath led me through mine afflictions in the wilderness; and he hath preserved me upon the waters of the great deep.</a:t>
            </a:r>
          </a:p>
          <a:p>
            <a:pPr algn="ctr" fontAlgn="base"/>
            <a:r>
              <a:rPr lang="en-US" sz="1200" dirty="0">
                <a:solidFill>
                  <a:srgbClr val="333333"/>
                </a:solidFill>
              </a:rPr>
              <a:t>He hath filled me with his love, even unto the consuming of my flesh.</a:t>
            </a:r>
          </a:p>
          <a:p>
            <a:pPr algn="ctr" fontAlgn="base"/>
            <a:r>
              <a:rPr lang="en-US" sz="1200" dirty="0"/>
              <a:t>He hath confounded mine enemies, unto the causing of them to quake before me.</a:t>
            </a:r>
          </a:p>
          <a:p>
            <a:pPr algn="ctr" fontAlgn="base"/>
            <a:r>
              <a:rPr lang="en-US" sz="1200" dirty="0"/>
              <a:t>Behold, he hath heard my cry by day, and he hath given me knowledge by visions in the night-time.</a:t>
            </a:r>
          </a:p>
          <a:p>
            <a:pPr algn="ctr" fontAlgn="base"/>
            <a:r>
              <a:rPr lang="en-US" sz="1200" dirty="0"/>
              <a:t>And by day have I waxed bold in mighty prayer before him; yea, my voice have I sent up on high; and angels came down and ministered unto me.</a:t>
            </a:r>
          </a:p>
          <a:p>
            <a:pPr algn="ctr" fontAlgn="base"/>
            <a:r>
              <a:rPr lang="en-US" sz="1200" dirty="0"/>
              <a:t>And upon the wings of his Spirit hath my body been carried away upon exceedingly high mountains. And mine eyes have beheld great things, yea, even too great for man; therefore I was bidden that I should not write them.</a:t>
            </a:r>
          </a:p>
          <a:p>
            <a:pPr algn="ctr" fontAlgn="base"/>
            <a:r>
              <a:rPr lang="en-US" sz="1200" dirty="0"/>
              <a:t>O then, if I have seen so great things, if the Lord in his condescension unto the children of men hath visited men in so much mercy, why should my heart weep and my soul linger in the valley of sorrow, and my flesh waste away, and my strength slacken, because of mine afflictions?</a:t>
            </a:r>
          </a:p>
          <a:p>
            <a:pPr algn="ctr" fontAlgn="base"/>
            <a:r>
              <a:rPr lang="en-US" sz="1200" dirty="0"/>
              <a:t>And why should I yield to sin, because of my flesh? Yea, why should I give way to temptations, that the evil one have place in my heart to destroy my peace and afflict my soul? Why am I angry because of mine enemy?</a:t>
            </a:r>
          </a:p>
          <a:p>
            <a:pPr algn="ctr" fontAlgn="base"/>
            <a:r>
              <a:rPr lang="en-US" sz="1200" dirty="0"/>
              <a:t>Awake, my soul! No longer droop in sin. Rejoice, O my heart, and give place no more for the enemy of my soul.</a:t>
            </a:r>
          </a:p>
          <a:p>
            <a:pPr algn="ctr" fontAlgn="base"/>
            <a:r>
              <a:rPr lang="en-US" sz="1200" dirty="0"/>
              <a:t>Do not anger again because of mine enemies. Do not slacken my strength because of mine afflictions.</a:t>
            </a:r>
          </a:p>
          <a:p>
            <a:pPr algn="ctr" fontAlgn="base"/>
            <a:r>
              <a:rPr lang="en-US" sz="1200" dirty="0"/>
              <a:t>Rejoice, O my heart, and cry unto the Lord, and say: O Lord, I will praise thee forever; yea, my soul will rejoice in thee, my God, and the rock of my salvation.</a:t>
            </a:r>
          </a:p>
          <a:p>
            <a:pPr algn="ctr" fontAlgn="base"/>
            <a:r>
              <a:rPr lang="en-US" sz="1200" dirty="0"/>
              <a:t>O Lord, wilt thou redeem my soul? Wilt thou deliver me out of the hands of mine enemies? Wilt thou make me that I may shake at the appearance of sin?</a:t>
            </a:r>
          </a:p>
          <a:p>
            <a:pPr algn="ctr" fontAlgn="base"/>
            <a:r>
              <a:rPr lang="en-US" sz="1200" dirty="0"/>
              <a:t>May the gates of hell be shut continually before me, because that my heart is broken and my spirit is contrite! O Lord, wilt thou not shut the gates of thy righteousness before me, that I may walk in the path of the low valley, that I may be strict in the plain road!</a:t>
            </a:r>
          </a:p>
          <a:p>
            <a:pPr algn="ctr" fontAlgn="base"/>
            <a:r>
              <a:rPr lang="en-US" sz="1200" dirty="0"/>
              <a:t>O Lord, wilt thou encircle me around in the robe of thy righteousness! O Lord, wilt thou make a way for mine escape before mine enemies! Wilt thou make my path straight before me! Wilt thou not place a stumbling block in my way—but that thou wouldst clear my way before me, and hedge not up my way, but the ways of mine enemy.</a:t>
            </a:r>
          </a:p>
          <a:p>
            <a:pPr algn="ctr" fontAlgn="base"/>
            <a:r>
              <a:rPr lang="en-US" sz="1200" dirty="0"/>
              <a:t>O Lord, I have trusted in thee, and I will trust in thee forever. I will not put my trust in the arm of flesh; for I know that cursed is he that </a:t>
            </a:r>
            <a:r>
              <a:rPr lang="en-US" sz="1200" dirty="0" err="1"/>
              <a:t>putteth</a:t>
            </a:r>
            <a:r>
              <a:rPr lang="en-US" sz="1200" dirty="0"/>
              <a:t> his trust in the arm of flesh. Yea, cursed is he that </a:t>
            </a:r>
            <a:r>
              <a:rPr lang="en-US" sz="1200" dirty="0" err="1"/>
              <a:t>putteth</a:t>
            </a:r>
            <a:r>
              <a:rPr lang="en-US" sz="1200" dirty="0"/>
              <a:t> his trust in man or </a:t>
            </a:r>
            <a:r>
              <a:rPr lang="en-US" sz="1200" dirty="0" err="1"/>
              <a:t>maketh</a:t>
            </a:r>
            <a:r>
              <a:rPr lang="en-US" sz="1200" dirty="0"/>
              <a:t> flesh his arm.</a:t>
            </a:r>
          </a:p>
          <a:p>
            <a:pPr algn="ctr" fontAlgn="base"/>
            <a:r>
              <a:rPr lang="en-US" sz="1200" dirty="0"/>
              <a:t>Yea, I know that God will give liberally to him that </a:t>
            </a:r>
            <a:r>
              <a:rPr lang="en-US" sz="1200" dirty="0" err="1"/>
              <a:t>asketh</a:t>
            </a:r>
            <a:r>
              <a:rPr lang="en-US" sz="1200" dirty="0"/>
              <a:t>. Yea, my God will give me, if I ask not amiss; therefore I will lift up my voice unto thee; yea, I will cry unto thee, my God, the rock of my righteousness. Behold, my voice shall forever ascend up unto thee, my rock and mine everlasting God. Amen.</a:t>
            </a:r>
          </a:p>
        </p:txBody>
      </p:sp>
      <p:sp>
        <p:nvSpPr>
          <p:cNvPr id="6" name="TextBox 5"/>
          <p:cNvSpPr txBox="1"/>
          <p:nvPr/>
        </p:nvSpPr>
        <p:spPr>
          <a:xfrm>
            <a:off x="293914" y="228600"/>
            <a:ext cx="2177143" cy="369332"/>
          </a:xfrm>
          <a:prstGeom prst="rect">
            <a:avLst/>
          </a:prstGeom>
          <a:noFill/>
        </p:spPr>
        <p:txBody>
          <a:bodyPr wrap="square" rtlCol="0">
            <a:spAutoFit/>
          </a:bodyPr>
          <a:lstStyle/>
          <a:p>
            <a:r>
              <a:rPr lang="en-US" dirty="0"/>
              <a:t>Nephi’s Psalm</a:t>
            </a:r>
          </a:p>
        </p:txBody>
      </p:sp>
      <p:sp>
        <p:nvSpPr>
          <p:cNvPr id="7" name="TextBox 6"/>
          <p:cNvSpPr txBox="1"/>
          <p:nvPr/>
        </p:nvSpPr>
        <p:spPr>
          <a:xfrm>
            <a:off x="293913" y="1197428"/>
            <a:ext cx="2177143" cy="369332"/>
          </a:xfrm>
          <a:prstGeom prst="rect">
            <a:avLst/>
          </a:prstGeom>
          <a:noFill/>
        </p:spPr>
        <p:txBody>
          <a:bodyPr wrap="square" rtlCol="0">
            <a:spAutoFit/>
          </a:bodyPr>
          <a:lstStyle/>
          <a:p>
            <a:r>
              <a:rPr lang="en-US" dirty="0"/>
              <a:t>2 Nephi 4:16-35</a:t>
            </a:r>
          </a:p>
        </p:txBody>
      </p:sp>
      <p:sp>
        <p:nvSpPr>
          <p:cNvPr id="8" name="Rectangle 7"/>
          <p:cNvSpPr/>
          <p:nvPr/>
        </p:nvSpPr>
        <p:spPr>
          <a:xfrm>
            <a:off x="217713" y="3713593"/>
            <a:ext cx="2111829" cy="3000821"/>
          </a:xfrm>
          <a:prstGeom prst="rect">
            <a:avLst/>
          </a:prstGeom>
          <a:ln>
            <a:solidFill>
              <a:schemeClr val="tx1"/>
            </a:solidFill>
          </a:ln>
        </p:spPr>
        <p:txBody>
          <a:bodyPr wrap="square">
            <a:spAutoFit/>
          </a:bodyPr>
          <a:lstStyle/>
          <a:p>
            <a:r>
              <a:rPr lang="en-US" sz="1200" dirty="0"/>
              <a:t>There is no question about the course Nephi charted. He chose, through his faith, to lift himself toward the things of righteousness. “Awake, my soul!” he exclaimed. “No longer droop in sin. Rejoice, O my heart, and give place no more for the enemy of my soul” (2 Nephi 4:28).</a:t>
            </a:r>
          </a:p>
          <a:p>
            <a:pPr fontAlgn="base"/>
            <a:endParaRPr lang="en-US" sz="1200" dirty="0"/>
          </a:p>
          <a:p>
            <a:pPr fontAlgn="base"/>
            <a:r>
              <a:rPr lang="en-US" sz="1100" dirty="0"/>
              <a:t>“My Soul </a:t>
            </a:r>
            <a:r>
              <a:rPr lang="en-US" sz="1100" dirty="0" err="1"/>
              <a:t>Delighteth</a:t>
            </a:r>
            <a:r>
              <a:rPr lang="en-US" sz="1100" dirty="0"/>
              <a:t> in the Things of the Lord”</a:t>
            </a:r>
          </a:p>
          <a:p>
            <a:pPr fontAlgn="base"/>
            <a:r>
              <a:rPr lang="en-US" sz="1100" dirty="0"/>
              <a:t>Stephen Jones April 29, 2004</a:t>
            </a:r>
          </a:p>
          <a:p>
            <a:endParaRPr lang="en-US" sz="1200" dirty="0"/>
          </a:p>
        </p:txBody>
      </p:sp>
    </p:spTree>
    <p:extLst>
      <p:ext uri="{BB962C8B-B14F-4D97-AF65-F5344CB8AC3E}">
        <p14:creationId xmlns:p14="http://schemas.microsoft.com/office/powerpoint/2010/main" val="1118220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345093" y="6496036"/>
            <a:ext cx="1846907" cy="369332"/>
          </a:xfrm>
          <a:prstGeom prst="rect">
            <a:avLst/>
          </a:prstGeom>
          <a:noFill/>
        </p:spPr>
        <p:txBody>
          <a:bodyPr wrap="square" rtlCol="0">
            <a:spAutoFit/>
          </a:bodyPr>
          <a:lstStyle/>
          <a:p>
            <a:pPr algn="r"/>
            <a:r>
              <a:rPr lang="en-US" dirty="0"/>
              <a:t>(5)</a:t>
            </a:r>
          </a:p>
        </p:txBody>
      </p:sp>
      <p:sp>
        <p:nvSpPr>
          <p:cNvPr id="3" name="Rectangle 2"/>
          <p:cNvSpPr/>
          <p:nvPr/>
        </p:nvSpPr>
        <p:spPr>
          <a:xfrm>
            <a:off x="1398888" y="478029"/>
            <a:ext cx="4803857" cy="5909310"/>
          </a:xfrm>
          <a:prstGeom prst="rect">
            <a:avLst/>
          </a:prstGeom>
        </p:spPr>
        <p:txBody>
          <a:bodyPr wrap="square">
            <a:spAutoFit/>
          </a:bodyPr>
          <a:lstStyle/>
          <a:p>
            <a:pPr fontAlgn="base"/>
            <a:r>
              <a:rPr lang="en-US" dirty="0"/>
              <a:t>If you are suffering the disheartening effects of transgression, please recognize that the only path to permanent relief from sadness is sincere repentance with a broken heart and a contrite spirit.</a:t>
            </a:r>
          </a:p>
          <a:p>
            <a:pPr fontAlgn="base"/>
            <a:endParaRPr lang="en-US" dirty="0"/>
          </a:p>
          <a:p>
            <a:pPr fontAlgn="base"/>
            <a:r>
              <a:rPr lang="en-US" dirty="0"/>
              <a:t> Realize your full dependence upon the Lord and your need to align your life with His teachings. </a:t>
            </a:r>
          </a:p>
          <a:p>
            <a:pPr fontAlgn="base"/>
            <a:endParaRPr lang="en-US" dirty="0"/>
          </a:p>
          <a:p>
            <a:pPr fontAlgn="base"/>
            <a:r>
              <a:rPr lang="en-US" dirty="0"/>
              <a:t>There is really no other way to get lasting healing and peace. Postponing humble repentance will delay or prevent your receiving relief. </a:t>
            </a:r>
          </a:p>
          <a:p>
            <a:pPr fontAlgn="base"/>
            <a:endParaRPr lang="en-US" dirty="0"/>
          </a:p>
          <a:p>
            <a:pPr fontAlgn="base"/>
            <a:r>
              <a:rPr lang="en-US" dirty="0"/>
              <a:t>Admit to yourself your mistakes and seek help now. Your bishop is a friend with keys of authority to help you find peace of mind and contentment. The way will be opened for you to have strength to repent and be forgiven.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46" y="87886"/>
            <a:ext cx="1126596" cy="1414342"/>
          </a:xfrm>
          <a:prstGeom prst="rect">
            <a:avLst/>
          </a:prstGeom>
        </p:spPr>
      </p:pic>
      <p:pic>
        <p:nvPicPr>
          <p:cNvPr id="3074" name="Picture 2" descr="http://1.bp.blogspot.com/_Kpre_JV06Lc/S7bSAJsEdUI/AAAAAAAAAXM/lM54vF2Ntuc/s1600/Middle.jpg"/>
          <p:cNvPicPr>
            <a:picLocks noChangeAspect="1" noChangeArrowheads="1"/>
          </p:cNvPicPr>
          <p:nvPr/>
        </p:nvPicPr>
        <p:blipFill rotWithShape="1">
          <a:blip r:embed="rId4">
            <a:extLst>
              <a:ext uri="{28A0092B-C50C-407E-A947-70E740481C1C}">
                <a14:useLocalDpi xmlns:a14="http://schemas.microsoft.com/office/drawing/2010/main" val="0"/>
              </a:ext>
            </a:extLst>
          </a:blip>
          <a:srcRect r="55028" b="7688"/>
          <a:stretch/>
        </p:blipFill>
        <p:spPr bwMode="auto">
          <a:xfrm>
            <a:off x="9492343" y="454081"/>
            <a:ext cx="2228470" cy="32234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media-cache-ak0.pinimg.com/custom_covers/216x146/415457203063972810_1393820877.jpg"/>
          <p:cNvPicPr>
            <a:picLocks noChangeAspect="1" noChangeArrowheads="1"/>
          </p:cNvPicPr>
          <p:nvPr/>
        </p:nvPicPr>
        <p:blipFill rotWithShape="1">
          <a:blip r:embed="rId5">
            <a:extLst>
              <a:ext uri="{28A0092B-C50C-407E-A947-70E740481C1C}">
                <a14:useLocalDpi xmlns:a14="http://schemas.microsoft.com/office/drawing/2010/main" val="0"/>
              </a:ext>
            </a:extLst>
          </a:blip>
          <a:srcRect l="3967" t="-924" r="14550" b="7774"/>
          <a:stretch/>
        </p:blipFill>
        <p:spPr bwMode="auto">
          <a:xfrm>
            <a:off x="7524792" y="3981597"/>
            <a:ext cx="2937139" cy="226960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f.tqn.com/y/teenadvice/1/W/V/F/-/-/17061825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5335" y="1546053"/>
            <a:ext cx="2530846" cy="188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44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345093" y="6496036"/>
            <a:ext cx="1846907" cy="369332"/>
          </a:xfrm>
          <a:prstGeom prst="rect">
            <a:avLst/>
          </a:prstGeom>
          <a:noFill/>
        </p:spPr>
        <p:txBody>
          <a:bodyPr wrap="square" rtlCol="0">
            <a:spAutoFit/>
          </a:bodyPr>
          <a:lstStyle/>
          <a:p>
            <a:pPr algn="r"/>
            <a:r>
              <a:rPr lang="en-US" dirty="0"/>
              <a:t>(6)</a:t>
            </a:r>
          </a:p>
        </p:txBody>
      </p:sp>
      <p:sp>
        <p:nvSpPr>
          <p:cNvPr id="3" name="Rectangle 2"/>
          <p:cNvSpPr/>
          <p:nvPr/>
        </p:nvSpPr>
        <p:spPr>
          <a:xfrm>
            <a:off x="3694071" y="801194"/>
            <a:ext cx="4803857" cy="5262979"/>
          </a:xfrm>
          <a:prstGeom prst="rect">
            <a:avLst/>
          </a:prstGeom>
        </p:spPr>
        <p:txBody>
          <a:bodyPr wrap="square">
            <a:spAutoFit/>
          </a:bodyPr>
          <a:lstStyle/>
          <a:p>
            <a:pPr fontAlgn="base"/>
            <a:r>
              <a:rPr lang="en-US" sz="2400" dirty="0"/>
              <a:t>“Those who have a broken heart and a contrite spirit are willing to do anything and everything that God asks of them, without resistance or resentment. </a:t>
            </a:r>
          </a:p>
          <a:p>
            <a:pPr fontAlgn="base"/>
            <a:endParaRPr lang="en-US" sz="2400" dirty="0"/>
          </a:p>
          <a:p>
            <a:pPr fontAlgn="base"/>
            <a:r>
              <a:rPr lang="en-US" sz="2400" dirty="0"/>
              <a:t>We cease doing things our way and learn to do them God’s way instead. </a:t>
            </a:r>
          </a:p>
          <a:p>
            <a:pPr fontAlgn="base"/>
            <a:endParaRPr lang="en-US" sz="2400" dirty="0"/>
          </a:p>
          <a:p>
            <a:pPr fontAlgn="base"/>
            <a:r>
              <a:rPr lang="en-US" sz="2400" dirty="0"/>
              <a:t>In such a condition of submissiveness, the Atonement can take effect and true repentance can occur.”</a:t>
            </a:r>
          </a:p>
        </p:txBody>
      </p:sp>
      <p:pic>
        <p:nvPicPr>
          <p:cNvPr id="4098" name="Picture 2" descr="Elder Bruce D. Po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36" y="86819"/>
            <a:ext cx="10668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cwfrantzen.files.wordpress.com/2012/08/contrite-heart1.jpg?w=516&amp;h=3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79915"/>
            <a:ext cx="2932886" cy="22747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1.bp.blogspot.com/_tmarOY-pfEw/S7LVje7fSQI/AAAAAAAAAAk/kOyZP2iN7_Q/s1600/broken_spirit+cover.jpg"/>
          <p:cNvPicPr>
            <a:picLocks noChangeAspect="1" noChangeArrowheads="1"/>
          </p:cNvPicPr>
          <p:nvPr/>
        </p:nvPicPr>
        <p:blipFill rotWithShape="1">
          <a:blip r:embed="rId5">
            <a:extLst>
              <a:ext uri="{28A0092B-C50C-407E-A947-70E740481C1C}">
                <a14:useLocalDpi xmlns:a14="http://schemas.microsoft.com/office/drawing/2010/main" val="0"/>
              </a:ext>
            </a:extLst>
          </a:blip>
          <a:srcRect l="55461" t="699" r="444" b="39297"/>
          <a:stretch/>
        </p:blipFill>
        <p:spPr bwMode="auto">
          <a:xfrm>
            <a:off x="8929820" y="370116"/>
            <a:ext cx="2830287" cy="2508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87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937"/>
            <a:ext cx="12192001" cy="769441"/>
          </a:xfrm>
          <a:prstGeom prst="rect">
            <a:avLst/>
          </a:prstGeom>
          <a:noFill/>
        </p:spPr>
        <p:txBody>
          <a:bodyPr wrap="square" rtlCol="0">
            <a:spAutoFit/>
          </a:bodyPr>
          <a:lstStyle/>
          <a:p>
            <a:pPr algn="ctr"/>
            <a:r>
              <a:rPr lang="en-US" sz="4400" dirty="0"/>
              <a:t>What Do These Objects Have In Common?</a:t>
            </a:r>
          </a:p>
        </p:txBody>
      </p:sp>
      <p:grpSp>
        <p:nvGrpSpPr>
          <p:cNvPr id="174" name="Group 173"/>
          <p:cNvGrpSpPr/>
          <p:nvPr/>
        </p:nvGrpSpPr>
        <p:grpSpPr>
          <a:xfrm>
            <a:off x="885713" y="1261700"/>
            <a:ext cx="1344715" cy="2535749"/>
            <a:chOff x="9046029" y="2846944"/>
            <a:chExt cx="1961664" cy="3699138"/>
          </a:xfrm>
        </p:grpSpPr>
        <p:grpSp>
          <p:nvGrpSpPr>
            <p:cNvPr id="175" name="Group 174"/>
            <p:cNvGrpSpPr/>
            <p:nvPr/>
          </p:nvGrpSpPr>
          <p:grpSpPr>
            <a:xfrm>
              <a:off x="9046029" y="2846944"/>
              <a:ext cx="1961664" cy="3699138"/>
              <a:chOff x="838200" y="76200"/>
              <a:chExt cx="2667000" cy="5029200"/>
            </a:xfrm>
          </p:grpSpPr>
          <p:grpSp>
            <p:nvGrpSpPr>
              <p:cNvPr id="178" name="Group 177"/>
              <p:cNvGrpSpPr/>
              <p:nvPr/>
            </p:nvGrpSpPr>
            <p:grpSpPr>
              <a:xfrm flipH="1">
                <a:off x="2209800" y="1447800"/>
                <a:ext cx="1295400" cy="3429000"/>
                <a:chOff x="685800" y="1447800"/>
                <a:chExt cx="1295400" cy="3124200"/>
              </a:xfrm>
            </p:grpSpPr>
            <p:sp>
              <p:nvSpPr>
                <p:cNvPr id="194" name="Bent Arrow 193"/>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Bent Arrow 19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9" name="Group 178"/>
              <p:cNvGrpSpPr/>
              <p:nvPr/>
            </p:nvGrpSpPr>
            <p:grpSpPr>
              <a:xfrm>
                <a:off x="838200" y="1447800"/>
                <a:ext cx="1295400" cy="3429000"/>
                <a:chOff x="685800" y="1447800"/>
                <a:chExt cx="1295400" cy="3429000"/>
              </a:xfrm>
            </p:grpSpPr>
            <p:sp>
              <p:nvSpPr>
                <p:cNvPr id="192" name="Bent Arrow 191"/>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Bent Arrow 19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0" name="Oval 179"/>
              <p:cNvSpPr/>
              <p:nvPr/>
            </p:nvSpPr>
            <p:spPr>
              <a:xfrm>
                <a:off x="1219201" y="1752600"/>
                <a:ext cx="1981200" cy="25908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Manual Operation 180"/>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lowchart: Manual Operation 181"/>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83"/>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onut 184"/>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Rounded Rectangle 185"/>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186"/>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187"/>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88"/>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Manual Operation 190"/>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Wave 175"/>
            <p:cNvSpPr/>
            <p:nvPr/>
          </p:nvSpPr>
          <p:spPr>
            <a:xfrm rot="17141728">
              <a:off x="9542434" y="4860953"/>
              <a:ext cx="1094694" cy="696379"/>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a:off x="9718600" y="5617641"/>
              <a:ext cx="586740" cy="153532"/>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0"/>
          <p:cNvGrpSpPr/>
          <p:nvPr/>
        </p:nvGrpSpPr>
        <p:grpSpPr>
          <a:xfrm rot="3290380">
            <a:off x="3366819" y="2662498"/>
            <a:ext cx="785192" cy="2016083"/>
            <a:chOff x="1752600" y="914400"/>
            <a:chExt cx="2144843" cy="5181600"/>
          </a:xfrm>
        </p:grpSpPr>
        <p:sp>
          <p:nvSpPr>
            <p:cNvPr id="197" name="Rounded Rectangle 196"/>
            <p:cNvSpPr/>
            <p:nvPr/>
          </p:nvSpPr>
          <p:spPr>
            <a:xfrm rot="5400000">
              <a:off x="2700518" y="4736160"/>
              <a:ext cx="1219200" cy="457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197"/>
            <p:cNvSpPr/>
            <p:nvPr/>
          </p:nvSpPr>
          <p:spPr>
            <a:xfrm>
              <a:off x="2209800" y="2286000"/>
              <a:ext cx="1219200" cy="37338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a:off x="2209800" y="5638800"/>
              <a:ext cx="1219200" cy="457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rot="10800000">
              <a:off x="1752600" y="1143000"/>
              <a:ext cx="2133600" cy="1173480"/>
            </a:xfrm>
            <a:prstGeom prst="trapezoid">
              <a:avLst>
                <a:gd name="adj" fmla="val 4671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200"/>
            <p:cNvSpPr/>
            <p:nvPr/>
          </p:nvSpPr>
          <p:spPr>
            <a:xfrm>
              <a:off x="2209800" y="2133600"/>
              <a:ext cx="1219200" cy="457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1768839" y="914400"/>
              <a:ext cx="2128604" cy="40473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p:cNvGrpSpPr/>
          <p:nvPr/>
        </p:nvGrpSpPr>
        <p:grpSpPr>
          <a:xfrm>
            <a:off x="5253608" y="4113237"/>
            <a:ext cx="2057400" cy="2286000"/>
            <a:chOff x="6324600" y="228600"/>
            <a:chExt cx="2057400" cy="2286000"/>
          </a:xfrm>
        </p:grpSpPr>
        <p:sp>
          <p:nvSpPr>
            <p:cNvPr id="207" name="Oval 206"/>
            <p:cNvSpPr/>
            <p:nvPr/>
          </p:nvSpPr>
          <p:spPr>
            <a:xfrm>
              <a:off x="6477000" y="533400"/>
              <a:ext cx="1828800" cy="182880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Donut 207"/>
            <p:cNvSpPr/>
            <p:nvPr/>
          </p:nvSpPr>
          <p:spPr>
            <a:xfrm>
              <a:off x="6324600" y="381000"/>
              <a:ext cx="2057400" cy="2133600"/>
            </a:xfrm>
            <a:prstGeom prst="donut">
              <a:avLst>
                <a:gd name="adj" fmla="val 12049"/>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4-Point Star 208"/>
            <p:cNvSpPr/>
            <p:nvPr/>
          </p:nvSpPr>
          <p:spPr>
            <a:xfrm rot="8011664">
              <a:off x="6708966" y="802358"/>
              <a:ext cx="1300107" cy="1300107"/>
            </a:xfrm>
            <a:prstGeom prst="star4">
              <a:avLst>
                <a:gd name="adj" fmla="val 8428"/>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4-Point Star 209"/>
            <p:cNvSpPr/>
            <p:nvPr/>
          </p:nvSpPr>
          <p:spPr>
            <a:xfrm>
              <a:off x="6400800" y="457200"/>
              <a:ext cx="1905000" cy="1981200"/>
            </a:xfrm>
            <a:prstGeom prst="star4">
              <a:avLst>
                <a:gd name="adj" fmla="val 8428"/>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p:cNvSpPr txBox="1"/>
            <p:nvPr/>
          </p:nvSpPr>
          <p:spPr>
            <a:xfrm>
              <a:off x="7086600" y="228600"/>
              <a:ext cx="533400" cy="584775"/>
            </a:xfrm>
            <a:prstGeom prst="rect">
              <a:avLst/>
            </a:prstGeom>
            <a:noFill/>
          </p:spPr>
          <p:txBody>
            <a:bodyPr wrap="square" rtlCol="0">
              <a:spAutoFit/>
            </a:bodyPr>
            <a:lstStyle/>
            <a:p>
              <a:pPr algn="ctr"/>
              <a:r>
                <a:rPr lang="en-US" sz="3200" b="1" dirty="0">
                  <a:solidFill>
                    <a:schemeClr val="bg1"/>
                  </a:solidFill>
                  <a:latin typeface="Abadi" panose="020B0604020104020204" pitchFamily="34" charset="0"/>
                </a:rPr>
                <a:t>N</a:t>
              </a:r>
            </a:p>
          </p:txBody>
        </p:sp>
        <p:sp>
          <p:nvSpPr>
            <p:cNvPr id="212" name="6-Point Star 211"/>
            <p:cNvSpPr/>
            <p:nvPr/>
          </p:nvSpPr>
          <p:spPr>
            <a:xfrm>
              <a:off x="7162800" y="1219200"/>
              <a:ext cx="381000" cy="457200"/>
            </a:xfrm>
            <a:prstGeom prst="star6">
              <a:avLst>
                <a:gd name="adj" fmla="val 13574"/>
                <a:gd name="hf" fmla="val 11547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36"/>
          <p:cNvGrpSpPr/>
          <p:nvPr/>
        </p:nvGrpSpPr>
        <p:grpSpPr>
          <a:xfrm>
            <a:off x="10286550" y="1718485"/>
            <a:ext cx="1405729" cy="3809071"/>
            <a:chOff x="2971799" y="152400"/>
            <a:chExt cx="2362201" cy="6400800"/>
          </a:xfrm>
        </p:grpSpPr>
        <p:sp>
          <p:nvSpPr>
            <p:cNvPr id="214" name="Flowchart: Extract 213"/>
            <p:cNvSpPr/>
            <p:nvPr/>
          </p:nvSpPr>
          <p:spPr>
            <a:xfrm>
              <a:off x="4038600" y="152400"/>
              <a:ext cx="304800" cy="762000"/>
            </a:xfrm>
            <a:prstGeom prst="flowChartExtra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lowchart: Off-page Connector 214"/>
            <p:cNvSpPr/>
            <p:nvPr/>
          </p:nvSpPr>
          <p:spPr>
            <a:xfrm rot="10800000">
              <a:off x="3429000" y="609600"/>
              <a:ext cx="1524000" cy="1447800"/>
            </a:xfrm>
            <a:prstGeom prst="flowChartOffpageConnector">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lowchart: Manual Operation 215"/>
            <p:cNvSpPr/>
            <p:nvPr/>
          </p:nvSpPr>
          <p:spPr>
            <a:xfrm rot="10800000">
              <a:off x="2971800" y="2094053"/>
              <a:ext cx="2362200" cy="4459147"/>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3376749" y="1964803"/>
              <a:ext cx="1619794" cy="129251"/>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8" name="Parallelogram 217"/>
            <p:cNvSpPr/>
            <p:nvPr/>
          </p:nvSpPr>
          <p:spPr>
            <a:xfrm rot="5400000" flipV="1">
              <a:off x="3674434" y="2889266"/>
              <a:ext cx="889441" cy="1754777"/>
            </a:xfrm>
            <a:prstGeom prst="parallelogram">
              <a:avLst>
                <a:gd name="adj" fmla="val 6212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Parallelogram 218"/>
            <p:cNvSpPr/>
            <p:nvPr/>
          </p:nvSpPr>
          <p:spPr>
            <a:xfrm rot="5400000" flipV="1">
              <a:off x="3642121" y="3820601"/>
              <a:ext cx="954066" cy="2024743"/>
            </a:xfrm>
            <a:prstGeom prst="parallelogram">
              <a:avLst>
                <a:gd name="adj" fmla="val 6212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Parallelogram 219"/>
            <p:cNvSpPr/>
            <p:nvPr/>
          </p:nvSpPr>
          <p:spPr>
            <a:xfrm rot="5400000" flipV="1">
              <a:off x="3642121" y="4913499"/>
              <a:ext cx="954066" cy="2294709"/>
            </a:xfrm>
            <a:prstGeom prst="parallelogram">
              <a:avLst>
                <a:gd name="adj" fmla="val 6212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lowchart: Delay 220"/>
            <p:cNvSpPr/>
            <p:nvPr/>
          </p:nvSpPr>
          <p:spPr>
            <a:xfrm rot="16200000">
              <a:off x="3198636" y="3955290"/>
              <a:ext cx="1098630" cy="607423"/>
            </a:xfrm>
            <a:prstGeom prst="flowChartDelay">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lowchart: Delay 221"/>
            <p:cNvSpPr/>
            <p:nvPr/>
          </p:nvSpPr>
          <p:spPr>
            <a:xfrm rot="16200000">
              <a:off x="4143516" y="5377047"/>
              <a:ext cx="1098630" cy="607423"/>
            </a:xfrm>
            <a:prstGeom prst="flowChartDelay">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a:off x="3276600" y="2667000"/>
              <a:ext cx="1752600" cy="762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rot="5400000" flipV="1">
              <a:off x="3329942" y="2948940"/>
              <a:ext cx="533400" cy="12192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rot="5400000" flipV="1">
              <a:off x="3604260" y="2948940"/>
              <a:ext cx="533400" cy="12192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rot="5400000" flipV="1">
              <a:off x="3878578" y="2948940"/>
              <a:ext cx="533400" cy="12192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rot="5400000" flipV="1">
              <a:off x="4152896" y="2948940"/>
              <a:ext cx="533400" cy="12192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rot="5400000" flipV="1">
              <a:off x="4427214" y="2948940"/>
              <a:ext cx="533400" cy="12192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gonal Stripe 228"/>
            <p:cNvSpPr/>
            <p:nvPr/>
          </p:nvSpPr>
          <p:spPr>
            <a:xfrm rot="13900147">
              <a:off x="3563877" y="2484723"/>
              <a:ext cx="1245540" cy="1551644"/>
            </a:xfrm>
            <a:prstGeom prst="diagStripe">
              <a:avLst>
                <a:gd name="adj" fmla="val 84919"/>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Diamond 229"/>
            <p:cNvSpPr/>
            <p:nvPr/>
          </p:nvSpPr>
          <p:spPr>
            <a:xfrm>
              <a:off x="4038600" y="304800"/>
              <a:ext cx="304800" cy="304800"/>
            </a:xfrm>
            <a:prstGeom prst="diamon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lowchart: Off-page Connector 230"/>
            <p:cNvSpPr/>
            <p:nvPr/>
          </p:nvSpPr>
          <p:spPr>
            <a:xfrm rot="10800000">
              <a:off x="3505200" y="685800"/>
              <a:ext cx="1371600" cy="1295400"/>
            </a:xfrm>
            <a:prstGeom prst="flowChartOffpageConnector">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ardrop 231"/>
            <p:cNvSpPr/>
            <p:nvPr/>
          </p:nvSpPr>
          <p:spPr>
            <a:xfrm rot="8066987">
              <a:off x="3760539" y="854463"/>
              <a:ext cx="829467" cy="850138"/>
            </a:xfrm>
            <a:prstGeom prst="teardrop">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3962400" y="1828800"/>
              <a:ext cx="404949" cy="1292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3962400" y="1676400"/>
              <a:ext cx="404949" cy="1292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AutoShape 2" descr="https://openclipart.org/download/230166/map_ico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35" name="Group 234"/>
          <p:cNvGrpSpPr/>
          <p:nvPr/>
        </p:nvGrpSpPr>
        <p:grpSpPr>
          <a:xfrm>
            <a:off x="6601698" y="1399663"/>
            <a:ext cx="2411627" cy="2672912"/>
            <a:chOff x="4997452" y="2826530"/>
            <a:chExt cx="2411627" cy="2672912"/>
          </a:xfrm>
        </p:grpSpPr>
        <p:sp>
          <p:nvSpPr>
            <p:cNvPr id="236" name="Rectangle 235"/>
            <p:cNvSpPr/>
            <p:nvPr/>
          </p:nvSpPr>
          <p:spPr>
            <a:xfrm>
              <a:off x="4997452" y="2826530"/>
              <a:ext cx="990600" cy="2659870"/>
            </a:xfrm>
            <a:prstGeom prst="rect">
              <a:avLst/>
            </a:prstGeom>
            <a:solidFill>
              <a:schemeClr val="accent1">
                <a:lumMod val="20000"/>
                <a:lumOff val="80000"/>
              </a:schemeClr>
            </a:solidFill>
            <a:ln w="9525">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flipV="1">
              <a:off x="5706762" y="2839572"/>
              <a:ext cx="990600" cy="2659870"/>
            </a:xfrm>
            <a:prstGeom prst="rect">
              <a:avLst/>
            </a:prstGeom>
            <a:solidFill>
              <a:schemeClr val="accent1">
                <a:lumMod val="20000"/>
                <a:lumOff val="80000"/>
              </a:schemeClr>
            </a:solidFill>
            <a:ln w="9525">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6418479" y="2838887"/>
              <a:ext cx="990600" cy="2659870"/>
            </a:xfrm>
            <a:prstGeom prst="rect">
              <a:avLst/>
            </a:prstGeom>
            <a:solidFill>
              <a:schemeClr val="accent1">
                <a:lumMod val="20000"/>
                <a:lumOff val="80000"/>
              </a:schemeClr>
            </a:solidFill>
            <a:ln w="9525">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238"/>
            <p:cNvSpPr/>
            <p:nvPr/>
          </p:nvSpPr>
          <p:spPr>
            <a:xfrm>
              <a:off x="5259432" y="3269490"/>
              <a:ext cx="535459" cy="537813"/>
            </a:xfrm>
            <a:custGeom>
              <a:avLst/>
              <a:gdLst>
                <a:gd name="connsiteX0" fmla="*/ 527221 w 996778"/>
                <a:gd name="connsiteY0" fmla="*/ 233013 h 842613"/>
                <a:gd name="connsiteX1" fmla="*/ 527221 w 996778"/>
                <a:gd name="connsiteY1" fmla="*/ 233013 h 842613"/>
                <a:gd name="connsiteX2" fmla="*/ 461318 w 996778"/>
                <a:gd name="connsiteY2" fmla="*/ 191824 h 842613"/>
                <a:gd name="connsiteX3" fmla="*/ 444843 w 996778"/>
                <a:gd name="connsiteY3" fmla="*/ 167110 h 842613"/>
                <a:gd name="connsiteX4" fmla="*/ 395416 w 996778"/>
                <a:gd name="connsiteY4" fmla="*/ 117683 h 842613"/>
                <a:gd name="connsiteX5" fmla="*/ 337751 w 996778"/>
                <a:gd name="connsiteY5" fmla="*/ 51781 h 842613"/>
                <a:gd name="connsiteX6" fmla="*/ 288324 w 996778"/>
                <a:gd name="connsiteY6" fmla="*/ 10591 h 842613"/>
                <a:gd name="connsiteX7" fmla="*/ 238897 w 996778"/>
                <a:gd name="connsiteY7" fmla="*/ 2354 h 842613"/>
                <a:gd name="connsiteX8" fmla="*/ 82378 w 996778"/>
                <a:gd name="connsiteY8" fmla="*/ 27067 h 842613"/>
                <a:gd name="connsiteX9" fmla="*/ 74140 w 996778"/>
                <a:gd name="connsiteY9" fmla="*/ 51781 h 842613"/>
                <a:gd name="connsiteX10" fmla="*/ 74140 w 996778"/>
                <a:gd name="connsiteY10" fmla="*/ 241251 h 842613"/>
                <a:gd name="connsiteX11" fmla="*/ 57664 w 996778"/>
                <a:gd name="connsiteY11" fmla="*/ 265964 h 842613"/>
                <a:gd name="connsiteX12" fmla="*/ 41189 w 996778"/>
                <a:gd name="connsiteY12" fmla="*/ 331867 h 842613"/>
                <a:gd name="connsiteX13" fmla="*/ 32951 w 996778"/>
                <a:gd name="connsiteY13" fmla="*/ 356581 h 842613"/>
                <a:gd name="connsiteX14" fmla="*/ 24713 w 996778"/>
                <a:gd name="connsiteY14" fmla="*/ 397770 h 842613"/>
                <a:gd name="connsiteX15" fmla="*/ 0 w 996778"/>
                <a:gd name="connsiteY15" fmla="*/ 471910 h 842613"/>
                <a:gd name="connsiteX16" fmla="*/ 8237 w 996778"/>
                <a:gd name="connsiteY16" fmla="*/ 669618 h 842613"/>
                <a:gd name="connsiteX17" fmla="*/ 16475 w 996778"/>
                <a:gd name="connsiteY17" fmla="*/ 694332 h 842613"/>
                <a:gd name="connsiteX18" fmla="*/ 41189 w 996778"/>
                <a:gd name="connsiteY18" fmla="*/ 719045 h 842613"/>
                <a:gd name="connsiteX19" fmla="*/ 65902 w 996778"/>
                <a:gd name="connsiteY19" fmla="*/ 735521 h 842613"/>
                <a:gd name="connsiteX20" fmla="*/ 156518 w 996778"/>
                <a:gd name="connsiteY20" fmla="*/ 743759 h 842613"/>
                <a:gd name="connsiteX21" fmla="*/ 214183 w 996778"/>
                <a:gd name="connsiteY21" fmla="*/ 751997 h 842613"/>
                <a:gd name="connsiteX22" fmla="*/ 321275 w 996778"/>
                <a:gd name="connsiteY22" fmla="*/ 768472 h 842613"/>
                <a:gd name="connsiteX23" fmla="*/ 370702 w 996778"/>
                <a:gd name="connsiteY23" fmla="*/ 784948 h 842613"/>
                <a:gd name="connsiteX24" fmla="*/ 609600 w 996778"/>
                <a:gd name="connsiteY24" fmla="*/ 793186 h 842613"/>
                <a:gd name="connsiteX25" fmla="*/ 659027 w 996778"/>
                <a:gd name="connsiteY25" fmla="*/ 809662 h 842613"/>
                <a:gd name="connsiteX26" fmla="*/ 708454 w 996778"/>
                <a:gd name="connsiteY26" fmla="*/ 834375 h 842613"/>
                <a:gd name="connsiteX27" fmla="*/ 766118 w 996778"/>
                <a:gd name="connsiteY27" fmla="*/ 842613 h 842613"/>
                <a:gd name="connsiteX28" fmla="*/ 972064 w 996778"/>
                <a:gd name="connsiteY28" fmla="*/ 826137 h 842613"/>
                <a:gd name="connsiteX29" fmla="*/ 996778 w 996778"/>
                <a:gd name="connsiteY29" fmla="*/ 743759 h 842613"/>
                <a:gd name="connsiteX30" fmla="*/ 988540 w 996778"/>
                <a:gd name="connsiteY30" fmla="*/ 628429 h 842613"/>
                <a:gd name="connsiteX31" fmla="*/ 972064 w 996778"/>
                <a:gd name="connsiteY31" fmla="*/ 579002 h 842613"/>
                <a:gd name="connsiteX32" fmla="*/ 963827 w 996778"/>
                <a:gd name="connsiteY32" fmla="*/ 554289 h 842613"/>
                <a:gd name="connsiteX33" fmla="*/ 939113 w 996778"/>
                <a:gd name="connsiteY33" fmla="*/ 521337 h 842613"/>
                <a:gd name="connsiteX34" fmla="*/ 864973 w 996778"/>
                <a:gd name="connsiteY34" fmla="*/ 480148 h 842613"/>
                <a:gd name="connsiteX35" fmla="*/ 832021 w 996778"/>
                <a:gd name="connsiteY35" fmla="*/ 455435 h 842613"/>
                <a:gd name="connsiteX36" fmla="*/ 782594 w 996778"/>
                <a:gd name="connsiteY36" fmla="*/ 438959 h 842613"/>
                <a:gd name="connsiteX37" fmla="*/ 757881 w 996778"/>
                <a:gd name="connsiteY37" fmla="*/ 430721 h 842613"/>
                <a:gd name="connsiteX38" fmla="*/ 683740 w 996778"/>
                <a:gd name="connsiteY38" fmla="*/ 389532 h 842613"/>
                <a:gd name="connsiteX39" fmla="*/ 634313 w 996778"/>
                <a:gd name="connsiteY39" fmla="*/ 356581 h 842613"/>
                <a:gd name="connsiteX40" fmla="*/ 609600 w 996778"/>
                <a:gd name="connsiteY40" fmla="*/ 340105 h 842613"/>
                <a:gd name="connsiteX41" fmla="*/ 568410 w 996778"/>
                <a:gd name="connsiteY41" fmla="*/ 298916 h 842613"/>
                <a:gd name="connsiteX42" fmla="*/ 551935 w 996778"/>
                <a:gd name="connsiteY42" fmla="*/ 274202 h 842613"/>
                <a:gd name="connsiteX43" fmla="*/ 527221 w 996778"/>
                <a:gd name="connsiteY43" fmla="*/ 249489 h 842613"/>
                <a:gd name="connsiteX44" fmla="*/ 527221 w 996778"/>
                <a:gd name="connsiteY44" fmla="*/ 233013 h 84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6778" h="842613">
                  <a:moveTo>
                    <a:pt x="527221" y="233013"/>
                  </a:moveTo>
                  <a:lnTo>
                    <a:pt x="527221" y="233013"/>
                  </a:lnTo>
                  <a:cubicBezTo>
                    <a:pt x="505253" y="219283"/>
                    <a:pt x="481547" y="208007"/>
                    <a:pt x="461318" y="191824"/>
                  </a:cubicBezTo>
                  <a:cubicBezTo>
                    <a:pt x="453587" y="185639"/>
                    <a:pt x="451421" y="174510"/>
                    <a:pt x="444843" y="167110"/>
                  </a:cubicBezTo>
                  <a:cubicBezTo>
                    <a:pt x="429363" y="149695"/>
                    <a:pt x="408341" y="137070"/>
                    <a:pt x="395416" y="117683"/>
                  </a:cubicBezTo>
                  <a:cubicBezTo>
                    <a:pt x="336375" y="29123"/>
                    <a:pt x="389238" y="94687"/>
                    <a:pt x="337751" y="51781"/>
                  </a:cubicBezTo>
                  <a:cubicBezTo>
                    <a:pt x="322458" y="39037"/>
                    <a:pt x="308775" y="17408"/>
                    <a:pt x="288324" y="10591"/>
                  </a:cubicBezTo>
                  <a:cubicBezTo>
                    <a:pt x="272478" y="5309"/>
                    <a:pt x="255373" y="5100"/>
                    <a:pt x="238897" y="2354"/>
                  </a:cubicBezTo>
                  <a:cubicBezTo>
                    <a:pt x="231184" y="2836"/>
                    <a:pt x="113587" y="-11945"/>
                    <a:pt x="82378" y="27067"/>
                  </a:cubicBezTo>
                  <a:cubicBezTo>
                    <a:pt x="76953" y="33848"/>
                    <a:pt x="76886" y="43543"/>
                    <a:pt x="74140" y="51781"/>
                  </a:cubicBezTo>
                  <a:cubicBezTo>
                    <a:pt x="81055" y="127843"/>
                    <a:pt x="89603" y="163938"/>
                    <a:pt x="74140" y="241251"/>
                  </a:cubicBezTo>
                  <a:cubicBezTo>
                    <a:pt x="72198" y="250959"/>
                    <a:pt x="63156" y="257726"/>
                    <a:pt x="57664" y="265964"/>
                  </a:cubicBezTo>
                  <a:cubicBezTo>
                    <a:pt x="52172" y="287932"/>
                    <a:pt x="48350" y="310385"/>
                    <a:pt x="41189" y="331867"/>
                  </a:cubicBezTo>
                  <a:cubicBezTo>
                    <a:pt x="38443" y="340105"/>
                    <a:pt x="35057" y="348157"/>
                    <a:pt x="32951" y="356581"/>
                  </a:cubicBezTo>
                  <a:cubicBezTo>
                    <a:pt x="29555" y="370165"/>
                    <a:pt x="28560" y="384307"/>
                    <a:pt x="24713" y="397770"/>
                  </a:cubicBezTo>
                  <a:cubicBezTo>
                    <a:pt x="17557" y="422818"/>
                    <a:pt x="0" y="471910"/>
                    <a:pt x="0" y="471910"/>
                  </a:cubicBezTo>
                  <a:cubicBezTo>
                    <a:pt x="2746" y="537813"/>
                    <a:pt x="3365" y="603838"/>
                    <a:pt x="8237" y="669618"/>
                  </a:cubicBezTo>
                  <a:cubicBezTo>
                    <a:pt x="8878" y="678278"/>
                    <a:pt x="11658" y="687107"/>
                    <a:pt x="16475" y="694332"/>
                  </a:cubicBezTo>
                  <a:cubicBezTo>
                    <a:pt x="22937" y="704025"/>
                    <a:pt x="32239" y="711587"/>
                    <a:pt x="41189" y="719045"/>
                  </a:cubicBezTo>
                  <a:cubicBezTo>
                    <a:pt x="48795" y="725383"/>
                    <a:pt x="56221" y="733446"/>
                    <a:pt x="65902" y="735521"/>
                  </a:cubicBezTo>
                  <a:cubicBezTo>
                    <a:pt x="95559" y="741876"/>
                    <a:pt x="126374" y="740410"/>
                    <a:pt x="156518" y="743759"/>
                  </a:cubicBezTo>
                  <a:cubicBezTo>
                    <a:pt x="175816" y="745903"/>
                    <a:pt x="194961" y="749251"/>
                    <a:pt x="214183" y="751997"/>
                  </a:cubicBezTo>
                  <a:cubicBezTo>
                    <a:pt x="282262" y="774690"/>
                    <a:pt x="175643" y="741166"/>
                    <a:pt x="321275" y="768472"/>
                  </a:cubicBezTo>
                  <a:cubicBezTo>
                    <a:pt x="338344" y="771672"/>
                    <a:pt x="353345" y="784349"/>
                    <a:pt x="370702" y="784948"/>
                  </a:cubicBezTo>
                  <a:lnTo>
                    <a:pt x="609600" y="793186"/>
                  </a:lnTo>
                  <a:cubicBezTo>
                    <a:pt x="626076" y="798678"/>
                    <a:pt x="644577" y="800029"/>
                    <a:pt x="659027" y="809662"/>
                  </a:cubicBezTo>
                  <a:cubicBezTo>
                    <a:pt x="679855" y="823547"/>
                    <a:pt x="684092" y="829503"/>
                    <a:pt x="708454" y="834375"/>
                  </a:cubicBezTo>
                  <a:cubicBezTo>
                    <a:pt x="727493" y="838183"/>
                    <a:pt x="746897" y="839867"/>
                    <a:pt x="766118" y="842613"/>
                  </a:cubicBezTo>
                  <a:cubicBezTo>
                    <a:pt x="834767" y="837121"/>
                    <a:pt x="906034" y="845702"/>
                    <a:pt x="972064" y="826137"/>
                  </a:cubicBezTo>
                  <a:cubicBezTo>
                    <a:pt x="977479" y="824533"/>
                    <a:pt x="993873" y="755380"/>
                    <a:pt x="996778" y="743759"/>
                  </a:cubicBezTo>
                  <a:cubicBezTo>
                    <a:pt x="994032" y="705316"/>
                    <a:pt x="994257" y="666544"/>
                    <a:pt x="988540" y="628429"/>
                  </a:cubicBezTo>
                  <a:cubicBezTo>
                    <a:pt x="985964" y="611254"/>
                    <a:pt x="977556" y="595478"/>
                    <a:pt x="972064" y="579002"/>
                  </a:cubicBezTo>
                  <a:cubicBezTo>
                    <a:pt x="969318" y="570764"/>
                    <a:pt x="969037" y="561236"/>
                    <a:pt x="963827" y="554289"/>
                  </a:cubicBezTo>
                  <a:cubicBezTo>
                    <a:pt x="955589" y="543305"/>
                    <a:pt x="949375" y="530459"/>
                    <a:pt x="939113" y="521337"/>
                  </a:cubicBezTo>
                  <a:cubicBezTo>
                    <a:pt x="905123" y="491124"/>
                    <a:pt x="898533" y="491335"/>
                    <a:pt x="864973" y="480148"/>
                  </a:cubicBezTo>
                  <a:cubicBezTo>
                    <a:pt x="853989" y="471910"/>
                    <a:pt x="844301" y="461575"/>
                    <a:pt x="832021" y="455435"/>
                  </a:cubicBezTo>
                  <a:cubicBezTo>
                    <a:pt x="816488" y="447668"/>
                    <a:pt x="799070" y="444451"/>
                    <a:pt x="782594" y="438959"/>
                  </a:cubicBezTo>
                  <a:cubicBezTo>
                    <a:pt x="774356" y="436213"/>
                    <a:pt x="765106" y="435538"/>
                    <a:pt x="757881" y="430721"/>
                  </a:cubicBezTo>
                  <a:cubicBezTo>
                    <a:pt x="701229" y="392953"/>
                    <a:pt x="727239" y="404032"/>
                    <a:pt x="683740" y="389532"/>
                  </a:cubicBezTo>
                  <a:lnTo>
                    <a:pt x="634313" y="356581"/>
                  </a:lnTo>
                  <a:lnTo>
                    <a:pt x="609600" y="340105"/>
                  </a:lnTo>
                  <a:cubicBezTo>
                    <a:pt x="565661" y="274196"/>
                    <a:pt x="623333" y="353839"/>
                    <a:pt x="568410" y="298916"/>
                  </a:cubicBezTo>
                  <a:cubicBezTo>
                    <a:pt x="561409" y="291915"/>
                    <a:pt x="558273" y="281808"/>
                    <a:pt x="551935" y="274202"/>
                  </a:cubicBezTo>
                  <a:cubicBezTo>
                    <a:pt x="544477" y="265252"/>
                    <a:pt x="535459" y="257727"/>
                    <a:pt x="527221" y="249489"/>
                  </a:cubicBezTo>
                  <a:lnTo>
                    <a:pt x="527221" y="233013"/>
                  </a:lnTo>
                  <a:close/>
                </a:path>
              </a:pathLst>
            </a:custGeom>
            <a:solidFill>
              <a:schemeClr val="accent3">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527473" y="4021637"/>
              <a:ext cx="304800" cy="270265"/>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5174021" y="4345607"/>
              <a:ext cx="304800" cy="270265"/>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5535551" y="4345606"/>
              <a:ext cx="304800" cy="270265"/>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Isosceles Triangle 242"/>
            <p:cNvSpPr/>
            <p:nvPr/>
          </p:nvSpPr>
          <p:spPr>
            <a:xfrm>
              <a:off x="6664135" y="3236833"/>
              <a:ext cx="376065" cy="315789"/>
            </a:xfrm>
            <a:prstGeom prst="triangle">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Isosceles Triangle 243"/>
            <p:cNvSpPr/>
            <p:nvPr/>
          </p:nvSpPr>
          <p:spPr>
            <a:xfrm>
              <a:off x="6848574" y="3394727"/>
              <a:ext cx="376065" cy="315789"/>
            </a:xfrm>
            <a:prstGeom prst="triangle">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Isosceles Triangle 244"/>
            <p:cNvSpPr/>
            <p:nvPr/>
          </p:nvSpPr>
          <p:spPr>
            <a:xfrm>
              <a:off x="6566953" y="3563110"/>
              <a:ext cx="376065" cy="315789"/>
            </a:xfrm>
            <a:prstGeom prst="triangle">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p:cNvSpPr/>
            <p:nvPr/>
          </p:nvSpPr>
          <p:spPr>
            <a:xfrm>
              <a:off x="5965978" y="3436047"/>
              <a:ext cx="535459" cy="1358991"/>
            </a:xfrm>
            <a:custGeom>
              <a:avLst/>
              <a:gdLst>
                <a:gd name="connsiteX0" fmla="*/ 527221 w 996778"/>
                <a:gd name="connsiteY0" fmla="*/ 233013 h 842613"/>
                <a:gd name="connsiteX1" fmla="*/ 527221 w 996778"/>
                <a:gd name="connsiteY1" fmla="*/ 233013 h 842613"/>
                <a:gd name="connsiteX2" fmla="*/ 461318 w 996778"/>
                <a:gd name="connsiteY2" fmla="*/ 191824 h 842613"/>
                <a:gd name="connsiteX3" fmla="*/ 444843 w 996778"/>
                <a:gd name="connsiteY3" fmla="*/ 167110 h 842613"/>
                <a:gd name="connsiteX4" fmla="*/ 395416 w 996778"/>
                <a:gd name="connsiteY4" fmla="*/ 117683 h 842613"/>
                <a:gd name="connsiteX5" fmla="*/ 337751 w 996778"/>
                <a:gd name="connsiteY5" fmla="*/ 51781 h 842613"/>
                <a:gd name="connsiteX6" fmla="*/ 288324 w 996778"/>
                <a:gd name="connsiteY6" fmla="*/ 10591 h 842613"/>
                <a:gd name="connsiteX7" fmla="*/ 238897 w 996778"/>
                <a:gd name="connsiteY7" fmla="*/ 2354 h 842613"/>
                <a:gd name="connsiteX8" fmla="*/ 82378 w 996778"/>
                <a:gd name="connsiteY8" fmla="*/ 27067 h 842613"/>
                <a:gd name="connsiteX9" fmla="*/ 74140 w 996778"/>
                <a:gd name="connsiteY9" fmla="*/ 51781 h 842613"/>
                <a:gd name="connsiteX10" fmla="*/ 74140 w 996778"/>
                <a:gd name="connsiteY10" fmla="*/ 241251 h 842613"/>
                <a:gd name="connsiteX11" fmla="*/ 57664 w 996778"/>
                <a:gd name="connsiteY11" fmla="*/ 265964 h 842613"/>
                <a:gd name="connsiteX12" fmla="*/ 41189 w 996778"/>
                <a:gd name="connsiteY12" fmla="*/ 331867 h 842613"/>
                <a:gd name="connsiteX13" fmla="*/ 32951 w 996778"/>
                <a:gd name="connsiteY13" fmla="*/ 356581 h 842613"/>
                <a:gd name="connsiteX14" fmla="*/ 24713 w 996778"/>
                <a:gd name="connsiteY14" fmla="*/ 397770 h 842613"/>
                <a:gd name="connsiteX15" fmla="*/ 0 w 996778"/>
                <a:gd name="connsiteY15" fmla="*/ 471910 h 842613"/>
                <a:gd name="connsiteX16" fmla="*/ 8237 w 996778"/>
                <a:gd name="connsiteY16" fmla="*/ 669618 h 842613"/>
                <a:gd name="connsiteX17" fmla="*/ 16475 w 996778"/>
                <a:gd name="connsiteY17" fmla="*/ 694332 h 842613"/>
                <a:gd name="connsiteX18" fmla="*/ 41189 w 996778"/>
                <a:gd name="connsiteY18" fmla="*/ 719045 h 842613"/>
                <a:gd name="connsiteX19" fmla="*/ 65902 w 996778"/>
                <a:gd name="connsiteY19" fmla="*/ 735521 h 842613"/>
                <a:gd name="connsiteX20" fmla="*/ 156518 w 996778"/>
                <a:gd name="connsiteY20" fmla="*/ 743759 h 842613"/>
                <a:gd name="connsiteX21" fmla="*/ 214183 w 996778"/>
                <a:gd name="connsiteY21" fmla="*/ 751997 h 842613"/>
                <a:gd name="connsiteX22" fmla="*/ 321275 w 996778"/>
                <a:gd name="connsiteY22" fmla="*/ 768472 h 842613"/>
                <a:gd name="connsiteX23" fmla="*/ 370702 w 996778"/>
                <a:gd name="connsiteY23" fmla="*/ 784948 h 842613"/>
                <a:gd name="connsiteX24" fmla="*/ 609600 w 996778"/>
                <a:gd name="connsiteY24" fmla="*/ 793186 h 842613"/>
                <a:gd name="connsiteX25" fmla="*/ 659027 w 996778"/>
                <a:gd name="connsiteY25" fmla="*/ 809662 h 842613"/>
                <a:gd name="connsiteX26" fmla="*/ 708454 w 996778"/>
                <a:gd name="connsiteY26" fmla="*/ 834375 h 842613"/>
                <a:gd name="connsiteX27" fmla="*/ 766118 w 996778"/>
                <a:gd name="connsiteY27" fmla="*/ 842613 h 842613"/>
                <a:gd name="connsiteX28" fmla="*/ 972064 w 996778"/>
                <a:gd name="connsiteY28" fmla="*/ 826137 h 842613"/>
                <a:gd name="connsiteX29" fmla="*/ 996778 w 996778"/>
                <a:gd name="connsiteY29" fmla="*/ 743759 h 842613"/>
                <a:gd name="connsiteX30" fmla="*/ 988540 w 996778"/>
                <a:gd name="connsiteY30" fmla="*/ 628429 h 842613"/>
                <a:gd name="connsiteX31" fmla="*/ 972064 w 996778"/>
                <a:gd name="connsiteY31" fmla="*/ 579002 h 842613"/>
                <a:gd name="connsiteX32" fmla="*/ 963827 w 996778"/>
                <a:gd name="connsiteY32" fmla="*/ 554289 h 842613"/>
                <a:gd name="connsiteX33" fmla="*/ 939113 w 996778"/>
                <a:gd name="connsiteY33" fmla="*/ 521337 h 842613"/>
                <a:gd name="connsiteX34" fmla="*/ 864973 w 996778"/>
                <a:gd name="connsiteY34" fmla="*/ 480148 h 842613"/>
                <a:gd name="connsiteX35" fmla="*/ 832021 w 996778"/>
                <a:gd name="connsiteY35" fmla="*/ 455435 h 842613"/>
                <a:gd name="connsiteX36" fmla="*/ 782594 w 996778"/>
                <a:gd name="connsiteY36" fmla="*/ 438959 h 842613"/>
                <a:gd name="connsiteX37" fmla="*/ 757881 w 996778"/>
                <a:gd name="connsiteY37" fmla="*/ 430721 h 842613"/>
                <a:gd name="connsiteX38" fmla="*/ 683740 w 996778"/>
                <a:gd name="connsiteY38" fmla="*/ 389532 h 842613"/>
                <a:gd name="connsiteX39" fmla="*/ 634313 w 996778"/>
                <a:gd name="connsiteY39" fmla="*/ 356581 h 842613"/>
                <a:gd name="connsiteX40" fmla="*/ 609600 w 996778"/>
                <a:gd name="connsiteY40" fmla="*/ 340105 h 842613"/>
                <a:gd name="connsiteX41" fmla="*/ 568410 w 996778"/>
                <a:gd name="connsiteY41" fmla="*/ 298916 h 842613"/>
                <a:gd name="connsiteX42" fmla="*/ 551935 w 996778"/>
                <a:gd name="connsiteY42" fmla="*/ 274202 h 842613"/>
                <a:gd name="connsiteX43" fmla="*/ 527221 w 996778"/>
                <a:gd name="connsiteY43" fmla="*/ 249489 h 842613"/>
                <a:gd name="connsiteX44" fmla="*/ 527221 w 996778"/>
                <a:gd name="connsiteY44" fmla="*/ 233013 h 84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6778" h="842613">
                  <a:moveTo>
                    <a:pt x="527221" y="233013"/>
                  </a:moveTo>
                  <a:lnTo>
                    <a:pt x="527221" y="233013"/>
                  </a:lnTo>
                  <a:cubicBezTo>
                    <a:pt x="505253" y="219283"/>
                    <a:pt x="481547" y="208007"/>
                    <a:pt x="461318" y="191824"/>
                  </a:cubicBezTo>
                  <a:cubicBezTo>
                    <a:pt x="453587" y="185639"/>
                    <a:pt x="451421" y="174510"/>
                    <a:pt x="444843" y="167110"/>
                  </a:cubicBezTo>
                  <a:cubicBezTo>
                    <a:pt x="429363" y="149695"/>
                    <a:pt x="408341" y="137070"/>
                    <a:pt x="395416" y="117683"/>
                  </a:cubicBezTo>
                  <a:cubicBezTo>
                    <a:pt x="336375" y="29123"/>
                    <a:pt x="389238" y="94687"/>
                    <a:pt x="337751" y="51781"/>
                  </a:cubicBezTo>
                  <a:cubicBezTo>
                    <a:pt x="322458" y="39037"/>
                    <a:pt x="308775" y="17408"/>
                    <a:pt x="288324" y="10591"/>
                  </a:cubicBezTo>
                  <a:cubicBezTo>
                    <a:pt x="272478" y="5309"/>
                    <a:pt x="255373" y="5100"/>
                    <a:pt x="238897" y="2354"/>
                  </a:cubicBezTo>
                  <a:cubicBezTo>
                    <a:pt x="231184" y="2836"/>
                    <a:pt x="113587" y="-11945"/>
                    <a:pt x="82378" y="27067"/>
                  </a:cubicBezTo>
                  <a:cubicBezTo>
                    <a:pt x="76953" y="33848"/>
                    <a:pt x="76886" y="43543"/>
                    <a:pt x="74140" y="51781"/>
                  </a:cubicBezTo>
                  <a:cubicBezTo>
                    <a:pt x="81055" y="127843"/>
                    <a:pt x="89603" y="163938"/>
                    <a:pt x="74140" y="241251"/>
                  </a:cubicBezTo>
                  <a:cubicBezTo>
                    <a:pt x="72198" y="250959"/>
                    <a:pt x="63156" y="257726"/>
                    <a:pt x="57664" y="265964"/>
                  </a:cubicBezTo>
                  <a:cubicBezTo>
                    <a:pt x="52172" y="287932"/>
                    <a:pt x="48350" y="310385"/>
                    <a:pt x="41189" y="331867"/>
                  </a:cubicBezTo>
                  <a:cubicBezTo>
                    <a:pt x="38443" y="340105"/>
                    <a:pt x="35057" y="348157"/>
                    <a:pt x="32951" y="356581"/>
                  </a:cubicBezTo>
                  <a:cubicBezTo>
                    <a:pt x="29555" y="370165"/>
                    <a:pt x="28560" y="384307"/>
                    <a:pt x="24713" y="397770"/>
                  </a:cubicBezTo>
                  <a:cubicBezTo>
                    <a:pt x="17557" y="422818"/>
                    <a:pt x="0" y="471910"/>
                    <a:pt x="0" y="471910"/>
                  </a:cubicBezTo>
                  <a:cubicBezTo>
                    <a:pt x="2746" y="537813"/>
                    <a:pt x="3365" y="603838"/>
                    <a:pt x="8237" y="669618"/>
                  </a:cubicBezTo>
                  <a:cubicBezTo>
                    <a:pt x="8878" y="678278"/>
                    <a:pt x="11658" y="687107"/>
                    <a:pt x="16475" y="694332"/>
                  </a:cubicBezTo>
                  <a:cubicBezTo>
                    <a:pt x="22937" y="704025"/>
                    <a:pt x="32239" y="711587"/>
                    <a:pt x="41189" y="719045"/>
                  </a:cubicBezTo>
                  <a:cubicBezTo>
                    <a:pt x="48795" y="725383"/>
                    <a:pt x="56221" y="733446"/>
                    <a:pt x="65902" y="735521"/>
                  </a:cubicBezTo>
                  <a:cubicBezTo>
                    <a:pt x="95559" y="741876"/>
                    <a:pt x="126374" y="740410"/>
                    <a:pt x="156518" y="743759"/>
                  </a:cubicBezTo>
                  <a:cubicBezTo>
                    <a:pt x="175816" y="745903"/>
                    <a:pt x="194961" y="749251"/>
                    <a:pt x="214183" y="751997"/>
                  </a:cubicBezTo>
                  <a:cubicBezTo>
                    <a:pt x="282262" y="774690"/>
                    <a:pt x="175643" y="741166"/>
                    <a:pt x="321275" y="768472"/>
                  </a:cubicBezTo>
                  <a:cubicBezTo>
                    <a:pt x="338344" y="771672"/>
                    <a:pt x="353345" y="784349"/>
                    <a:pt x="370702" y="784948"/>
                  </a:cubicBezTo>
                  <a:lnTo>
                    <a:pt x="609600" y="793186"/>
                  </a:lnTo>
                  <a:cubicBezTo>
                    <a:pt x="626076" y="798678"/>
                    <a:pt x="644577" y="800029"/>
                    <a:pt x="659027" y="809662"/>
                  </a:cubicBezTo>
                  <a:cubicBezTo>
                    <a:pt x="679855" y="823547"/>
                    <a:pt x="684092" y="829503"/>
                    <a:pt x="708454" y="834375"/>
                  </a:cubicBezTo>
                  <a:cubicBezTo>
                    <a:pt x="727493" y="838183"/>
                    <a:pt x="746897" y="839867"/>
                    <a:pt x="766118" y="842613"/>
                  </a:cubicBezTo>
                  <a:cubicBezTo>
                    <a:pt x="834767" y="837121"/>
                    <a:pt x="906034" y="845702"/>
                    <a:pt x="972064" y="826137"/>
                  </a:cubicBezTo>
                  <a:cubicBezTo>
                    <a:pt x="977479" y="824533"/>
                    <a:pt x="993873" y="755380"/>
                    <a:pt x="996778" y="743759"/>
                  </a:cubicBezTo>
                  <a:cubicBezTo>
                    <a:pt x="994032" y="705316"/>
                    <a:pt x="994257" y="666544"/>
                    <a:pt x="988540" y="628429"/>
                  </a:cubicBezTo>
                  <a:cubicBezTo>
                    <a:pt x="985964" y="611254"/>
                    <a:pt x="977556" y="595478"/>
                    <a:pt x="972064" y="579002"/>
                  </a:cubicBezTo>
                  <a:cubicBezTo>
                    <a:pt x="969318" y="570764"/>
                    <a:pt x="969037" y="561236"/>
                    <a:pt x="963827" y="554289"/>
                  </a:cubicBezTo>
                  <a:cubicBezTo>
                    <a:pt x="955589" y="543305"/>
                    <a:pt x="949375" y="530459"/>
                    <a:pt x="939113" y="521337"/>
                  </a:cubicBezTo>
                  <a:cubicBezTo>
                    <a:pt x="905123" y="491124"/>
                    <a:pt x="898533" y="491335"/>
                    <a:pt x="864973" y="480148"/>
                  </a:cubicBezTo>
                  <a:cubicBezTo>
                    <a:pt x="853989" y="471910"/>
                    <a:pt x="844301" y="461575"/>
                    <a:pt x="832021" y="455435"/>
                  </a:cubicBezTo>
                  <a:cubicBezTo>
                    <a:pt x="816488" y="447668"/>
                    <a:pt x="799070" y="444451"/>
                    <a:pt x="782594" y="438959"/>
                  </a:cubicBezTo>
                  <a:cubicBezTo>
                    <a:pt x="774356" y="436213"/>
                    <a:pt x="765106" y="435538"/>
                    <a:pt x="757881" y="430721"/>
                  </a:cubicBezTo>
                  <a:cubicBezTo>
                    <a:pt x="701229" y="392953"/>
                    <a:pt x="727239" y="404032"/>
                    <a:pt x="683740" y="389532"/>
                  </a:cubicBezTo>
                  <a:lnTo>
                    <a:pt x="634313" y="356581"/>
                  </a:lnTo>
                  <a:lnTo>
                    <a:pt x="609600" y="340105"/>
                  </a:lnTo>
                  <a:cubicBezTo>
                    <a:pt x="565661" y="274196"/>
                    <a:pt x="623333" y="353839"/>
                    <a:pt x="568410" y="298916"/>
                  </a:cubicBezTo>
                  <a:cubicBezTo>
                    <a:pt x="561409" y="291915"/>
                    <a:pt x="558273" y="281808"/>
                    <a:pt x="551935" y="274202"/>
                  </a:cubicBezTo>
                  <a:cubicBezTo>
                    <a:pt x="544477" y="265252"/>
                    <a:pt x="535459" y="257727"/>
                    <a:pt x="527221" y="249489"/>
                  </a:cubicBezTo>
                  <a:lnTo>
                    <a:pt x="527221" y="233013"/>
                  </a:lnTo>
                  <a:close/>
                </a:path>
              </a:pathLst>
            </a:custGeom>
            <a:solidFill>
              <a:schemeClr val="accent1">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246"/>
            <p:cNvSpPr/>
            <p:nvPr/>
          </p:nvSpPr>
          <p:spPr>
            <a:xfrm>
              <a:off x="5214551" y="3369276"/>
              <a:ext cx="1837038" cy="691978"/>
            </a:xfrm>
            <a:custGeom>
              <a:avLst/>
              <a:gdLst>
                <a:gd name="connsiteX0" fmla="*/ 0 w 1837038"/>
                <a:gd name="connsiteY0" fmla="*/ 626075 h 691978"/>
                <a:gd name="connsiteX1" fmla="*/ 32952 w 1837038"/>
                <a:gd name="connsiteY1" fmla="*/ 576648 h 691978"/>
                <a:gd name="connsiteX2" fmla="*/ 98854 w 1837038"/>
                <a:gd name="connsiteY2" fmla="*/ 560173 h 691978"/>
                <a:gd name="connsiteX3" fmla="*/ 140044 w 1837038"/>
                <a:gd name="connsiteY3" fmla="*/ 527221 h 691978"/>
                <a:gd name="connsiteX4" fmla="*/ 189471 w 1837038"/>
                <a:gd name="connsiteY4" fmla="*/ 518983 h 691978"/>
                <a:gd name="connsiteX5" fmla="*/ 214184 w 1837038"/>
                <a:gd name="connsiteY5" fmla="*/ 510746 h 691978"/>
                <a:gd name="connsiteX6" fmla="*/ 247135 w 1837038"/>
                <a:gd name="connsiteY6" fmla="*/ 502508 h 691978"/>
                <a:gd name="connsiteX7" fmla="*/ 296563 w 1837038"/>
                <a:gd name="connsiteY7" fmla="*/ 494270 h 691978"/>
                <a:gd name="connsiteX8" fmla="*/ 329514 w 1837038"/>
                <a:gd name="connsiteY8" fmla="*/ 486032 h 691978"/>
                <a:gd name="connsiteX9" fmla="*/ 576649 w 1837038"/>
                <a:gd name="connsiteY9" fmla="*/ 469556 h 691978"/>
                <a:gd name="connsiteX10" fmla="*/ 683741 w 1837038"/>
                <a:gd name="connsiteY10" fmla="*/ 461319 h 691978"/>
                <a:gd name="connsiteX11" fmla="*/ 708454 w 1837038"/>
                <a:gd name="connsiteY11" fmla="*/ 444843 h 691978"/>
                <a:gd name="connsiteX12" fmla="*/ 716692 w 1837038"/>
                <a:gd name="connsiteY12" fmla="*/ 420129 h 691978"/>
                <a:gd name="connsiteX13" fmla="*/ 724930 w 1837038"/>
                <a:gd name="connsiteY13" fmla="*/ 90616 h 691978"/>
                <a:gd name="connsiteX14" fmla="*/ 782595 w 1837038"/>
                <a:gd name="connsiteY14" fmla="*/ 24713 h 691978"/>
                <a:gd name="connsiteX15" fmla="*/ 807308 w 1837038"/>
                <a:gd name="connsiteY15" fmla="*/ 16475 h 691978"/>
                <a:gd name="connsiteX16" fmla="*/ 832022 w 1837038"/>
                <a:gd name="connsiteY16" fmla="*/ 0 h 691978"/>
                <a:gd name="connsiteX17" fmla="*/ 1095633 w 1837038"/>
                <a:gd name="connsiteY17" fmla="*/ 8238 h 691978"/>
                <a:gd name="connsiteX18" fmla="*/ 1120346 w 1837038"/>
                <a:gd name="connsiteY18" fmla="*/ 16475 h 691978"/>
                <a:gd name="connsiteX19" fmla="*/ 1153298 w 1837038"/>
                <a:gd name="connsiteY19" fmla="*/ 24713 h 691978"/>
                <a:gd name="connsiteX20" fmla="*/ 1178011 w 1837038"/>
                <a:gd name="connsiteY20" fmla="*/ 49427 h 691978"/>
                <a:gd name="connsiteX21" fmla="*/ 1210963 w 1837038"/>
                <a:gd name="connsiteY21" fmla="*/ 98854 h 691978"/>
                <a:gd name="connsiteX22" fmla="*/ 1227438 w 1837038"/>
                <a:gd name="connsiteY22" fmla="*/ 148281 h 691978"/>
                <a:gd name="connsiteX23" fmla="*/ 1243914 w 1837038"/>
                <a:gd name="connsiteY23" fmla="*/ 288324 h 691978"/>
                <a:gd name="connsiteX24" fmla="*/ 1252152 w 1837038"/>
                <a:gd name="connsiteY24" fmla="*/ 337751 h 691978"/>
                <a:gd name="connsiteX25" fmla="*/ 1260390 w 1837038"/>
                <a:gd name="connsiteY25" fmla="*/ 395416 h 691978"/>
                <a:gd name="connsiteX26" fmla="*/ 1276865 w 1837038"/>
                <a:gd name="connsiteY26" fmla="*/ 444843 h 691978"/>
                <a:gd name="connsiteX27" fmla="*/ 1285103 w 1837038"/>
                <a:gd name="connsiteY27" fmla="*/ 469556 h 691978"/>
                <a:gd name="connsiteX28" fmla="*/ 1301579 w 1837038"/>
                <a:gd name="connsiteY28" fmla="*/ 494270 h 691978"/>
                <a:gd name="connsiteX29" fmla="*/ 1318054 w 1837038"/>
                <a:gd name="connsiteY29" fmla="*/ 543697 h 691978"/>
                <a:gd name="connsiteX30" fmla="*/ 1359244 w 1837038"/>
                <a:gd name="connsiteY30" fmla="*/ 617838 h 691978"/>
                <a:gd name="connsiteX31" fmla="*/ 1383957 w 1837038"/>
                <a:gd name="connsiteY31" fmla="*/ 634313 h 691978"/>
                <a:gd name="connsiteX32" fmla="*/ 1392195 w 1837038"/>
                <a:gd name="connsiteY32" fmla="*/ 659027 h 691978"/>
                <a:gd name="connsiteX33" fmla="*/ 1441622 w 1837038"/>
                <a:gd name="connsiteY33" fmla="*/ 675502 h 691978"/>
                <a:gd name="connsiteX34" fmla="*/ 1499287 w 1837038"/>
                <a:gd name="connsiteY34" fmla="*/ 691978 h 691978"/>
                <a:gd name="connsiteX35" fmla="*/ 1614617 w 1837038"/>
                <a:gd name="connsiteY35" fmla="*/ 675502 h 691978"/>
                <a:gd name="connsiteX36" fmla="*/ 1664044 w 1837038"/>
                <a:gd name="connsiteY36" fmla="*/ 642551 h 691978"/>
                <a:gd name="connsiteX37" fmla="*/ 1688757 w 1837038"/>
                <a:gd name="connsiteY37" fmla="*/ 626075 h 691978"/>
                <a:gd name="connsiteX38" fmla="*/ 1729946 w 1837038"/>
                <a:gd name="connsiteY38" fmla="*/ 593124 h 691978"/>
                <a:gd name="connsiteX39" fmla="*/ 1779373 w 1837038"/>
                <a:gd name="connsiteY39" fmla="*/ 560173 h 691978"/>
                <a:gd name="connsiteX40" fmla="*/ 1837038 w 1837038"/>
                <a:gd name="connsiteY40" fmla="*/ 518983 h 69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37038" h="691978">
                  <a:moveTo>
                    <a:pt x="0" y="626075"/>
                  </a:moveTo>
                  <a:cubicBezTo>
                    <a:pt x="10984" y="609599"/>
                    <a:pt x="16476" y="587632"/>
                    <a:pt x="32952" y="576648"/>
                  </a:cubicBezTo>
                  <a:cubicBezTo>
                    <a:pt x="51792" y="564088"/>
                    <a:pt x="98854" y="560173"/>
                    <a:pt x="98854" y="560173"/>
                  </a:cubicBezTo>
                  <a:cubicBezTo>
                    <a:pt x="112584" y="549189"/>
                    <a:pt x="124037" y="534497"/>
                    <a:pt x="140044" y="527221"/>
                  </a:cubicBezTo>
                  <a:cubicBezTo>
                    <a:pt x="155250" y="520309"/>
                    <a:pt x="173166" y="522606"/>
                    <a:pt x="189471" y="518983"/>
                  </a:cubicBezTo>
                  <a:cubicBezTo>
                    <a:pt x="197947" y="517099"/>
                    <a:pt x="205835" y="513131"/>
                    <a:pt x="214184" y="510746"/>
                  </a:cubicBezTo>
                  <a:cubicBezTo>
                    <a:pt x="225070" y="507636"/>
                    <a:pt x="236033" y="504728"/>
                    <a:pt x="247135" y="502508"/>
                  </a:cubicBezTo>
                  <a:cubicBezTo>
                    <a:pt x="263514" y="499232"/>
                    <a:pt x="280184" y="497546"/>
                    <a:pt x="296563" y="494270"/>
                  </a:cubicBezTo>
                  <a:cubicBezTo>
                    <a:pt x="307665" y="492050"/>
                    <a:pt x="318306" y="487633"/>
                    <a:pt x="329514" y="486032"/>
                  </a:cubicBezTo>
                  <a:cubicBezTo>
                    <a:pt x="407618" y="474874"/>
                    <a:pt x="501869" y="474088"/>
                    <a:pt x="576649" y="469556"/>
                  </a:cubicBezTo>
                  <a:cubicBezTo>
                    <a:pt x="612386" y="467390"/>
                    <a:pt x="648044" y="464065"/>
                    <a:pt x="683741" y="461319"/>
                  </a:cubicBezTo>
                  <a:cubicBezTo>
                    <a:pt x="691979" y="455827"/>
                    <a:pt x="702269" y="452574"/>
                    <a:pt x="708454" y="444843"/>
                  </a:cubicBezTo>
                  <a:cubicBezTo>
                    <a:pt x="713879" y="438062"/>
                    <a:pt x="716289" y="428803"/>
                    <a:pt x="716692" y="420129"/>
                  </a:cubicBezTo>
                  <a:cubicBezTo>
                    <a:pt x="721797" y="310376"/>
                    <a:pt x="713057" y="199845"/>
                    <a:pt x="724930" y="90616"/>
                  </a:cubicBezTo>
                  <a:cubicBezTo>
                    <a:pt x="727771" y="64481"/>
                    <a:pt x="759207" y="36407"/>
                    <a:pt x="782595" y="24713"/>
                  </a:cubicBezTo>
                  <a:cubicBezTo>
                    <a:pt x="790362" y="20830"/>
                    <a:pt x="799541" y="20358"/>
                    <a:pt x="807308" y="16475"/>
                  </a:cubicBezTo>
                  <a:cubicBezTo>
                    <a:pt x="816163" y="12047"/>
                    <a:pt x="823784" y="5492"/>
                    <a:pt x="832022" y="0"/>
                  </a:cubicBezTo>
                  <a:cubicBezTo>
                    <a:pt x="919892" y="2746"/>
                    <a:pt x="1007863" y="3223"/>
                    <a:pt x="1095633" y="8238"/>
                  </a:cubicBezTo>
                  <a:cubicBezTo>
                    <a:pt x="1104302" y="8733"/>
                    <a:pt x="1111997" y="14090"/>
                    <a:pt x="1120346" y="16475"/>
                  </a:cubicBezTo>
                  <a:cubicBezTo>
                    <a:pt x="1131232" y="19585"/>
                    <a:pt x="1142314" y="21967"/>
                    <a:pt x="1153298" y="24713"/>
                  </a:cubicBezTo>
                  <a:cubicBezTo>
                    <a:pt x="1161536" y="32951"/>
                    <a:pt x="1170859" y="40231"/>
                    <a:pt x="1178011" y="49427"/>
                  </a:cubicBezTo>
                  <a:cubicBezTo>
                    <a:pt x="1190168" y="65057"/>
                    <a:pt x="1210963" y="98854"/>
                    <a:pt x="1210963" y="98854"/>
                  </a:cubicBezTo>
                  <a:cubicBezTo>
                    <a:pt x="1216455" y="115330"/>
                    <a:pt x="1225520" y="131020"/>
                    <a:pt x="1227438" y="148281"/>
                  </a:cubicBezTo>
                  <a:cubicBezTo>
                    <a:pt x="1231762" y="187197"/>
                    <a:pt x="1238253" y="248699"/>
                    <a:pt x="1243914" y="288324"/>
                  </a:cubicBezTo>
                  <a:cubicBezTo>
                    <a:pt x="1246276" y="304859"/>
                    <a:pt x="1249612" y="321242"/>
                    <a:pt x="1252152" y="337751"/>
                  </a:cubicBezTo>
                  <a:cubicBezTo>
                    <a:pt x="1255105" y="356942"/>
                    <a:pt x="1256024" y="376496"/>
                    <a:pt x="1260390" y="395416"/>
                  </a:cubicBezTo>
                  <a:cubicBezTo>
                    <a:pt x="1264295" y="412338"/>
                    <a:pt x="1271373" y="428367"/>
                    <a:pt x="1276865" y="444843"/>
                  </a:cubicBezTo>
                  <a:cubicBezTo>
                    <a:pt x="1279611" y="453081"/>
                    <a:pt x="1280286" y="462331"/>
                    <a:pt x="1285103" y="469556"/>
                  </a:cubicBezTo>
                  <a:cubicBezTo>
                    <a:pt x="1290595" y="477794"/>
                    <a:pt x="1297558" y="485222"/>
                    <a:pt x="1301579" y="494270"/>
                  </a:cubicBezTo>
                  <a:cubicBezTo>
                    <a:pt x="1308632" y="510140"/>
                    <a:pt x="1312562" y="527221"/>
                    <a:pt x="1318054" y="543697"/>
                  </a:cubicBezTo>
                  <a:cubicBezTo>
                    <a:pt x="1326638" y="569450"/>
                    <a:pt x="1334966" y="601653"/>
                    <a:pt x="1359244" y="617838"/>
                  </a:cubicBezTo>
                  <a:lnTo>
                    <a:pt x="1383957" y="634313"/>
                  </a:lnTo>
                  <a:cubicBezTo>
                    <a:pt x="1386703" y="642551"/>
                    <a:pt x="1385129" y="653980"/>
                    <a:pt x="1392195" y="659027"/>
                  </a:cubicBezTo>
                  <a:cubicBezTo>
                    <a:pt x="1406327" y="669121"/>
                    <a:pt x="1425146" y="670010"/>
                    <a:pt x="1441622" y="675502"/>
                  </a:cubicBezTo>
                  <a:cubicBezTo>
                    <a:pt x="1477084" y="687322"/>
                    <a:pt x="1457901" y="681631"/>
                    <a:pt x="1499287" y="691978"/>
                  </a:cubicBezTo>
                  <a:cubicBezTo>
                    <a:pt x="1509203" y="691076"/>
                    <a:pt x="1586710" y="691006"/>
                    <a:pt x="1614617" y="675502"/>
                  </a:cubicBezTo>
                  <a:cubicBezTo>
                    <a:pt x="1631926" y="665886"/>
                    <a:pt x="1647568" y="653535"/>
                    <a:pt x="1664044" y="642551"/>
                  </a:cubicBezTo>
                  <a:lnTo>
                    <a:pt x="1688757" y="626075"/>
                  </a:lnTo>
                  <a:cubicBezTo>
                    <a:pt x="1725606" y="570804"/>
                    <a:pt x="1682197" y="624957"/>
                    <a:pt x="1729946" y="593124"/>
                  </a:cubicBezTo>
                  <a:cubicBezTo>
                    <a:pt x="1791649" y="551988"/>
                    <a:pt x="1720615" y="579757"/>
                    <a:pt x="1779373" y="560173"/>
                  </a:cubicBezTo>
                  <a:cubicBezTo>
                    <a:pt x="1832031" y="525067"/>
                    <a:pt x="1814798" y="541223"/>
                    <a:pt x="1837038" y="518983"/>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eardrop 247"/>
            <p:cNvSpPr/>
            <p:nvPr/>
          </p:nvSpPr>
          <p:spPr>
            <a:xfrm rot="2526127" flipV="1">
              <a:off x="6985379" y="3611890"/>
              <a:ext cx="154498" cy="164290"/>
            </a:xfrm>
            <a:prstGeom prst="teardrop">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248"/>
            <p:cNvSpPr/>
            <p:nvPr/>
          </p:nvSpPr>
          <p:spPr>
            <a:xfrm rot="13521630">
              <a:off x="6426366" y="4285357"/>
              <a:ext cx="700781" cy="688881"/>
            </a:xfrm>
            <a:custGeom>
              <a:avLst/>
              <a:gdLst>
                <a:gd name="connsiteX0" fmla="*/ 527221 w 996778"/>
                <a:gd name="connsiteY0" fmla="*/ 233013 h 842613"/>
                <a:gd name="connsiteX1" fmla="*/ 527221 w 996778"/>
                <a:gd name="connsiteY1" fmla="*/ 233013 h 842613"/>
                <a:gd name="connsiteX2" fmla="*/ 461318 w 996778"/>
                <a:gd name="connsiteY2" fmla="*/ 191824 h 842613"/>
                <a:gd name="connsiteX3" fmla="*/ 444843 w 996778"/>
                <a:gd name="connsiteY3" fmla="*/ 167110 h 842613"/>
                <a:gd name="connsiteX4" fmla="*/ 395416 w 996778"/>
                <a:gd name="connsiteY4" fmla="*/ 117683 h 842613"/>
                <a:gd name="connsiteX5" fmla="*/ 337751 w 996778"/>
                <a:gd name="connsiteY5" fmla="*/ 51781 h 842613"/>
                <a:gd name="connsiteX6" fmla="*/ 288324 w 996778"/>
                <a:gd name="connsiteY6" fmla="*/ 10591 h 842613"/>
                <a:gd name="connsiteX7" fmla="*/ 238897 w 996778"/>
                <a:gd name="connsiteY7" fmla="*/ 2354 h 842613"/>
                <a:gd name="connsiteX8" fmla="*/ 82378 w 996778"/>
                <a:gd name="connsiteY8" fmla="*/ 27067 h 842613"/>
                <a:gd name="connsiteX9" fmla="*/ 74140 w 996778"/>
                <a:gd name="connsiteY9" fmla="*/ 51781 h 842613"/>
                <a:gd name="connsiteX10" fmla="*/ 74140 w 996778"/>
                <a:gd name="connsiteY10" fmla="*/ 241251 h 842613"/>
                <a:gd name="connsiteX11" fmla="*/ 57664 w 996778"/>
                <a:gd name="connsiteY11" fmla="*/ 265964 h 842613"/>
                <a:gd name="connsiteX12" fmla="*/ 41189 w 996778"/>
                <a:gd name="connsiteY12" fmla="*/ 331867 h 842613"/>
                <a:gd name="connsiteX13" fmla="*/ 32951 w 996778"/>
                <a:gd name="connsiteY13" fmla="*/ 356581 h 842613"/>
                <a:gd name="connsiteX14" fmla="*/ 24713 w 996778"/>
                <a:gd name="connsiteY14" fmla="*/ 397770 h 842613"/>
                <a:gd name="connsiteX15" fmla="*/ 0 w 996778"/>
                <a:gd name="connsiteY15" fmla="*/ 471910 h 842613"/>
                <a:gd name="connsiteX16" fmla="*/ 8237 w 996778"/>
                <a:gd name="connsiteY16" fmla="*/ 669618 h 842613"/>
                <a:gd name="connsiteX17" fmla="*/ 16475 w 996778"/>
                <a:gd name="connsiteY17" fmla="*/ 694332 h 842613"/>
                <a:gd name="connsiteX18" fmla="*/ 41189 w 996778"/>
                <a:gd name="connsiteY18" fmla="*/ 719045 h 842613"/>
                <a:gd name="connsiteX19" fmla="*/ 65902 w 996778"/>
                <a:gd name="connsiteY19" fmla="*/ 735521 h 842613"/>
                <a:gd name="connsiteX20" fmla="*/ 156518 w 996778"/>
                <a:gd name="connsiteY20" fmla="*/ 743759 h 842613"/>
                <a:gd name="connsiteX21" fmla="*/ 214183 w 996778"/>
                <a:gd name="connsiteY21" fmla="*/ 751997 h 842613"/>
                <a:gd name="connsiteX22" fmla="*/ 321275 w 996778"/>
                <a:gd name="connsiteY22" fmla="*/ 768472 h 842613"/>
                <a:gd name="connsiteX23" fmla="*/ 370702 w 996778"/>
                <a:gd name="connsiteY23" fmla="*/ 784948 h 842613"/>
                <a:gd name="connsiteX24" fmla="*/ 609600 w 996778"/>
                <a:gd name="connsiteY24" fmla="*/ 793186 h 842613"/>
                <a:gd name="connsiteX25" fmla="*/ 659027 w 996778"/>
                <a:gd name="connsiteY25" fmla="*/ 809662 h 842613"/>
                <a:gd name="connsiteX26" fmla="*/ 708454 w 996778"/>
                <a:gd name="connsiteY26" fmla="*/ 834375 h 842613"/>
                <a:gd name="connsiteX27" fmla="*/ 766118 w 996778"/>
                <a:gd name="connsiteY27" fmla="*/ 842613 h 842613"/>
                <a:gd name="connsiteX28" fmla="*/ 972064 w 996778"/>
                <a:gd name="connsiteY28" fmla="*/ 826137 h 842613"/>
                <a:gd name="connsiteX29" fmla="*/ 996778 w 996778"/>
                <a:gd name="connsiteY29" fmla="*/ 743759 h 842613"/>
                <a:gd name="connsiteX30" fmla="*/ 988540 w 996778"/>
                <a:gd name="connsiteY30" fmla="*/ 628429 h 842613"/>
                <a:gd name="connsiteX31" fmla="*/ 972064 w 996778"/>
                <a:gd name="connsiteY31" fmla="*/ 579002 h 842613"/>
                <a:gd name="connsiteX32" fmla="*/ 963827 w 996778"/>
                <a:gd name="connsiteY32" fmla="*/ 554289 h 842613"/>
                <a:gd name="connsiteX33" fmla="*/ 939113 w 996778"/>
                <a:gd name="connsiteY33" fmla="*/ 521337 h 842613"/>
                <a:gd name="connsiteX34" fmla="*/ 864973 w 996778"/>
                <a:gd name="connsiteY34" fmla="*/ 480148 h 842613"/>
                <a:gd name="connsiteX35" fmla="*/ 832021 w 996778"/>
                <a:gd name="connsiteY35" fmla="*/ 455435 h 842613"/>
                <a:gd name="connsiteX36" fmla="*/ 782594 w 996778"/>
                <a:gd name="connsiteY36" fmla="*/ 438959 h 842613"/>
                <a:gd name="connsiteX37" fmla="*/ 757881 w 996778"/>
                <a:gd name="connsiteY37" fmla="*/ 430721 h 842613"/>
                <a:gd name="connsiteX38" fmla="*/ 683740 w 996778"/>
                <a:gd name="connsiteY38" fmla="*/ 389532 h 842613"/>
                <a:gd name="connsiteX39" fmla="*/ 634313 w 996778"/>
                <a:gd name="connsiteY39" fmla="*/ 356581 h 842613"/>
                <a:gd name="connsiteX40" fmla="*/ 609600 w 996778"/>
                <a:gd name="connsiteY40" fmla="*/ 340105 h 842613"/>
                <a:gd name="connsiteX41" fmla="*/ 568410 w 996778"/>
                <a:gd name="connsiteY41" fmla="*/ 298916 h 842613"/>
                <a:gd name="connsiteX42" fmla="*/ 551935 w 996778"/>
                <a:gd name="connsiteY42" fmla="*/ 274202 h 842613"/>
                <a:gd name="connsiteX43" fmla="*/ 527221 w 996778"/>
                <a:gd name="connsiteY43" fmla="*/ 249489 h 842613"/>
                <a:gd name="connsiteX44" fmla="*/ 527221 w 996778"/>
                <a:gd name="connsiteY44" fmla="*/ 233013 h 84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6778" h="842613">
                  <a:moveTo>
                    <a:pt x="527221" y="233013"/>
                  </a:moveTo>
                  <a:lnTo>
                    <a:pt x="527221" y="233013"/>
                  </a:lnTo>
                  <a:cubicBezTo>
                    <a:pt x="505253" y="219283"/>
                    <a:pt x="481547" y="208007"/>
                    <a:pt x="461318" y="191824"/>
                  </a:cubicBezTo>
                  <a:cubicBezTo>
                    <a:pt x="453587" y="185639"/>
                    <a:pt x="451421" y="174510"/>
                    <a:pt x="444843" y="167110"/>
                  </a:cubicBezTo>
                  <a:cubicBezTo>
                    <a:pt x="429363" y="149695"/>
                    <a:pt x="408341" y="137070"/>
                    <a:pt x="395416" y="117683"/>
                  </a:cubicBezTo>
                  <a:cubicBezTo>
                    <a:pt x="336375" y="29123"/>
                    <a:pt x="389238" y="94687"/>
                    <a:pt x="337751" y="51781"/>
                  </a:cubicBezTo>
                  <a:cubicBezTo>
                    <a:pt x="322458" y="39037"/>
                    <a:pt x="308775" y="17408"/>
                    <a:pt x="288324" y="10591"/>
                  </a:cubicBezTo>
                  <a:cubicBezTo>
                    <a:pt x="272478" y="5309"/>
                    <a:pt x="255373" y="5100"/>
                    <a:pt x="238897" y="2354"/>
                  </a:cubicBezTo>
                  <a:cubicBezTo>
                    <a:pt x="231184" y="2836"/>
                    <a:pt x="113587" y="-11945"/>
                    <a:pt x="82378" y="27067"/>
                  </a:cubicBezTo>
                  <a:cubicBezTo>
                    <a:pt x="76953" y="33848"/>
                    <a:pt x="76886" y="43543"/>
                    <a:pt x="74140" y="51781"/>
                  </a:cubicBezTo>
                  <a:cubicBezTo>
                    <a:pt x="81055" y="127843"/>
                    <a:pt x="89603" y="163938"/>
                    <a:pt x="74140" y="241251"/>
                  </a:cubicBezTo>
                  <a:cubicBezTo>
                    <a:pt x="72198" y="250959"/>
                    <a:pt x="63156" y="257726"/>
                    <a:pt x="57664" y="265964"/>
                  </a:cubicBezTo>
                  <a:cubicBezTo>
                    <a:pt x="52172" y="287932"/>
                    <a:pt x="48350" y="310385"/>
                    <a:pt x="41189" y="331867"/>
                  </a:cubicBezTo>
                  <a:cubicBezTo>
                    <a:pt x="38443" y="340105"/>
                    <a:pt x="35057" y="348157"/>
                    <a:pt x="32951" y="356581"/>
                  </a:cubicBezTo>
                  <a:cubicBezTo>
                    <a:pt x="29555" y="370165"/>
                    <a:pt x="28560" y="384307"/>
                    <a:pt x="24713" y="397770"/>
                  </a:cubicBezTo>
                  <a:cubicBezTo>
                    <a:pt x="17557" y="422818"/>
                    <a:pt x="0" y="471910"/>
                    <a:pt x="0" y="471910"/>
                  </a:cubicBezTo>
                  <a:cubicBezTo>
                    <a:pt x="2746" y="537813"/>
                    <a:pt x="3365" y="603838"/>
                    <a:pt x="8237" y="669618"/>
                  </a:cubicBezTo>
                  <a:cubicBezTo>
                    <a:pt x="8878" y="678278"/>
                    <a:pt x="11658" y="687107"/>
                    <a:pt x="16475" y="694332"/>
                  </a:cubicBezTo>
                  <a:cubicBezTo>
                    <a:pt x="22937" y="704025"/>
                    <a:pt x="32239" y="711587"/>
                    <a:pt x="41189" y="719045"/>
                  </a:cubicBezTo>
                  <a:cubicBezTo>
                    <a:pt x="48795" y="725383"/>
                    <a:pt x="56221" y="733446"/>
                    <a:pt x="65902" y="735521"/>
                  </a:cubicBezTo>
                  <a:cubicBezTo>
                    <a:pt x="95559" y="741876"/>
                    <a:pt x="126374" y="740410"/>
                    <a:pt x="156518" y="743759"/>
                  </a:cubicBezTo>
                  <a:cubicBezTo>
                    <a:pt x="175816" y="745903"/>
                    <a:pt x="194961" y="749251"/>
                    <a:pt x="214183" y="751997"/>
                  </a:cubicBezTo>
                  <a:cubicBezTo>
                    <a:pt x="282262" y="774690"/>
                    <a:pt x="175643" y="741166"/>
                    <a:pt x="321275" y="768472"/>
                  </a:cubicBezTo>
                  <a:cubicBezTo>
                    <a:pt x="338344" y="771672"/>
                    <a:pt x="353345" y="784349"/>
                    <a:pt x="370702" y="784948"/>
                  </a:cubicBezTo>
                  <a:lnTo>
                    <a:pt x="609600" y="793186"/>
                  </a:lnTo>
                  <a:cubicBezTo>
                    <a:pt x="626076" y="798678"/>
                    <a:pt x="644577" y="800029"/>
                    <a:pt x="659027" y="809662"/>
                  </a:cubicBezTo>
                  <a:cubicBezTo>
                    <a:pt x="679855" y="823547"/>
                    <a:pt x="684092" y="829503"/>
                    <a:pt x="708454" y="834375"/>
                  </a:cubicBezTo>
                  <a:cubicBezTo>
                    <a:pt x="727493" y="838183"/>
                    <a:pt x="746897" y="839867"/>
                    <a:pt x="766118" y="842613"/>
                  </a:cubicBezTo>
                  <a:cubicBezTo>
                    <a:pt x="834767" y="837121"/>
                    <a:pt x="906034" y="845702"/>
                    <a:pt x="972064" y="826137"/>
                  </a:cubicBezTo>
                  <a:cubicBezTo>
                    <a:pt x="977479" y="824533"/>
                    <a:pt x="993873" y="755380"/>
                    <a:pt x="996778" y="743759"/>
                  </a:cubicBezTo>
                  <a:cubicBezTo>
                    <a:pt x="994032" y="705316"/>
                    <a:pt x="994257" y="666544"/>
                    <a:pt x="988540" y="628429"/>
                  </a:cubicBezTo>
                  <a:cubicBezTo>
                    <a:pt x="985964" y="611254"/>
                    <a:pt x="977556" y="595478"/>
                    <a:pt x="972064" y="579002"/>
                  </a:cubicBezTo>
                  <a:cubicBezTo>
                    <a:pt x="969318" y="570764"/>
                    <a:pt x="969037" y="561236"/>
                    <a:pt x="963827" y="554289"/>
                  </a:cubicBezTo>
                  <a:cubicBezTo>
                    <a:pt x="955589" y="543305"/>
                    <a:pt x="949375" y="530459"/>
                    <a:pt x="939113" y="521337"/>
                  </a:cubicBezTo>
                  <a:cubicBezTo>
                    <a:pt x="905123" y="491124"/>
                    <a:pt x="898533" y="491335"/>
                    <a:pt x="864973" y="480148"/>
                  </a:cubicBezTo>
                  <a:cubicBezTo>
                    <a:pt x="853989" y="471910"/>
                    <a:pt x="844301" y="461575"/>
                    <a:pt x="832021" y="455435"/>
                  </a:cubicBezTo>
                  <a:cubicBezTo>
                    <a:pt x="816488" y="447668"/>
                    <a:pt x="799070" y="444451"/>
                    <a:pt x="782594" y="438959"/>
                  </a:cubicBezTo>
                  <a:cubicBezTo>
                    <a:pt x="774356" y="436213"/>
                    <a:pt x="765106" y="435538"/>
                    <a:pt x="757881" y="430721"/>
                  </a:cubicBezTo>
                  <a:cubicBezTo>
                    <a:pt x="701229" y="392953"/>
                    <a:pt x="727239" y="404032"/>
                    <a:pt x="683740" y="389532"/>
                  </a:cubicBezTo>
                  <a:lnTo>
                    <a:pt x="634313" y="356581"/>
                  </a:lnTo>
                  <a:lnTo>
                    <a:pt x="609600" y="340105"/>
                  </a:lnTo>
                  <a:cubicBezTo>
                    <a:pt x="565661" y="274196"/>
                    <a:pt x="623333" y="353839"/>
                    <a:pt x="568410" y="298916"/>
                  </a:cubicBezTo>
                  <a:cubicBezTo>
                    <a:pt x="561409" y="291915"/>
                    <a:pt x="558273" y="281808"/>
                    <a:pt x="551935" y="274202"/>
                  </a:cubicBezTo>
                  <a:cubicBezTo>
                    <a:pt x="544477" y="265252"/>
                    <a:pt x="535459" y="257727"/>
                    <a:pt x="527221" y="249489"/>
                  </a:cubicBezTo>
                  <a:lnTo>
                    <a:pt x="527221" y="233013"/>
                  </a:lnTo>
                  <a:close/>
                </a:path>
              </a:pathLst>
            </a:custGeom>
            <a:solidFill>
              <a:schemeClr val="accent3">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Pentagon 249"/>
            <p:cNvSpPr/>
            <p:nvPr/>
          </p:nvSpPr>
          <p:spPr>
            <a:xfrm rot="16200000">
              <a:off x="5174312" y="3978026"/>
              <a:ext cx="281233" cy="320869"/>
            </a:xfrm>
            <a:prstGeom prst="homePlate">
              <a:avLst/>
            </a:prstGeom>
            <a:solidFill>
              <a:schemeClr val="bg2">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eardrop 250"/>
            <p:cNvSpPr/>
            <p:nvPr/>
          </p:nvSpPr>
          <p:spPr>
            <a:xfrm rot="2526127" flipV="1">
              <a:off x="5161265" y="3797790"/>
              <a:ext cx="154498" cy="164290"/>
            </a:xfrm>
            <a:prstGeom prst="teardrop">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329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937"/>
            <a:ext cx="12192001" cy="769441"/>
          </a:xfrm>
          <a:prstGeom prst="rect">
            <a:avLst/>
          </a:prstGeom>
          <a:noFill/>
        </p:spPr>
        <p:txBody>
          <a:bodyPr wrap="square" rtlCol="0">
            <a:spAutoFit/>
          </a:bodyPr>
          <a:lstStyle/>
          <a:p>
            <a:pPr algn="ctr"/>
            <a:r>
              <a:rPr lang="en-US" sz="4400" dirty="0"/>
              <a:t>Psalm 119</a:t>
            </a:r>
          </a:p>
        </p:txBody>
      </p:sp>
      <p:sp>
        <p:nvSpPr>
          <p:cNvPr id="6" name="AutoShape 2" descr="https://openclipart.org/download/230166/map_ico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688976" y="2155411"/>
            <a:ext cx="4704706" cy="2554545"/>
          </a:xfrm>
          <a:prstGeom prst="rect">
            <a:avLst/>
          </a:prstGeom>
        </p:spPr>
        <p:txBody>
          <a:bodyPr wrap="square">
            <a:spAutoFit/>
          </a:bodyPr>
          <a:lstStyle/>
          <a:p>
            <a:r>
              <a:rPr lang="en-US" sz="3200" dirty="0"/>
              <a:t>Psalm 119 is a poem containing eight verses of scripture for each of the 22 letters of the Hebrew alphabet</a:t>
            </a:r>
          </a:p>
        </p:txBody>
      </p:sp>
      <p:grpSp>
        <p:nvGrpSpPr>
          <p:cNvPr id="3" name="Group 2"/>
          <p:cNvGrpSpPr/>
          <p:nvPr/>
        </p:nvGrpSpPr>
        <p:grpSpPr>
          <a:xfrm>
            <a:off x="5715000" y="1708645"/>
            <a:ext cx="4856695" cy="3968195"/>
            <a:chOff x="6096000" y="785315"/>
            <a:chExt cx="4856695" cy="3968195"/>
          </a:xfrm>
        </p:grpSpPr>
        <p:pic>
          <p:nvPicPr>
            <p:cNvPr id="2" name="Picture 2" descr="https://s-media-cache-ak0.pinimg.com/originals/ab/4b/8a/ab4b8a1b7a8aa9048db8fc3a2d295bf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85315"/>
              <a:ext cx="4410075" cy="3590926"/>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p:cNvSpPr/>
            <p:nvPr/>
          </p:nvSpPr>
          <p:spPr>
            <a:xfrm>
              <a:off x="6247989" y="4384178"/>
              <a:ext cx="4704706" cy="369332"/>
            </a:xfrm>
            <a:prstGeom prst="rect">
              <a:avLst/>
            </a:prstGeom>
          </p:spPr>
          <p:txBody>
            <a:bodyPr wrap="square">
              <a:spAutoFit/>
            </a:bodyPr>
            <a:lstStyle/>
            <a:p>
              <a:r>
                <a:rPr lang="en-US" dirty="0"/>
                <a:t> Remember you are reading right to left</a:t>
              </a:r>
            </a:p>
          </p:txBody>
        </p:sp>
      </p:grpSp>
    </p:spTree>
    <p:extLst>
      <p:ext uri="{BB962C8B-B14F-4D97-AF65-F5344CB8AC3E}">
        <p14:creationId xmlns:p14="http://schemas.microsoft.com/office/powerpoint/2010/main" val="79464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166" y="-13879"/>
            <a:ext cx="12192001" cy="769441"/>
          </a:xfrm>
          <a:prstGeom prst="rect">
            <a:avLst/>
          </a:prstGeom>
          <a:noFill/>
        </p:spPr>
        <p:txBody>
          <a:bodyPr wrap="square" rtlCol="0">
            <a:spAutoFit/>
          </a:bodyPr>
          <a:lstStyle/>
          <a:p>
            <a:pPr algn="ctr"/>
            <a:r>
              <a:rPr lang="en-US" sz="4400" dirty="0"/>
              <a:t>Psalm 119</a:t>
            </a:r>
          </a:p>
        </p:txBody>
      </p:sp>
      <p:sp>
        <p:nvSpPr>
          <p:cNvPr id="6" name="AutoShape 2" descr="https://openclipart.org/download/230166/map_ico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9369911" y="785315"/>
            <a:ext cx="1965063" cy="1477328"/>
          </a:xfrm>
          <a:prstGeom prst="rect">
            <a:avLst/>
          </a:prstGeom>
          <a:solidFill>
            <a:schemeClr val="bg2">
              <a:lumMod val="50000"/>
            </a:schemeClr>
          </a:solidFill>
          <a:ln>
            <a:solidFill>
              <a:schemeClr val="tx1"/>
            </a:solidFill>
          </a:ln>
        </p:spPr>
        <p:txBody>
          <a:bodyPr wrap="square">
            <a:spAutoFit/>
          </a:bodyPr>
          <a:lstStyle/>
          <a:p>
            <a:pPr algn="ctr" fontAlgn="base"/>
            <a:r>
              <a:rPr lang="he-IL" i="1" dirty="0">
                <a:solidFill>
                  <a:schemeClr val="bg1"/>
                </a:solidFill>
                <a:latin typeface="Palatino"/>
              </a:rPr>
              <a:t>א</a:t>
            </a:r>
            <a:r>
              <a:rPr lang="he-IL" dirty="0">
                <a:solidFill>
                  <a:schemeClr val="bg1"/>
                </a:solidFill>
                <a:latin typeface="Palatino"/>
              </a:rPr>
              <a:t> </a:t>
            </a:r>
            <a:r>
              <a:rPr lang="en-US" dirty="0">
                <a:solidFill>
                  <a:schemeClr val="bg1"/>
                </a:solidFill>
                <a:latin typeface="Palatino"/>
              </a:rPr>
              <a:t> </a:t>
            </a:r>
            <a:r>
              <a:rPr lang="en-US" i="1" dirty="0">
                <a:solidFill>
                  <a:schemeClr val="bg1"/>
                </a:solidFill>
                <a:latin typeface="Palatino"/>
              </a:rPr>
              <a:t>Aleph</a:t>
            </a:r>
          </a:p>
          <a:p>
            <a:pPr algn="ctr" fontAlgn="base"/>
            <a:endParaRPr lang="en-US" dirty="0">
              <a:solidFill>
                <a:schemeClr val="bg1"/>
              </a:solidFill>
              <a:latin typeface="Palatino"/>
            </a:endParaRPr>
          </a:p>
          <a:p>
            <a:pPr algn="ctr" fontAlgn="base"/>
            <a:r>
              <a:rPr lang="en-US" i="1" dirty="0">
                <a:solidFill>
                  <a:schemeClr val="bg1"/>
                </a:solidFill>
                <a:latin typeface="Palatino"/>
              </a:rPr>
              <a:t>Blessed are they who keep the commandments.</a:t>
            </a:r>
            <a:endParaRPr lang="en-US" b="0" i="1" dirty="0">
              <a:solidFill>
                <a:schemeClr val="bg1"/>
              </a:solidFill>
              <a:effectLst/>
              <a:latin typeface="Palatino"/>
            </a:endParaRPr>
          </a:p>
        </p:txBody>
      </p:sp>
      <p:sp>
        <p:nvSpPr>
          <p:cNvPr id="10" name="Rectangle 9"/>
          <p:cNvSpPr/>
          <p:nvPr/>
        </p:nvSpPr>
        <p:spPr>
          <a:xfrm>
            <a:off x="7903284" y="793252"/>
            <a:ext cx="1466627" cy="1477328"/>
          </a:xfrm>
          <a:prstGeom prst="rect">
            <a:avLst/>
          </a:prstGeom>
          <a:solidFill>
            <a:schemeClr val="tx2">
              <a:lumMod val="60000"/>
              <a:lumOff val="40000"/>
            </a:schemeClr>
          </a:solidFill>
          <a:ln>
            <a:solidFill>
              <a:schemeClr val="tx1"/>
            </a:solidFill>
          </a:ln>
        </p:spPr>
        <p:txBody>
          <a:bodyPr wrap="square">
            <a:spAutoFit/>
          </a:bodyPr>
          <a:lstStyle/>
          <a:p>
            <a:pPr algn="ctr" fontAlgn="base"/>
            <a:r>
              <a:rPr lang="he-IL" i="1" dirty="0">
                <a:solidFill>
                  <a:schemeClr val="bg1"/>
                </a:solidFill>
              </a:rPr>
              <a:t>ב</a:t>
            </a:r>
            <a:r>
              <a:rPr lang="he-IL" dirty="0"/>
              <a:t> </a:t>
            </a:r>
            <a:r>
              <a:rPr lang="en-US" dirty="0">
                <a:solidFill>
                  <a:schemeClr val="bg1"/>
                </a:solidFill>
              </a:rPr>
              <a:t> </a:t>
            </a:r>
            <a:r>
              <a:rPr lang="en-US" i="1" dirty="0">
                <a:solidFill>
                  <a:schemeClr val="bg1"/>
                </a:solidFill>
              </a:rPr>
              <a:t>Beth</a:t>
            </a:r>
            <a:endParaRPr lang="en-US" dirty="0">
              <a:solidFill>
                <a:schemeClr val="bg1"/>
              </a:solidFill>
            </a:endParaRPr>
          </a:p>
          <a:p>
            <a:pPr algn="ctr" fontAlgn="base"/>
            <a:r>
              <a:rPr lang="en-US" i="1" dirty="0">
                <a:solidFill>
                  <a:schemeClr val="bg1"/>
                </a:solidFill>
              </a:rPr>
              <a:t>Ponder the precepts and ways of the Lord</a:t>
            </a:r>
            <a:r>
              <a:rPr lang="en-US" i="1" dirty="0">
                <a:solidFill>
                  <a:schemeClr val="bg1"/>
                </a:solidFill>
                <a:latin typeface="Palatino"/>
              </a:rPr>
              <a:t>.</a:t>
            </a:r>
            <a:endParaRPr lang="en-US" b="0" i="1" dirty="0">
              <a:solidFill>
                <a:schemeClr val="bg1"/>
              </a:solidFill>
              <a:effectLst/>
              <a:latin typeface="Palatino"/>
            </a:endParaRPr>
          </a:p>
        </p:txBody>
      </p:sp>
      <p:sp>
        <p:nvSpPr>
          <p:cNvPr id="11" name="Rectangle 10"/>
          <p:cNvSpPr/>
          <p:nvPr/>
        </p:nvSpPr>
        <p:spPr>
          <a:xfrm>
            <a:off x="5321449" y="793252"/>
            <a:ext cx="2581835" cy="1477328"/>
          </a:xfrm>
          <a:prstGeom prst="rect">
            <a:avLst/>
          </a:prstGeom>
          <a:solidFill>
            <a:schemeClr val="accent2">
              <a:lumMod val="60000"/>
              <a:lumOff val="40000"/>
            </a:schemeClr>
          </a:solidFill>
          <a:ln>
            <a:solidFill>
              <a:schemeClr val="tx1"/>
            </a:solidFill>
          </a:ln>
        </p:spPr>
        <p:txBody>
          <a:bodyPr wrap="square">
            <a:spAutoFit/>
          </a:bodyPr>
          <a:lstStyle/>
          <a:p>
            <a:pPr algn="ctr" fontAlgn="base"/>
            <a:r>
              <a:rPr lang="he-IL" dirty="0"/>
              <a:t> </a:t>
            </a:r>
            <a:r>
              <a:rPr lang="he-IL" i="1" dirty="0">
                <a:solidFill>
                  <a:schemeClr val="bg1"/>
                </a:solidFill>
              </a:rPr>
              <a:t>ג</a:t>
            </a:r>
            <a:r>
              <a:rPr lang="he-IL" dirty="0">
                <a:solidFill>
                  <a:schemeClr val="bg1"/>
                </a:solidFill>
              </a:rPr>
              <a:t> </a:t>
            </a:r>
            <a:r>
              <a:rPr lang="en-US" i="1" dirty="0">
                <a:solidFill>
                  <a:schemeClr val="bg1"/>
                </a:solidFill>
              </a:rPr>
              <a:t>Gimel</a:t>
            </a:r>
            <a:endParaRPr lang="en-US" dirty="0">
              <a:solidFill>
                <a:schemeClr val="bg1"/>
              </a:solidFill>
            </a:endParaRPr>
          </a:p>
          <a:p>
            <a:pPr algn="ctr" fontAlgn="base"/>
            <a:r>
              <a:rPr lang="en-US" i="1" dirty="0">
                <a:solidFill>
                  <a:schemeClr val="bg1"/>
                </a:solidFill>
              </a:rPr>
              <a:t>O Lord, open our eyes, that we may behold wondrous things out of Thy law</a:t>
            </a:r>
          </a:p>
        </p:txBody>
      </p:sp>
      <p:sp>
        <p:nvSpPr>
          <p:cNvPr id="12" name="Rectangle 11"/>
          <p:cNvSpPr/>
          <p:nvPr/>
        </p:nvSpPr>
        <p:spPr>
          <a:xfrm>
            <a:off x="2956146" y="793252"/>
            <a:ext cx="2365303" cy="1477328"/>
          </a:xfrm>
          <a:prstGeom prst="rect">
            <a:avLst/>
          </a:prstGeom>
          <a:solidFill>
            <a:schemeClr val="accent3">
              <a:lumMod val="75000"/>
            </a:schemeClr>
          </a:solidFill>
          <a:ln>
            <a:solidFill>
              <a:schemeClr val="tx1"/>
            </a:solidFill>
          </a:ln>
        </p:spPr>
        <p:txBody>
          <a:bodyPr wrap="square">
            <a:spAutoFit/>
          </a:bodyPr>
          <a:lstStyle/>
          <a:p>
            <a:pPr algn="ctr" fontAlgn="base"/>
            <a:r>
              <a:rPr lang="he-IL" dirty="0">
                <a:solidFill>
                  <a:schemeClr val="bg1"/>
                </a:solidFill>
              </a:rPr>
              <a:t> </a:t>
            </a:r>
            <a:r>
              <a:rPr lang="he-IL" i="1" dirty="0">
                <a:solidFill>
                  <a:schemeClr val="bg1"/>
                </a:solidFill>
              </a:rPr>
              <a:t>ד</a:t>
            </a:r>
            <a:r>
              <a:rPr lang="he-IL" dirty="0">
                <a:solidFill>
                  <a:schemeClr val="bg1"/>
                </a:solidFill>
              </a:rPr>
              <a:t> </a:t>
            </a:r>
            <a:r>
              <a:rPr lang="en-US" i="1" dirty="0" err="1">
                <a:solidFill>
                  <a:schemeClr val="bg1"/>
                </a:solidFill>
              </a:rPr>
              <a:t>Daleth</a:t>
            </a:r>
            <a:endParaRPr lang="en-US" dirty="0">
              <a:solidFill>
                <a:schemeClr val="bg1"/>
              </a:solidFill>
            </a:endParaRPr>
          </a:p>
          <a:p>
            <a:pPr algn="ctr" fontAlgn="base"/>
            <a:r>
              <a:rPr lang="en-US" i="1" dirty="0">
                <a:solidFill>
                  <a:schemeClr val="bg1"/>
                </a:solidFill>
              </a:rPr>
              <a:t>O Lord, grant us Thy law, and make us to understand Thy precepts.</a:t>
            </a:r>
          </a:p>
        </p:txBody>
      </p:sp>
      <p:sp>
        <p:nvSpPr>
          <p:cNvPr id="13" name="Rectangle 12"/>
          <p:cNvSpPr/>
          <p:nvPr/>
        </p:nvSpPr>
        <p:spPr>
          <a:xfrm>
            <a:off x="857026" y="793252"/>
            <a:ext cx="2099120" cy="1477328"/>
          </a:xfrm>
          <a:prstGeom prst="rect">
            <a:avLst/>
          </a:prstGeom>
          <a:solidFill>
            <a:schemeClr val="accent4">
              <a:lumMod val="60000"/>
              <a:lumOff val="40000"/>
            </a:schemeClr>
          </a:solidFill>
          <a:ln>
            <a:solidFill>
              <a:schemeClr val="tx1"/>
            </a:solidFill>
          </a:ln>
        </p:spPr>
        <p:txBody>
          <a:bodyPr wrap="square">
            <a:spAutoFit/>
          </a:bodyPr>
          <a:lstStyle/>
          <a:p>
            <a:pPr algn="ctr" fontAlgn="base"/>
            <a:r>
              <a:rPr lang="he-IL" i="1" dirty="0">
                <a:solidFill>
                  <a:schemeClr val="bg1"/>
                </a:solidFill>
              </a:rPr>
              <a:t>ה</a:t>
            </a:r>
            <a:r>
              <a:rPr lang="he-IL" dirty="0">
                <a:solidFill>
                  <a:schemeClr val="bg1"/>
                </a:solidFill>
              </a:rPr>
              <a:t> </a:t>
            </a:r>
            <a:r>
              <a:rPr lang="en-US" dirty="0">
                <a:solidFill>
                  <a:schemeClr val="bg1"/>
                </a:solidFill>
              </a:rPr>
              <a:t> </a:t>
            </a:r>
            <a:r>
              <a:rPr lang="en-US" i="1" dirty="0">
                <a:solidFill>
                  <a:schemeClr val="bg1"/>
                </a:solidFill>
              </a:rPr>
              <a:t>He</a:t>
            </a:r>
          </a:p>
          <a:p>
            <a:pPr algn="ctr" fontAlgn="base"/>
            <a:r>
              <a:rPr lang="en-US" i="1" dirty="0">
                <a:solidFill>
                  <a:schemeClr val="bg1"/>
                </a:solidFill>
              </a:rPr>
              <a:t>O Lord, teach us Thy statutes, Thy law, and Thy commandments.</a:t>
            </a:r>
          </a:p>
        </p:txBody>
      </p:sp>
      <p:sp>
        <p:nvSpPr>
          <p:cNvPr id="16" name="Rectangle 15"/>
          <p:cNvSpPr/>
          <p:nvPr/>
        </p:nvSpPr>
        <p:spPr>
          <a:xfrm>
            <a:off x="9369911" y="2270580"/>
            <a:ext cx="1965063" cy="1200329"/>
          </a:xfrm>
          <a:prstGeom prst="rect">
            <a:avLst/>
          </a:prstGeom>
          <a:solidFill>
            <a:schemeClr val="accent5">
              <a:lumMod val="75000"/>
            </a:schemeClr>
          </a:solidFill>
          <a:ln>
            <a:solidFill>
              <a:schemeClr val="tx1"/>
            </a:solidFill>
          </a:ln>
        </p:spPr>
        <p:txBody>
          <a:bodyPr wrap="square">
            <a:spAutoFit/>
          </a:bodyPr>
          <a:lstStyle/>
          <a:p>
            <a:pPr algn="ctr" fontAlgn="base"/>
            <a:r>
              <a:rPr lang="he-IL" dirty="0">
                <a:solidFill>
                  <a:schemeClr val="bg1"/>
                </a:solidFill>
              </a:rPr>
              <a:t> </a:t>
            </a:r>
            <a:r>
              <a:rPr lang="he-IL" i="1" dirty="0">
                <a:solidFill>
                  <a:schemeClr val="bg1"/>
                </a:solidFill>
              </a:rPr>
              <a:t>ו</a:t>
            </a:r>
            <a:r>
              <a:rPr lang="he-IL" dirty="0">
                <a:solidFill>
                  <a:schemeClr val="bg1"/>
                </a:solidFill>
              </a:rPr>
              <a:t> </a:t>
            </a:r>
            <a:r>
              <a:rPr lang="en-US" i="1" dirty="0" err="1">
                <a:solidFill>
                  <a:schemeClr val="bg1"/>
                </a:solidFill>
              </a:rPr>
              <a:t>Vau</a:t>
            </a:r>
            <a:endParaRPr lang="en-US" dirty="0">
              <a:solidFill>
                <a:schemeClr val="bg1"/>
              </a:solidFill>
            </a:endParaRPr>
          </a:p>
          <a:p>
            <a:pPr algn="ctr" fontAlgn="base"/>
            <a:r>
              <a:rPr lang="en-US" i="1" dirty="0">
                <a:solidFill>
                  <a:schemeClr val="bg1"/>
                </a:solidFill>
              </a:rPr>
              <a:t>O Lord, give us mercy, truth, and salvation.</a:t>
            </a:r>
          </a:p>
        </p:txBody>
      </p:sp>
      <p:sp>
        <p:nvSpPr>
          <p:cNvPr id="18" name="Rectangle 17"/>
          <p:cNvSpPr/>
          <p:nvPr/>
        </p:nvSpPr>
        <p:spPr>
          <a:xfrm>
            <a:off x="6605195" y="2280347"/>
            <a:ext cx="2764715" cy="1200329"/>
          </a:xfrm>
          <a:prstGeom prst="rect">
            <a:avLst/>
          </a:prstGeom>
          <a:solidFill>
            <a:schemeClr val="accent6">
              <a:lumMod val="75000"/>
            </a:schemeClr>
          </a:solidFill>
          <a:ln>
            <a:solidFill>
              <a:schemeClr val="tx1"/>
            </a:solidFill>
          </a:ln>
        </p:spPr>
        <p:txBody>
          <a:bodyPr wrap="square">
            <a:spAutoFit/>
          </a:bodyPr>
          <a:lstStyle/>
          <a:p>
            <a:pPr algn="ctr" fontAlgn="base"/>
            <a:r>
              <a:rPr lang="he-IL" dirty="0">
                <a:solidFill>
                  <a:schemeClr val="bg1"/>
                </a:solidFill>
              </a:rPr>
              <a:t> </a:t>
            </a:r>
            <a:r>
              <a:rPr lang="he-IL" i="1" dirty="0">
                <a:solidFill>
                  <a:schemeClr val="bg1"/>
                </a:solidFill>
              </a:rPr>
              <a:t>ז</a:t>
            </a:r>
            <a:r>
              <a:rPr lang="he-IL" dirty="0">
                <a:solidFill>
                  <a:schemeClr val="bg1"/>
                </a:solidFill>
              </a:rPr>
              <a:t> </a:t>
            </a:r>
            <a:r>
              <a:rPr lang="en-US" i="1" dirty="0">
                <a:solidFill>
                  <a:schemeClr val="bg1"/>
                </a:solidFill>
              </a:rPr>
              <a:t>Zain</a:t>
            </a:r>
            <a:endParaRPr lang="en-US" dirty="0">
              <a:solidFill>
                <a:schemeClr val="bg1"/>
              </a:solidFill>
            </a:endParaRPr>
          </a:p>
          <a:p>
            <a:pPr algn="ctr" fontAlgn="base"/>
            <a:r>
              <a:rPr lang="en-US" i="1" dirty="0">
                <a:solidFill>
                  <a:schemeClr val="bg1"/>
                </a:solidFill>
              </a:rPr>
              <a:t>The Lord’s statutes and judgments comfort us during our pilgrimage.</a:t>
            </a:r>
          </a:p>
        </p:txBody>
      </p:sp>
      <p:sp>
        <p:nvSpPr>
          <p:cNvPr id="19" name="Rectangle 18"/>
          <p:cNvSpPr/>
          <p:nvPr/>
        </p:nvSpPr>
        <p:spPr>
          <a:xfrm>
            <a:off x="4422772" y="2270579"/>
            <a:ext cx="2189593" cy="1200329"/>
          </a:xfrm>
          <a:prstGeom prst="rect">
            <a:avLst/>
          </a:prstGeom>
          <a:solidFill>
            <a:srgbClr val="FFC000"/>
          </a:solidFill>
          <a:ln>
            <a:solidFill>
              <a:schemeClr val="tx1"/>
            </a:solidFill>
          </a:ln>
        </p:spPr>
        <p:txBody>
          <a:bodyPr wrap="square">
            <a:spAutoFit/>
          </a:bodyPr>
          <a:lstStyle/>
          <a:p>
            <a:pPr algn="ctr" fontAlgn="base"/>
            <a:r>
              <a:rPr lang="he-IL" dirty="0">
                <a:solidFill>
                  <a:schemeClr val="bg1"/>
                </a:solidFill>
              </a:rPr>
              <a:t> </a:t>
            </a:r>
            <a:r>
              <a:rPr lang="he-IL" i="1" dirty="0">
                <a:solidFill>
                  <a:schemeClr val="bg1"/>
                </a:solidFill>
              </a:rPr>
              <a:t>ח</a:t>
            </a:r>
            <a:r>
              <a:rPr lang="he-IL" dirty="0">
                <a:solidFill>
                  <a:schemeClr val="bg1"/>
                </a:solidFill>
              </a:rPr>
              <a:t> </a:t>
            </a:r>
            <a:r>
              <a:rPr lang="en-US" i="1" dirty="0" err="1">
                <a:solidFill>
                  <a:schemeClr val="bg1"/>
                </a:solidFill>
              </a:rPr>
              <a:t>Cheth</a:t>
            </a:r>
            <a:endParaRPr lang="en-US" dirty="0">
              <a:solidFill>
                <a:schemeClr val="bg1"/>
              </a:solidFill>
            </a:endParaRPr>
          </a:p>
          <a:p>
            <a:pPr algn="ctr" fontAlgn="base"/>
            <a:r>
              <a:rPr lang="en-US" i="1" dirty="0">
                <a:solidFill>
                  <a:schemeClr val="bg1"/>
                </a:solidFill>
              </a:rPr>
              <a:t>Make faithful people our companions.</a:t>
            </a:r>
          </a:p>
        </p:txBody>
      </p:sp>
      <p:sp>
        <p:nvSpPr>
          <p:cNvPr id="22" name="Rectangle 21"/>
          <p:cNvSpPr/>
          <p:nvPr/>
        </p:nvSpPr>
        <p:spPr>
          <a:xfrm>
            <a:off x="2739614" y="2270578"/>
            <a:ext cx="1683157" cy="1200329"/>
          </a:xfrm>
          <a:prstGeom prst="rect">
            <a:avLst/>
          </a:prstGeom>
          <a:solidFill>
            <a:srgbClr val="00B0F0"/>
          </a:solidFill>
          <a:ln>
            <a:solidFill>
              <a:schemeClr val="tx1"/>
            </a:solidFill>
          </a:ln>
        </p:spPr>
        <p:txBody>
          <a:bodyPr wrap="square">
            <a:spAutoFit/>
          </a:bodyPr>
          <a:lstStyle/>
          <a:p>
            <a:pPr algn="ctr" fontAlgn="base"/>
            <a:r>
              <a:rPr lang="he-IL" dirty="0">
                <a:solidFill>
                  <a:schemeClr val="bg1"/>
                </a:solidFill>
              </a:rPr>
              <a:t> </a:t>
            </a:r>
            <a:r>
              <a:rPr lang="he-IL" i="1" dirty="0">
                <a:solidFill>
                  <a:schemeClr val="bg1"/>
                </a:solidFill>
              </a:rPr>
              <a:t>ט</a:t>
            </a:r>
            <a:r>
              <a:rPr lang="he-IL" dirty="0">
                <a:solidFill>
                  <a:schemeClr val="bg1"/>
                </a:solidFill>
              </a:rPr>
              <a:t> </a:t>
            </a:r>
            <a:r>
              <a:rPr lang="en-US" i="1" dirty="0" err="1">
                <a:solidFill>
                  <a:schemeClr val="bg1"/>
                </a:solidFill>
              </a:rPr>
              <a:t>Teth</a:t>
            </a:r>
            <a:endParaRPr lang="en-US" dirty="0">
              <a:solidFill>
                <a:schemeClr val="bg1"/>
              </a:solidFill>
            </a:endParaRPr>
          </a:p>
          <a:p>
            <a:pPr algn="ctr" fontAlgn="base"/>
            <a:r>
              <a:rPr lang="en-US" i="1" dirty="0">
                <a:solidFill>
                  <a:schemeClr val="bg1"/>
                </a:solidFill>
              </a:rPr>
              <a:t>O Lord, teach us Thy statutes.</a:t>
            </a:r>
          </a:p>
        </p:txBody>
      </p:sp>
      <p:sp>
        <p:nvSpPr>
          <p:cNvPr id="23" name="Rectangle 22"/>
          <p:cNvSpPr/>
          <p:nvPr/>
        </p:nvSpPr>
        <p:spPr>
          <a:xfrm>
            <a:off x="857026" y="2280347"/>
            <a:ext cx="1882587" cy="1200329"/>
          </a:xfrm>
          <a:prstGeom prst="rect">
            <a:avLst/>
          </a:prstGeom>
          <a:solidFill>
            <a:srgbClr val="00B050"/>
          </a:solidFill>
          <a:ln>
            <a:solidFill>
              <a:schemeClr val="tx1"/>
            </a:solidFill>
          </a:ln>
        </p:spPr>
        <p:txBody>
          <a:bodyPr wrap="square">
            <a:spAutoFit/>
          </a:bodyPr>
          <a:lstStyle/>
          <a:p>
            <a:pPr algn="ctr" fontAlgn="base"/>
            <a:r>
              <a:rPr lang="he-IL" dirty="0">
                <a:solidFill>
                  <a:schemeClr val="bg1"/>
                </a:solidFill>
              </a:rPr>
              <a:t> </a:t>
            </a:r>
            <a:r>
              <a:rPr lang="he-IL" i="1" dirty="0">
                <a:solidFill>
                  <a:schemeClr val="bg1"/>
                </a:solidFill>
              </a:rPr>
              <a:t>י</a:t>
            </a:r>
            <a:r>
              <a:rPr lang="he-IL" dirty="0">
                <a:solidFill>
                  <a:schemeClr val="bg1"/>
                </a:solidFill>
              </a:rPr>
              <a:t> </a:t>
            </a:r>
            <a:r>
              <a:rPr lang="en-US" i="1" dirty="0" err="1">
                <a:solidFill>
                  <a:schemeClr val="bg1"/>
                </a:solidFill>
              </a:rPr>
              <a:t>Jod</a:t>
            </a:r>
            <a:endParaRPr lang="en-US" dirty="0">
              <a:solidFill>
                <a:schemeClr val="bg1"/>
              </a:solidFill>
            </a:endParaRPr>
          </a:p>
          <a:p>
            <a:pPr algn="ctr" fontAlgn="base"/>
            <a:r>
              <a:rPr lang="en-US" i="1" dirty="0">
                <a:solidFill>
                  <a:schemeClr val="bg1"/>
                </a:solidFill>
              </a:rPr>
              <a:t>O Lord, let Thy tender mercies come upon us.</a:t>
            </a:r>
          </a:p>
        </p:txBody>
      </p:sp>
      <p:sp>
        <p:nvSpPr>
          <p:cNvPr id="24" name="Rectangle 23"/>
          <p:cNvSpPr/>
          <p:nvPr/>
        </p:nvSpPr>
        <p:spPr>
          <a:xfrm>
            <a:off x="9830286" y="3464126"/>
            <a:ext cx="1980786" cy="1200329"/>
          </a:xfrm>
          <a:prstGeom prst="rect">
            <a:avLst/>
          </a:prstGeom>
          <a:solidFill>
            <a:srgbClr val="C00000"/>
          </a:solidFill>
          <a:ln>
            <a:solidFill>
              <a:schemeClr val="tx1"/>
            </a:solidFill>
          </a:ln>
        </p:spPr>
        <p:txBody>
          <a:bodyPr wrap="square">
            <a:spAutoFit/>
          </a:bodyPr>
          <a:lstStyle/>
          <a:p>
            <a:pPr algn="ctr" fontAlgn="base"/>
            <a:r>
              <a:rPr lang="he-IL" dirty="0">
                <a:solidFill>
                  <a:schemeClr val="bg1"/>
                </a:solidFill>
              </a:rPr>
              <a:t> </a:t>
            </a:r>
            <a:r>
              <a:rPr lang="he-IL" i="1" dirty="0">
                <a:solidFill>
                  <a:schemeClr val="bg1"/>
                </a:solidFill>
              </a:rPr>
              <a:t>כ</a:t>
            </a:r>
            <a:r>
              <a:rPr lang="he-IL" dirty="0">
                <a:solidFill>
                  <a:schemeClr val="bg1"/>
                </a:solidFill>
              </a:rPr>
              <a:t> </a:t>
            </a:r>
            <a:r>
              <a:rPr lang="en-US" i="1" dirty="0" err="1">
                <a:solidFill>
                  <a:schemeClr val="bg1"/>
                </a:solidFill>
              </a:rPr>
              <a:t>Caph</a:t>
            </a:r>
            <a:endParaRPr lang="en-US" dirty="0">
              <a:solidFill>
                <a:schemeClr val="bg1"/>
              </a:solidFill>
            </a:endParaRPr>
          </a:p>
          <a:p>
            <a:pPr algn="ctr" fontAlgn="base"/>
            <a:r>
              <a:rPr lang="en-US" i="1" dirty="0">
                <a:solidFill>
                  <a:schemeClr val="bg1"/>
                </a:solidFill>
              </a:rPr>
              <a:t>All the Lord’s commandments are faithful.</a:t>
            </a:r>
          </a:p>
        </p:txBody>
      </p:sp>
      <p:sp>
        <p:nvSpPr>
          <p:cNvPr id="25" name="Rectangle 24"/>
          <p:cNvSpPr/>
          <p:nvPr/>
        </p:nvSpPr>
        <p:spPr>
          <a:xfrm>
            <a:off x="7485120" y="3472063"/>
            <a:ext cx="2345165" cy="1200329"/>
          </a:xfrm>
          <a:prstGeom prst="rect">
            <a:avLst/>
          </a:prstGeom>
          <a:solidFill>
            <a:schemeClr val="accent1">
              <a:lumMod val="75000"/>
            </a:schemeClr>
          </a:solidFill>
          <a:ln>
            <a:solidFill>
              <a:schemeClr val="tx1"/>
            </a:solidFill>
          </a:ln>
        </p:spPr>
        <p:txBody>
          <a:bodyPr wrap="square">
            <a:spAutoFit/>
          </a:bodyPr>
          <a:lstStyle/>
          <a:p>
            <a:pPr algn="ctr" fontAlgn="base"/>
            <a:r>
              <a:rPr lang="he-IL" dirty="0">
                <a:solidFill>
                  <a:schemeClr val="bg1"/>
                </a:solidFill>
              </a:rPr>
              <a:t> </a:t>
            </a:r>
            <a:r>
              <a:rPr lang="he-IL" i="1" dirty="0">
                <a:solidFill>
                  <a:schemeClr val="bg1"/>
                </a:solidFill>
              </a:rPr>
              <a:t>ל</a:t>
            </a:r>
            <a:r>
              <a:rPr lang="he-IL" dirty="0">
                <a:solidFill>
                  <a:schemeClr val="bg1"/>
                </a:solidFill>
              </a:rPr>
              <a:t> </a:t>
            </a:r>
            <a:r>
              <a:rPr lang="en-US" i="1" dirty="0">
                <a:solidFill>
                  <a:schemeClr val="bg1"/>
                </a:solidFill>
              </a:rPr>
              <a:t>Lamed</a:t>
            </a:r>
            <a:endParaRPr lang="en-US" dirty="0">
              <a:solidFill>
                <a:schemeClr val="bg1"/>
              </a:solidFill>
            </a:endParaRPr>
          </a:p>
          <a:p>
            <a:pPr algn="ctr" fontAlgn="base"/>
            <a:r>
              <a:rPr lang="en-US" i="1" dirty="0">
                <a:solidFill>
                  <a:schemeClr val="bg1"/>
                </a:solidFill>
              </a:rPr>
              <a:t>O Lord, save us, for we have sought Thy precepts.</a:t>
            </a:r>
          </a:p>
        </p:txBody>
      </p:sp>
      <p:sp>
        <p:nvSpPr>
          <p:cNvPr id="26" name="Rectangle 25"/>
          <p:cNvSpPr/>
          <p:nvPr/>
        </p:nvSpPr>
        <p:spPr>
          <a:xfrm>
            <a:off x="4429948" y="3479998"/>
            <a:ext cx="3055172" cy="1200329"/>
          </a:xfrm>
          <a:prstGeom prst="rect">
            <a:avLst/>
          </a:prstGeom>
          <a:solidFill>
            <a:schemeClr val="accent6">
              <a:lumMod val="50000"/>
            </a:schemeClr>
          </a:solidFill>
          <a:ln>
            <a:solidFill>
              <a:schemeClr val="tx1"/>
            </a:solidFill>
          </a:ln>
        </p:spPr>
        <p:txBody>
          <a:bodyPr wrap="square">
            <a:spAutoFit/>
          </a:bodyPr>
          <a:lstStyle/>
          <a:p>
            <a:pPr algn="ctr" fontAlgn="base"/>
            <a:r>
              <a:rPr lang="he-IL" dirty="0">
                <a:solidFill>
                  <a:schemeClr val="bg1"/>
                </a:solidFill>
              </a:rPr>
              <a:t> </a:t>
            </a:r>
            <a:r>
              <a:rPr lang="he-IL" i="1" dirty="0">
                <a:solidFill>
                  <a:schemeClr val="bg1"/>
                </a:solidFill>
              </a:rPr>
              <a:t>מ</a:t>
            </a:r>
            <a:r>
              <a:rPr lang="he-IL" dirty="0">
                <a:solidFill>
                  <a:schemeClr val="bg1"/>
                </a:solidFill>
              </a:rPr>
              <a:t> </a:t>
            </a:r>
            <a:r>
              <a:rPr lang="en-US" i="1" dirty="0">
                <a:solidFill>
                  <a:schemeClr val="bg1"/>
                </a:solidFill>
              </a:rPr>
              <a:t>Mem</a:t>
            </a:r>
            <a:endParaRPr lang="en-US" dirty="0">
              <a:solidFill>
                <a:schemeClr val="bg1"/>
              </a:solidFill>
            </a:endParaRPr>
          </a:p>
          <a:p>
            <a:pPr algn="ctr" fontAlgn="base"/>
            <a:r>
              <a:rPr lang="en-US" i="1" dirty="0">
                <a:solidFill>
                  <a:schemeClr val="bg1"/>
                </a:solidFill>
              </a:rPr>
              <a:t>The Lord’s law and His testimonies should be our meditation all the day.</a:t>
            </a:r>
          </a:p>
        </p:txBody>
      </p:sp>
      <p:sp>
        <p:nvSpPr>
          <p:cNvPr id="27" name="Rectangle 26"/>
          <p:cNvSpPr/>
          <p:nvPr/>
        </p:nvSpPr>
        <p:spPr>
          <a:xfrm>
            <a:off x="2449162" y="3479996"/>
            <a:ext cx="1980786" cy="1200329"/>
          </a:xfrm>
          <a:prstGeom prst="rect">
            <a:avLst/>
          </a:prstGeom>
          <a:solidFill>
            <a:schemeClr val="accent2">
              <a:lumMod val="60000"/>
              <a:lumOff val="40000"/>
            </a:schemeClr>
          </a:solidFill>
          <a:ln>
            <a:solidFill>
              <a:schemeClr val="tx1"/>
            </a:solidFill>
          </a:ln>
        </p:spPr>
        <p:txBody>
          <a:bodyPr wrap="square">
            <a:spAutoFit/>
          </a:bodyPr>
          <a:lstStyle/>
          <a:p>
            <a:pPr algn="ctr" fontAlgn="base"/>
            <a:r>
              <a:rPr lang="he-IL" dirty="0">
                <a:solidFill>
                  <a:schemeClr val="bg1"/>
                </a:solidFill>
              </a:rPr>
              <a:t> </a:t>
            </a:r>
            <a:r>
              <a:rPr lang="he-IL" i="1" dirty="0">
                <a:solidFill>
                  <a:schemeClr val="bg1"/>
                </a:solidFill>
              </a:rPr>
              <a:t>נ</a:t>
            </a:r>
            <a:r>
              <a:rPr lang="he-IL" dirty="0">
                <a:solidFill>
                  <a:schemeClr val="bg1"/>
                </a:solidFill>
              </a:rPr>
              <a:t> </a:t>
            </a:r>
            <a:r>
              <a:rPr lang="en-US" i="1" dirty="0">
                <a:solidFill>
                  <a:schemeClr val="bg1"/>
                </a:solidFill>
              </a:rPr>
              <a:t>Nun</a:t>
            </a:r>
            <a:endParaRPr lang="en-US" dirty="0">
              <a:solidFill>
                <a:schemeClr val="bg1"/>
              </a:solidFill>
            </a:endParaRPr>
          </a:p>
          <a:p>
            <a:pPr algn="ctr" fontAlgn="base"/>
            <a:r>
              <a:rPr lang="en-US" i="1" dirty="0">
                <a:solidFill>
                  <a:schemeClr val="bg1"/>
                </a:solidFill>
              </a:rPr>
              <a:t>The Lord’s word is a lamp unto our feet.</a:t>
            </a:r>
          </a:p>
        </p:txBody>
      </p:sp>
      <p:sp>
        <p:nvSpPr>
          <p:cNvPr id="28" name="Rectangle 27"/>
          <p:cNvSpPr/>
          <p:nvPr/>
        </p:nvSpPr>
        <p:spPr>
          <a:xfrm>
            <a:off x="155575" y="3490568"/>
            <a:ext cx="2289587" cy="1323439"/>
          </a:xfrm>
          <a:prstGeom prst="rect">
            <a:avLst/>
          </a:prstGeom>
          <a:solidFill>
            <a:schemeClr val="accent4">
              <a:lumMod val="75000"/>
            </a:schemeClr>
          </a:solidFill>
          <a:ln>
            <a:solidFill>
              <a:schemeClr val="tx1"/>
            </a:solidFill>
          </a:ln>
        </p:spPr>
        <p:txBody>
          <a:bodyPr wrap="square">
            <a:spAutoFit/>
          </a:bodyPr>
          <a:lstStyle/>
          <a:p>
            <a:pPr algn="ctr" fontAlgn="base"/>
            <a:r>
              <a:rPr lang="he-IL" sz="1600" dirty="0">
                <a:solidFill>
                  <a:schemeClr val="bg1"/>
                </a:solidFill>
              </a:rPr>
              <a:t> </a:t>
            </a:r>
            <a:r>
              <a:rPr lang="he-IL" sz="1600" i="1" dirty="0">
                <a:solidFill>
                  <a:schemeClr val="bg1"/>
                </a:solidFill>
              </a:rPr>
              <a:t>ס</a:t>
            </a:r>
            <a:r>
              <a:rPr lang="he-IL" sz="1600" dirty="0">
                <a:solidFill>
                  <a:schemeClr val="bg1"/>
                </a:solidFill>
              </a:rPr>
              <a:t> </a:t>
            </a:r>
            <a:r>
              <a:rPr lang="en-US" sz="1600" i="1" dirty="0" err="1">
                <a:solidFill>
                  <a:schemeClr val="bg1"/>
                </a:solidFill>
              </a:rPr>
              <a:t>Samech</a:t>
            </a:r>
            <a:endParaRPr lang="en-US" sz="1600" dirty="0">
              <a:solidFill>
                <a:schemeClr val="bg1"/>
              </a:solidFill>
            </a:endParaRPr>
          </a:p>
          <a:p>
            <a:pPr algn="ctr" fontAlgn="base"/>
            <a:r>
              <a:rPr lang="en-US" sz="1600" i="1" dirty="0">
                <a:solidFill>
                  <a:schemeClr val="bg1"/>
                </a:solidFill>
              </a:rPr>
              <a:t>Depart from evildoers and keep the commandments of God.</a:t>
            </a:r>
          </a:p>
        </p:txBody>
      </p:sp>
      <p:sp>
        <p:nvSpPr>
          <p:cNvPr id="29" name="Rectangle 28"/>
          <p:cNvSpPr/>
          <p:nvPr/>
        </p:nvSpPr>
        <p:spPr>
          <a:xfrm>
            <a:off x="8993392" y="4676721"/>
            <a:ext cx="2817679" cy="1200329"/>
          </a:xfrm>
          <a:prstGeom prst="rect">
            <a:avLst/>
          </a:prstGeom>
          <a:solidFill>
            <a:srgbClr val="B8B008"/>
          </a:solidFill>
          <a:ln>
            <a:solidFill>
              <a:schemeClr val="tx1"/>
            </a:solidFill>
          </a:ln>
        </p:spPr>
        <p:txBody>
          <a:bodyPr wrap="square">
            <a:spAutoFit/>
          </a:bodyPr>
          <a:lstStyle/>
          <a:p>
            <a:pPr algn="ctr" fontAlgn="base"/>
            <a:r>
              <a:rPr lang="he-IL" i="1" dirty="0">
                <a:solidFill>
                  <a:schemeClr val="bg1"/>
                </a:solidFill>
              </a:rPr>
              <a:t>ע</a:t>
            </a:r>
            <a:r>
              <a:rPr lang="he-IL" dirty="0">
                <a:solidFill>
                  <a:schemeClr val="bg1"/>
                </a:solidFill>
              </a:rPr>
              <a:t> </a:t>
            </a:r>
            <a:r>
              <a:rPr lang="en-US" dirty="0">
                <a:solidFill>
                  <a:schemeClr val="bg1"/>
                </a:solidFill>
              </a:rPr>
              <a:t> </a:t>
            </a:r>
            <a:r>
              <a:rPr lang="en-US" i="1" dirty="0">
                <a:solidFill>
                  <a:schemeClr val="bg1"/>
                </a:solidFill>
              </a:rPr>
              <a:t>Ain</a:t>
            </a:r>
            <a:endParaRPr lang="en-US" dirty="0">
              <a:solidFill>
                <a:schemeClr val="bg1"/>
              </a:solidFill>
            </a:endParaRPr>
          </a:p>
          <a:p>
            <a:pPr algn="ctr" fontAlgn="base"/>
            <a:r>
              <a:rPr lang="en-US" i="1" dirty="0">
                <a:solidFill>
                  <a:schemeClr val="bg1"/>
                </a:solidFill>
              </a:rPr>
              <a:t>O Lord, we are Thy servants; give us understanding.</a:t>
            </a:r>
          </a:p>
        </p:txBody>
      </p:sp>
      <p:sp>
        <p:nvSpPr>
          <p:cNvPr id="30" name="Rectangle 29"/>
          <p:cNvSpPr/>
          <p:nvPr/>
        </p:nvSpPr>
        <p:spPr>
          <a:xfrm>
            <a:off x="6652225" y="4679649"/>
            <a:ext cx="2341167" cy="1200329"/>
          </a:xfrm>
          <a:prstGeom prst="rect">
            <a:avLst/>
          </a:prstGeom>
          <a:solidFill>
            <a:schemeClr val="accent1">
              <a:lumMod val="50000"/>
            </a:schemeClr>
          </a:solidFill>
          <a:ln>
            <a:solidFill>
              <a:schemeClr val="tx1"/>
            </a:solidFill>
          </a:ln>
        </p:spPr>
        <p:txBody>
          <a:bodyPr wrap="square">
            <a:spAutoFit/>
          </a:bodyPr>
          <a:lstStyle/>
          <a:p>
            <a:pPr algn="ctr" fontAlgn="base"/>
            <a:r>
              <a:rPr lang="he-IL" i="1" dirty="0">
                <a:solidFill>
                  <a:schemeClr val="bg1"/>
                </a:solidFill>
              </a:rPr>
              <a:t>פ</a:t>
            </a:r>
            <a:r>
              <a:rPr lang="he-IL" dirty="0"/>
              <a:t> </a:t>
            </a:r>
            <a:r>
              <a:rPr lang="en-US" dirty="0">
                <a:solidFill>
                  <a:schemeClr val="bg1"/>
                </a:solidFill>
              </a:rPr>
              <a:t> </a:t>
            </a:r>
            <a:r>
              <a:rPr lang="en-US" i="1" dirty="0" err="1">
                <a:solidFill>
                  <a:schemeClr val="bg1"/>
                </a:solidFill>
              </a:rPr>
              <a:t>Pe</a:t>
            </a:r>
            <a:endParaRPr lang="en-US" dirty="0">
              <a:solidFill>
                <a:schemeClr val="bg1"/>
              </a:solidFill>
            </a:endParaRPr>
          </a:p>
          <a:p>
            <a:pPr algn="ctr" fontAlgn="base"/>
            <a:r>
              <a:rPr lang="en-US" i="1" dirty="0">
                <a:solidFill>
                  <a:schemeClr val="bg1"/>
                </a:solidFill>
              </a:rPr>
              <a:t>The Lord’s testimonies are wonderful.</a:t>
            </a:r>
          </a:p>
        </p:txBody>
      </p:sp>
      <p:sp>
        <p:nvSpPr>
          <p:cNvPr id="31" name="Rectangle 30"/>
          <p:cNvSpPr/>
          <p:nvPr/>
        </p:nvSpPr>
        <p:spPr>
          <a:xfrm>
            <a:off x="5321448" y="4688262"/>
            <a:ext cx="1330775" cy="1200329"/>
          </a:xfrm>
          <a:prstGeom prst="rect">
            <a:avLst/>
          </a:prstGeom>
          <a:solidFill>
            <a:srgbClr val="00CC99"/>
          </a:solidFill>
          <a:ln>
            <a:solidFill>
              <a:schemeClr val="tx1"/>
            </a:solidFill>
          </a:ln>
        </p:spPr>
        <p:txBody>
          <a:bodyPr wrap="square">
            <a:spAutoFit/>
          </a:bodyPr>
          <a:lstStyle/>
          <a:p>
            <a:pPr algn="ctr" fontAlgn="base"/>
            <a:r>
              <a:rPr lang="he-IL" i="1" dirty="0">
                <a:solidFill>
                  <a:schemeClr val="bg1"/>
                </a:solidFill>
              </a:rPr>
              <a:t>צ</a:t>
            </a:r>
            <a:r>
              <a:rPr lang="he-IL" dirty="0">
                <a:solidFill>
                  <a:schemeClr val="bg1"/>
                </a:solidFill>
              </a:rPr>
              <a:t> </a:t>
            </a:r>
            <a:r>
              <a:rPr lang="en-US" dirty="0">
                <a:solidFill>
                  <a:schemeClr val="bg1"/>
                </a:solidFill>
              </a:rPr>
              <a:t> </a:t>
            </a:r>
            <a:r>
              <a:rPr lang="en-US" i="1" dirty="0" err="1">
                <a:solidFill>
                  <a:schemeClr val="bg1"/>
                </a:solidFill>
              </a:rPr>
              <a:t>Tzaddi</a:t>
            </a:r>
            <a:endParaRPr lang="en-US" dirty="0">
              <a:solidFill>
                <a:schemeClr val="bg1"/>
              </a:solidFill>
            </a:endParaRPr>
          </a:p>
          <a:p>
            <a:pPr algn="ctr" fontAlgn="base"/>
            <a:r>
              <a:rPr lang="en-US" i="1" dirty="0">
                <a:solidFill>
                  <a:schemeClr val="bg1"/>
                </a:solidFill>
              </a:rPr>
              <a:t>The Lord’s law is the truth.</a:t>
            </a:r>
          </a:p>
        </p:txBody>
      </p:sp>
      <p:sp>
        <p:nvSpPr>
          <p:cNvPr id="33" name="Rectangle 32"/>
          <p:cNvSpPr/>
          <p:nvPr/>
        </p:nvSpPr>
        <p:spPr>
          <a:xfrm>
            <a:off x="2445162" y="4688260"/>
            <a:ext cx="2859255" cy="1200329"/>
          </a:xfrm>
          <a:prstGeom prst="rect">
            <a:avLst/>
          </a:prstGeom>
          <a:solidFill>
            <a:srgbClr val="6600FF"/>
          </a:solidFill>
          <a:ln>
            <a:solidFill>
              <a:schemeClr val="tx1"/>
            </a:solidFill>
          </a:ln>
        </p:spPr>
        <p:txBody>
          <a:bodyPr wrap="square">
            <a:spAutoFit/>
          </a:bodyPr>
          <a:lstStyle/>
          <a:p>
            <a:pPr algn="ctr" fontAlgn="base"/>
            <a:r>
              <a:rPr lang="he-IL" i="1" dirty="0">
                <a:solidFill>
                  <a:schemeClr val="bg1"/>
                </a:solidFill>
              </a:rPr>
              <a:t>ק</a:t>
            </a:r>
            <a:r>
              <a:rPr lang="he-IL" dirty="0">
                <a:solidFill>
                  <a:schemeClr val="bg1"/>
                </a:solidFill>
              </a:rPr>
              <a:t> </a:t>
            </a:r>
            <a:r>
              <a:rPr lang="en-US" dirty="0">
                <a:solidFill>
                  <a:schemeClr val="bg1"/>
                </a:solidFill>
              </a:rPr>
              <a:t> </a:t>
            </a:r>
            <a:r>
              <a:rPr lang="en-US" i="1" dirty="0" err="1">
                <a:solidFill>
                  <a:schemeClr val="bg1"/>
                </a:solidFill>
              </a:rPr>
              <a:t>Koph</a:t>
            </a:r>
            <a:endParaRPr lang="en-US" dirty="0">
              <a:solidFill>
                <a:schemeClr val="bg1"/>
              </a:solidFill>
            </a:endParaRPr>
          </a:p>
          <a:p>
            <a:pPr algn="ctr" fontAlgn="base"/>
            <a:r>
              <a:rPr lang="en-US" i="1" dirty="0">
                <a:solidFill>
                  <a:schemeClr val="bg1"/>
                </a:solidFill>
              </a:rPr>
              <a:t>O Lord, hear the voice of Thy servants according to Thy loving kindness.</a:t>
            </a:r>
          </a:p>
        </p:txBody>
      </p:sp>
      <p:sp>
        <p:nvSpPr>
          <p:cNvPr id="34" name="Rectangle 33"/>
          <p:cNvSpPr/>
          <p:nvPr/>
        </p:nvSpPr>
        <p:spPr>
          <a:xfrm>
            <a:off x="121513" y="4823899"/>
            <a:ext cx="2306618" cy="923330"/>
          </a:xfrm>
          <a:prstGeom prst="rect">
            <a:avLst/>
          </a:prstGeom>
          <a:solidFill>
            <a:srgbClr val="C00000"/>
          </a:solidFill>
          <a:ln>
            <a:solidFill>
              <a:schemeClr val="tx1"/>
            </a:solidFill>
          </a:ln>
        </p:spPr>
        <p:txBody>
          <a:bodyPr wrap="square">
            <a:spAutoFit/>
          </a:bodyPr>
          <a:lstStyle/>
          <a:p>
            <a:pPr algn="ctr" fontAlgn="base"/>
            <a:r>
              <a:rPr lang="he-IL" dirty="0">
                <a:solidFill>
                  <a:schemeClr val="bg1"/>
                </a:solidFill>
              </a:rPr>
              <a:t> </a:t>
            </a:r>
            <a:r>
              <a:rPr lang="he-IL" i="1" dirty="0">
                <a:solidFill>
                  <a:schemeClr val="bg1"/>
                </a:solidFill>
              </a:rPr>
              <a:t>ר</a:t>
            </a:r>
            <a:r>
              <a:rPr lang="he-IL" dirty="0">
                <a:solidFill>
                  <a:schemeClr val="bg1"/>
                </a:solidFill>
              </a:rPr>
              <a:t> </a:t>
            </a:r>
            <a:r>
              <a:rPr lang="en-US" i="1" dirty="0" err="1">
                <a:solidFill>
                  <a:schemeClr val="bg1"/>
                </a:solidFill>
              </a:rPr>
              <a:t>Resh</a:t>
            </a:r>
            <a:endParaRPr lang="en-US" dirty="0">
              <a:solidFill>
                <a:schemeClr val="bg1"/>
              </a:solidFill>
            </a:endParaRPr>
          </a:p>
          <a:p>
            <a:pPr algn="ctr" fontAlgn="base"/>
            <a:r>
              <a:rPr lang="en-US" i="1" dirty="0">
                <a:solidFill>
                  <a:schemeClr val="bg1"/>
                </a:solidFill>
              </a:rPr>
              <a:t>Great are Thy tender mercies, O Lord.</a:t>
            </a:r>
          </a:p>
        </p:txBody>
      </p:sp>
      <p:sp>
        <p:nvSpPr>
          <p:cNvPr id="35" name="Rectangle 34"/>
          <p:cNvSpPr/>
          <p:nvPr/>
        </p:nvSpPr>
        <p:spPr>
          <a:xfrm>
            <a:off x="6096000" y="5888589"/>
            <a:ext cx="3118893" cy="923330"/>
          </a:xfrm>
          <a:prstGeom prst="rect">
            <a:avLst/>
          </a:prstGeom>
          <a:solidFill>
            <a:srgbClr val="CC0099"/>
          </a:solidFill>
          <a:ln>
            <a:solidFill>
              <a:schemeClr val="tx1"/>
            </a:solidFill>
          </a:ln>
        </p:spPr>
        <p:txBody>
          <a:bodyPr wrap="square">
            <a:spAutoFit/>
          </a:bodyPr>
          <a:lstStyle/>
          <a:p>
            <a:pPr algn="ctr" fontAlgn="base"/>
            <a:r>
              <a:rPr lang="he-IL" i="1" dirty="0">
                <a:solidFill>
                  <a:schemeClr val="bg1"/>
                </a:solidFill>
              </a:rPr>
              <a:t>ש</a:t>
            </a:r>
            <a:r>
              <a:rPr lang="he-IL" dirty="0">
                <a:solidFill>
                  <a:schemeClr val="bg1"/>
                </a:solidFill>
              </a:rPr>
              <a:t> </a:t>
            </a:r>
            <a:r>
              <a:rPr lang="en-US" dirty="0">
                <a:solidFill>
                  <a:schemeClr val="bg1"/>
                </a:solidFill>
              </a:rPr>
              <a:t> </a:t>
            </a:r>
            <a:r>
              <a:rPr lang="en-US" i="1" dirty="0" err="1">
                <a:solidFill>
                  <a:schemeClr val="bg1"/>
                </a:solidFill>
              </a:rPr>
              <a:t>Schin</a:t>
            </a:r>
            <a:endParaRPr lang="en-US" dirty="0">
              <a:solidFill>
                <a:schemeClr val="bg1"/>
              </a:solidFill>
            </a:endParaRPr>
          </a:p>
          <a:p>
            <a:pPr algn="ctr" fontAlgn="base"/>
            <a:r>
              <a:rPr lang="en-US" i="1" dirty="0">
                <a:solidFill>
                  <a:schemeClr val="bg1"/>
                </a:solidFill>
              </a:rPr>
              <a:t>Those who love the Lord’s law have peace</a:t>
            </a:r>
            <a:r>
              <a:rPr lang="en-US" i="1" dirty="0"/>
              <a:t>.</a:t>
            </a:r>
          </a:p>
        </p:txBody>
      </p:sp>
      <p:sp>
        <p:nvSpPr>
          <p:cNvPr id="36" name="Rectangle 35"/>
          <p:cNvSpPr/>
          <p:nvPr/>
        </p:nvSpPr>
        <p:spPr>
          <a:xfrm>
            <a:off x="2394159" y="5891517"/>
            <a:ext cx="3701841" cy="923330"/>
          </a:xfrm>
          <a:prstGeom prst="rect">
            <a:avLst/>
          </a:prstGeom>
          <a:solidFill>
            <a:srgbClr val="FF6600"/>
          </a:solidFill>
          <a:ln>
            <a:solidFill>
              <a:schemeClr val="tx1"/>
            </a:solidFill>
          </a:ln>
        </p:spPr>
        <p:txBody>
          <a:bodyPr wrap="square">
            <a:spAutoFit/>
          </a:bodyPr>
          <a:lstStyle/>
          <a:p>
            <a:pPr algn="ctr" fontAlgn="base"/>
            <a:r>
              <a:rPr lang="he-IL" i="1" dirty="0">
                <a:solidFill>
                  <a:schemeClr val="bg1"/>
                </a:solidFill>
              </a:rPr>
              <a:t>ת</a:t>
            </a:r>
            <a:r>
              <a:rPr lang="he-IL" dirty="0">
                <a:solidFill>
                  <a:schemeClr val="bg1"/>
                </a:solidFill>
              </a:rPr>
              <a:t> </a:t>
            </a:r>
            <a:r>
              <a:rPr lang="en-US" dirty="0">
                <a:solidFill>
                  <a:schemeClr val="bg1"/>
                </a:solidFill>
              </a:rPr>
              <a:t> </a:t>
            </a:r>
            <a:r>
              <a:rPr lang="en-US" i="1" dirty="0">
                <a:solidFill>
                  <a:schemeClr val="bg1"/>
                </a:solidFill>
              </a:rPr>
              <a:t>Tau</a:t>
            </a:r>
            <a:endParaRPr lang="en-US" dirty="0">
              <a:solidFill>
                <a:schemeClr val="bg1"/>
              </a:solidFill>
            </a:endParaRPr>
          </a:p>
          <a:p>
            <a:pPr algn="ctr" fontAlgn="base"/>
            <a:r>
              <a:rPr lang="en-US" i="1" dirty="0">
                <a:solidFill>
                  <a:schemeClr val="bg1"/>
                </a:solidFill>
              </a:rPr>
              <a:t>All the Lord’s commandments are righteousness.</a:t>
            </a:r>
          </a:p>
        </p:txBody>
      </p:sp>
    </p:spTree>
    <p:extLst>
      <p:ext uri="{BB962C8B-B14F-4D97-AF65-F5344CB8AC3E}">
        <p14:creationId xmlns:p14="http://schemas.microsoft.com/office/powerpoint/2010/main" val="297171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6" grpId="0" animBg="1"/>
      <p:bldP spid="18" grpId="0" animBg="1"/>
      <p:bldP spid="19"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937"/>
            <a:ext cx="12192001" cy="769441"/>
          </a:xfrm>
          <a:prstGeom prst="rect">
            <a:avLst/>
          </a:prstGeom>
          <a:noFill/>
        </p:spPr>
        <p:txBody>
          <a:bodyPr wrap="square" rtlCol="0">
            <a:spAutoFit/>
          </a:bodyPr>
          <a:lstStyle/>
          <a:p>
            <a:pPr algn="ctr"/>
            <a:r>
              <a:rPr lang="en-US" sz="4400" dirty="0"/>
              <a:t>Symbols of Psalm 119</a:t>
            </a:r>
          </a:p>
        </p:txBody>
      </p:sp>
      <p:sp>
        <p:nvSpPr>
          <p:cNvPr id="6" name="AutoShape 2" descr="https://openclipart.org/download/230166/map_ico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057" name="Group 2056"/>
          <p:cNvGrpSpPr/>
          <p:nvPr/>
        </p:nvGrpSpPr>
        <p:grpSpPr>
          <a:xfrm>
            <a:off x="447420" y="988685"/>
            <a:ext cx="3196205" cy="2120943"/>
            <a:chOff x="460375" y="1739093"/>
            <a:chExt cx="3196205" cy="2120943"/>
          </a:xfrm>
        </p:grpSpPr>
        <p:grpSp>
          <p:nvGrpSpPr>
            <p:cNvPr id="2048" name="Group 2047"/>
            <p:cNvGrpSpPr/>
            <p:nvPr/>
          </p:nvGrpSpPr>
          <p:grpSpPr>
            <a:xfrm>
              <a:off x="2096720" y="2957616"/>
              <a:ext cx="1559860" cy="902420"/>
              <a:chOff x="1387739" y="1929501"/>
              <a:chExt cx="1559860" cy="902420"/>
            </a:xfrm>
            <a:solidFill>
              <a:schemeClr val="bg1">
                <a:lumMod val="85000"/>
              </a:schemeClr>
            </a:solidFill>
          </p:grpSpPr>
          <p:sp>
            <p:nvSpPr>
              <p:cNvPr id="5" name="Flowchart: Stored Data 4"/>
              <p:cNvSpPr/>
              <p:nvPr/>
            </p:nvSpPr>
            <p:spPr>
              <a:xfrm rot="16200000">
                <a:off x="2048005" y="1932327"/>
                <a:ext cx="239328" cy="1559860"/>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Stored Data 34"/>
              <p:cNvSpPr/>
              <p:nvPr/>
            </p:nvSpPr>
            <p:spPr>
              <a:xfrm rot="16200000">
                <a:off x="2048005" y="1764817"/>
                <a:ext cx="239328" cy="1559860"/>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Stored Data 35"/>
              <p:cNvSpPr/>
              <p:nvPr/>
            </p:nvSpPr>
            <p:spPr>
              <a:xfrm rot="16200000">
                <a:off x="2048005" y="1633983"/>
                <a:ext cx="239328" cy="1559860"/>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Stored Data 36"/>
              <p:cNvSpPr/>
              <p:nvPr/>
            </p:nvSpPr>
            <p:spPr>
              <a:xfrm rot="16200000">
                <a:off x="2048005" y="1460425"/>
                <a:ext cx="239328" cy="1559860"/>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gnetic Disk 6"/>
              <p:cNvSpPr/>
              <p:nvPr/>
            </p:nvSpPr>
            <p:spPr>
              <a:xfrm>
                <a:off x="1387739" y="1929501"/>
                <a:ext cx="1559860" cy="229298"/>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9" name="Group 2048"/>
            <p:cNvGrpSpPr/>
            <p:nvPr/>
          </p:nvGrpSpPr>
          <p:grpSpPr>
            <a:xfrm>
              <a:off x="460375" y="2266805"/>
              <a:ext cx="1579432" cy="1539177"/>
              <a:chOff x="3595482" y="4796566"/>
              <a:chExt cx="1579432" cy="1539177"/>
            </a:xfrm>
          </p:grpSpPr>
          <p:grpSp>
            <p:nvGrpSpPr>
              <p:cNvPr id="40" name="Group 39"/>
              <p:cNvGrpSpPr/>
              <p:nvPr/>
            </p:nvGrpSpPr>
            <p:grpSpPr>
              <a:xfrm>
                <a:off x="3595482" y="5147356"/>
                <a:ext cx="990600" cy="1076226"/>
                <a:chOff x="3657600" y="5228306"/>
                <a:chExt cx="990600" cy="1076226"/>
              </a:xfrm>
            </p:grpSpPr>
            <p:sp>
              <p:nvSpPr>
                <p:cNvPr id="41" name="Oval 40"/>
                <p:cNvSpPr/>
                <p:nvPr/>
              </p:nvSpPr>
              <p:spPr>
                <a:xfrm>
                  <a:off x="3657600" y="5228306"/>
                  <a:ext cx="990600" cy="1076226"/>
                </a:xfrm>
                <a:prstGeom prst="ellipse">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4"/>
                <p:cNvSpPr/>
                <p:nvPr/>
              </p:nvSpPr>
              <p:spPr>
                <a:xfrm>
                  <a:off x="3658705" y="5329289"/>
                  <a:ext cx="941217" cy="86388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8"/>
                <p:cNvSpPr/>
                <p:nvPr/>
              </p:nvSpPr>
              <p:spPr>
                <a:xfrm>
                  <a:off x="4271318" y="5415477"/>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8"/>
                <p:cNvSpPr/>
                <p:nvPr/>
              </p:nvSpPr>
              <p:spPr>
                <a:xfrm>
                  <a:off x="4266391" y="5907376"/>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8"/>
                <p:cNvSpPr/>
                <p:nvPr/>
              </p:nvSpPr>
              <p:spPr>
                <a:xfrm>
                  <a:off x="3790595" y="5425574"/>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8"/>
                <p:cNvSpPr/>
                <p:nvPr/>
              </p:nvSpPr>
              <p:spPr>
                <a:xfrm>
                  <a:off x="3814133" y="5907376"/>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4184314" y="5259517"/>
                <a:ext cx="990600" cy="1076226"/>
                <a:chOff x="3657600" y="5228306"/>
                <a:chExt cx="990600" cy="1076226"/>
              </a:xfrm>
            </p:grpSpPr>
            <p:sp>
              <p:nvSpPr>
                <p:cNvPr id="48" name="Oval 47"/>
                <p:cNvSpPr/>
                <p:nvPr/>
              </p:nvSpPr>
              <p:spPr>
                <a:xfrm>
                  <a:off x="3657600" y="5228306"/>
                  <a:ext cx="990600" cy="1076226"/>
                </a:xfrm>
                <a:prstGeom prst="ellipse">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4"/>
                <p:cNvSpPr/>
                <p:nvPr/>
              </p:nvSpPr>
              <p:spPr>
                <a:xfrm>
                  <a:off x="3658705" y="5329289"/>
                  <a:ext cx="941217" cy="86388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8"/>
                <p:cNvSpPr/>
                <p:nvPr/>
              </p:nvSpPr>
              <p:spPr>
                <a:xfrm>
                  <a:off x="4271318" y="5415477"/>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8"/>
                <p:cNvSpPr/>
                <p:nvPr/>
              </p:nvSpPr>
              <p:spPr>
                <a:xfrm>
                  <a:off x="4266391" y="5907376"/>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8"/>
                <p:cNvSpPr/>
                <p:nvPr/>
              </p:nvSpPr>
              <p:spPr>
                <a:xfrm>
                  <a:off x="3790595" y="5425574"/>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8"/>
                <p:cNvSpPr/>
                <p:nvPr/>
              </p:nvSpPr>
              <p:spPr>
                <a:xfrm>
                  <a:off x="3814133" y="5907376"/>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3854727" y="4796566"/>
                <a:ext cx="990600" cy="1076226"/>
                <a:chOff x="3657600" y="5228306"/>
                <a:chExt cx="990600" cy="1076226"/>
              </a:xfrm>
            </p:grpSpPr>
            <p:sp>
              <p:nvSpPr>
                <p:cNvPr id="55" name="Oval 54"/>
                <p:cNvSpPr/>
                <p:nvPr/>
              </p:nvSpPr>
              <p:spPr>
                <a:xfrm>
                  <a:off x="3657600" y="5228306"/>
                  <a:ext cx="990600" cy="1076226"/>
                </a:xfrm>
                <a:prstGeom prst="ellipse">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4"/>
                <p:cNvSpPr/>
                <p:nvPr/>
              </p:nvSpPr>
              <p:spPr>
                <a:xfrm>
                  <a:off x="3658705" y="5329289"/>
                  <a:ext cx="941217" cy="86388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8"/>
                <p:cNvSpPr/>
                <p:nvPr/>
              </p:nvSpPr>
              <p:spPr>
                <a:xfrm>
                  <a:off x="4271318" y="5415477"/>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8"/>
                <p:cNvSpPr/>
                <p:nvPr/>
              </p:nvSpPr>
              <p:spPr>
                <a:xfrm>
                  <a:off x="4266391" y="5907376"/>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8"/>
                <p:cNvSpPr/>
                <p:nvPr/>
              </p:nvSpPr>
              <p:spPr>
                <a:xfrm>
                  <a:off x="3790595" y="5425574"/>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8"/>
                <p:cNvSpPr/>
                <p:nvPr/>
              </p:nvSpPr>
              <p:spPr>
                <a:xfrm>
                  <a:off x="3814133" y="5907376"/>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52" name="TextBox 2051"/>
            <p:cNvSpPr txBox="1"/>
            <p:nvPr/>
          </p:nvSpPr>
          <p:spPr>
            <a:xfrm>
              <a:off x="663462" y="1739093"/>
              <a:ext cx="2839317" cy="369332"/>
            </a:xfrm>
            <a:prstGeom prst="rect">
              <a:avLst/>
            </a:prstGeom>
            <a:solidFill>
              <a:schemeClr val="accent6">
                <a:lumMod val="60000"/>
                <a:lumOff val="40000"/>
              </a:schemeClr>
            </a:solidFill>
          </p:spPr>
          <p:txBody>
            <a:bodyPr wrap="square" rtlCol="0">
              <a:spAutoFit/>
            </a:bodyPr>
            <a:lstStyle/>
            <a:p>
              <a:r>
                <a:rPr lang="en-US" dirty="0"/>
                <a:t>Psalm: 119: 14,72,127</a:t>
              </a:r>
            </a:p>
          </p:txBody>
        </p:sp>
      </p:grpSp>
      <p:grpSp>
        <p:nvGrpSpPr>
          <p:cNvPr id="2056" name="Group 2055"/>
          <p:cNvGrpSpPr/>
          <p:nvPr/>
        </p:nvGrpSpPr>
        <p:grpSpPr>
          <a:xfrm>
            <a:off x="2487724" y="3356735"/>
            <a:ext cx="1599354" cy="2148280"/>
            <a:chOff x="1909910" y="4074351"/>
            <a:chExt cx="1599354" cy="2148280"/>
          </a:xfrm>
        </p:grpSpPr>
        <p:grpSp>
          <p:nvGrpSpPr>
            <p:cNvPr id="64" name="Group 63"/>
            <p:cNvGrpSpPr/>
            <p:nvPr/>
          </p:nvGrpSpPr>
          <p:grpSpPr>
            <a:xfrm>
              <a:off x="2044681" y="4074351"/>
              <a:ext cx="1271794" cy="1719683"/>
              <a:chOff x="6696052" y="1382055"/>
              <a:chExt cx="1076099" cy="1455070"/>
            </a:xfrm>
            <a:solidFill>
              <a:schemeClr val="tx1"/>
            </a:solidFill>
          </p:grpSpPr>
          <p:sp>
            <p:nvSpPr>
              <p:cNvPr id="68" name="Oval 67"/>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Delay 68"/>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TextBox 173"/>
            <p:cNvSpPr txBox="1"/>
            <p:nvPr/>
          </p:nvSpPr>
          <p:spPr>
            <a:xfrm>
              <a:off x="1909910" y="5853299"/>
              <a:ext cx="1599354" cy="369332"/>
            </a:xfrm>
            <a:prstGeom prst="rect">
              <a:avLst/>
            </a:prstGeom>
            <a:solidFill>
              <a:schemeClr val="accent6">
                <a:lumMod val="60000"/>
                <a:lumOff val="40000"/>
              </a:schemeClr>
            </a:solidFill>
          </p:spPr>
          <p:txBody>
            <a:bodyPr wrap="square" rtlCol="0">
              <a:spAutoFit/>
            </a:bodyPr>
            <a:lstStyle/>
            <a:p>
              <a:r>
                <a:rPr lang="en-US" dirty="0"/>
                <a:t>Psalm 119:24</a:t>
              </a:r>
            </a:p>
          </p:txBody>
        </p:sp>
      </p:grpSp>
      <p:grpSp>
        <p:nvGrpSpPr>
          <p:cNvPr id="2053" name="Group 2052"/>
          <p:cNvGrpSpPr/>
          <p:nvPr/>
        </p:nvGrpSpPr>
        <p:grpSpPr>
          <a:xfrm>
            <a:off x="7001521" y="1698602"/>
            <a:ext cx="3558886" cy="4724400"/>
            <a:chOff x="7281776" y="1304131"/>
            <a:chExt cx="3558886" cy="4724400"/>
          </a:xfrm>
        </p:grpSpPr>
        <p:grpSp>
          <p:nvGrpSpPr>
            <p:cNvPr id="72" name="Group 71"/>
            <p:cNvGrpSpPr/>
            <p:nvPr/>
          </p:nvGrpSpPr>
          <p:grpSpPr>
            <a:xfrm>
              <a:off x="7281776" y="1304131"/>
              <a:ext cx="3558886" cy="4724400"/>
              <a:chOff x="3657600" y="304800"/>
              <a:chExt cx="3558886" cy="4724400"/>
            </a:xfrm>
          </p:grpSpPr>
          <p:grpSp>
            <p:nvGrpSpPr>
              <p:cNvPr id="73" name="Group 20"/>
              <p:cNvGrpSpPr/>
              <p:nvPr/>
            </p:nvGrpSpPr>
            <p:grpSpPr>
              <a:xfrm>
                <a:off x="3657600" y="2971800"/>
                <a:ext cx="1730086" cy="2057400"/>
                <a:chOff x="3415145" y="2971800"/>
                <a:chExt cx="1730086" cy="2057400"/>
              </a:xfrm>
            </p:grpSpPr>
            <p:sp>
              <p:nvSpPr>
                <p:cNvPr id="82" name="Pentagon 81"/>
                <p:cNvSpPr/>
                <p:nvPr/>
              </p:nvSpPr>
              <p:spPr>
                <a:xfrm rot="16200000">
                  <a:off x="2503343" y="3883602"/>
                  <a:ext cx="2057400" cy="23379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entagon 82"/>
                <p:cNvSpPr/>
                <p:nvPr/>
              </p:nvSpPr>
              <p:spPr>
                <a:xfrm rot="16200000">
                  <a:off x="3251489" y="3883602"/>
                  <a:ext cx="2057400" cy="23379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5"/>
                <p:cNvSpPr/>
                <p:nvPr/>
              </p:nvSpPr>
              <p:spPr>
                <a:xfrm rot="16200000">
                  <a:off x="3999634" y="3883602"/>
                  <a:ext cx="2057400" cy="23379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505200" y="3505200"/>
                  <a:ext cx="16002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581400" y="4374573"/>
                  <a:ext cx="1447800" cy="1212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4" name="Straight Connector 73"/>
              <p:cNvCxnSpPr/>
              <p:nvPr/>
            </p:nvCxnSpPr>
            <p:spPr>
              <a:xfrm>
                <a:off x="5486400" y="304800"/>
                <a:ext cx="1647826" cy="47244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3810000" y="304800"/>
                <a:ext cx="1219200" cy="47244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6" name="Group 21"/>
              <p:cNvGrpSpPr/>
              <p:nvPr/>
            </p:nvGrpSpPr>
            <p:grpSpPr>
              <a:xfrm>
                <a:off x="5486400" y="2971800"/>
                <a:ext cx="1730086" cy="2057400"/>
                <a:chOff x="5659581" y="2971800"/>
                <a:chExt cx="1730086" cy="2057400"/>
              </a:xfrm>
            </p:grpSpPr>
            <p:sp>
              <p:nvSpPr>
                <p:cNvPr id="77" name="Pentagon 76"/>
                <p:cNvSpPr/>
                <p:nvPr/>
              </p:nvSpPr>
              <p:spPr>
                <a:xfrm rot="16200000">
                  <a:off x="4747779" y="3883602"/>
                  <a:ext cx="2057400" cy="23379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77"/>
                <p:cNvSpPr/>
                <p:nvPr/>
              </p:nvSpPr>
              <p:spPr>
                <a:xfrm rot="16200000">
                  <a:off x="5495925" y="3883602"/>
                  <a:ext cx="2057400" cy="23379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entagon 78"/>
                <p:cNvSpPr/>
                <p:nvPr/>
              </p:nvSpPr>
              <p:spPr>
                <a:xfrm rot="16200000">
                  <a:off x="6244070" y="3883602"/>
                  <a:ext cx="2057400" cy="23379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5791200" y="4343400"/>
                  <a:ext cx="1447800" cy="1212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5715000" y="3505200"/>
                  <a:ext cx="1447800" cy="1212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5" name="TextBox 174"/>
            <p:cNvSpPr txBox="1"/>
            <p:nvPr/>
          </p:nvSpPr>
          <p:spPr>
            <a:xfrm>
              <a:off x="8117412" y="2266805"/>
              <a:ext cx="1599354" cy="369332"/>
            </a:xfrm>
            <a:prstGeom prst="rect">
              <a:avLst/>
            </a:prstGeom>
            <a:solidFill>
              <a:schemeClr val="accent6">
                <a:lumMod val="60000"/>
                <a:lumOff val="40000"/>
              </a:schemeClr>
            </a:solidFill>
          </p:spPr>
          <p:txBody>
            <a:bodyPr wrap="square" rtlCol="0">
              <a:spAutoFit/>
            </a:bodyPr>
            <a:lstStyle/>
            <a:p>
              <a:r>
                <a:rPr lang="en-US" dirty="0"/>
                <a:t>Psalm 119:35</a:t>
              </a:r>
            </a:p>
          </p:txBody>
        </p:sp>
      </p:grpSp>
      <p:grpSp>
        <p:nvGrpSpPr>
          <p:cNvPr id="2054" name="Group 2053"/>
          <p:cNvGrpSpPr/>
          <p:nvPr/>
        </p:nvGrpSpPr>
        <p:grpSpPr>
          <a:xfrm>
            <a:off x="4944341" y="1114052"/>
            <a:ext cx="1839196" cy="3088732"/>
            <a:chOff x="5205273" y="3222762"/>
            <a:chExt cx="1839196" cy="3088732"/>
          </a:xfrm>
        </p:grpSpPr>
        <p:grpSp>
          <p:nvGrpSpPr>
            <p:cNvPr id="87" name="Group 86"/>
            <p:cNvGrpSpPr/>
            <p:nvPr/>
          </p:nvGrpSpPr>
          <p:grpSpPr>
            <a:xfrm>
              <a:off x="5205273" y="3654545"/>
              <a:ext cx="1839196" cy="2656949"/>
              <a:chOff x="533400" y="2418728"/>
              <a:chExt cx="2752165" cy="3975848"/>
            </a:xfrm>
          </p:grpSpPr>
          <p:sp>
            <p:nvSpPr>
              <p:cNvPr id="88" name="Rectangle 87"/>
              <p:cNvSpPr/>
              <p:nvPr/>
            </p:nvSpPr>
            <p:spPr>
              <a:xfrm>
                <a:off x="618565" y="2418728"/>
                <a:ext cx="2667000" cy="3962400"/>
              </a:xfrm>
              <a:prstGeom prst="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ame 88"/>
              <p:cNvSpPr/>
              <p:nvPr/>
            </p:nvSpPr>
            <p:spPr>
              <a:xfrm>
                <a:off x="770965" y="2494928"/>
                <a:ext cx="2362200" cy="3810000"/>
              </a:xfrm>
              <a:prstGeom prst="frame">
                <a:avLst>
                  <a:gd name="adj1" fmla="val 1873"/>
                </a:avLst>
              </a:prstGeom>
              <a:solidFill>
                <a:srgbClr val="E6C4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TextBox 89"/>
              <p:cNvSpPr txBox="1"/>
              <p:nvPr/>
            </p:nvSpPr>
            <p:spPr>
              <a:xfrm>
                <a:off x="923365" y="2647328"/>
                <a:ext cx="2057400" cy="598723"/>
              </a:xfrm>
              <a:prstGeom prst="rect">
                <a:avLst/>
              </a:prstGeom>
              <a:noFill/>
            </p:spPr>
            <p:txBody>
              <a:bodyPr wrap="square" rtlCol="0">
                <a:spAutoFit/>
              </a:bodyPr>
              <a:lstStyle/>
              <a:p>
                <a:pPr algn="ctr"/>
                <a:r>
                  <a:rPr lang="en-US" sz="2000" dirty="0">
                    <a:solidFill>
                      <a:srgbClr val="E6C448"/>
                    </a:solidFill>
                    <a:latin typeface="Bell MT" panose="02020503060305020303" pitchFamily="18" charset="0"/>
                    <a:cs typeface="Angsana New" pitchFamily="18" charset="-34"/>
                  </a:rPr>
                  <a:t>HYMNS</a:t>
                </a:r>
              </a:p>
            </p:txBody>
          </p:sp>
          <p:grpSp>
            <p:nvGrpSpPr>
              <p:cNvPr id="91" name="Group 90"/>
              <p:cNvGrpSpPr/>
              <p:nvPr/>
            </p:nvGrpSpPr>
            <p:grpSpPr>
              <a:xfrm>
                <a:off x="1342497" y="3446059"/>
                <a:ext cx="1219136" cy="745062"/>
                <a:chOff x="2931459" y="4937760"/>
                <a:chExt cx="4020670" cy="1965955"/>
              </a:xfrm>
            </p:grpSpPr>
            <p:grpSp>
              <p:nvGrpSpPr>
                <p:cNvPr id="93" name="Group 92"/>
                <p:cNvGrpSpPr/>
                <p:nvPr/>
              </p:nvGrpSpPr>
              <p:grpSpPr>
                <a:xfrm>
                  <a:off x="2931459" y="5266765"/>
                  <a:ext cx="381000" cy="1600200"/>
                  <a:chOff x="3854824" y="4876800"/>
                  <a:chExt cx="381000" cy="1600200"/>
                </a:xfrm>
              </p:grpSpPr>
              <p:sp>
                <p:nvSpPr>
                  <p:cNvPr id="160" name="Rounded Rectangle 159"/>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6571129" y="5275729"/>
                  <a:ext cx="381000" cy="1600200"/>
                  <a:chOff x="3854824" y="4876800"/>
                  <a:chExt cx="381000" cy="1600200"/>
                </a:xfrm>
              </p:grpSpPr>
              <p:sp>
                <p:nvSpPr>
                  <p:cNvPr id="156" name="Rounded Rectangle 155"/>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4343400" y="4937760"/>
                  <a:ext cx="457200" cy="1920240"/>
                  <a:chOff x="3854824" y="4876800"/>
                  <a:chExt cx="381000" cy="1600200"/>
                </a:xfrm>
              </p:grpSpPr>
              <p:sp>
                <p:nvSpPr>
                  <p:cNvPr id="152" name="Rounded Rectangle 151"/>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5029200" y="4937760"/>
                  <a:ext cx="457200" cy="1920240"/>
                  <a:chOff x="3854824" y="4876800"/>
                  <a:chExt cx="381000" cy="1600200"/>
                </a:xfrm>
              </p:grpSpPr>
              <p:sp>
                <p:nvSpPr>
                  <p:cNvPr id="148" name="Rounded Rectangle 147"/>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3505200" y="5577840"/>
                  <a:ext cx="304800" cy="1280160"/>
                  <a:chOff x="3854824" y="4876800"/>
                  <a:chExt cx="381000" cy="1600200"/>
                </a:xfrm>
              </p:grpSpPr>
              <p:sp>
                <p:nvSpPr>
                  <p:cNvPr id="144" name="Rounded Rectangle 143"/>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6042212" y="5586805"/>
                  <a:ext cx="304800" cy="1280159"/>
                  <a:chOff x="3854824" y="4876800"/>
                  <a:chExt cx="381000" cy="1600199"/>
                </a:xfrm>
              </p:grpSpPr>
              <p:sp>
                <p:nvSpPr>
                  <p:cNvPr id="140" name="Rounded Rectangle 139"/>
                  <p:cNvSpPr/>
                  <p:nvPr/>
                </p:nvSpPr>
                <p:spPr>
                  <a:xfrm>
                    <a:off x="3962400" y="5257799"/>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4025153" y="5262281"/>
                  <a:ext cx="367553" cy="1586753"/>
                  <a:chOff x="3854824" y="4876800"/>
                  <a:chExt cx="381000" cy="1600200"/>
                </a:xfrm>
              </p:grpSpPr>
              <p:sp>
                <p:nvSpPr>
                  <p:cNvPr id="136" name="Rounded Rectangle 135"/>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5459506" y="5271246"/>
                  <a:ext cx="389966" cy="1582271"/>
                  <a:chOff x="3854824" y="4876800"/>
                  <a:chExt cx="381000" cy="1600200"/>
                </a:xfrm>
              </p:grpSpPr>
              <p:sp>
                <p:nvSpPr>
                  <p:cNvPr id="132" name="Rounded Rectangle 131"/>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Oval 100"/>
                <p:cNvSpPr/>
                <p:nvPr/>
              </p:nvSpPr>
              <p:spPr>
                <a:xfrm>
                  <a:off x="4701988" y="5732930"/>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4648200" y="5867400"/>
                  <a:ext cx="152400" cy="9906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4809565" y="5867401"/>
                  <a:ext cx="152400" cy="9906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4979894" y="5867400"/>
                  <a:ext cx="152400" cy="9906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4688541" y="5862918"/>
                  <a:ext cx="416859" cy="8068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Block Arc 105"/>
                <p:cNvSpPr/>
                <p:nvPr/>
              </p:nvSpPr>
              <p:spPr>
                <a:xfrm rot="10800000">
                  <a:off x="4724400" y="5410200"/>
                  <a:ext cx="333375" cy="381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Rounded Rectangle 106"/>
                <p:cNvSpPr/>
                <p:nvPr/>
              </p:nvSpPr>
              <p:spPr>
                <a:xfrm>
                  <a:off x="4267200" y="6042212"/>
                  <a:ext cx="206187" cy="815788"/>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a:off x="5351928" y="6033247"/>
                  <a:ext cx="210671" cy="815788"/>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a:off x="3989293" y="6060140"/>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3836893" y="6060140"/>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3720352" y="606910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a:off x="3191434" y="6051175"/>
                  <a:ext cx="407895" cy="797859"/>
                  <a:chOff x="3191434" y="6051175"/>
                  <a:chExt cx="407895" cy="797859"/>
                </a:xfrm>
              </p:grpSpPr>
              <p:sp>
                <p:nvSpPr>
                  <p:cNvPr id="129" name="Rounded Rectangle 128"/>
                  <p:cNvSpPr/>
                  <p:nvPr/>
                </p:nvSpPr>
                <p:spPr>
                  <a:xfrm>
                    <a:off x="3460376"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3316940"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a:off x="3191434"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6275294" y="6060141"/>
                  <a:ext cx="407895" cy="797859"/>
                  <a:chOff x="3191434" y="6051175"/>
                  <a:chExt cx="407895" cy="797859"/>
                </a:xfrm>
              </p:grpSpPr>
              <p:sp>
                <p:nvSpPr>
                  <p:cNvPr id="126" name="Rounded Rectangle 125"/>
                  <p:cNvSpPr/>
                  <p:nvPr/>
                </p:nvSpPr>
                <p:spPr>
                  <a:xfrm>
                    <a:off x="3460376"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3316940"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3191434"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5715000" y="6060141"/>
                  <a:ext cx="407895" cy="797859"/>
                  <a:chOff x="3191434" y="6051175"/>
                  <a:chExt cx="407895" cy="797859"/>
                </a:xfrm>
              </p:grpSpPr>
              <p:sp>
                <p:nvSpPr>
                  <p:cNvPr id="123" name="Rounded Rectangle 122"/>
                  <p:cNvSpPr/>
                  <p:nvPr/>
                </p:nvSpPr>
                <p:spPr>
                  <a:xfrm>
                    <a:off x="3460376"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3316940"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a:off x="3191434"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Rounded Rectangle 114"/>
                <p:cNvSpPr/>
                <p:nvPr/>
              </p:nvSpPr>
              <p:spPr>
                <a:xfrm flipV="1">
                  <a:off x="3048000" y="6750423"/>
                  <a:ext cx="3810000" cy="15329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flipV="1">
                  <a:off x="3200400" y="6042211"/>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flipV="1">
                  <a:off x="6275294" y="6033246"/>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flipV="1">
                  <a:off x="3729318" y="6024282"/>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flipV="1">
                  <a:off x="5728447" y="6024282"/>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flipV="1">
                  <a:off x="4262718" y="6033246"/>
                  <a:ext cx="197224" cy="8964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flipV="1">
                  <a:off x="5342965" y="6019799"/>
                  <a:ext cx="215153" cy="5827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648200" y="6615952"/>
                  <a:ext cx="533400" cy="2420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Rectangle 91"/>
              <p:cNvSpPr/>
              <p:nvPr/>
            </p:nvSpPr>
            <p:spPr>
              <a:xfrm flipH="1">
                <a:off x="533400" y="2432176"/>
                <a:ext cx="85165" cy="3962400"/>
              </a:xfrm>
              <a:prstGeom prst="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175"/>
            <p:cNvSpPr txBox="1"/>
            <p:nvPr/>
          </p:nvSpPr>
          <p:spPr>
            <a:xfrm>
              <a:off x="5342297" y="3222762"/>
              <a:ext cx="1599354" cy="369332"/>
            </a:xfrm>
            <a:prstGeom prst="rect">
              <a:avLst/>
            </a:prstGeom>
            <a:solidFill>
              <a:schemeClr val="accent6">
                <a:lumMod val="60000"/>
                <a:lumOff val="40000"/>
              </a:schemeClr>
            </a:solidFill>
          </p:spPr>
          <p:txBody>
            <a:bodyPr wrap="square" rtlCol="0">
              <a:spAutoFit/>
            </a:bodyPr>
            <a:lstStyle/>
            <a:p>
              <a:r>
                <a:rPr lang="en-US" dirty="0"/>
                <a:t>Psalm 119:54</a:t>
              </a:r>
            </a:p>
          </p:txBody>
        </p:sp>
      </p:grpSp>
      <p:grpSp>
        <p:nvGrpSpPr>
          <p:cNvPr id="2055" name="Group 2054"/>
          <p:cNvGrpSpPr/>
          <p:nvPr/>
        </p:nvGrpSpPr>
        <p:grpSpPr>
          <a:xfrm>
            <a:off x="10200488" y="1155699"/>
            <a:ext cx="1740499" cy="2318343"/>
            <a:chOff x="10200488" y="1155699"/>
            <a:chExt cx="1740499" cy="2318343"/>
          </a:xfrm>
        </p:grpSpPr>
        <p:grpSp>
          <p:nvGrpSpPr>
            <p:cNvPr id="2051" name="Group 2050"/>
            <p:cNvGrpSpPr/>
            <p:nvPr/>
          </p:nvGrpSpPr>
          <p:grpSpPr>
            <a:xfrm>
              <a:off x="10309386" y="1155699"/>
              <a:ext cx="1264055" cy="1828800"/>
              <a:chOff x="1577772" y="4338025"/>
              <a:chExt cx="1264055" cy="1828800"/>
            </a:xfrm>
          </p:grpSpPr>
          <p:grpSp>
            <p:nvGrpSpPr>
              <p:cNvPr id="164" name="Group 163"/>
              <p:cNvGrpSpPr/>
              <p:nvPr/>
            </p:nvGrpSpPr>
            <p:grpSpPr>
              <a:xfrm>
                <a:off x="1577772" y="4338025"/>
                <a:ext cx="1264055" cy="1828800"/>
                <a:chOff x="5888636" y="533400"/>
                <a:chExt cx="2286000" cy="3586129"/>
              </a:xfrm>
            </p:grpSpPr>
            <p:sp>
              <p:nvSpPr>
                <p:cNvPr id="165" name="Rounded Rectangle 164"/>
                <p:cNvSpPr/>
                <p:nvPr/>
              </p:nvSpPr>
              <p:spPr>
                <a:xfrm>
                  <a:off x="6324600" y="914400"/>
                  <a:ext cx="1447800" cy="2667000"/>
                </a:xfrm>
                <a:prstGeom prst="roundRect">
                  <a:avLst>
                    <a:gd name="adj" fmla="val 25985"/>
                  </a:avLst>
                </a:prstGeom>
                <a:solidFill>
                  <a:srgbClr val="C982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5888636" y="2568315"/>
                  <a:ext cx="2286000" cy="1551214"/>
                </a:xfrm>
                <a:prstGeom prst="roundRect">
                  <a:avLst>
                    <a:gd name="adj" fmla="val 50000"/>
                  </a:avLst>
                </a:prstGeom>
                <a:solidFill>
                  <a:srgbClr val="C982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6400800" y="2057400"/>
                  <a:ext cx="1371600" cy="1143000"/>
                </a:xfrm>
                <a:prstGeom prst="ellipse">
                  <a:avLst/>
                </a:prstGeom>
                <a:solidFill>
                  <a:srgbClr val="C98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6096000" y="729521"/>
                  <a:ext cx="1828800" cy="468443"/>
                </a:xfrm>
                <a:prstGeom prst="ellipse">
                  <a:avLst/>
                </a:prstGeom>
                <a:solidFill>
                  <a:srgbClr val="C982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6264640" y="685800"/>
                  <a:ext cx="1447800" cy="370851"/>
                </a:xfrm>
                <a:prstGeom prst="ellipse">
                  <a:avLst/>
                </a:prstGeom>
                <a:solidFill>
                  <a:srgbClr val="C982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a:off x="6598170" y="533400"/>
                  <a:ext cx="838200" cy="381000"/>
                </a:xfrm>
                <a:prstGeom prst="roundRect">
                  <a:avLst>
                    <a:gd name="adj" fmla="val 25985"/>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Freeform 170"/>
              <p:cNvSpPr/>
              <p:nvPr/>
            </p:nvSpPr>
            <p:spPr>
              <a:xfrm>
                <a:off x="1843213" y="4585976"/>
                <a:ext cx="406518" cy="782786"/>
              </a:xfrm>
              <a:custGeom>
                <a:avLst/>
                <a:gdLst>
                  <a:gd name="connsiteX0" fmla="*/ 140227 w 406518"/>
                  <a:gd name="connsiteY0" fmla="*/ 24714 h 782786"/>
                  <a:gd name="connsiteX1" fmla="*/ 140227 w 406518"/>
                  <a:gd name="connsiteY1" fmla="*/ 24714 h 782786"/>
                  <a:gd name="connsiteX2" fmla="*/ 148465 w 406518"/>
                  <a:gd name="connsiteY2" fmla="*/ 98855 h 782786"/>
                  <a:gd name="connsiteX3" fmla="*/ 156703 w 406518"/>
                  <a:gd name="connsiteY3" fmla="*/ 140044 h 782786"/>
                  <a:gd name="connsiteX4" fmla="*/ 148465 w 406518"/>
                  <a:gd name="connsiteY4" fmla="*/ 288325 h 782786"/>
                  <a:gd name="connsiteX5" fmla="*/ 140227 w 406518"/>
                  <a:gd name="connsiteY5" fmla="*/ 329514 h 782786"/>
                  <a:gd name="connsiteX6" fmla="*/ 123752 w 406518"/>
                  <a:gd name="connsiteY6" fmla="*/ 354228 h 782786"/>
                  <a:gd name="connsiteX7" fmla="*/ 107276 w 406518"/>
                  <a:gd name="connsiteY7" fmla="*/ 403655 h 782786"/>
                  <a:gd name="connsiteX8" fmla="*/ 66087 w 406518"/>
                  <a:gd name="connsiteY8" fmla="*/ 453082 h 782786"/>
                  <a:gd name="connsiteX9" fmla="*/ 41373 w 406518"/>
                  <a:gd name="connsiteY9" fmla="*/ 469557 h 782786"/>
                  <a:gd name="connsiteX10" fmla="*/ 33135 w 406518"/>
                  <a:gd name="connsiteY10" fmla="*/ 494271 h 782786"/>
                  <a:gd name="connsiteX11" fmla="*/ 16660 w 406518"/>
                  <a:gd name="connsiteY11" fmla="*/ 518984 h 782786"/>
                  <a:gd name="connsiteX12" fmla="*/ 184 w 406518"/>
                  <a:gd name="connsiteY12" fmla="*/ 568411 h 782786"/>
                  <a:gd name="connsiteX13" fmla="*/ 24898 w 406518"/>
                  <a:gd name="connsiteY13" fmla="*/ 716692 h 782786"/>
                  <a:gd name="connsiteX14" fmla="*/ 49611 w 406518"/>
                  <a:gd name="connsiteY14" fmla="*/ 741406 h 782786"/>
                  <a:gd name="connsiteX15" fmla="*/ 82563 w 406518"/>
                  <a:gd name="connsiteY15" fmla="*/ 782595 h 782786"/>
                  <a:gd name="connsiteX16" fmla="*/ 107276 w 406518"/>
                  <a:gd name="connsiteY16" fmla="*/ 774357 h 782786"/>
                  <a:gd name="connsiteX17" fmla="*/ 140227 w 406518"/>
                  <a:gd name="connsiteY17" fmla="*/ 724930 h 782786"/>
                  <a:gd name="connsiteX18" fmla="*/ 156703 w 406518"/>
                  <a:gd name="connsiteY18" fmla="*/ 675503 h 782786"/>
                  <a:gd name="connsiteX19" fmla="*/ 173179 w 406518"/>
                  <a:gd name="connsiteY19" fmla="*/ 626076 h 782786"/>
                  <a:gd name="connsiteX20" fmla="*/ 197892 w 406518"/>
                  <a:gd name="connsiteY20" fmla="*/ 535460 h 782786"/>
                  <a:gd name="connsiteX21" fmla="*/ 230844 w 406518"/>
                  <a:gd name="connsiteY21" fmla="*/ 477795 h 782786"/>
                  <a:gd name="connsiteX22" fmla="*/ 263795 w 406518"/>
                  <a:gd name="connsiteY22" fmla="*/ 502509 h 782786"/>
                  <a:gd name="connsiteX23" fmla="*/ 313222 w 406518"/>
                  <a:gd name="connsiteY23" fmla="*/ 543698 h 782786"/>
                  <a:gd name="connsiteX24" fmla="*/ 379125 w 406518"/>
                  <a:gd name="connsiteY24" fmla="*/ 535460 h 782786"/>
                  <a:gd name="connsiteX25" fmla="*/ 387363 w 406518"/>
                  <a:gd name="connsiteY25" fmla="*/ 510746 h 782786"/>
                  <a:gd name="connsiteX26" fmla="*/ 362649 w 406518"/>
                  <a:gd name="connsiteY26" fmla="*/ 131806 h 782786"/>
                  <a:gd name="connsiteX27" fmla="*/ 329698 w 406518"/>
                  <a:gd name="connsiteY27" fmla="*/ 90617 h 782786"/>
                  <a:gd name="connsiteX28" fmla="*/ 296746 w 406518"/>
                  <a:gd name="connsiteY28" fmla="*/ 49428 h 782786"/>
                  <a:gd name="connsiteX29" fmla="*/ 280271 w 406518"/>
                  <a:gd name="connsiteY29" fmla="*/ 24714 h 782786"/>
                  <a:gd name="connsiteX30" fmla="*/ 230844 w 406518"/>
                  <a:gd name="connsiteY30" fmla="*/ 0 h 782786"/>
                  <a:gd name="connsiteX31" fmla="*/ 140227 w 406518"/>
                  <a:gd name="connsiteY31" fmla="*/ 24714 h 78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518" h="782786">
                    <a:moveTo>
                      <a:pt x="140227" y="24714"/>
                    </a:moveTo>
                    <a:lnTo>
                      <a:pt x="140227" y="24714"/>
                    </a:lnTo>
                    <a:cubicBezTo>
                      <a:pt x="142973" y="49428"/>
                      <a:pt x="144948" y="74239"/>
                      <a:pt x="148465" y="98855"/>
                    </a:cubicBezTo>
                    <a:cubicBezTo>
                      <a:pt x="150445" y="112716"/>
                      <a:pt x="156703" y="126042"/>
                      <a:pt x="156703" y="140044"/>
                    </a:cubicBezTo>
                    <a:cubicBezTo>
                      <a:pt x="156703" y="189547"/>
                      <a:pt x="152754" y="239008"/>
                      <a:pt x="148465" y="288325"/>
                    </a:cubicBezTo>
                    <a:cubicBezTo>
                      <a:pt x="147252" y="302274"/>
                      <a:pt x="145143" y="316404"/>
                      <a:pt x="140227" y="329514"/>
                    </a:cubicBezTo>
                    <a:cubicBezTo>
                      <a:pt x="136751" y="338784"/>
                      <a:pt x="127773" y="345181"/>
                      <a:pt x="123752" y="354228"/>
                    </a:cubicBezTo>
                    <a:cubicBezTo>
                      <a:pt x="116699" y="370098"/>
                      <a:pt x="116910" y="389205"/>
                      <a:pt x="107276" y="403655"/>
                    </a:cubicBezTo>
                    <a:cubicBezTo>
                      <a:pt x="91078" y="427952"/>
                      <a:pt x="89869" y="433263"/>
                      <a:pt x="66087" y="453082"/>
                    </a:cubicBezTo>
                    <a:cubicBezTo>
                      <a:pt x="58481" y="459420"/>
                      <a:pt x="49611" y="464065"/>
                      <a:pt x="41373" y="469557"/>
                    </a:cubicBezTo>
                    <a:cubicBezTo>
                      <a:pt x="38627" y="477795"/>
                      <a:pt x="37018" y="486504"/>
                      <a:pt x="33135" y="494271"/>
                    </a:cubicBezTo>
                    <a:cubicBezTo>
                      <a:pt x="28707" y="503126"/>
                      <a:pt x="20681" y="509937"/>
                      <a:pt x="16660" y="518984"/>
                    </a:cubicBezTo>
                    <a:cubicBezTo>
                      <a:pt x="9607" y="534854"/>
                      <a:pt x="184" y="568411"/>
                      <a:pt x="184" y="568411"/>
                    </a:cubicBezTo>
                    <a:cubicBezTo>
                      <a:pt x="5512" y="648334"/>
                      <a:pt x="-13621" y="670469"/>
                      <a:pt x="24898" y="716692"/>
                    </a:cubicBezTo>
                    <a:cubicBezTo>
                      <a:pt x="32356" y="725642"/>
                      <a:pt x="41373" y="733168"/>
                      <a:pt x="49611" y="741406"/>
                    </a:cubicBezTo>
                    <a:cubicBezTo>
                      <a:pt x="56037" y="760682"/>
                      <a:pt x="56261" y="778211"/>
                      <a:pt x="82563" y="782595"/>
                    </a:cubicBezTo>
                    <a:cubicBezTo>
                      <a:pt x="91128" y="784023"/>
                      <a:pt x="99038" y="777103"/>
                      <a:pt x="107276" y="774357"/>
                    </a:cubicBezTo>
                    <a:cubicBezTo>
                      <a:pt x="134530" y="692597"/>
                      <a:pt x="88804" y="817493"/>
                      <a:pt x="140227" y="724930"/>
                    </a:cubicBezTo>
                    <a:cubicBezTo>
                      <a:pt x="148661" y="709749"/>
                      <a:pt x="151211" y="691979"/>
                      <a:pt x="156703" y="675503"/>
                    </a:cubicBezTo>
                    <a:lnTo>
                      <a:pt x="173179" y="626076"/>
                    </a:lnTo>
                    <a:cubicBezTo>
                      <a:pt x="175701" y="615987"/>
                      <a:pt x="188651" y="557021"/>
                      <a:pt x="197892" y="535460"/>
                    </a:cubicBezTo>
                    <a:cubicBezTo>
                      <a:pt x="210434" y="506196"/>
                      <a:pt x="214298" y="502614"/>
                      <a:pt x="230844" y="477795"/>
                    </a:cubicBezTo>
                    <a:cubicBezTo>
                      <a:pt x="241828" y="486033"/>
                      <a:pt x="253371" y="493574"/>
                      <a:pt x="263795" y="502509"/>
                    </a:cubicBezTo>
                    <a:cubicBezTo>
                      <a:pt x="319291" y="550078"/>
                      <a:pt x="258603" y="507286"/>
                      <a:pt x="313222" y="543698"/>
                    </a:cubicBezTo>
                    <a:cubicBezTo>
                      <a:pt x="335190" y="540952"/>
                      <a:pt x="358895" y="544451"/>
                      <a:pt x="379125" y="535460"/>
                    </a:cubicBezTo>
                    <a:cubicBezTo>
                      <a:pt x="387060" y="531933"/>
                      <a:pt x="387363" y="519430"/>
                      <a:pt x="387363" y="510746"/>
                    </a:cubicBezTo>
                    <a:cubicBezTo>
                      <a:pt x="387363" y="159323"/>
                      <a:pt x="443931" y="253724"/>
                      <a:pt x="362649" y="131806"/>
                    </a:cubicBezTo>
                    <a:cubicBezTo>
                      <a:pt x="341942" y="69686"/>
                      <a:pt x="372283" y="143848"/>
                      <a:pt x="329698" y="90617"/>
                    </a:cubicBezTo>
                    <a:cubicBezTo>
                      <a:pt x="284226" y="33776"/>
                      <a:pt x="367569" y="96640"/>
                      <a:pt x="296746" y="49428"/>
                    </a:cubicBezTo>
                    <a:cubicBezTo>
                      <a:pt x="291254" y="41190"/>
                      <a:pt x="287272" y="31715"/>
                      <a:pt x="280271" y="24714"/>
                    </a:cubicBezTo>
                    <a:cubicBezTo>
                      <a:pt x="264302" y="8745"/>
                      <a:pt x="250943" y="6700"/>
                      <a:pt x="230844" y="0"/>
                    </a:cubicBezTo>
                    <a:cubicBezTo>
                      <a:pt x="191935" y="9727"/>
                      <a:pt x="155330" y="20595"/>
                      <a:pt x="140227" y="24714"/>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TextBox 176"/>
            <p:cNvSpPr txBox="1"/>
            <p:nvPr/>
          </p:nvSpPr>
          <p:spPr>
            <a:xfrm>
              <a:off x="10200488" y="3104710"/>
              <a:ext cx="1740499" cy="369332"/>
            </a:xfrm>
            <a:prstGeom prst="rect">
              <a:avLst/>
            </a:prstGeom>
            <a:solidFill>
              <a:schemeClr val="accent6">
                <a:lumMod val="60000"/>
                <a:lumOff val="40000"/>
              </a:schemeClr>
            </a:solidFill>
          </p:spPr>
          <p:txBody>
            <a:bodyPr wrap="square" rtlCol="0">
              <a:spAutoFit/>
            </a:bodyPr>
            <a:lstStyle/>
            <a:p>
              <a:r>
                <a:rPr lang="en-US" dirty="0"/>
                <a:t>Psalm 119:103</a:t>
              </a:r>
            </a:p>
          </p:txBody>
        </p:sp>
      </p:grpSp>
      <p:sp>
        <p:nvSpPr>
          <p:cNvPr id="2" name="Rectangle 1">
            <a:extLst>
              <a:ext uri="{FF2B5EF4-FFF2-40B4-BE49-F238E27FC236}">
                <a16:creationId xmlns:a16="http://schemas.microsoft.com/office/drawing/2014/main" id="{5A359286-CCBC-4854-A346-D8A8A88FD9D7}"/>
              </a:ext>
            </a:extLst>
          </p:cNvPr>
          <p:cNvSpPr/>
          <p:nvPr/>
        </p:nvSpPr>
        <p:spPr>
          <a:xfrm>
            <a:off x="499970" y="5710608"/>
            <a:ext cx="6119654" cy="923330"/>
          </a:xfrm>
          <a:prstGeom prst="rect">
            <a:avLst/>
          </a:prstGeom>
          <a:solidFill>
            <a:srgbClr val="FFC000"/>
          </a:solidFill>
        </p:spPr>
        <p:txBody>
          <a:bodyPr wrap="square">
            <a:spAutoFit/>
          </a:bodyPr>
          <a:lstStyle/>
          <a:p>
            <a:r>
              <a:rPr lang="en-US" b="1" dirty="0">
                <a:solidFill>
                  <a:srgbClr val="212225"/>
                </a:solidFill>
                <a:latin typeface="Abadi" panose="020B0604020104020204" pitchFamily="34" charset="0"/>
              </a:rPr>
              <a:t>The Lord used symbols to describe his love for the word of God and the blessings that can come through diligently studying and obeying His words.</a:t>
            </a:r>
            <a:endParaRPr lang="en-US" b="1" dirty="0"/>
          </a:p>
        </p:txBody>
      </p:sp>
    </p:spTree>
    <p:extLst>
      <p:ext uri="{BB962C8B-B14F-4D97-AF65-F5344CB8AC3E}">
        <p14:creationId xmlns:p14="http://schemas.microsoft.com/office/powerpoint/2010/main" val="254603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fade">
                                      <p:cBhvr>
                                        <p:cTn id="7" dur="1000"/>
                                        <p:tgtEl>
                                          <p:spTgt spid="2057"/>
                                        </p:tgtEl>
                                      </p:cBhvr>
                                    </p:animEffect>
                                    <p:anim calcmode="lin" valueType="num">
                                      <p:cBhvr>
                                        <p:cTn id="8" dur="1000" fill="hold"/>
                                        <p:tgtEl>
                                          <p:spTgt spid="2057"/>
                                        </p:tgtEl>
                                        <p:attrNameLst>
                                          <p:attrName>ppt_x</p:attrName>
                                        </p:attrNameLst>
                                      </p:cBhvr>
                                      <p:tavLst>
                                        <p:tav tm="0">
                                          <p:val>
                                            <p:strVal val="#ppt_x"/>
                                          </p:val>
                                        </p:tav>
                                        <p:tav tm="100000">
                                          <p:val>
                                            <p:strVal val="#ppt_x"/>
                                          </p:val>
                                        </p:tav>
                                      </p:tavLst>
                                    </p:anim>
                                    <p:anim calcmode="lin" valueType="num">
                                      <p:cBhvr>
                                        <p:cTn id="9" dur="1000" fill="hold"/>
                                        <p:tgtEl>
                                          <p:spTgt spid="20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6"/>
                                        </p:tgtEl>
                                        <p:attrNameLst>
                                          <p:attrName>style.visibility</p:attrName>
                                        </p:attrNameLst>
                                      </p:cBhvr>
                                      <p:to>
                                        <p:strVal val="visible"/>
                                      </p:to>
                                    </p:set>
                                    <p:animEffect transition="in" filter="fade">
                                      <p:cBhvr>
                                        <p:cTn id="14" dur="1000"/>
                                        <p:tgtEl>
                                          <p:spTgt spid="2056"/>
                                        </p:tgtEl>
                                      </p:cBhvr>
                                    </p:animEffect>
                                    <p:anim calcmode="lin" valueType="num">
                                      <p:cBhvr>
                                        <p:cTn id="15" dur="1000" fill="hold"/>
                                        <p:tgtEl>
                                          <p:spTgt spid="2056"/>
                                        </p:tgtEl>
                                        <p:attrNameLst>
                                          <p:attrName>ppt_x</p:attrName>
                                        </p:attrNameLst>
                                      </p:cBhvr>
                                      <p:tavLst>
                                        <p:tav tm="0">
                                          <p:val>
                                            <p:strVal val="#ppt_x"/>
                                          </p:val>
                                        </p:tav>
                                        <p:tav tm="100000">
                                          <p:val>
                                            <p:strVal val="#ppt_x"/>
                                          </p:val>
                                        </p:tav>
                                      </p:tavLst>
                                    </p:anim>
                                    <p:anim calcmode="lin" valueType="num">
                                      <p:cBhvr>
                                        <p:cTn id="16"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1000"/>
                                        <p:tgtEl>
                                          <p:spTgt spid="2054"/>
                                        </p:tgtEl>
                                      </p:cBhvr>
                                    </p:animEffect>
                                    <p:anim calcmode="lin" valueType="num">
                                      <p:cBhvr>
                                        <p:cTn id="22" dur="1000" fill="hold"/>
                                        <p:tgtEl>
                                          <p:spTgt spid="2054"/>
                                        </p:tgtEl>
                                        <p:attrNameLst>
                                          <p:attrName>ppt_x</p:attrName>
                                        </p:attrNameLst>
                                      </p:cBhvr>
                                      <p:tavLst>
                                        <p:tav tm="0">
                                          <p:val>
                                            <p:strVal val="#ppt_x"/>
                                          </p:val>
                                        </p:tav>
                                        <p:tav tm="100000">
                                          <p:val>
                                            <p:strVal val="#ppt_x"/>
                                          </p:val>
                                        </p:tav>
                                      </p:tavLst>
                                    </p:anim>
                                    <p:anim calcmode="lin" valueType="num">
                                      <p:cBhvr>
                                        <p:cTn id="23"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3"/>
                                        </p:tgtEl>
                                        <p:attrNameLst>
                                          <p:attrName>style.visibility</p:attrName>
                                        </p:attrNameLst>
                                      </p:cBhvr>
                                      <p:to>
                                        <p:strVal val="visible"/>
                                      </p:to>
                                    </p:set>
                                    <p:animEffect transition="in" filter="fade">
                                      <p:cBhvr>
                                        <p:cTn id="28" dur="1000"/>
                                        <p:tgtEl>
                                          <p:spTgt spid="2053"/>
                                        </p:tgtEl>
                                      </p:cBhvr>
                                    </p:animEffect>
                                    <p:anim calcmode="lin" valueType="num">
                                      <p:cBhvr>
                                        <p:cTn id="29" dur="1000" fill="hold"/>
                                        <p:tgtEl>
                                          <p:spTgt spid="2053"/>
                                        </p:tgtEl>
                                        <p:attrNameLst>
                                          <p:attrName>ppt_x</p:attrName>
                                        </p:attrNameLst>
                                      </p:cBhvr>
                                      <p:tavLst>
                                        <p:tav tm="0">
                                          <p:val>
                                            <p:strVal val="#ppt_x"/>
                                          </p:val>
                                        </p:tav>
                                        <p:tav tm="100000">
                                          <p:val>
                                            <p:strVal val="#ppt_x"/>
                                          </p:val>
                                        </p:tav>
                                      </p:tavLst>
                                    </p:anim>
                                    <p:anim calcmode="lin" valueType="num">
                                      <p:cBhvr>
                                        <p:cTn id="30"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55"/>
                                        </p:tgtEl>
                                        <p:attrNameLst>
                                          <p:attrName>style.visibility</p:attrName>
                                        </p:attrNameLst>
                                      </p:cBhvr>
                                      <p:to>
                                        <p:strVal val="visible"/>
                                      </p:to>
                                    </p:set>
                                    <p:animEffect transition="in" filter="fade">
                                      <p:cBhvr>
                                        <p:cTn id="35" dur="1000"/>
                                        <p:tgtEl>
                                          <p:spTgt spid="2055"/>
                                        </p:tgtEl>
                                      </p:cBhvr>
                                    </p:animEffect>
                                    <p:anim calcmode="lin" valueType="num">
                                      <p:cBhvr>
                                        <p:cTn id="36" dur="1000" fill="hold"/>
                                        <p:tgtEl>
                                          <p:spTgt spid="2055"/>
                                        </p:tgtEl>
                                        <p:attrNameLst>
                                          <p:attrName>ppt_x</p:attrName>
                                        </p:attrNameLst>
                                      </p:cBhvr>
                                      <p:tavLst>
                                        <p:tav tm="0">
                                          <p:val>
                                            <p:strVal val="#ppt_x"/>
                                          </p:val>
                                        </p:tav>
                                        <p:tav tm="100000">
                                          <p:val>
                                            <p:strVal val="#ppt_x"/>
                                          </p:val>
                                        </p:tav>
                                      </p:tavLst>
                                    </p:anim>
                                    <p:anim calcmode="lin" valueType="num">
                                      <p:cBhvr>
                                        <p:cTn id="37" dur="1000" fill="hold"/>
                                        <p:tgtEl>
                                          <p:spTgt spid="205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937"/>
            <a:ext cx="12192001" cy="769441"/>
          </a:xfrm>
          <a:prstGeom prst="rect">
            <a:avLst/>
          </a:prstGeom>
          <a:noFill/>
        </p:spPr>
        <p:txBody>
          <a:bodyPr wrap="square" rtlCol="0">
            <a:spAutoFit/>
          </a:bodyPr>
          <a:lstStyle/>
          <a:p>
            <a:pPr algn="ctr"/>
            <a:r>
              <a:rPr lang="en-US" sz="4400" dirty="0"/>
              <a:t>Lamp</a:t>
            </a:r>
          </a:p>
        </p:txBody>
      </p:sp>
      <p:sp>
        <p:nvSpPr>
          <p:cNvPr id="6" name="AutoShape 2" descr="https://openclipart.org/download/230166/map_ico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25B6B21A-E360-44AB-B978-E4E834C95549}"/>
              </a:ext>
            </a:extLst>
          </p:cNvPr>
          <p:cNvSpPr/>
          <p:nvPr/>
        </p:nvSpPr>
        <p:spPr>
          <a:xfrm>
            <a:off x="880998" y="1652816"/>
            <a:ext cx="5075910" cy="1200329"/>
          </a:xfrm>
          <a:prstGeom prst="rect">
            <a:avLst/>
          </a:prstGeom>
        </p:spPr>
        <p:txBody>
          <a:bodyPr wrap="square">
            <a:spAutoFit/>
          </a:bodyPr>
          <a:lstStyle/>
          <a:p>
            <a:r>
              <a:rPr lang="en-US" sz="2400" b="1" i="1" dirty="0">
                <a:latin typeface="Century Schoolbook" panose="02040604050505020304" pitchFamily="18" charset="0"/>
              </a:rPr>
              <a:t>Thy word is a lamp unto my feet, and a light unto my path.</a:t>
            </a:r>
          </a:p>
          <a:p>
            <a:r>
              <a:rPr lang="en-US" sz="2400" b="1" i="1" dirty="0">
                <a:latin typeface="Century Schoolbook" panose="02040604050505020304" pitchFamily="18" charset="0"/>
              </a:rPr>
              <a:t>Psalms 119:105</a:t>
            </a:r>
          </a:p>
        </p:txBody>
      </p:sp>
      <p:pic>
        <p:nvPicPr>
          <p:cNvPr id="1026" name="Picture 2" descr="Image result for lantern on the path">
            <a:extLst>
              <a:ext uri="{FF2B5EF4-FFF2-40B4-BE49-F238E27FC236}">
                <a16:creationId xmlns:a16="http://schemas.microsoft.com/office/drawing/2014/main" id="{5D3BA15A-E332-4D3A-8A32-910C201E9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909" y="1727730"/>
            <a:ext cx="4762500" cy="4762500"/>
          </a:xfrm>
          <a:prstGeom prst="rect">
            <a:avLst/>
          </a:prstGeom>
          <a:noFill/>
          <a:extLst>
            <a:ext uri="{909E8E84-426E-40DD-AFC4-6F175D3DCCD1}">
              <a14:hiddenFill xmlns:a14="http://schemas.microsoft.com/office/drawing/2010/main">
                <a:solidFill>
                  <a:srgbClr val="FFFFFF"/>
                </a:solidFill>
              </a14:hiddenFill>
            </a:ext>
          </a:extLst>
        </p:spPr>
      </p:pic>
      <p:grpSp>
        <p:nvGrpSpPr>
          <p:cNvPr id="172" name="Group 171">
            <a:extLst>
              <a:ext uri="{FF2B5EF4-FFF2-40B4-BE49-F238E27FC236}">
                <a16:creationId xmlns:a16="http://schemas.microsoft.com/office/drawing/2014/main" id="{FD01836D-C8AD-4C74-975D-DFCB60F90531}"/>
              </a:ext>
            </a:extLst>
          </p:cNvPr>
          <p:cNvGrpSpPr/>
          <p:nvPr/>
        </p:nvGrpSpPr>
        <p:grpSpPr>
          <a:xfrm>
            <a:off x="755309" y="3598185"/>
            <a:ext cx="3829218" cy="2811245"/>
            <a:chOff x="228600" y="381000"/>
            <a:chExt cx="3505068" cy="2501531"/>
          </a:xfrm>
        </p:grpSpPr>
        <p:grpSp>
          <p:nvGrpSpPr>
            <p:cNvPr id="173" name="Group 172">
              <a:extLst>
                <a:ext uri="{FF2B5EF4-FFF2-40B4-BE49-F238E27FC236}">
                  <a16:creationId xmlns:a16="http://schemas.microsoft.com/office/drawing/2014/main" id="{C2502DF3-43CB-495D-A0E6-B6C37F0DB488}"/>
                </a:ext>
              </a:extLst>
            </p:cNvPr>
            <p:cNvGrpSpPr/>
            <p:nvPr/>
          </p:nvGrpSpPr>
          <p:grpSpPr>
            <a:xfrm>
              <a:off x="228600" y="381000"/>
              <a:ext cx="3505068" cy="2501531"/>
              <a:chOff x="534986" y="381000"/>
              <a:chExt cx="2637111" cy="2501531"/>
            </a:xfrm>
          </p:grpSpPr>
          <p:sp>
            <p:nvSpPr>
              <p:cNvPr id="179" name="Rectangle 178">
                <a:extLst>
                  <a:ext uri="{FF2B5EF4-FFF2-40B4-BE49-F238E27FC236}">
                    <a16:creationId xmlns:a16="http://schemas.microsoft.com/office/drawing/2014/main" id="{4AFF7188-4CDE-4751-9783-2B60C4E8D584}"/>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80" name="Group 179">
                <a:extLst>
                  <a:ext uri="{FF2B5EF4-FFF2-40B4-BE49-F238E27FC236}">
                    <a16:creationId xmlns:a16="http://schemas.microsoft.com/office/drawing/2014/main" id="{CC2975BB-E5C4-492F-A1EB-1228862E7366}"/>
                  </a:ext>
                </a:extLst>
              </p:cNvPr>
              <p:cNvGrpSpPr/>
              <p:nvPr/>
            </p:nvGrpSpPr>
            <p:grpSpPr>
              <a:xfrm>
                <a:off x="534986" y="384805"/>
                <a:ext cx="457200" cy="2497726"/>
                <a:chOff x="533400" y="381000"/>
                <a:chExt cx="457200" cy="2497726"/>
              </a:xfrm>
            </p:grpSpPr>
            <p:sp>
              <p:nvSpPr>
                <p:cNvPr id="186" name="Oval 185">
                  <a:extLst>
                    <a:ext uri="{FF2B5EF4-FFF2-40B4-BE49-F238E27FC236}">
                      <a16:creationId xmlns:a16="http://schemas.microsoft.com/office/drawing/2014/main" id="{92FDC3D5-90FD-405D-8992-076535A6CC46}"/>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ounded Rectangle 149">
                  <a:extLst>
                    <a:ext uri="{FF2B5EF4-FFF2-40B4-BE49-F238E27FC236}">
                      <a16:creationId xmlns:a16="http://schemas.microsoft.com/office/drawing/2014/main" id="{34976D8F-484B-4C71-9A27-C372204F3BB9}"/>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7DCE2669-48DF-4FE6-B4B3-29DEC81424C5}"/>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0B3F18AA-76FD-4334-85CA-8B8345413B1D}"/>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a:extLst>
                  <a:ext uri="{FF2B5EF4-FFF2-40B4-BE49-F238E27FC236}">
                    <a16:creationId xmlns:a16="http://schemas.microsoft.com/office/drawing/2014/main" id="{374D7DFE-3936-4073-BA56-0967662D790B}"/>
                  </a:ext>
                </a:extLst>
              </p:cNvPr>
              <p:cNvGrpSpPr/>
              <p:nvPr/>
            </p:nvGrpSpPr>
            <p:grpSpPr>
              <a:xfrm>
                <a:off x="2714897" y="381000"/>
                <a:ext cx="457200" cy="2497726"/>
                <a:chOff x="2714897" y="457200"/>
                <a:chExt cx="457200" cy="2497726"/>
              </a:xfrm>
            </p:grpSpPr>
            <p:sp>
              <p:nvSpPr>
                <p:cNvPr id="182" name="Oval 181">
                  <a:extLst>
                    <a:ext uri="{FF2B5EF4-FFF2-40B4-BE49-F238E27FC236}">
                      <a16:creationId xmlns:a16="http://schemas.microsoft.com/office/drawing/2014/main" id="{F15391F9-3872-4D89-9AB8-F1BBDC77726B}"/>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45">
                  <a:extLst>
                    <a:ext uri="{FF2B5EF4-FFF2-40B4-BE49-F238E27FC236}">
                      <a16:creationId xmlns:a16="http://schemas.microsoft.com/office/drawing/2014/main" id="{172405B7-9606-4C84-974A-3098E109BBBC}"/>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8C2411CD-A0E5-47D1-9600-59CF438BC5EA}"/>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4551C015-488F-4E9D-BA8C-D0C0189B43FC}"/>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8" name="Rectangle 177">
              <a:extLst>
                <a:ext uri="{FF2B5EF4-FFF2-40B4-BE49-F238E27FC236}">
                  <a16:creationId xmlns:a16="http://schemas.microsoft.com/office/drawing/2014/main" id="{1040C8FC-2F97-4AB6-B4A4-1B24EDA0C325}"/>
                </a:ext>
              </a:extLst>
            </p:cNvPr>
            <p:cNvSpPr/>
            <p:nvPr/>
          </p:nvSpPr>
          <p:spPr>
            <a:xfrm>
              <a:off x="853391" y="1140612"/>
              <a:ext cx="2293346" cy="821607"/>
            </a:xfrm>
            <a:prstGeom prst="rect">
              <a:avLst/>
            </a:prstGeom>
          </p:spPr>
          <p:txBody>
            <a:bodyPr wrap="square">
              <a:spAutoFit/>
            </a:bodyPr>
            <a:lstStyle/>
            <a:p>
              <a:pPr algn="ctr"/>
              <a:r>
                <a:rPr lang="en-US" b="1" dirty="0"/>
                <a:t>As we study the word of God, we can receive guidance for our lives</a:t>
              </a:r>
              <a:endParaRPr lang="en-US" sz="1400" i="1" dirty="0"/>
            </a:p>
          </p:txBody>
        </p:sp>
      </p:grpSp>
    </p:spTree>
    <p:extLst>
      <p:ext uri="{BB962C8B-B14F-4D97-AF65-F5344CB8AC3E}">
        <p14:creationId xmlns:p14="http://schemas.microsoft.com/office/powerpoint/2010/main" val="136631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barn(outVertical)">
                                      <p:cBhvr>
                                        <p:cTn id="7"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7317</Words>
  <Application>Microsoft Office PowerPoint</Application>
  <PresentationFormat>Widescreen</PresentationFormat>
  <Paragraphs>480</Paragraphs>
  <Slides>28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Tw Cen MT</vt:lpstr>
      <vt:lpstr>Bell MT</vt:lpstr>
      <vt:lpstr>Arial</vt:lpstr>
      <vt:lpstr>Calibri</vt:lpstr>
      <vt:lpstr>Abadi</vt:lpstr>
      <vt:lpstr>Verdana</vt:lpstr>
      <vt:lpstr>Rockwell</vt:lpstr>
      <vt:lpstr>Century Schoolbook</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36</cp:revision>
  <dcterms:created xsi:type="dcterms:W3CDTF">2016-02-18T16:49:26Z</dcterms:created>
  <dcterms:modified xsi:type="dcterms:W3CDTF">2020-11-16T15:54:03Z</dcterms:modified>
</cp:coreProperties>
</file>