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57" r:id="rId19"/>
    <p:sldId id="274" r:id="rId20"/>
    <p:sldId id="275" r:id="rId21"/>
    <p:sldId id="276" r:id="rId22"/>
    <p:sldId id="277" r:id="rId23"/>
    <p:sldId id="278" r:id="rId24"/>
  </p:sldIdLst>
  <p:sldSz cx="12192000" cy="6858000"/>
  <p:notesSz cx="6858000" cy="9144000"/>
  <p:embeddedFontLst>
    <p:embeddedFont>
      <p:font typeface="Abadi" panose="020B0604020104020204" pitchFamily="34" charset="0"/>
      <p:regular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C541A-7360-45CD-953E-CFF950C6B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AECA5-E66C-43F4-B8EB-5D4238644C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F1BB86-960E-48E2-99D6-86D84B104EC3}"/>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5" name="Footer Placeholder 4">
            <a:extLst>
              <a:ext uri="{FF2B5EF4-FFF2-40B4-BE49-F238E27FC236}">
                <a16:creationId xmlns:a16="http://schemas.microsoft.com/office/drawing/2014/main" id="{6293D473-7C78-4B59-9356-0335F8256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A68BC-4EF1-4260-8E75-7569B9882ECD}"/>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3492611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5927-774F-443C-B1CC-8E2B33ABCE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70B61D-0DD5-47B7-A70D-95AD307BB4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6FE80-5871-478A-A2A6-C41C19282BC9}"/>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5" name="Footer Placeholder 4">
            <a:extLst>
              <a:ext uri="{FF2B5EF4-FFF2-40B4-BE49-F238E27FC236}">
                <a16:creationId xmlns:a16="http://schemas.microsoft.com/office/drawing/2014/main" id="{99491DCE-1625-4077-9060-FEB4C60B4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6FAB3-4167-4969-BE94-1B543C46348C}"/>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328226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BCC22D-1E8C-4C6E-BA8B-31A853DBA7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7F5B9-B8F9-4718-BEAC-EEE6FF217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740B4-740C-471C-BAEE-BD1BDE3011F6}"/>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5" name="Footer Placeholder 4">
            <a:extLst>
              <a:ext uri="{FF2B5EF4-FFF2-40B4-BE49-F238E27FC236}">
                <a16:creationId xmlns:a16="http://schemas.microsoft.com/office/drawing/2014/main" id="{7DC6F817-9AFB-4AEA-9985-03896EF6F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D1589-F817-4FF0-823B-8F06541B8443}"/>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28171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3BF3-0AE8-4A03-88AA-CFBB4E0EBA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2E49D4-A6B2-41DC-BB43-E9D7F8F200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44179-56E9-4212-92D0-D1A6EEF6E4C5}"/>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5" name="Footer Placeholder 4">
            <a:extLst>
              <a:ext uri="{FF2B5EF4-FFF2-40B4-BE49-F238E27FC236}">
                <a16:creationId xmlns:a16="http://schemas.microsoft.com/office/drawing/2014/main" id="{E14E1D4B-9EB8-44AC-9BAA-8C64042FF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0EF8B-AAD3-4ECA-9624-7BE7326ECE57}"/>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10805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D08F4-482B-4AEB-9375-0710637A58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5AB1DF-5DEA-43A0-B5A0-8F2EC5D858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30DA24-53F2-4D9B-818A-FDE18E329F48}"/>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5" name="Footer Placeholder 4">
            <a:extLst>
              <a:ext uri="{FF2B5EF4-FFF2-40B4-BE49-F238E27FC236}">
                <a16:creationId xmlns:a16="http://schemas.microsoft.com/office/drawing/2014/main" id="{1DFB3B1B-CAAC-4A23-BE3B-7C8D58B50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3A7FF-E9D7-464A-87B8-BAEB8D469443}"/>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2089322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48A3-A1E7-4258-AB0A-0241232C8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C3A06-1A02-435E-A206-F95E2D3547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FA21D0-BD4C-48A7-81E2-5D8DEE0AF3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00281-6C6A-4BCC-B381-F781A742C627}"/>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6" name="Footer Placeholder 5">
            <a:extLst>
              <a:ext uri="{FF2B5EF4-FFF2-40B4-BE49-F238E27FC236}">
                <a16:creationId xmlns:a16="http://schemas.microsoft.com/office/drawing/2014/main" id="{1085532F-CBF1-4C0D-B793-A873FD132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8E8FE-FD0D-476B-A30B-777965653349}"/>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39204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A985-5FB2-439C-9545-02EA3C1AAC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8C5916-E23A-42B5-9579-2B0F16B174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92842E-CE2A-4593-AF00-06C44A6366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737709-804A-449C-911E-BB94A6E118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11050-95E6-4D77-B3BE-4890716710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3C60D4-2039-48C0-A24B-D8E49C35EB78}"/>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8" name="Footer Placeholder 7">
            <a:extLst>
              <a:ext uri="{FF2B5EF4-FFF2-40B4-BE49-F238E27FC236}">
                <a16:creationId xmlns:a16="http://schemas.microsoft.com/office/drawing/2014/main" id="{9F16EDA7-5179-4E6D-8EC5-6F20674E97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DFD625-8210-4C6F-A390-47041AC8D77F}"/>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412563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B184-DB70-4691-8119-F9727C7128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5E0310-31B1-479C-A9E1-F690B4483CDE}"/>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4" name="Footer Placeholder 3">
            <a:extLst>
              <a:ext uri="{FF2B5EF4-FFF2-40B4-BE49-F238E27FC236}">
                <a16:creationId xmlns:a16="http://schemas.microsoft.com/office/drawing/2014/main" id="{9789123D-9CF0-46E5-AB2C-5509BE7F94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8C646-A112-4436-B1DB-3FAAA938E52D}"/>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311611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808E3-5E50-4EA3-AD77-9B5B28662EAD}"/>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3" name="Footer Placeholder 2">
            <a:extLst>
              <a:ext uri="{FF2B5EF4-FFF2-40B4-BE49-F238E27FC236}">
                <a16:creationId xmlns:a16="http://schemas.microsoft.com/office/drawing/2014/main" id="{43330E6E-B85A-43A3-9934-73BC596DAA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51214-0218-4D83-B3DA-492DDEE8A7C8}"/>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4253752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192D-498C-4EAC-9144-C4FE6A33E0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A171CD-BE85-4C05-9ECE-6DC11ADC86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BD3175-E8A5-4BB1-90F3-D663DBF0D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0BC27-7814-4634-9FF6-A3B203B235F7}"/>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6" name="Footer Placeholder 5">
            <a:extLst>
              <a:ext uri="{FF2B5EF4-FFF2-40B4-BE49-F238E27FC236}">
                <a16:creationId xmlns:a16="http://schemas.microsoft.com/office/drawing/2014/main" id="{3013AB0F-F006-49B0-8584-703F7E33C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A1D86-A631-480E-A100-5C96712B57A8}"/>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328745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AE32-DDCB-4B63-BEA3-3F548D438D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57888E-42D3-4E61-87CD-4FF9A0C9DB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5B406D-E9A4-45A3-A926-BDEB04A5B9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3DCDE-506B-4357-8B71-4658E2629A98}"/>
              </a:ext>
            </a:extLst>
          </p:cNvPr>
          <p:cNvSpPr>
            <a:spLocks noGrp="1"/>
          </p:cNvSpPr>
          <p:nvPr>
            <p:ph type="dt" sz="half" idx="10"/>
          </p:nvPr>
        </p:nvSpPr>
        <p:spPr/>
        <p:txBody>
          <a:bodyPr/>
          <a:lstStyle/>
          <a:p>
            <a:fld id="{150F92A1-71AA-4C90-B401-DEBE241DB67D}" type="datetimeFigureOut">
              <a:rPr lang="en-US" smtClean="0"/>
              <a:t>11/16/2020</a:t>
            </a:fld>
            <a:endParaRPr lang="en-US"/>
          </a:p>
        </p:txBody>
      </p:sp>
      <p:sp>
        <p:nvSpPr>
          <p:cNvPr id="6" name="Footer Placeholder 5">
            <a:extLst>
              <a:ext uri="{FF2B5EF4-FFF2-40B4-BE49-F238E27FC236}">
                <a16:creationId xmlns:a16="http://schemas.microsoft.com/office/drawing/2014/main" id="{B3B5EFAB-8C4D-4A86-BCA3-5A70E5FEE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903720-1D01-497E-97BD-F113E9320331}"/>
              </a:ext>
            </a:extLst>
          </p:cNvPr>
          <p:cNvSpPr>
            <a:spLocks noGrp="1"/>
          </p:cNvSpPr>
          <p:nvPr>
            <p:ph type="sldNum" sz="quarter" idx="12"/>
          </p:nvPr>
        </p:nvSpPr>
        <p:spPr/>
        <p:txBody>
          <a:bodyPr/>
          <a:lstStyle/>
          <a:p>
            <a:fld id="{1AD207EA-0FFC-4766-AF05-40027492A056}" type="slidenum">
              <a:rPr lang="en-US" smtClean="0"/>
              <a:t>‹#›</a:t>
            </a:fld>
            <a:endParaRPr lang="en-US"/>
          </a:p>
        </p:txBody>
      </p:sp>
    </p:spTree>
    <p:extLst>
      <p:ext uri="{BB962C8B-B14F-4D97-AF65-F5344CB8AC3E}">
        <p14:creationId xmlns:p14="http://schemas.microsoft.com/office/powerpoint/2010/main" val="1014725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E7642-F945-4B2B-AB33-6CF7E4DC6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E4F1B2-1588-4DF2-A948-E789342E6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19E3-0208-4631-ABD5-5AB83CCED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F92A1-71AA-4C90-B401-DEBE241DB67D}" type="datetimeFigureOut">
              <a:rPr lang="en-US" smtClean="0"/>
              <a:t>11/16/2020</a:t>
            </a:fld>
            <a:endParaRPr lang="en-US"/>
          </a:p>
        </p:txBody>
      </p:sp>
      <p:sp>
        <p:nvSpPr>
          <p:cNvPr id="5" name="Footer Placeholder 4">
            <a:extLst>
              <a:ext uri="{FF2B5EF4-FFF2-40B4-BE49-F238E27FC236}">
                <a16:creationId xmlns:a16="http://schemas.microsoft.com/office/drawing/2014/main" id="{AA1C66EA-0736-4489-A9A7-0C9C578B67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5F11C7-1D82-427F-A527-C04EE31ABB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207EA-0FFC-4766-AF05-40027492A056}" type="slidenum">
              <a:rPr lang="en-US" smtClean="0"/>
              <a:t>‹#›</a:t>
            </a:fld>
            <a:endParaRPr lang="en-US"/>
          </a:p>
        </p:txBody>
      </p:sp>
    </p:spTree>
    <p:extLst>
      <p:ext uri="{BB962C8B-B14F-4D97-AF65-F5344CB8AC3E}">
        <p14:creationId xmlns:p14="http://schemas.microsoft.com/office/powerpoint/2010/main" val="2837404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11A783E-E689-48AB-9C3E-CC118D8BAD33}"/>
              </a:ext>
            </a:extLst>
          </p:cNvPr>
          <p:cNvSpPr txBox="1"/>
          <p:nvPr/>
        </p:nvSpPr>
        <p:spPr>
          <a:xfrm>
            <a:off x="3050565" y="367875"/>
            <a:ext cx="6165273" cy="1938992"/>
          </a:xfrm>
          <a:prstGeom prst="rect">
            <a:avLst/>
          </a:prstGeom>
          <a:noFill/>
        </p:spPr>
        <p:txBody>
          <a:bodyPr wrap="square" rtlCol="0">
            <a:spAutoFit/>
          </a:bodyPr>
          <a:lstStyle/>
          <a:p>
            <a:pPr algn="ctr"/>
            <a:r>
              <a:rPr lang="en-US" sz="6600" dirty="0">
                <a:solidFill>
                  <a:schemeClr val="bg1"/>
                </a:solidFill>
              </a:rPr>
              <a:t>God is Near You</a:t>
            </a:r>
          </a:p>
          <a:p>
            <a:pPr algn="ctr"/>
            <a:r>
              <a:rPr lang="en-US" sz="5400" dirty="0">
                <a:solidFill>
                  <a:schemeClr val="bg1"/>
                </a:solidFill>
              </a:rPr>
              <a:t>Daniel 3-5</a:t>
            </a:r>
          </a:p>
        </p:txBody>
      </p:sp>
      <p:sp>
        <p:nvSpPr>
          <p:cNvPr id="7" name="TextBox 6">
            <a:extLst>
              <a:ext uri="{FF2B5EF4-FFF2-40B4-BE49-F238E27FC236}">
                <a16:creationId xmlns:a16="http://schemas.microsoft.com/office/drawing/2014/main" id="{5AB33809-3B2F-4A7A-898E-F49FBA639C53}"/>
              </a:ext>
            </a:extLst>
          </p:cNvPr>
          <p:cNvSpPr txBox="1"/>
          <p:nvPr/>
        </p:nvSpPr>
        <p:spPr>
          <a:xfrm>
            <a:off x="154004" y="77002"/>
            <a:ext cx="1386038" cy="369332"/>
          </a:xfrm>
          <a:prstGeom prst="rect">
            <a:avLst/>
          </a:prstGeom>
          <a:noFill/>
        </p:spPr>
        <p:txBody>
          <a:bodyPr wrap="square" rtlCol="0">
            <a:spAutoFit/>
          </a:bodyPr>
          <a:lstStyle/>
          <a:p>
            <a:r>
              <a:rPr lang="en-US" dirty="0">
                <a:solidFill>
                  <a:schemeClr val="bg1"/>
                </a:solidFill>
              </a:rPr>
              <a:t>Lesson 147</a:t>
            </a:r>
          </a:p>
        </p:txBody>
      </p:sp>
      <p:sp>
        <p:nvSpPr>
          <p:cNvPr id="8" name="TextBox 7">
            <a:extLst>
              <a:ext uri="{FF2B5EF4-FFF2-40B4-BE49-F238E27FC236}">
                <a16:creationId xmlns:a16="http://schemas.microsoft.com/office/drawing/2014/main" id="{AA885CAA-61E4-4AB2-A710-31E0EA21327D}"/>
              </a:ext>
            </a:extLst>
          </p:cNvPr>
          <p:cNvSpPr txBox="1"/>
          <p:nvPr/>
        </p:nvSpPr>
        <p:spPr>
          <a:xfrm>
            <a:off x="3856802" y="2278380"/>
            <a:ext cx="5463313" cy="923330"/>
          </a:xfrm>
          <a:prstGeom prst="rect">
            <a:avLst/>
          </a:prstGeom>
          <a:noFill/>
        </p:spPr>
        <p:txBody>
          <a:bodyPr wrap="square" rtlCol="0">
            <a:spAutoFit/>
          </a:bodyPr>
          <a:lstStyle/>
          <a:p>
            <a:r>
              <a:rPr lang="en-US" i="1" dirty="0">
                <a:solidFill>
                  <a:schemeClr val="bg1"/>
                </a:solidFill>
              </a:rPr>
              <a:t>But it is good for me to draw near to God: I have put my trust in the Lord GOD, that I may declare all thy works. Psalms 73:28</a:t>
            </a:r>
          </a:p>
        </p:txBody>
      </p:sp>
      <p:grpSp>
        <p:nvGrpSpPr>
          <p:cNvPr id="9" name="Group 8">
            <a:extLst>
              <a:ext uri="{FF2B5EF4-FFF2-40B4-BE49-F238E27FC236}">
                <a16:creationId xmlns:a16="http://schemas.microsoft.com/office/drawing/2014/main" id="{065A9917-E029-426A-8DCF-BDB75A6A814E}"/>
              </a:ext>
            </a:extLst>
          </p:cNvPr>
          <p:cNvGrpSpPr/>
          <p:nvPr/>
        </p:nvGrpSpPr>
        <p:grpSpPr>
          <a:xfrm>
            <a:off x="1348708" y="1930504"/>
            <a:ext cx="2025667" cy="4105443"/>
            <a:chOff x="3712629" y="1371600"/>
            <a:chExt cx="2311358" cy="4684456"/>
          </a:xfrm>
        </p:grpSpPr>
        <p:sp>
          <p:nvSpPr>
            <p:cNvPr id="10" name="Cloud 9">
              <a:extLst>
                <a:ext uri="{FF2B5EF4-FFF2-40B4-BE49-F238E27FC236}">
                  <a16:creationId xmlns:a16="http://schemas.microsoft.com/office/drawing/2014/main" id="{1B9D95B9-604A-4AF8-B3A0-118A937810C2}"/>
                </a:ext>
              </a:extLst>
            </p:cNvPr>
            <p:cNvSpPr/>
            <p:nvPr/>
          </p:nvSpPr>
          <p:spPr>
            <a:xfrm rot="17260406">
              <a:off x="3825689" y="1792207"/>
              <a:ext cx="1604208" cy="117838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5CFDB4-1A3A-4BB5-9F1E-D6C5AE990494}"/>
                </a:ext>
              </a:extLst>
            </p:cNvPr>
            <p:cNvSpPr/>
            <p:nvPr/>
          </p:nvSpPr>
          <p:spPr>
            <a:xfrm rot="19298980">
              <a:off x="4926664" y="5459047"/>
              <a:ext cx="369088" cy="55993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23C345A-50FD-44CF-BFAA-67569FA004B8}"/>
                </a:ext>
              </a:extLst>
            </p:cNvPr>
            <p:cNvSpPr/>
            <p:nvPr/>
          </p:nvSpPr>
          <p:spPr>
            <a:xfrm rot="2191397">
              <a:off x="4355671" y="5496126"/>
              <a:ext cx="369088" cy="55993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1DE5FCFB-5E1D-44C9-AB7A-F520D0A2A1DA}"/>
                </a:ext>
              </a:extLst>
            </p:cNvPr>
            <p:cNvSpPr/>
            <p:nvPr/>
          </p:nvSpPr>
          <p:spPr>
            <a:xfrm>
              <a:off x="4145995" y="3240165"/>
              <a:ext cx="1447800" cy="2519730"/>
            </a:xfrm>
            <a:prstGeom prst="trapezoid">
              <a:avLst/>
            </a:prstGeom>
            <a:solidFill>
              <a:srgbClr val="9E4B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6ABBC0-B148-4F65-B896-4E8406EF1EA4}"/>
                </a:ext>
              </a:extLst>
            </p:cNvPr>
            <p:cNvSpPr/>
            <p:nvPr/>
          </p:nvSpPr>
          <p:spPr>
            <a:xfrm>
              <a:off x="3712629" y="4210648"/>
              <a:ext cx="381000"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7F3F137-CACF-45DD-91BD-6B9E4374DBFD}"/>
                </a:ext>
              </a:extLst>
            </p:cNvPr>
            <p:cNvSpPr/>
            <p:nvPr/>
          </p:nvSpPr>
          <p:spPr>
            <a:xfrm rot="19268108">
              <a:off x="5642987" y="4111224"/>
              <a:ext cx="381000"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66">
              <a:extLst>
                <a:ext uri="{FF2B5EF4-FFF2-40B4-BE49-F238E27FC236}">
                  <a16:creationId xmlns:a16="http://schemas.microsoft.com/office/drawing/2014/main" id="{A517BFDF-FC7E-4B0D-9174-35C1EDB02A72}"/>
                </a:ext>
              </a:extLst>
            </p:cNvPr>
            <p:cNvGrpSpPr/>
            <p:nvPr/>
          </p:nvGrpSpPr>
          <p:grpSpPr>
            <a:xfrm rot="2243516">
              <a:off x="3864923" y="2907104"/>
              <a:ext cx="847978" cy="1715610"/>
              <a:chOff x="1915520" y="3755765"/>
              <a:chExt cx="647469" cy="1609248"/>
            </a:xfrm>
          </p:grpSpPr>
          <p:sp>
            <p:nvSpPr>
              <p:cNvPr id="44" name="Trapezoid 43">
                <a:extLst>
                  <a:ext uri="{FF2B5EF4-FFF2-40B4-BE49-F238E27FC236}">
                    <a16:creationId xmlns:a16="http://schemas.microsoft.com/office/drawing/2014/main" id="{277B40C3-84F0-497B-8B6A-8C8C681D12C4}"/>
                  </a:ext>
                </a:extLst>
              </p:cNvPr>
              <p:cNvSpPr/>
              <p:nvPr/>
            </p:nvSpPr>
            <p:spPr>
              <a:xfrm rot="20665051">
                <a:off x="1953389" y="3786671"/>
                <a:ext cx="609600" cy="1578342"/>
              </a:xfrm>
              <a:prstGeom prst="trapezoid">
                <a:avLst>
                  <a:gd name="adj" fmla="val 3751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1F68F906-4467-476D-ADCF-82929C3083CE}"/>
                  </a:ext>
                </a:extLst>
              </p:cNvPr>
              <p:cNvSpPr/>
              <p:nvPr/>
            </p:nvSpPr>
            <p:spPr>
              <a:xfrm rot="20718797">
                <a:off x="1915520" y="3755765"/>
                <a:ext cx="609002" cy="1340573"/>
              </a:xfrm>
              <a:prstGeom prst="trapezoid">
                <a:avLst>
                  <a:gd name="adj" fmla="val 28986"/>
                </a:avLst>
              </a:prstGeom>
              <a:solidFill>
                <a:srgbClr val="E1B9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67">
              <a:extLst>
                <a:ext uri="{FF2B5EF4-FFF2-40B4-BE49-F238E27FC236}">
                  <a16:creationId xmlns:a16="http://schemas.microsoft.com/office/drawing/2014/main" id="{E822A4DC-0E35-41F8-A420-B74CEEE9C765}"/>
                </a:ext>
              </a:extLst>
            </p:cNvPr>
            <p:cNvGrpSpPr/>
            <p:nvPr/>
          </p:nvGrpSpPr>
          <p:grpSpPr>
            <a:xfrm rot="21030224">
              <a:off x="5127555" y="2869402"/>
              <a:ext cx="643323" cy="1609596"/>
              <a:chOff x="1919666" y="3755417"/>
              <a:chExt cx="643323" cy="1609596"/>
            </a:xfrm>
          </p:grpSpPr>
          <p:sp>
            <p:nvSpPr>
              <p:cNvPr id="42" name="Trapezoid 41">
                <a:extLst>
                  <a:ext uri="{FF2B5EF4-FFF2-40B4-BE49-F238E27FC236}">
                    <a16:creationId xmlns:a16="http://schemas.microsoft.com/office/drawing/2014/main" id="{D8DC0207-9F03-4817-9ABE-372F09A2B2FF}"/>
                  </a:ext>
                </a:extLst>
              </p:cNvPr>
              <p:cNvSpPr/>
              <p:nvPr/>
            </p:nvSpPr>
            <p:spPr>
              <a:xfrm rot="20665051">
                <a:off x="1953389" y="3786671"/>
                <a:ext cx="609600" cy="1578342"/>
              </a:xfrm>
              <a:prstGeom prst="trapezoid">
                <a:avLst>
                  <a:gd name="adj" fmla="val 3751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96B8A30F-A265-4D9A-983A-4B9523C0834C}"/>
                  </a:ext>
                </a:extLst>
              </p:cNvPr>
              <p:cNvSpPr/>
              <p:nvPr/>
            </p:nvSpPr>
            <p:spPr>
              <a:xfrm rot="20718797">
                <a:off x="1919666" y="3755417"/>
                <a:ext cx="609002" cy="1361803"/>
              </a:xfrm>
              <a:prstGeom prst="trapezoid">
                <a:avLst>
                  <a:gd name="adj" fmla="val 28986"/>
                </a:avLst>
              </a:prstGeom>
              <a:solidFill>
                <a:srgbClr val="E1B9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rapezoid 17">
              <a:extLst>
                <a:ext uri="{FF2B5EF4-FFF2-40B4-BE49-F238E27FC236}">
                  <a16:creationId xmlns:a16="http://schemas.microsoft.com/office/drawing/2014/main" id="{B2B17F44-BBB0-4235-A60E-2FC45C886A16}"/>
                </a:ext>
              </a:extLst>
            </p:cNvPr>
            <p:cNvSpPr/>
            <p:nvPr/>
          </p:nvSpPr>
          <p:spPr>
            <a:xfrm>
              <a:off x="4072994" y="2930656"/>
              <a:ext cx="1555129" cy="2168547"/>
            </a:xfrm>
            <a:prstGeom prst="trapezoid">
              <a:avLst>
                <a:gd name="adj" fmla="val 39225"/>
              </a:avLst>
            </a:prstGeom>
            <a:solidFill>
              <a:srgbClr val="E1B9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2F25EE75-0FF9-4968-A12F-10345CFE7703}"/>
                </a:ext>
              </a:extLst>
            </p:cNvPr>
            <p:cNvSpPr/>
            <p:nvPr/>
          </p:nvSpPr>
          <p:spPr>
            <a:xfrm rot="10800000">
              <a:off x="4650476" y="2887363"/>
              <a:ext cx="381000" cy="6858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6EB2C2EA-6FA3-477F-AE35-6E34E922C74B}"/>
                </a:ext>
              </a:extLst>
            </p:cNvPr>
            <p:cNvSpPr/>
            <p:nvPr/>
          </p:nvSpPr>
          <p:spPr>
            <a:xfrm rot="15924034">
              <a:off x="4364317" y="1882745"/>
              <a:ext cx="1722947" cy="76755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61C3EE8-BFDC-4225-A259-BCE5AFD738C7}"/>
                </a:ext>
              </a:extLst>
            </p:cNvPr>
            <p:cNvSpPr/>
            <p:nvPr/>
          </p:nvSpPr>
          <p:spPr>
            <a:xfrm>
              <a:off x="4316972" y="1524000"/>
              <a:ext cx="990600" cy="1676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12EA819B-E54B-4DFC-A3D0-3F5D6BAFDA9A}"/>
                </a:ext>
              </a:extLst>
            </p:cNvPr>
            <p:cNvSpPr/>
            <p:nvPr/>
          </p:nvSpPr>
          <p:spPr>
            <a:xfrm>
              <a:off x="4164572" y="1371600"/>
              <a:ext cx="1295400"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504E598-E808-4546-AE3B-C33AC109D42F}"/>
                </a:ext>
              </a:extLst>
            </p:cNvPr>
            <p:cNvSpPr/>
            <p:nvPr/>
          </p:nvSpPr>
          <p:spPr>
            <a:xfrm rot="20003796">
              <a:off x="4254239" y="1605696"/>
              <a:ext cx="762000" cy="240296"/>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65CD2DD-C7BC-427E-94A1-CB52F63A8A5F}"/>
                </a:ext>
              </a:extLst>
            </p:cNvPr>
            <p:cNvSpPr/>
            <p:nvPr/>
          </p:nvSpPr>
          <p:spPr>
            <a:xfrm rot="2856679">
              <a:off x="4946037" y="1646071"/>
              <a:ext cx="572720" cy="215302"/>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56">
              <a:extLst>
                <a:ext uri="{FF2B5EF4-FFF2-40B4-BE49-F238E27FC236}">
                  <a16:creationId xmlns:a16="http://schemas.microsoft.com/office/drawing/2014/main" id="{E51791B3-D0EB-4CCD-8A95-C1654B233235}"/>
                </a:ext>
              </a:extLst>
            </p:cNvPr>
            <p:cNvSpPr/>
            <p:nvPr/>
          </p:nvSpPr>
          <p:spPr>
            <a:xfrm>
              <a:off x="4164572" y="1600200"/>
              <a:ext cx="1295400" cy="228600"/>
            </a:xfrm>
            <a:prstGeom prst="roundRect">
              <a:avLst/>
            </a:prstGeom>
            <a:solidFill>
              <a:srgbClr val="E1B9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81">
              <a:extLst>
                <a:ext uri="{FF2B5EF4-FFF2-40B4-BE49-F238E27FC236}">
                  <a16:creationId xmlns:a16="http://schemas.microsoft.com/office/drawing/2014/main" id="{05D1846B-AA90-4EEA-962D-B437250785B0}"/>
                </a:ext>
              </a:extLst>
            </p:cNvPr>
            <p:cNvGrpSpPr/>
            <p:nvPr/>
          </p:nvGrpSpPr>
          <p:grpSpPr>
            <a:xfrm>
              <a:off x="4155607" y="1640542"/>
              <a:ext cx="1308847" cy="156882"/>
              <a:chOff x="5576342" y="299803"/>
              <a:chExt cx="3728801" cy="1069299"/>
            </a:xfrm>
          </p:grpSpPr>
          <p:grpSp>
            <p:nvGrpSpPr>
              <p:cNvPr id="27" name="Group 14">
                <a:extLst>
                  <a:ext uri="{FF2B5EF4-FFF2-40B4-BE49-F238E27FC236}">
                    <a16:creationId xmlns:a16="http://schemas.microsoft.com/office/drawing/2014/main" id="{1724597D-E133-4048-A766-B4AC261B88A6}"/>
                  </a:ext>
                </a:extLst>
              </p:cNvPr>
              <p:cNvGrpSpPr/>
              <p:nvPr/>
            </p:nvGrpSpPr>
            <p:grpSpPr>
              <a:xfrm>
                <a:off x="5576342" y="299803"/>
                <a:ext cx="1304143" cy="1064302"/>
                <a:chOff x="5861535" y="315726"/>
                <a:chExt cx="1078476" cy="998095"/>
              </a:xfrm>
            </p:grpSpPr>
            <p:sp>
              <p:nvSpPr>
                <p:cNvPr id="38" name="Hexagon 10">
                  <a:extLst>
                    <a:ext uri="{FF2B5EF4-FFF2-40B4-BE49-F238E27FC236}">
                      <a16:creationId xmlns:a16="http://schemas.microsoft.com/office/drawing/2014/main" id="{B8A2051C-A1E6-4697-B4EC-49C2D7942481}"/>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hevron 11">
                  <a:extLst>
                    <a:ext uri="{FF2B5EF4-FFF2-40B4-BE49-F238E27FC236}">
                      <a16:creationId xmlns:a16="http://schemas.microsoft.com/office/drawing/2014/main" id="{0EDC936C-1DE3-4B52-8682-12F1D45F8815}"/>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hevron 12">
                  <a:extLst>
                    <a:ext uri="{FF2B5EF4-FFF2-40B4-BE49-F238E27FC236}">
                      <a16:creationId xmlns:a16="http://schemas.microsoft.com/office/drawing/2014/main" id="{31374D8A-853D-40B7-875B-68E42FA5719A}"/>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Oval 13">
                  <a:extLst>
                    <a:ext uri="{FF2B5EF4-FFF2-40B4-BE49-F238E27FC236}">
                      <a16:creationId xmlns:a16="http://schemas.microsoft.com/office/drawing/2014/main" id="{8B6F271E-CFF6-4B23-8D3A-FA2B382DB12B}"/>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5">
                <a:extLst>
                  <a:ext uri="{FF2B5EF4-FFF2-40B4-BE49-F238E27FC236}">
                    <a16:creationId xmlns:a16="http://schemas.microsoft.com/office/drawing/2014/main" id="{391A6619-77E3-4EB1-B71B-4CB525560E23}"/>
                  </a:ext>
                </a:extLst>
              </p:cNvPr>
              <p:cNvGrpSpPr/>
              <p:nvPr/>
            </p:nvGrpSpPr>
            <p:grpSpPr>
              <a:xfrm>
                <a:off x="6781800" y="304800"/>
                <a:ext cx="1304143" cy="1064302"/>
                <a:chOff x="5861535" y="315726"/>
                <a:chExt cx="1078476" cy="998095"/>
              </a:xfrm>
            </p:grpSpPr>
            <p:sp>
              <p:nvSpPr>
                <p:cNvPr id="34" name="Hexagon 33">
                  <a:extLst>
                    <a:ext uri="{FF2B5EF4-FFF2-40B4-BE49-F238E27FC236}">
                      <a16:creationId xmlns:a16="http://schemas.microsoft.com/office/drawing/2014/main" id="{63BBF01B-7933-47FE-AC9D-DF5EC6F55313}"/>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hevron 66">
                  <a:extLst>
                    <a:ext uri="{FF2B5EF4-FFF2-40B4-BE49-F238E27FC236}">
                      <a16:creationId xmlns:a16="http://schemas.microsoft.com/office/drawing/2014/main" id="{B8FFBA86-6A8F-4864-8CF8-0697CACC4AD6}"/>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hevron 67">
                  <a:extLst>
                    <a:ext uri="{FF2B5EF4-FFF2-40B4-BE49-F238E27FC236}">
                      <a16:creationId xmlns:a16="http://schemas.microsoft.com/office/drawing/2014/main" id="{F190453E-86F9-48C9-8011-5879A50D2400}"/>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a:extLst>
                    <a:ext uri="{FF2B5EF4-FFF2-40B4-BE49-F238E27FC236}">
                      <a16:creationId xmlns:a16="http://schemas.microsoft.com/office/drawing/2014/main" id="{06896F0B-707A-407A-84B1-8E8F9A085A68}"/>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0">
                <a:extLst>
                  <a:ext uri="{FF2B5EF4-FFF2-40B4-BE49-F238E27FC236}">
                    <a16:creationId xmlns:a16="http://schemas.microsoft.com/office/drawing/2014/main" id="{BCB87B00-AA3E-4B24-A80D-6C453EC5AF30}"/>
                  </a:ext>
                </a:extLst>
              </p:cNvPr>
              <p:cNvGrpSpPr/>
              <p:nvPr/>
            </p:nvGrpSpPr>
            <p:grpSpPr>
              <a:xfrm>
                <a:off x="8001000" y="304800"/>
                <a:ext cx="1304143" cy="1064302"/>
                <a:chOff x="5861535" y="315726"/>
                <a:chExt cx="1078476" cy="998095"/>
              </a:xfrm>
            </p:grpSpPr>
            <p:sp>
              <p:nvSpPr>
                <p:cNvPr id="30" name="Hexagon 29">
                  <a:extLst>
                    <a:ext uri="{FF2B5EF4-FFF2-40B4-BE49-F238E27FC236}">
                      <a16:creationId xmlns:a16="http://schemas.microsoft.com/office/drawing/2014/main" id="{3632566F-4BCC-4ADE-9D51-91A4EC2D2BFF}"/>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hevron 62">
                  <a:extLst>
                    <a:ext uri="{FF2B5EF4-FFF2-40B4-BE49-F238E27FC236}">
                      <a16:creationId xmlns:a16="http://schemas.microsoft.com/office/drawing/2014/main" id="{F0F8C029-4C86-4F6F-B287-6F9D3F8228BC}"/>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63">
                  <a:extLst>
                    <a:ext uri="{FF2B5EF4-FFF2-40B4-BE49-F238E27FC236}">
                      <a16:creationId xmlns:a16="http://schemas.microsoft.com/office/drawing/2014/main" id="{902445CA-2316-49C5-A610-8477BF73395A}"/>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Oval 32">
                  <a:extLst>
                    <a:ext uri="{FF2B5EF4-FFF2-40B4-BE49-F238E27FC236}">
                      <a16:creationId xmlns:a16="http://schemas.microsoft.com/office/drawing/2014/main" id="{6E8B147F-B47B-4C04-A260-D28CA7E34675}"/>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6" name="Group 45">
            <a:extLst>
              <a:ext uri="{FF2B5EF4-FFF2-40B4-BE49-F238E27FC236}">
                <a16:creationId xmlns:a16="http://schemas.microsoft.com/office/drawing/2014/main" id="{87C19A4F-D401-4627-895A-6108D4756016}"/>
              </a:ext>
            </a:extLst>
          </p:cNvPr>
          <p:cNvGrpSpPr/>
          <p:nvPr/>
        </p:nvGrpSpPr>
        <p:grpSpPr>
          <a:xfrm>
            <a:off x="6475337" y="2927868"/>
            <a:ext cx="1467532" cy="3473781"/>
            <a:chOff x="4890879" y="535463"/>
            <a:chExt cx="1633514" cy="3802064"/>
          </a:xfrm>
        </p:grpSpPr>
        <p:sp>
          <p:nvSpPr>
            <p:cNvPr id="47" name="Cloud 46">
              <a:extLst>
                <a:ext uri="{FF2B5EF4-FFF2-40B4-BE49-F238E27FC236}">
                  <a16:creationId xmlns:a16="http://schemas.microsoft.com/office/drawing/2014/main" id="{F4CF5BA7-8053-4802-BF61-831E66659DD9}"/>
                </a:ext>
              </a:extLst>
            </p:cNvPr>
            <p:cNvSpPr/>
            <p:nvPr/>
          </p:nvSpPr>
          <p:spPr>
            <a:xfrm rot="1026084">
              <a:off x="5097500" y="689331"/>
              <a:ext cx="1228753" cy="10877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5441F60-1DA4-4649-BF2F-A042AC2DA970}"/>
                </a:ext>
              </a:extLst>
            </p:cNvPr>
            <p:cNvSpPr/>
            <p:nvPr/>
          </p:nvSpPr>
          <p:spPr>
            <a:xfrm rot="19671902">
              <a:off x="6166049" y="2534692"/>
              <a:ext cx="358344" cy="6391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D6CCFC3-6508-4BDA-90C4-43D043E6536E}"/>
                </a:ext>
              </a:extLst>
            </p:cNvPr>
            <p:cNvSpPr/>
            <p:nvPr/>
          </p:nvSpPr>
          <p:spPr>
            <a:xfrm rot="2647766">
              <a:off x="4890879" y="2422727"/>
              <a:ext cx="338282" cy="6391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FCDE42F-39F0-4AE2-9B37-285F87F4C224}"/>
                </a:ext>
              </a:extLst>
            </p:cNvPr>
            <p:cNvSpPr/>
            <p:nvPr/>
          </p:nvSpPr>
          <p:spPr>
            <a:xfrm rot="19352409">
              <a:off x="5823852" y="3698427"/>
              <a:ext cx="312670" cy="6391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C5ED013-35F1-4674-8A0D-8A7947966008}"/>
                </a:ext>
              </a:extLst>
            </p:cNvPr>
            <p:cNvSpPr/>
            <p:nvPr/>
          </p:nvSpPr>
          <p:spPr>
            <a:xfrm rot="2647766">
              <a:off x="5464397" y="3685786"/>
              <a:ext cx="311174" cy="6391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ACCB0BE1-CE89-4DBC-BE03-33014AB29B14}"/>
                </a:ext>
              </a:extLst>
            </p:cNvPr>
            <p:cNvSpPr/>
            <p:nvPr/>
          </p:nvSpPr>
          <p:spPr>
            <a:xfrm rot="20169292">
              <a:off x="5745639" y="1721279"/>
              <a:ext cx="667754" cy="1223073"/>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C789C7B0-46E9-41E9-9B0F-03BBA678B362}"/>
                </a:ext>
              </a:extLst>
            </p:cNvPr>
            <p:cNvSpPr/>
            <p:nvPr/>
          </p:nvSpPr>
          <p:spPr>
            <a:xfrm rot="1790291">
              <a:off x="5058803" y="1747703"/>
              <a:ext cx="667754" cy="1139981"/>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FA81711C-6492-439F-8498-D51D42CA7508}"/>
                </a:ext>
              </a:extLst>
            </p:cNvPr>
            <p:cNvSpPr/>
            <p:nvPr/>
          </p:nvSpPr>
          <p:spPr>
            <a:xfrm>
              <a:off x="5255245" y="1765376"/>
              <a:ext cx="996184" cy="2249270"/>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a:extLst>
                <a:ext uri="{FF2B5EF4-FFF2-40B4-BE49-F238E27FC236}">
                  <a16:creationId xmlns:a16="http://schemas.microsoft.com/office/drawing/2014/main" id="{62322DBE-B5EE-4673-977B-B34AD65D4EB7}"/>
                </a:ext>
              </a:extLst>
            </p:cNvPr>
            <p:cNvSpPr/>
            <p:nvPr/>
          </p:nvSpPr>
          <p:spPr>
            <a:xfrm rot="5145672">
              <a:off x="5490596" y="513593"/>
              <a:ext cx="501658" cy="545398"/>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E6961BB-5408-4476-AA66-4F74C5B8FAA0}"/>
                </a:ext>
              </a:extLst>
            </p:cNvPr>
            <p:cNvSpPr/>
            <p:nvPr/>
          </p:nvSpPr>
          <p:spPr>
            <a:xfrm>
              <a:off x="5441172" y="712260"/>
              <a:ext cx="171486" cy="186095"/>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0D8B570-A6BD-4B5D-85A3-143321DC1E7D}"/>
                </a:ext>
              </a:extLst>
            </p:cNvPr>
            <p:cNvSpPr/>
            <p:nvPr/>
          </p:nvSpPr>
          <p:spPr>
            <a:xfrm>
              <a:off x="5835542" y="771164"/>
              <a:ext cx="227788" cy="173752"/>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06C0EF5-1D75-492E-A2A4-53825F24AEE0}"/>
                </a:ext>
              </a:extLst>
            </p:cNvPr>
            <p:cNvSpPr/>
            <p:nvPr/>
          </p:nvSpPr>
          <p:spPr>
            <a:xfrm rot="19280275">
              <a:off x="5666759" y="1726871"/>
              <a:ext cx="167367" cy="940378"/>
            </a:xfrm>
            <a:prstGeom prst="rect">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06EA330-C819-4567-AFA1-4AD7CB2FA264}"/>
                </a:ext>
              </a:extLst>
            </p:cNvPr>
            <p:cNvSpPr/>
            <p:nvPr/>
          </p:nvSpPr>
          <p:spPr>
            <a:xfrm rot="2317021">
              <a:off x="5670460" y="1726573"/>
              <a:ext cx="171063" cy="964432"/>
            </a:xfrm>
            <a:prstGeom prst="rect">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BFBAAF5D-2AEA-46E7-AF62-7A4439F63739}"/>
                </a:ext>
              </a:extLst>
            </p:cNvPr>
            <p:cNvSpPr/>
            <p:nvPr/>
          </p:nvSpPr>
          <p:spPr>
            <a:xfrm>
              <a:off x="5388208" y="771164"/>
              <a:ext cx="706534" cy="11665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a:extLst>
                <a:ext uri="{FF2B5EF4-FFF2-40B4-BE49-F238E27FC236}">
                  <a16:creationId xmlns:a16="http://schemas.microsoft.com/office/drawing/2014/main" id="{9C89D654-5F01-41EA-8A58-1AC38F26EA7E}"/>
                </a:ext>
              </a:extLst>
            </p:cNvPr>
            <p:cNvSpPr/>
            <p:nvPr/>
          </p:nvSpPr>
          <p:spPr>
            <a:xfrm rot="1026084">
              <a:off x="5387395" y="726953"/>
              <a:ext cx="687486" cy="435924"/>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F96DC0D8-DAB6-41B0-8062-276C7389F9ED}"/>
                </a:ext>
              </a:extLst>
            </p:cNvPr>
            <p:cNvSpPr/>
            <p:nvPr/>
          </p:nvSpPr>
          <p:spPr>
            <a:xfrm>
              <a:off x="5437575" y="619232"/>
              <a:ext cx="607699" cy="42108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anual Operation 62">
              <a:extLst>
                <a:ext uri="{FF2B5EF4-FFF2-40B4-BE49-F238E27FC236}">
                  <a16:creationId xmlns:a16="http://schemas.microsoft.com/office/drawing/2014/main" id="{1785A8A1-0412-4CB9-B767-26970906E57B}"/>
                </a:ext>
              </a:extLst>
            </p:cNvPr>
            <p:cNvSpPr/>
            <p:nvPr/>
          </p:nvSpPr>
          <p:spPr>
            <a:xfrm rot="10800000">
              <a:off x="5221044" y="2560736"/>
              <a:ext cx="1045837" cy="1299917"/>
            </a:xfrm>
            <a:prstGeom prst="flowChartManualOperation">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C37522E-77F9-4EB0-B3C5-013634BA383B}"/>
                </a:ext>
              </a:extLst>
            </p:cNvPr>
            <p:cNvSpPr/>
            <p:nvPr/>
          </p:nvSpPr>
          <p:spPr>
            <a:xfrm rot="5400000">
              <a:off x="5645906" y="2147872"/>
              <a:ext cx="217493" cy="709745"/>
            </a:xfrm>
            <a:prstGeom prst="rect">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232F8B04-D6EE-4072-AAFC-99E2934F174A}"/>
                </a:ext>
              </a:extLst>
            </p:cNvPr>
            <p:cNvGrpSpPr/>
            <p:nvPr/>
          </p:nvGrpSpPr>
          <p:grpSpPr>
            <a:xfrm>
              <a:off x="5423857" y="2472787"/>
              <a:ext cx="606329" cy="71032"/>
              <a:chOff x="6420511" y="1732161"/>
              <a:chExt cx="2402889" cy="377339"/>
            </a:xfrm>
          </p:grpSpPr>
          <p:cxnSp>
            <p:nvCxnSpPr>
              <p:cNvPr id="66" name="Elbow Connector 117">
                <a:extLst>
                  <a:ext uri="{FF2B5EF4-FFF2-40B4-BE49-F238E27FC236}">
                    <a16:creationId xmlns:a16="http://schemas.microsoft.com/office/drawing/2014/main" id="{2FA35864-BFAF-44E5-B59C-B86529C907F4}"/>
                  </a:ext>
                </a:extLst>
              </p:cNvPr>
              <p:cNvCxnSpPr/>
              <p:nvPr/>
            </p:nvCxnSpPr>
            <p:spPr>
              <a:xfrm>
                <a:off x="7242681" y="1740112"/>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E697D44C-823C-48E7-AD5B-EB15AD17461A}"/>
                  </a:ext>
                </a:extLst>
              </p:cNvPr>
              <p:cNvGrpSpPr/>
              <p:nvPr/>
            </p:nvGrpSpPr>
            <p:grpSpPr>
              <a:xfrm>
                <a:off x="6420511" y="1732161"/>
                <a:ext cx="2402889" cy="377339"/>
                <a:chOff x="6420511" y="1732161"/>
                <a:chExt cx="2402889" cy="377339"/>
              </a:xfrm>
            </p:grpSpPr>
            <p:cxnSp>
              <p:nvCxnSpPr>
                <p:cNvPr id="68" name="Elbow Connector 44">
                  <a:extLst>
                    <a:ext uri="{FF2B5EF4-FFF2-40B4-BE49-F238E27FC236}">
                      <a16:creationId xmlns:a16="http://schemas.microsoft.com/office/drawing/2014/main" id="{B2FB2936-D023-4650-81D4-34E0B972A97D}"/>
                    </a:ext>
                  </a:extLst>
                </p:cNvPr>
                <p:cNvCxnSpPr/>
                <p:nvPr/>
              </p:nvCxnSpPr>
              <p:spPr>
                <a:xfrm>
                  <a:off x="6420511" y="1740112"/>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142F08F2-92D0-4655-BD20-3CB505D5ED26}"/>
                    </a:ext>
                  </a:extLst>
                </p:cNvPr>
                <p:cNvGrpSpPr/>
                <p:nvPr/>
              </p:nvGrpSpPr>
              <p:grpSpPr>
                <a:xfrm>
                  <a:off x="6789923" y="1732161"/>
                  <a:ext cx="2033477" cy="373835"/>
                  <a:chOff x="6789923" y="1732161"/>
                  <a:chExt cx="2033477" cy="373835"/>
                </a:xfrm>
              </p:grpSpPr>
              <p:cxnSp>
                <p:nvCxnSpPr>
                  <p:cNvPr id="70" name="Elbow Connector 116">
                    <a:extLst>
                      <a:ext uri="{FF2B5EF4-FFF2-40B4-BE49-F238E27FC236}">
                        <a16:creationId xmlns:a16="http://schemas.microsoft.com/office/drawing/2014/main" id="{1D35FFAA-D0E7-4B0A-BB42-9FBC26F7CC28}"/>
                      </a:ext>
                    </a:extLst>
                  </p:cNvPr>
                  <p:cNvCxnSpPr/>
                  <p:nvPr/>
                </p:nvCxnSpPr>
                <p:spPr>
                  <a:xfrm flipH="1">
                    <a:off x="6789923" y="1735665"/>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Elbow Connector 118">
                    <a:extLst>
                      <a:ext uri="{FF2B5EF4-FFF2-40B4-BE49-F238E27FC236}">
                        <a16:creationId xmlns:a16="http://schemas.microsoft.com/office/drawing/2014/main" id="{5B49180D-A544-4237-ADFE-EBA85A0482A2}"/>
                      </a:ext>
                    </a:extLst>
                  </p:cNvPr>
                  <p:cNvCxnSpPr/>
                  <p:nvPr/>
                </p:nvCxnSpPr>
                <p:spPr>
                  <a:xfrm flipH="1">
                    <a:off x="7612093" y="1735665"/>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Elbow Connector 119">
                    <a:extLst>
                      <a:ext uri="{FF2B5EF4-FFF2-40B4-BE49-F238E27FC236}">
                        <a16:creationId xmlns:a16="http://schemas.microsoft.com/office/drawing/2014/main" id="{E7EAAE51-16D0-4C95-A486-45CAE0700155}"/>
                      </a:ext>
                    </a:extLst>
                  </p:cNvPr>
                  <p:cNvCxnSpPr/>
                  <p:nvPr/>
                </p:nvCxnSpPr>
                <p:spPr>
                  <a:xfrm>
                    <a:off x="7920588" y="1736608"/>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3" name="Elbow Connector 120">
                    <a:extLst>
                      <a:ext uri="{FF2B5EF4-FFF2-40B4-BE49-F238E27FC236}">
                        <a16:creationId xmlns:a16="http://schemas.microsoft.com/office/drawing/2014/main" id="{97124723-E34F-41FA-85B4-261961505528}"/>
                      </a:ext>
                    </a:extLst>
                  </p:cNvPr>
                  <p:cNvCxnSpPr/>
                  <p:nvPr/>
                </p:nvCxnSpPr>
                <p:spPr>
                  <a:xfrm flipH="1">
                    <a:off x="8290000" y="1732161"/>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grpSp>
      </p:grpSp>
      <p:grpSp>
        <p:nvGrpSpPr>
          <p:cNvPr id="74" name="Group 73">
            <a:extLst>
              <a:ext uri="{FF2B5EF4-FFF2-40B4-BE49-F238E27FC236}">
                <a16:creationId xmlns:a16="http://schemas.microsoft.com/office/drawing/2014/main" id="{17C661F6-2046-480D-A0DF-C5701E752AE2}"/>
              </a:ext>
            </a:extLst>
          </p:cNvPr>
          <p:cNvGrpSpPr/>
          <p:nvPr/>
        </p:nvGrpSpPr>
        <p:grpSpPr>
          <a:xfrm>
            <a:off x="8246891" y="3164939"/>
            <a:ext cx="1395640" cy="3156849"/>
            <a:chOff x="6741023" y="732522"/>
            <a:chExt cx="1451024" cy="3282123"/>
          </a:xfrm>
        </p:grpSpPr>
        <p:sp>
          <p:nvSpPr>
            <p:cNvPr id="75" name="Round Diagonal Corner Rectangle 159">
              <a:extLst>
                <a:ext uri="{FF2B5EF4-FFF2-40B4-BE49-F238E27FC236}">
                  <a16:creationId xmlns:a16="http://schemas.microsoft.com/office/drawing/2014/main" id="{61A732C0-65FE-447B-9A99-9C4A09F82800}"/>
                </a:ext>
              </a:extLst>
            </p:cNvPr>
            <p:cNvSpPr/>
            <p:nvPr/>
          </p:nvSpPr>
          <p:spPr>
            <a:xfrm rot="18776454">
              <a:off x="6970596" y="869498"/>
              <a:ext cx="986503" cy="950206"/>
            </a:xfrm>
            <a:prstGeom prst="round2DiagRect">
              <a:avLst>
                <a:gd name="adj1" fmla="val 50000"/>
                <a:gd name="adj2" fmla="val 3052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9EC97FE-1B66-4FFC-832C-562B179A5049}"/>
                </a:ext>
              </a:extLst>
            </p:cNvPr>
            <p:cNvSpPr/>
            <p:nvPr/>
          </p:nvSpPr>
          <p:spPr>
            <a:xfrm rot="19671902">
              <a:off x="7847435" y="2338294"/>
              <a:ext cx="344612" cy="5882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DE3B06D7-5040-47C7-867B-18E4AE731264}"/>
                </a:ext>
              </a:extLst>
            </p:cNvPr>
            <p:cNvSpPr/>
            <p:nvPr/>
          </p:nvSpPr>
          <p:spPr>
            <a:xfrm rot="2647766">
              <a:off x="6741023" y="2269605"/>
              <a:ext cx="307232" cy="5882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9829050-174E-455C-8A01-7712340E697A}"/>
                </a:ext>
              </a:extLst>
            </p:cNvPr>
            <p:cNvSpPr/>
            <p:nvPr/>
          </p:nvSpPr>
          <p:spPr>
            <a:xfrm rot="19352409">
              <a:off x="7541610" y="3426411"/>
              <a:ext cx="267458" cy="58823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A5D64B4-40F6-4E35-B6B0-A73E21BFFB2D}"/>
                </a:ext>
              </a:extLst>
            </p:cNvPr>
            <p:cNvSpPr/>
            <p:nvPr/>
          </p:nvSpPr>
          <p:spPr>
            <a:xfrm rot="2647766">
              <a:off x="7234131" y="3414776"/>
              <a:ext cx="266178" cy="58823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8CF41973-5ADC-462F-94D9-6EF89B413210}"/>
                </a:ext>
              </a:extLst>
            </p:cNvPr>
            <p:cNvSpPr/>
            <p:nvPr/>
          </p:nvSpPr>
          <p:spPr>
            <a:xfrm rot="20169292">
              <a:off x="7510634" y="1665323"/>
              <a:ext cx="571197" cy="1049249"/>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a:extLst>
                <a:ext uri="{FF2B5EF4-FFF2-40B4-BE49-F238E27FC236}">
                  <a16:creationId xmlns:a16="http://schemas.microsoft.com/office/drawing/2014/main" id="{2C5BF7CC-359E-43B5-A63C-E01C801A55EE}"/>
                </a:ext>
              </a:extLst>
            </p:cNvPr>
            <p:cNvSpPr/>
            <p:nvPr/>
          </p:nvSpPr>
          <p:spPr>
            <a:xfrm rot="1790291">
              <a:off x="6887186" y="1630945"/>
              <a:ext cx="571197" cy="1049249"/>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a:extLst>
                <a:ext uri="{FF2B5EF4-FFF2-40B4-BE49-F238E27FC236}">
                  <a16:creationId xmlns:a16="http://schemas.microsoft.com/office/drawing/2014/main" id="{4CB45B0C-1A8F-4894-8FB6-E1707B7AD63B}"/>
                </a:ext>
              </a:extLst>
            </p:cNvPr>
            <p:cNvSpPr/>
            <p:nvPr/>
          </p:nvSpPr>
          <p:spPr>
            <a:xfrm>
              <a:off x="7055222" y="1800346"/>
              <a:ext cx="852136" cy="1917115"/>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6C34AB6C-B291-48FE-81CF-7E1EA1232955}"/>
                </a:ext>
              </a:extLst>
            </p:cNvPr>
            <p:cNvSpPr/>
            <p:nvPr/>
          </p:nvSpPr>
          <p:spPr>
            <a:xfrm>
              <a:off x="7322924" y="1472852"/>
              <a:ext cx="259285" cy="57815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A5B847B4-2D30-455D-8D5F-ACB9762D5DCB}"/>
                </a:ext>
              </a:extLst>
            </p:cNvPr>
            <p:cNvSpPr/>
            <p:nvPr/>
          </p:nvSpPr>
          <p:spPr>
            <a:xfrm rot="288688">
              <a:off x="7009085" y="1802043"/>
              <a:ext cx="372999" cy="1879318"/>
            </a:xfrm>
            <a:prstGeom prst="trapezoid">
              <a:avLst/>
            </a:prstGeom>
            <a:solidFill>
              <a:srgbClr val="EED1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90FD8D14-3A08-4A60-8371-3E8BF7B3CEE8}"/>
                </a:ext>
              </a:extLst>
            </p:cNvPr>
            <p:cNvSpPr/>
            <p:nvPr/>
          </p:nvSpPr>
          <p:spPr>
            <a:xfrm rot="21256574">
              <a:off x="7525152" y="1815660"/>
              <a:ext cx="372999" cy="1879318"/>
            </a:xfrm>
            <a:prstGeom prst="trapezoid">
              <a:avLst/>
            </a:prstGeom>
            <a:solidFill>
              <a:srgbClr val="EED1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F3C53958-64F1-4A9A-85AE-BFE6495C0442}"/>
                </a:ext>
              </a:extLst>
            </p:cNvPr>
            <p:cNvGrpSpPr/>
            <p:nvPr/>
          </p:nvGrpSpPr>
          <p:grpSpPr>
            <a:xfrm>
              <a:off x="6993102" y="732522"/>
              <a:ext cx="967272" cy="1164525"/>
              <a:chOff x="6993102" y="732522"/>
              <a:chExt cx="967272" cy="1164525"/>
            </a:xfrm>
          </p:grpSpPr>
          <p:sp>
            <p:nvSpPr>
              <p:cNvPr id="109" name="Oval 108">
                <a:extLst>
                  <a:ext uri="{FF2B5EF4-FFF2-40B4-BE49-F238E27FC236}">
                    <a16:creationId xmlns:a16="http://schemas.microsoft.com/office/drawing/2014/main" id="{B1E797A0-3A53-4C8E-B557-2BA71B03AE7A}"/>
                  </a:ext>
                </a:extLst>
              </p:cNvPr>
              <p:cNvSpPr/>
              <p:nvPr/>
            </p:nvSpPr>
            <p:spPr>
              <a:xfrm>
                <a:off x="7055222" y="797705"/>
                <a:ext cx="812192" cy="109934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 Diagonal Corner Rectangle 157">
                <a:extLst>
                  <a:ext uri="{FF2B5EF4-FFF2-40B4-BE49-F238E27FC236}">
                    <a16:creationId xmlns:a16="http://schemas.microsoft.com/office/drawing/2014/main" id="{1697B535-B741-4B0C-B0CF-B5F5301D9D66}"/>
                  </a:ext>
                </a:extLst>
              </p:cNvPr>
              <p:cNvSpPr/>
              <p:nvPr/>
            </p:nvSpPr>
            <p:spPr>
              <a:xfrm rot="4857679">
                <a:off x="7486019" y="768855"/>
                <a:ext cx="488003" cy="431355"/>
              </a:xfrm>
              <a:prstGeom prst="round2DiagRect">
                <a:avLst>
                  <a:gd name="adj1" fmla="val 50000"/>
                  <a:gd name="adj2" fmla="val 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 Diagonal Corner Rectangle 158">
                <a:extLst>
                  <a:ext uri="{FF2B5EF4-FFF2-40B4-BE49-F238E27FC236}">
                    <a16:creationId xmlns:a16="http://schemas.microsoft.com/office/drawing/2014/main" id="{53216019-03B4-4ED7-AD74-9BA3C87480EC}"/>
                  </a:ext>
                </a:extLst>
              </p:cNvPr>
              <p:cNvSpPr/>
              <p:nvPr/>
            </p:nvSpPr>
            <p:spPr>
              <a:xfrm rot="385135">
                <a:off x="7035075" y="732522"/>
                <a:ext cx="488003" cy="431355"/>
              </a:xfrm>
              <a:prstGeom prst="round2DiagRect">
                <a:avLst>
                  <a:gd name="adj1" fmla="val 50000"/>
                  <a:gd name="adj2" fmla="val 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D5BE45CA-5BA2-4D9B-A3E0-9CD8F9B95DCE}"/>
                  </a:ext>
                </a:extLst>
              </p:cNvPr>
              <p:cNvSpPr/>
              <p:nvPr/>
            </p:nvSpPr>
            <p:spPr>
              <a:xfrm>
                <a:off x="7322924" y="771164"/>
                <a:ext cx="307797" cy="28542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51">
                <a:extLst>
                  <a:ext uri="{FF2B5EF4-FFF2-40B4-BE49-F238E27FC236}">
                    <a16:creationId xmlns:a16="http://schemas.microsoft.com/office/drawing/2014/main" id="{2F79FB0F-C954-42AE-84A1-02CB7D4B2FF8}"/>
                  </a:ext>
                </a:extLst>
              </p:cNvPr>
              <p:cNvSpPr/>
              <p:nvPr/>
            </p:nvSpPr>
            <p:spPr>
              <a:xfrm>
                <a:off x="6993102" y="950043"/>
                <a:ext cx="967272" cy="121276"/>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id="{B70ABE32-E9B4-445F-95FA-004978B78732}"/>
                  </a:ext>
                </a:extLst>
              </p:cNvPr>
              <p:cNvGrpSpPr/>
              <p:nvPr/>
            </p:nvGrpSpPr>
            <p:grpSpPr>
              <a:xfrm>
                <a:off x="7018978" y="925549"/>
                <a:ext cx="918437" cy="134395"/>
                <a:chOff x="6357136" y="5611391"/>
                <a:chExt cx="1579456" cy="231122"/>
              </a:xfrm>
            </p:grpSpPr>
            <p:grpSp>
              <p:nvGrpSpPr>
                <p:cNvPr id="115" name="Group 114">
                  <a:extLst>
                    <a:ext uri="{FF2B5EF4-FFF2-40B4-BE49-F238E27FC236}">
                      <a16:creationId xmlns:a16="http://schemas.microsoft.com/office/drawing/2014/main" id="{F5F65E71-BFBC-483E-87AC-F11CB2C2F6C6}"/>
                    </a:ext>
                  </a:extLst>
                </p:cNvPr>
                <p:cNvGrpSpPr/>
                <p:nvPr/>
              </p:nvGrpSpPr>
              <p:grpSpPr>
                <a:xfrm flipV="1">
                  <a:off x="6357136" y="5621572"/>
                  <a:ext cx="1579456" cy="220941"/>
                  <a:chOff x="4343400" y="1905000"/>
                  <a:chExt cx="4721772" cy="1143000"/>
                </a:xfrm>
                <a:solidFill>
                  <a:schemeClr val="accent2"/>
                </a:solidFill>
              </p:grpSpPr>
              <p:sp>
                <p:nvSpPr>
                  <p:cNvPr id="120" name="Quad Arrow Callout 167">
                    <a:extLst>
                      <a:ext uri="{FF2B5EF4-FFF2-40B4-BE49-F238E27FC236}">
                        <a16:creationId xmlns:a16="http://schemas.microsoft.com/office/drawing/2014/main" id="{2D978A43-1B3A-4812-AD66-ABFED5B8C878}"/>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Quad Arrow Callout 168">
                    <a:extLst>
                      <a:ext uri="{FF2B5EF4-FFF2-40B4-BE49-F238E27FC236}">
                        <a16:creationId xmlns:a16="http://schemas.microsoft.com/office/drawing/2014/main" id="{4EE61C96-D56E-43B9-B137-73BF3341E861}"/>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Quad Arrow Callout 169">
                    <a:extLst>
                      <a:ext uri="{FF2B5EF4-FFF2-40B4-BE49-F238E27FC236}">
                        <a16:creationId xmlns:a16="http://schemas.microsoft.com/office/drawing/2014/main" id="{BB156F36-F395-4690-BA2B-96BA6EBC9598}"/>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Callout 170">
                    <a:extLst>
                      <a:ext uri="{FF2B5EF4-FFF2-40B4-BE49-F238E27FC236}">
                        <a16:creationId xmlns:a16="http://schemas.microsoft.com/office/drawing/2014/main" id="{8D14F3E6-36B9-45DC-B1B0-B03034487320}"/>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Callout 171">
                    <a:extLst>
                      <a:ext uri="{FF2B5EF4-FFF2-40B4-BE49-F238E27FC236}">
                        <a16:creationId xmlns:a16="http://schemas.microsoft.com/office/drawing/2014/main" id="{7E28A473-9195-498A-87B3-1F58FE493963}"/>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Diamond 115">
                  <a:extLst>
                    <a:ext uri="{FF2B5EF4-FFF2-40B4-BE49-F238E27FC236}">
                      <a16:creationId xmlns:a16="http://schemas.microsoft.com/office/drawing/2014/main" id="{BD3A67B8-4F22-4538-BE41-B56191292EB7}"/>
                    </a:ext>
                  </a:extLst>
                </p:cNvPr>
                <p:cNvSpPr/>
                <p:nvPr/>
              </p:nvSpPr>
              <p:spPr>
                <a:xfrm>
                  <a:off x="6602168" y="5617569"/>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7" name="Diamond 116">
                  <a:extLst>
                    <a:ext uri="{FF2B5EF4-FFF2-40B4-BE49-F238E27FC236}">
                      <a16:creationId xmlns:a16="http://schemas.microsoft.com/office/drawing/2014/main" id="{7DBA0167-E5C6-46E2-8A8B-FA3B66DB7013}"/>
                    </a:ext>
                  </a:extLst>
                </p:cNvPr>
                <p:cNvSpPr/>
                <p:nvPr/>
              </p:nvSpPr>
              <p:spPr>
                <a:xfrm>
                  <a:off x="6927092" y="5611391"/>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1A814EF1-4737-4A6B-879B-58C8F38E5BC8}"/>
                    </a:ext>
                  </a:extLst>
                </p:cNvPr>
                <p:cNvSpPr/>
                <p:nvPr/>
              </p:nvSpPr>
              <p:spPr>
                <a:xfrm>
                  <a:off x="7222710" y="5615114"/>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F8A9AA36-8857-4048-B06D-F1A09A828BEC}"/>
                    </a:ext>
                  </a:extLst>
                </p:cNvPr>
                <p:cNvSpPr/>
                <p:nvPr/>
              </p:nvSpPr>
              <p:spPr>
                <a:xfrm>
                  <a:off x="7538368" y="5613440"/>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 name="Group 86">
              <a:extLst>
                <a:ext uri="{FF2B5EF4-FFF2-40B4-BE49-F238E27FC236}">
                  <a16:creationId xmlns:a16="http://schemas.microsoft.com/office/drawing/2014/main" id="{8AE891D9-C80B-44A1-8FE9-4D29FC50E138}"/>
                </a:ext>
              </a:extLst>
            </p:cNvPr>
            <p:cNvGrpSpPr/>
            <p:nvPr/>
          </p:nvGrpSpPr>
          <p:grpSpPr>
            <a:xfrm rot="4957370">
              <a:off x="6941494" y="2701708"/>
              <a:ext cx="1579456" cy="231122"/>
              <a:chOff x="6357136" y="5611391"/>
              <a:chExt cx="1579456" cy="231122"/>
            </a:xfrm>
            <a:solidFill>
              <a:srgbClr val="E7BE6B"/>
            </a:solidFill>
          </p:grpSpPr>
          <p:grpSp>
            <p:nvGrpSpPr>
              <p:cNvPr id="99" name="Group 98">
                <a:extLst>
                  <a:ext uri="{FF2B5EF4-FFF2-40B4-BE49-F238E27FC236}">
                    <a16:creationId xmlns:a16="http://schemas.microsoft.com/office/drawing/2014/main" id="{AC74C838-CF9B-41CC-9F1A-8544603535F1}"/>
                  </a:ext>
                </a:extLst>
              </p:cNvPr>
              <p:cNvGrpSpPr/>
              <p:nvPr/>
            </p:nvGrpSpPr>
            <p:grpSpPr>
              <a:xfrm flipV="1">
                <a:off x="6357136" y="5621572"/>
                <a:ext cx="1579456" cy="220941"/>
                <a:chOff x="4343400" y="1905000"/>
                <a:chExt cx="4721772" cy="1143000"/>
              </a:xfrm>
              <a:grpFill/>
            </p:grpSpPr>
            <p:sp>
              <p:nvSpPr>
                <p:cNvPr id="104" name="Quad Arrow Callout 128">
                  <a:extLst>
                    <a:ext uri="{FF2B5EF4-FFF2-40B4-BE49-F238E27FC236}">
                      <a16:creationId xmlns:a16="http://schemas.microsoft.com/office/drawing/2014/main" id="{61DD241C-23D2-4A03-839E-4539959043FE}"/>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Callout 129">
                  <a:extLst>
                    <a:ext uri="{FF2B5EF4-FFF2-40B4-BE49-F238E27FC236}">
                      <a16:creationId xmlns:a16="http://schemas.microsoft.com/office/drawing/2014/main" id="{3AFEE8C6-D05E-458E-80E5-95212E686BCA}"/>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Callout 130">
                  <a:extLst>
                    <a:ext uri="{FF2B5EF4-FFF2-40B4-BE49-F238E27FC236}">
                      <a16:creationId xmlns:a16="http://schemas.microsoft.com/office/drawing/2014/main" id="{09F5ADF5-9B75-4118-AF58-19CA2998DAC7}"/>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Callout 131">
                  <a:extLst>
                    <a:ext uri="{FF2B5EF4-FFF2-40B4-BE49-F238E27FC236}">
                      <a16:creationId xmlns:a16="http://schemas.microsoft.com/office/drawing/2014/main" id="{E6DAB30B-CC5A-4425-94E7-44E623500D84}"/>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Quad Arrow Callout 132">
                  <a:extLst>
                    <a:ext uri="{FF2B5EF4-FFF2-40B4-BE49-F238E27FC236}">
                      <a16:creationId xmlns:a16="http://schemas.microsoft.com/office/drawing/2014/main" id="{814777A7-43F5-45C7-88D4-F53EEB4D03EA}"/>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Diamond 99">
                <a:extLst>
                  <a:ext uri="{FF2B5EF4-FFF2-40B4-BE49-F238E27FC236}">
                    <a16:creationId xmlns:a16="http://schemas.microsoft.com/office/drawing/2014/main" id="{24B8D740-C03F-4531-A345-226956BAB082}"/>
                  </a:ext>
                </a:extLst>
              </p:cNvPr>
              <p:cNvSpPr/>
              <p:nvPr/>
            </p:nvSpPr>
            <p:spPr>
              <a:xfrm>
                <a:off x="6602168" y="5617569"/>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1" name="Diamond 100">
                <a:extLst>
                  <a:ext uri="{FF2B5EF4-FFF2-40B4-BE49-F238E27FC236}">
                    <a16:creationId xmlns:a16="http://schemas.microsoft.com/office/drawing/2014/main" id="{23B1EB9F-5E02-41BB-9D6E-27CB38A29288}"/>
                  </a:ext>
                </a:extLst>
              </p:cNvPr>
              <p:cNvSpPr/>
              <p:nvPr/>
            </p:nvSpPr>
            <p:spPr>
              <a:xfrm>
                <a:off x="6927092" y="5611391"/>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C5ED1390-D7E2-4A0E-8F19-FAE974678433}"/>
                  </a:ext>
                </a:extLst>
              </p:cNvPr>
              <p:cNvSpPr/>
              <p:nvPr/>
            </p:nvSpPr>
            <p:spPr>
              <a:xfrm>
                <a:off x="7222710" y="5615114"/>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985CC68D-F913-49B4-8062-E0AAAC283CB5}"/>
                  </a:ext>
                </a:extLst>
              </p:cNvPr>
              <p:cNvSpPr/>
              <p:nvPr/>
            </p:nvSpPr>
            <p:spPr>
              <a:xfrm>
                <a:off x="7538368" y="5613440"/>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89DA0FB6-4686-4E95-B026-486E0687B6CC}"/>
                </a:ext>
              </a:extLst>
            </p:cNvPr>
            <p:cNvGrpSpPr/>
            <p:nvPr/>
          </p:nvGrpSpPr>
          <p:grpSpPr>
            <a:xfrm rot="5724953">
              <a:off x="6392957" y="2687661"/>
              <a:ext cx="1579456" cy="231122"/>
              <a:chOff x="6357136" y="5611391"/>
              <a:chExt cx="1579456" cy="231122"/>
            </a:xfrm>
            <a:solidFill>
              <a:srgbClr val="E7BE6B"/>
            </a:solidFill>
          </p:grpSpPr>
          <p:grpSp>
            <p:nvGrpSpPr>
              <p:cNvPr id="89" name="Group 88">
                <a:extLst>
                  <a:ext uri="{FF2B5EF4-FFF2-40B4-BE49-F238E27FC236}">
                    <a16:creationId xmlns:a16="http://schemas.microsoft.com/office/drawing/2014/main" id="{EA5E1DE1-6241-45F2-BF74-07E222FAE063}"/>
                  </a:ext>
                </a:extLst>
              </p:cNvPr>
              <p:cNvGrpSpPr/>
              <p:nvPr/>
            </p:nvGrpSpPr>
            <p:grpSpPr>
              <a:xfrm flipV="1">
                <a:off x="6357136" y="5621572"/>
                <a:ext cx="1579456" cy="220941"/>
                <a:chOff x="4343400" y="1905000"/>
                <a:chExt cx="4721772" cy="1143000"/>
              </a:xfrm>
              <a:grpFill/>
            </p:grpSpPr>
            <p:sp>
              <p:nvSpPr>
                <p:cNvPr id="94" name="Quad Arrow Callout 181">
                  <a:extLst>
                    <a:ext uri="{FF2B5EF4-FFF2-40B4-BE49-F238E27FC236}">
                      <a16:creationId xmlns:a16="http://schemas.microsoft.com/office/drawing/2014/main" id="{D3D1FB49-ECE1-43AE-89E1-8579A980C9DC}"/>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Quad Arrow Callout 182">
                  <a:extLst>
                    <a:ext uri="{FF2B5EF4-FFF2-40B4-BE49-F238E27FC236}">
                      <a16:creationId xmlns:a16="http://schemas.microsoft.com/office/drawing/2014/main" id="{57A39046-82EA-4C87-BF62-2EA6A04A4029}"/>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Quad Arrow Callout 183">
                  <a:extLst>
                    <a:ext uri="{FF2B5EF4-FFF2-40B4-BE49-F238E27FC236}">
                      <a16:creationId xmlns:a16="http://schemas.microsoft.com/office/drawing/2014/main" id="{66044748-62DA-42B5-A88B-DD5ED064F255}"/>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Callout 184">
                  <a:extLst>
                    <a:ext uri="{FF2B5EF4-FFF2-40B4-BE49-F238E27FC236}">
                      <a16:creationId xmlns:a16="http://schemas.microsoft.com/office/drawing/2014/main" id="{375B92DC-9C4A-4E7D-A071-09DDF112D819}"/>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Quad Arrow Callout 185">
                  <a:extLst>
                    <a:ext uri="{FF2B5EF4-FFF2-40B4-BE49-F238E27FC236}">
                      <a16:creationId xmlns:a16="http://schemas.microsoft.com/office/drawing/2014/main" id="{2CB6E49D-A933-4A63-A3DC-49E22433D89E}"/>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Diamond 89">
                <a:extLst>
                  <a:ext uri="{FF2B5EF4-FFF2-40B4-BE49-F238E27FC236}">
                    <a16:creationId xmlns:a16="http://schemas.microsoft.com/office/drawing/2014/main" id="{6F31041A-DD81-4449-9EB5-E53B5B363F51}"/>
                  </a:ext>
                </a:extLst>
              </p:cNvPr>
              <p:cNvSpPr/>
              <p:nvPr/>
            </p:nvSpPr>
            <p:spPr>
              <a:xfrm>
                <a:off x="6602168" y="5617569"/>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1" name="Diamond 90">
                <a:extLst>
                  <a:ext uri="{FF2B5EF4-FFF2-40B4-BE49-F238E27FC236}">
                    <a16:creationId xmlns:a16="http://schemas.microsoft.com/office/drawing/2014/main" id="{C926144B-90BD-4770-9070-24233AA6BF9C}"/>
                  </a:ext>
                </a:extLst>
              </p:cNvPr>
              <p:cNvSpPr/>
              <p:nvPr/>
            </p:nvSpPr>
            <p:spPr>
              <a:xfrm>
                <a:off x="6927092" y="5611391"/>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2E9B10A6-7F3D-48A0-8417-34D1517047C8}"/>
                  </a:ext>
                </a:extLst>
              </p:cNvPr>
              <p:cNvSpPr/>
              <p:nvPr/>
            </p:nvSpPr>
            <p:spPr>
              <a:xfrm>
                <a:off x="7222710" y="5615114"/>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473B3B1E-7FD4-4456-BF9B-106865750935}"/>
                  </a:ext>
                </a:extLst>
              </p:cNvPr>
              <p:cNvSpPr/>
              <p:nvPr/>
            </p:nvSpPr>
            <p:spPr>
              <a:xfrm>
                <a:off x="7538368" y="5613440"/>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Group 124">
            <a:extLst>
              <a:ext uri="{FF2B5EF4-FFF2-40B4-BE49-F238E27FC236}">
                <a16:creationId xmlns:a16="http://schemas.microsoft.com/office/drawing/2014/main" id="{35AD14D8-619B-4534-A3DF-F86A97DF6301}"/>
              </a:ext>
            </a:extLst>
          </p:cNvPr>
          <p:cNvGrpSpPr/>
          <p:nvPr/>
        </p:nvGrpSpPr>
        <p:grpSpPr>
          <a:xfrm>
            <a:off x="9960139" y="2858703"/>
            <a:ext cx="1562655" cy="3344858"/>
            <a:chOff x="6742739" y="2405823"/>
            <a:chExt cx="1690032" cy="3557059"/>
          </a:xfrm>
        </p:grpSpPr>
        <p:sp>
          <p:nvSpPr>
            <p:cNvPr id="126" name="Round Diagonal Corner Rectangle 187">
              <a:extLst>
                <a:ext uri="{FF2B5EF4-FFF2-40B4-BE49-F238E27FC236}">
                  <a16:creationId xmlns:a16="http://schemas.microsoft.com/office/drawing/2014/main" id="{5616588C-D679-48AD-945E-86B9F8627C44}"/>
                </a:ext>
              </a:extLst>
            </p:cNvPr>
            <p:cNvSpPr/>
            <p:nvPr/>
          </p:nvSpPr>
          <p:spPr>
            <a:xfrm rot="12442700" flipH="1">
              <a:off x="6874723" y="2735846"/>
              <a:ext cx="782432" cy="77064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 Diagonal Corner Rectangle 188">
              <a:extLst>
                <a:ext uri="{FF2B5EF4-FFF2-40B4-BE49-F238E27FC236}">
                  <a16:creationId xmlns:a16="http://schemas.microsoft.com/office/drawing/2014/main" id="{2FD25AB7-307C-42F4-9F41-5254C1EA1291}"/>
                </a:ext>
              </a:extLst>
            </p:cNvPr>
            <p:cNvSpPr/>
            <p:nvPr/>
          </p:nvSpPr>
          <p:spPr>
            <a:xfrm rot="19930279">
              <a:off x="7582685" y="2716438"/>
              <a:ext cx="798913" cy="77064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28" name="Oval 127">
              <a:extLst>
                <a:ext uri="{FF2B5EF4-FFF2-40B4-BE49-F238E27FC236}">
                  <a16:creationId xmlns:a16="http://schemas.microsoft.com/office/drawing/2014/main" id="{A6F7FE7B-6EDC-4C8A-AE16-891B963BCCA5}"/>
                </a:ext>
              </a:extLst>
            </p:cNvPr>
            <p:cNvSpPr/>
            <p:nvPr/>
          </p:nvSpPr>
          <p:spPr>
            <a:xfrm rot="20028610">
              <a:off x="8150715" y="4468832"/>
              <a:ext cx="282056" cy="562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9B094E4B-3EF4-4276-8A1D-4210C8F983B6}"/>
                </a:ext>
              </a:extLst>
            </p:cNvPr>
            <p:cNvSpPr/>
            <p:nvPr/>
          </p:nvSpPr>
          <p:spPr>
            <a:xfrm rot="1538320">
              <a:off x="6742739" y="4420432"/>
              <a:ext cx="294430" cy="562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490F6D8D-6105-400C-9DE0-47A911F00ABB}"/>
                </a:ext>
              </a:extLst>
            </p:cNvPr>
            <p:cNvSpPr/>
            <p:nvPr/>
          </p:nvSpPr>
          <p:spPr>
            <a:xfrm rot="3039363">
              <a:off x="7257750" y="5555601"/>
              <a:ext cx="294431" cy="50621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379B4B01-A7D9-44BE-B6B1-0CDED0FC2B9D}"/>
                </a:ext>
              </a:extLst>
            </p:cNvPr>
            <p:cNvSpPr/>
            <p:nvPr/>
          </p:nvSpPr>
          <p:spPr>
            <a:xfrm rot="18422559">
              <a:off x="7664448" y="5555601"/>
              <a:ext cx="308348" cy="50621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a:extLst>
                <a:ext uri="{FF2B5EF4-FFF2-40B4-BE49-F238E27FC236}">
                  <a16:creationId xmlns:a16="http://schemas.microsoft.com/office/drawing/2014/main" id="{94FE7A1F-FA2B-44E0-A2B8-9764642E2812}"/>
                </a:ext>
              </a:extLst>
            </p:cNvPr>
            <p:cNvSpPr/>
            <p:nvPr/>
          </p:nvSpPr>
          <p:spPr>
            <a:xfrm rot="1996156">
              <a:off x="6865705" y="3728842"/>
              <a:ext cx="557430" cy="1065394"/>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a:extLst>
                <a:ext uri="{FF2B5EF4-FFF2-40B4-BE49-F238E27FC236}">
                  <a16:creationId xmlns:a16="http://schemas.microsoft.com/office/drawing/2014/main" id="{60F6A315-8FB8-4EB8-81ED-A842A16F72E8}"/>
                </a:ext>
              </a:extLst>
            </p:cNvPr>
            <p:cNvSpPr/>
            <p:nvPr/>
          </p:nvSpPr>
          <p:spPr>
            <a:xfrm rot="2041752">
              <a:off x="6949409" y="3599269"/>
              <a:ext cx="554140" cy="964341"/>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2BB2A24A-1594-4FC7-BD51-220CC480F59A}"/>
                </a:ext>
              </a:extLst>
            </p:cNvPr>
            <p:cNvSpPr/>
            <p:nvPr/>
          </p:nvSpPr>
          <p:spPr>
            <a:xfrm rot="19870960">
              <a:off x="7784705" y="3731803"/>
              <a:ext cx="523595" cy="1065394"/>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58DEE19A-4AB5-4CE6-8823-616F129B1427}"/>
                </a:ext>
              </a:extLst>
            </p:cNvPr>
            <p:cNvSpPr/>
            <p:nvPr/>
          </p:nvSpPr>
          <p:spPr>
            <a:xfrm rot="20036208">
              <a:off x="7682427" y="3615474"/>
              <a:ext cx="554140" cy="964341"/>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07F3FDD9-277B-48AD-9974-D181C2CBF43A}"/>
                </a:ext>
              </a:extLst>
            </p:cNvPr>
            <p:cNvSpPr/>
            <p:nvPr/>
          </p:nvSpPr>
          <p:spPr>
            <a:xfrm>
              <a:off x="7215689" y="3643236"/>
              <a:ext cx="799168" cy="213734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F1F822AD-575F-4CA7-9481-91AFA8A8B76B}"/>
                </a:ext>
              </a:extLst>
            </p:cNvPr>
            <p:cNvSpPr/>
            <p:nvPr/>
          </p:nvSpPr>
          <p:spPr>
            <a:xfrm>
              <a:off x="7437029" y="3474498"/>
              <a:ext cx="330974" cy="38703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8553F73D-7028-4AA3-8D9F-D3D81C18948B}"/>
                </a:ext>
              </a:extLst>
            </p:cNvPr>
            <p:cNvSpPr/>
            <p:nvPr/>
          </p:nvSpPr>
          <p:spPr>
            <a:xfrm rot="21335299">
              <a:off x="7646080" y="3530240"/>
              <a:ext cx="385894" cy="2139795"/>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DC5237F2-15E9-4521-B0C6-0E1048AAA67B}"/>
                </a:ext>
              </a:extLst>
            </p:cNvPr>
            <p:cNvSpPr/>
            <p:nvPr/>
          </p:nvSpPr>
          <p:spPr>
            <a:xfrm rot="353417">
              <a:off x="7206268" y="3586342"/>
              <a:ext cx="385894" cy="2045397"/>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4CB7FCE1-09FB-4EE0-B1E1-BBC516F11215}"/>
                </a:ext>
              </a:extLst>
            </p:cNvPr>
            <p:cNvSpPr/>
            <p:nvPr/>
          </p:nvSpPr>
          <p:spPr>
            <a:xfrm>
              <a:off x="7221297" y="2559760"/>
              <a:ext cx="799168" cy="11397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46">
              <a:extLst>
                <a:ext uri="{FF2B5EF4-FFF2-40B4-BE49-F238E27FC236}">
                  <a16:creationId xmlns:a16="http://schemas.microsoft.com/office/drawing/2014/main" id="{405A8437-934D-480F-8618-16BDF0B7AF59}"/>
                </a:ext>
              </a:extLst>
            </p:cNvPr>
            <p:cNvGrpSpPr/>
            <p:nvPr/>
          </p:nvGrpSpPr>
          <p:grpSpPr>
            <a:xfrm>
              <a:off x="6848352" y="2405823"/>
              <a:ext cx="1533708" cy="744487"/>
              <a:chOff x="518540" y="1084217"/>
              <a:chExt cx="2193567" cy="1008603"/>
            </a:xfrm>
            <a:solidFill>
              <a:srgbClr val="663300"/>
            </a:solidFill>
          </p:grpSpPr>
          <p:sp>
            <p:nvSpPr>
              <p:cNvPr id="190" name="Moon 189">
                <a:extLst>
                  <a:ext uri="{FF2B5EF4-FFF2-40B4-BE49-F238E27FC236}">
                    <a16:creationId xmlns:a16="http://schemas.microsoft.com/office/drawing/2014/main" id="{9A36F2C8-5608-46FD-BCC8-8157D1283953}"/>
                  </a:ext>
                </a:extLst>
              </p:cNvPr>
              <p:cNvSpPr/>
              <p:nvPr/>
            </p:nvSpPr>
            <p:spPr>
              <a:xfrm rot="11330407" flipH="1">
                <a:off x="1256173" y="1163792"/>
                <a:ext cx="427636" cy="799712"/>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a:extLst>
                  <a:ext uri="{FF2B5EF4-FFF2-40B4-BE49-F238E27FC236}">
                    <a16:creationId xmlns:a16="http://schemas.microsoft.com/office/drawing/2014/main" id="{1A8CF777-B871-4657-B4CA-CC9898EA7FA0}"/>
                  </a:ext>
                </a:extLst>
              </p:cNvPr>
              <p:cNvSpPr/>
              <p:nvPr/>
            </p:nvSpPr>
            <p:spPr>
              <a:xfrm rot="10269593">
                <a:off x="1478527" y="1236244"/>
                <a:ext cx="427636" cy="799712"/>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a:extLst>
                  <a:ext uri="{FF2B5EF4-FFF2-40B4-BE49-F238E27FC236}">
                    <a16:creationId xmlns:a16="http://schemas.microsoft.com/office/drawing/2014/main" id="{AB386A06-B1B5-4DA5-931E-4512B386A7E1}"/>
                  </a:ext>
                </a:extLst>
              </p:cNvPr>
              <p:cNvSpPr/>
              <p:nvPr/>
            </p:nvSpPr>
            <p:spPr>
              <a:xfrm rot="7949056">
                <a:off x="1504138" y="942187"/>
                <a:ext cx="476935" cy="1156867"/>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a:extLst>
                  <a:ext uri="{FF2B5EF4-FFF2-40B4-BE49-F238E27FC236}">
                    <a16:creationId xmlns:a16="http://schemas.microsoft.com/office/drawing/2014/main" id="{89EBAC79-B3E3-426A-9417-660955C3238E}"/>
                  </a:ext>
                </a:extLst>
              </p:cNvPr>
              <p:cNvSpPr/>
              <p:nvPr/>
            </p:nvSpPr>
            <p:spPr>
              <a:xfrm rot="2951385">
                <a:off x="1415446" y="972167"/>
                <a:ext cx="476935" cy="1156867"/>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a:extLst>
                  <a:ext uri="{FF2B5EF4-FFF2-40B4-BE49-F238E27FC236}">
                    <a16:creationId xmlns:a16="http://schemas.microsoft.com/office/drawing/2014/main" id="{2558F061-EFCD-42FB-8699-49C2FC2F9757}"/>
                  </a:ext>
                </a:extLst>
              </p:cNvPr>
              <p:cNvSpPr/>
              <p:nvPr/>
            </p:nvSpPr>
            <p:spPr>
              <a:xfrm rot="5057621">
                <a:off x="1239664" y="485246"/>
                <a:ext cx="721072" cy="1919014"/>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194">
                <a:extLst>
                  <a:ext uri="{FF2B5EF4-FFF2-40B4-BE49-F238E27FC236}">
                    <a16:creationId xmlns:a16="http://schemas.microsoft.com/office/drawing/2014/main" id="{5D0B981F-00C4-4C07-B049-1A94DA4B39CD}"/>
                  </a:ext>
                </a:extLst>
              </p:cNvPr>
              <p:cNvSpPr/>
              <p:nvPr/>
            </p:nvSpPr>
            <p:spPr>
              <a:xfrm rot="6757078">
                <a:off x="1392064" y="637646"/>
                <a:ext cx="721072" cy="1919014"/>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195">
                <a:extLst>
                  <a:ext uri="{FF2B5EF4-FFF2-40B4-BE49-F238E27FC236}">
                    <a16:creationId xmlns:a16="http://schemas.microsoft.com/office/drawing/2014/main" id="{4195CBD5-D834-481F-B80E-FDF8D52DC577}"/>
                  </a:ext>
                </a:extLst>
              </p:cNvPr>
              <p:cNvSpPr/>
              <p:nvPr/>
            </p:nvSpPr>
            <p:spPr>
              <a:xfrm rot="3854531">
                <a:off x="1117511" y="772777"/>
                <a:ext cx="721072" cy="1919014"/>
              </a:xfrm>
              <a:prstGeom prst="moon">
                <a:avLst>
                  <a:gd name="adj" fmla="val 479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196">
                <a:extLst>
                  <a:ext uri="{FF2B5EF4-FFF2-40B4-BE49-F238E27FC236}">
                    <a16:creationId xmlns:a16="http://schemas.microsoft.com/office/drawing/2014/main" id="{0E9B0446-CD1C-4D39-88B0-F6201CAD93E4}"/>
                  </a:ext>
                </a:extLst>
              </p:cNvPr>
              <p:cNvSpPr/>
              <p:nvPr/>
            </p:nvSpPr>
            <p:spPr>
              <a:xfrm rot="16200000">
                <a:off x="1358623" y="843960"/>
                <a:ext cx="484534" cy="1517624"/>
              </a:xfrm>
              <a:prstGeom prst="moon">
                <a:avLst>
                  <a:gd name="adj" fmla="val 8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2DC1BA67-D188-4124-B57F-A06F6D58E035}"/>
                  </a:ext>
                </a:extLst>
              </p:cNvPr>
              <p:cNvSpPr/>
              <p:nvPr/>
            </p:nvSpPr>
            <p:spPr>
              <a:xfrm>
                <a:off x="993098" y="1147996"/>
                <a:ext cx="12192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A291A1A7-F697-4880-863D-D76C617C2859}"/>
                </a:ext>
              </a:extLst>
            </p:cNvPr>
            <p:cNvGrpSpPr/>
            <p:nvPr/>
          </p:nvGrpSpPr>
          <p:grpSpPr>
            <a:xfrm>
              <a:off x="7320459" y="4107464"/>
              <a:ext cx="623199" cy="121057"/>
              <a:chOff x="4492674" y="468559"/>
              <a:chExt cx="2030314" cy="440258"/>
            </a:xfrm>
          </p:grpSpPr>
          <p:grpSp>
            <p:nvGrpSpPr>
              <p:cNvPr id="179" name="Group 178">
                <a:extLst>
                  <a:ext uri="{FF2B5EF4-FFF2-40B4-BE49-F238E27FC236}">
                    <a16:creationId xmlns:a16="http://schemas.microsoft.com/office/drawing/2014/main" id="{E5824589-EAB4-4AD4-95D6-B5D03D2E20AE}"/>
                  </a:ext>
                </a:extLst>
              </p:cNvPr>
              <p:cNvGrpSpPr/>
              <p:nvPr/>
            </p:nvGrpSpPr>
            <p:grpSpPr>
              <a:xfrm>
                <a:off x="4492674" y="468559"/>
                <a:ext cx="724258" cy="436918"/>
                <a:chOff x="4492674" y="468559"/>
                <a:chExt cx="724258" cy="436918"/>
              </a:xfrm>
            </p:grpSpPr>
            <p:sp>
              <p:nvSpPr>
                <p:cNvPr id="187" name="Hexagon 186">
                  <a:extLst>
                    <a:ext uri="{FF2B5EF4-FFF2-40B4-BE49-F238E27FC236}">
                      <a16:creationId xmlns:a16="http://schemas.microsoft.com/office/drawing/2014/main" id="{5E4C03D6-E393-476E-B14F-C277F1D36D05}"/>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a:extLst>
                    <a:ext uri="{FF2B5EF4-FFF2-40B4-BE49-F238E27FC236}">
                      <a16:creationId xmlns:a16="http://schemas.microsoft.com/office/drawing/2014/main" id="{8F5C0860-04DC-4E71-9112-D590B86B5372}"/>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a:extLst>
                    <a:ext uri="{FF2B5EF4-FFF2-40B4-BE49-F238E27FC236}">
                      <a16:creationId xmlns:a16="http://schemas.microsoft.com/office/drawing/2014/main" id="{23AA6303-0AB6-4834-9FB0-91407E1CC965}"/>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a:extLst>
                  <a:ext uri="{FF2B5EF4-FFF2-40B4-BE49-F238E27FC236}">
                    <a16:creationId xmlns:a16="http://schemas.microsoft.com/office/drawing/2014/main" id="{EDDF630C-652B-4132-B512-B127569CC898}"/>
                  </a:ext>
                </a:extLst>
              </p:cNvPr>
              <p:cNvGrpSpPr/>
              <p:nvPr/>
            </p:nvGrpSpPr>
            <p:grpSpPr>
              <a:xfrm>
                <a:off x="5229042" y="471899"/>
                <a:ext cx="724258" cy="436918"/>
                <a:chOff x="4492674" y="468559"/>
                <a:chExt cx="724258" cy="436918"/>
              </a:xfrm>
            </p:grpSpPr>
            <p:sp>
              <p:nvSpPr>
                <p:cNvPr id="184" name="Hexagon 183">
                  <a:extLst>
                    <a:ext uri="{FF2B5EF4-FFF2-40B4-BE49-F238E27FC236}">
                      <a16:creationId xmlns:a16="http://schemas.microsoft.com/office/drawing/2014/main" id="{DDDDA899-F4D0-4CC9-A5B4-C710F9E43C94}"/>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FC2EE78A-B029-4294-9E23-8D452A91982B}"/>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a:extLst>
                    <a:ext uri="{FF2B5EF4-FFF2-40B4-BE49-F238E27FC236}">
                      <a16:creationId xmlns:a16="http://schemas.microsoft.com/office/drawing/2014/main" id="{064C1A37-E892-4919-A970-6509F1A49518}"/>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180">
                <a:extLst>
                  <a:ext uri="{FF2B5EF4-FFF2-40B4-BE49-F238E27FC236}">
                    <a16:creationId xmlns:a16="http://schemas.microsoft.com/office/drawing/2014/main" id="{A704EC8F-087F-4C94-BAC4-711D48FFCBA3}"/>
                  </a:ext>
                </a:extLst>
              </p:cNvPr>
              <p:cNvGrpSpPr/>
              <p:nvPr/>
            </p:nvGrpSpPr>
            <p:grpSpPr>
              <a:xfrm>
                <a:off x="5960371" y="491492"/>
                <a:ext cx="562617" cy="394746"/>
                <a:chOff x="4492674" y="499522"/>
                <a:chExt cx="562617" cy="394746"/>
              </a:xfrm>
            </p:grpSpPr>
            <p:sp>
              <p:nvSpPr>
                <p:cNvPr id="182" name="Hexagon 181">
                  <a:extLst>
                    <a:ext uri="{FF2B5EF4-FFF2-40B4-BE49-F238E27FC236}">
                      <a16:creationId xmlns:a16="http://schemas.microsoft.com/office/drawing/2014/main" id="{7435DB50-A990-4382-8FA9-BB6860FFD00F}"/>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D4C01705-8E57-46BF-B923-4C266F717958}"/>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3" name="Group 142">
              <a:extLst>
                <a:ext uri="{FF2B5EF4-FFF2-40B4-BE49-F238E27FC236}">
                  <a16:creationId xmlns:a16="http://schemas.microsoft.com/office/drawing/2014/main" id="{875A9EE6-BAE4-4FC1-B0C8-3CFBBE27050F}"/>
                </a:ext>
              </a:extLst>
            </p:cNvPr>
            <p:cNvGrpSpPr/>
            <p:nvPr/>
          </p:nvGrpSpPr>
          <p:grpSpPr>
            <a:xfrm>
              <a:off x="6927590" y="2686172"/>
              <a:ext cx="1371051" cy="192879"/>
              <a:chOff x="4492674" y="468559"/>
              <a:chExt cx="2030314" cy="440258"/>
            </a:xfrm>
          </p:grpSpPr>
          <p:grpSp>
            <p:nvGrpSpPr>
              <p:cNvPr id="168" name="Group 167">
                <a:extLst>
                  <a:ext uri="{FF2B5EF4-FFF2-40B4-BE49-F238E27FC236}">
                    <a16:creationId xmlns:a16="http://schemas.microsoft.com/office/drawing/2014/main" id="{4C031274-3B79-4976-B356-6FC09F491DF7}"/>
                  </a:ext>
                </a:extLst>
              </p:cNvPr>
              <p:cNvGrpSpPr/>
              <p:nvPr/>
            </p:nvGrpSpPr>
            <p:grpSpPr>
              <a:xfrm>
                <a:off x="4492674" y="468559"/>
                <a:ext cx="724258" cy="436918"/>
                <a:chOff x="4492674" y="468559"/>
                <a:chExt cx="724258" cy="436918"/>
              </a:xfrm>
            </p:grpSpPr>
            <p:sp>
              <p:nvSpPr>
                <p:cNvPr id="176" name="Hexagon 175">
                  <a:extLst>
                    <a:ext uri="{FF2B5EF4-FFF2-40B4-BE49-F238E27FC236}">
                      <a16:creationId xmlns:a16="http://schemas.microsoft.com/office/drawing/2014/main" id="{561AA428-7C47-4A19-B74A-F36C73D8D83C}"/>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793FEC6A-9FAD-450D-86DE-89A9E74ADF01}"/>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E966C1EF-7FE0-4746-BF0E-DA1F9B8CFA0A}"/>
                    </a:ext>
                  </a:extLst>
                </p:cNvPr>
                <p:cNvSpPr/>
                <p:nvPr/>
              </p:nvSpPr>
              <p:spPr>
                <a:xfrm>
                  <a:off x="5052159" y="468559"/>
                  <a:ext cx="164773" cy="436918"/>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B1FA03FF-83F2-47C9-AC6B-6909A326650D}"/>
                  </a:ext>
                </a:extLst>
              </p:cNvPr>
              <p:cNvGrpSpPr/>
              <p:nvPr/>
            </p:nvGrpSpPr>
            <p:grpSpPr>
              <a:xfrm>
                <a:off x="5229042" y="471899"/>
                <a:ext cx="724258" cy="436918"/>
                <a:chOff x="4492674" y="468559"/>
                <a:chExt cx="724258" cy="436918"/>
              </a:xfrm>
            </p:grpSpPr>
            <p:sp>
              <p:nvSpPr>
                <p:cNvPr id="173" name="Hexagon 172">
                  <a:extLst>
                    <a:ext uri="{FF2B5EF4-FFF2-40B4-BE49-F238E27FC236}">
                      <a16:creationId xmlns:a16="http://schemas.microsoft.com/office/drawing/2014/main" id="{5F41463A-2C62-45FF-B4FF-5A6F3D3E2009}"/>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586ABA39-1188-4347-9371-D8FA3C454DED}"/>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F0D1D4FE-7104-40C9-8B0E-2E662EB2BA40}"/>
                    </a:ext>
                  </a:extLst>
                </p:cNvPr>
                <p:cNvSpPr/>
                <p:nvPr/>
              </p:nvSpPr>
              <p:spPr>
                <a:xfrm>
                  <a:off x="5052159" y="468559"/>
                  <a:ext cx="164773" cy="436918"/>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69">
                <a:extLst>
                  <a:ext uri="{FF2B5EF4-FFF2-40B4-BE49-F238E27FC236}">
                    <a16:creationId xmlns:a16="http://schemas.microsoft.com/office/drawing/2014/main" id="{487B5BF6-C79B-4A64-B300-303EB233A8D3}"/>
                  </a:ext>
                </a:extLst>
              </p:cNvPr>
              <p:cNvGrpSpPr/>
              <p:nvPr/>
            </p:nvGrpSpPr>
            <p:grpSpPr>
              <a:xfrm>
                <a:off x="5960371" y="491492"/>
                <a:ext cx="562617" cy="394746"/>
                <a:chOff x="4492674" y="499522"/>
                <a:chExt cx="562617" cy="394746"/>
              </a:xfrm>
            </p:grpSpPr>
            <p:sp>
              <p:nvSpPr>
                <p:cNvPr id="171" name="Hexagon 170">
                  <a:extLst>
                    <a:ext uri="{FF2B5EF4-FFF2-40B4-BE49-F238E27FC236}">
                      <a16:creationId xmlns:a16="http://schemas.microsoft.com/office/drawing/2014/main" id="{D2E8954D-09E3-4AFA-86AA-65ABD69E761D}"/>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CED7CB8E-FEE7-4ED5-970A-1027CD4A2170}"/>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 name="Group 143">
              <a:extLst>
                <a:ext uri="{FF2B5EF4-FFF2-40B4-BE49-F238E27FC236}">
                  <a16:creationId xmlns:a16="http://schemas.microsoft.com/office/drawing/2014/main" id="{5A6D10F0-F196-42D1-9BF7-643B94420ECD}"/>
                </a:ext>
              </a:extLst>
            </p:cNvPr>
            <p:cNvGrpSpPr/>
            <p:nvPr/>
          </p:nvGrpSpPr>
          <p:grpSpPr>
            <a:xfrm>
              <a:off x="7307904" y="4401736"/>
              <a:ext cx="623199" cy="121057"/>
              <a:chOff x="4492674" y="468559"/>
              <a:chExt cx="2030314" cy="440258"/>
            </a:xfrm>
          </p:grpSpPr>
          <p:grpSp>
            <p:nvGrpSpPr>
              <p:cNvPr id="157" name="Group 156">
                <a:extLst>
                  <a:ext uri="{FF2B5EF4-FFF2-40B4-BE49-F238E27FC236}">
                    <a16:creationId xmlns:a16="http://schemas.microsoft.com/office/drawing/2014/main" id="{A8E1094B-64FC-442C-A185-9F9A1D2773C4}"/>
                  </a:ext>
                </a:extLst>
              </p:cNvPr>
              <p:cNvGrpSpPr/>
              <p:nvPr/>
            </p:nvGrpSpPr>
            <p:grpSpPr>
              <a:xfrm>
                <a:off x="4492674" y="468559"/>
                <a:ext cx="724258" cy="436918"/>
                <a:chOff x="4492674" y="468559"/>
                <a:chExt cx="724258" cy="436918"/>
              </a:xfrm>
            </p:grpSpPr>
            <p:sp>
              <p:nvSpPr>
                <p:cNvPr id="165" name="Hexagon 164">
                  <a:extLst>
                    <a:ext uri="{FF2B5EF4-FFF2-40B4-BE49-F238E27FC236}">
                      <a16:creationId xmlns:a16="http://schemas.microsoft.com/office/drawing/2014/main" id="{FEE82817-C3CF-40FC-ABC3-433F9DA0B055}"/>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1B555E58-79A2-453F-A111-A841850EBC18}"/>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8733714F-2D3E-48CF-9FC3-9145FBCD9F34}"/>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52788ABC-23E9-4277-BC93-514613A9076C}"/>
                  </a:ext>
                </a:extLst>
              </p:cNvPr>
              <p:cNvGrpSpPr/>
              <p:nvPr/>
            </p:nvGrpSpPr>
            <p:grpSpPr>
              <a:xfrm>
                <a:off x="5229042" y="471899"/>
                <a:ext cx="724258" cy="436918"/>
                <a:chOff x="4492674" y="468559"/>
                <a:chExt cx="724258" cy="436918"/>
              </a:xfrm>
            </p:grpSpPr>
            <p:sp>
              <p:nvSpPr>
                <p:cNvPr id="162" name="Hexagon 161">
                  <a:extLst>
                    <a:ext uri="{FF2B5EF4-FFF2-40B4-BE49-F238E27FC236}">
                      <a16:creationId xmlns:a16="http://schemas.microsoft.com/office/drawing/2014/main" id="{AE2C0659-2B7F-48D6-AC7A-08771643418D}"/>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Diamond 162">
                  <a:extLst>
                    <a:ext uri="{FF2B5EF4-FFF2-40B4-BE49-F238E27FC236}">
                      <a16:creationId xmlns:a16="http://schemas.microsoft.com/office/drawing/2014/main" id="{ADB9798C-8255-41FE-BDEC-2532B6DF6381}"/>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027415BD-3C1A-4763-8F90-010B9504F1A0}"/>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F9389794-5948-453F-AEF9-E8E108C126BA}"/>
                  </a:ext>
                </a:extLst>
              </p:cNvPr>
              <p:cNvGrpSpPr/>
              <p:nvPr/>
            </p:nvGrpSpPr>
            <p:grpSpPr>
              <a:xfrm>
                <a:off x="5960371" y="491492"/>
                <a:ext cx="562617" cy="394746"/>
                <a:chOff x="4492674" y="499522"/>
                <a:chExt cx="562617" cy="394746"/>
              </a:xfrm>
            </p:grpSpPr>
            <p:sp>
              <p:nvSpPr>
                <p:cNvPr id="160" name="Hexagon 159">
                  <a:extLst>
                    <a:ext uri="{FF2B5EF4-FFF2-40B4-BE49-F238E27FC236}">
                      <a16:creationId xmlns:a16="http://schemas.microsoft.com/office/drawing/2014/main" id="{4CF533DB-11AD-4AD1-897E-9711720FEBE5}"/>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E4F5DC56-E9D0-4DAD-A05E-629CB834DB76}"/>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 name="Group 144">
              <a:extLst>
                <a:ext uri="{FF2B5EF4-FFF2-40B4-BE49-F238E27FC236}">
                  <a16:creationId xmlns:a16="http://schemas.microsoft.com/office/drawing/2014/main" id="{AE574878-929D-4DBF-8A2A-982F4135A053}"/>
                </a:ext>
              </a:extLst>
            </p:cNvPr>
            <p:cNvGrpSpPr/>
            <p:nvPr/>
          </p:nvGrpSpPr>
          <p:grpSpPr>
            <a:xfrm>
              <a:off x="7307904" y="4778764"/>
              <a:ext cx="623199" cy="121057"/>
              <a:chOff x="4492674" y="468559"/>
              <a:chExt cx="2030314" cy="440258"/>
            </a:xfrm>
          </p:grpSpPr>
          <p:grpSp>
            <p:nvGrpSpPr>
              <p:cNvPr id="146" name="Group 145">
                <a:extLst>
                  <a:ext uri="{FF2B5EF4-FFF2-40B4-BE49-F238E27FC236}">
                    <a16:creationId xmlns:a16="http://schemas.microsoft.com/office/drawing/2014/main" id="{AFA181C6-3C38-43A3-BC06-A136D535656B}"/>
                  </a:ext>
                </a:extLst>
              </p:cNvPr>
              <p:cNvGrpSpPr/>
              <p:nvPr/>
            </p:nvGrpSpPr>
            <p:grpSpPr>
              <a:xfrm>
                <a:off x="4492674" y="468559"/>
                <a:ext cx="724258" cy="436918"/>
                <a:chOff x="4492674" y="468559"/>
                <a:chExt cx="724258" cy="436918"/>
              </a:xfrm>
            </p:grpSpPr>
            <p:sp>
              <p:nvSpPr>
                <p:cNvPr id="154" name="Hexagon 153">
                  <a:extLst>
                    <a:ext uri="{FF2B5EF4-FFF2-40B4-BE49-F238E27FC236}">
                      <a16:creationId xmlns:a16="http://schemas.microsoft.com/office/drawing/2014/main" id="{014876CE-341B-43D6-89F4-071580E4A788}"/>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16CBA71B-4A22-4C26-96EA-75F619B46D91}"/>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21201CC3-003D-466B-8AA9-29731FD4E8DA}"/>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5325755D-881F-4338-B4B2-BB80CAB72590}"/>
                  </a:ext>
                </a:extLst>
              </p:cNvPr>
              <p:cNvGrpSpPr/>
              <p:nvPr/>
            </p:nvGrpSpPr>
            <p:grpSpPr>
              <a:xfrm>
                <a:off x="5229042" y="471899"/>
                <a:ext cx="724258" cy="436918"/>
                <a:chOff x="4492674" y="468559"/>
                <a:chExt cx="724258" cy="436918"/>
              </a:xfrm>
            </p:grpSpPr>
            <p:sp>
              <p:nvSpPr>
                <p:cNvPr id="151" name="Hexagon 150">
                  <a:extLst>
                    <a:ext uri="{FF2B5EF4-FFF2-40B4-BE49-F238E27FC236}">
                      <a16:creationId xmlns:a16="http://schemas.microsoft.com/office/drawing/2014/main" id="{FBB0DB53-6D52-4022-9725-35DD5636F98A}"/>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A352F698-5124-4D56-9C63-74A0B820ED78}"/>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8C8A81D9-9E59-472E-9670-C06B48BEFF54}"/>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42D19CD1-DC99-4F7B-A144-8E5F49B34992}"/>
                  </a:ext>
                </a:extLst>
              </p:cNvPr>
              <p:cNvGrpSpPr/>
              <p:nvPr/>
            </p:nvGrpSpPr>
            <p:grpSpPr>
              <a:xfrm>
                <a:off x="5960371" y="491492"/>
                <a:ext cx="562617" cy="394746"/>
                <a:chOff x="4492674" y="499522"/>
                <a:chExt cx="562617" cy="394746"/>
              </a:xfrm>
            </p:grpSpPr>
            <p:sp>
              <p:nvSpPr>
                <p:cNvPr id="149" name="Hexagon 148">
                  <a:extLst>
                    <a:ext uri="{FF2B5EF4-FFF2-40B4-BE49-F238E27FC236}">
                      <a16:creationId xmlns:a16="http://schemas.microsoft.com/office/drawing/2014/main" id="{21121ACE-5FC3-4A95-B39B-13166013805A}"/>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3A12C981-5456-42E7-9094-3B0554773D2B}"/>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369497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3D2CC-0190-41EA-A6B7-3BC2AAABA4D1}"/>
              </a:ext>
            </a:extLst>
          </p:cNvPr>
          <p:cNvSpPr txBox="1"/>
          <p:nvPr/>
        </p:nvSpPr>
        <p:spPr>
          <a:xfrm>
            <a:off x="1572126" y="83095"/>
            <a:ext cx="9047747" cy="830997"/>
          </a:xfrm>
          <a:prstGeom prst="rect">
            <a:avLst/>
          </a:prstGeom>
          <a:noFill/>
        </p:spPr>
        <p:txBody>
          <a:bodyPr wrap="square" rtlCol="0">
            <a:spAutoFit/>
          </a:bodyPr>
          <a:lstStyle/>
          <a:p>
            <a:pPr algn="ctr"/>
            <a:r>
              <a:rPr lang="en-US" sz="4800" dirty="0">
                <a:solidFill>
                  <a:schemeClr val="bg1"/>
                </a:solidFill>
              </a:rPr>
              <a:t>Another Dream</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4:19</a:t>
            </a:r>
          </a:p>
        </p:txBody>
      </p:sp>
      <p:sp>
        <p:nvSpPr>
          <p:cNvPr id="332" name="TextBox 331">
            <a:extLst>
              <a:ext uri="{FF2B5EF4-FFF2-40B4-BE49-F238E27FC236}">
                <a16:creationId xmlns:a16="http://schemas.microsoft.com/office/drawing/2014/main" id="{2A01BF10-3E8D-47EB-ADCA-C96B186C33CA}"/>
              </a:ext>
            </a:extLst>
          </p:cNvPr>
          <p:cNvSpPr txBox="1"/>
          <p:nvPr/>
        </p:nvSpPr>
        <p:spPr>
          <a:xfrm>
            <a:off x="494772" y="914092"/>
            <a:ext cx="7927333" cy="1015663"/>
          </a:xfrm>
          <a:prstGeom prst="rect">
            <a:avLst/>
          </a:prstGeom>
          <a:noFill/>
        </p:spPr>
        <p:txBody>
          <a:bodyPr wrap="square" rtlCol="0">
            <a:spAutoFit/>
          </a:bodyPr>
          <a:lstStyle/>
          <a:p>
            <a:r>
              <a:rPr lang="en-US" sz="2000" dirty="0">
                <a:solidFill>
                  <a:schemeClr val="bg1"/>
                </a:solidFill>
              </a:rPr>
              <a:t>Nebuchadnezzar recognized Daniel’s ability to receive revelation from God is clear from the events associated with Daniel’s interpretation of Nebuchadnezzar’s previous dream.</a:t>
            </a:r>
          </a:p>
        </p:txBody>
      </p:sp>
      <p:sp>
        <p:nvSpPr>
          <p:cNvPr id="138" name="TextBox 137">
            <a:extLst>
              <a:ext uri="{FF2B5EF4-FFF2-40B4-BE49-F238E27FC236}">
                <a16:creationId xmlns:a16="http://schemas.microsoft.com/office/drawing/2014/main" id="{431B548A-AA6F-492B-AC42-8D247B2C3DE5}"/>
              </a:ext>
            </a:extLst>
          </p:cNvPr>
          <p:cNvSpPr txBox="1"/>
          <p:nvPr/>
        </p:nvSpPr>
        <p:spPr>
          <a:xfrm>
            <a:off x="6711088" y="4181660"/>
            <a:ext cx="5027559" cy="2246769"/>
          </a:xfrm>
          <a:prstGeom prst="rect">
            <a:avLst/>
          </a:prstGeom>
          <a:noFill/>
        </p:spPr>
        <p:txBody>
          <a:bodyPr wrap="square" rtlCol="0">
            <a:spAutoFit/>
          </a:bodyPr>
          <a:lstStyle/>
          <a:p>
            <a:r>
              <a:rPr lang="en-US" sz="2000" dirty="0">
                <a:solidFill>
                  <a:schemeClr val="bg1"/>
                </a:solidFill>
              </a:rPr>
              <a:t>Daniel’s spiritual powers, however, did not necessarily convert Nebuchadnezzar from his polytheistic beliefs or his belief in the supreme Babylonian god Bel. By acknowledging Daniel’s spiritual abilities, Nebuchadnezzar was not acknowledging Jehovah as the only or even the supreme god. (1)</a:t>
            </a:r>
          </a:p>
        </p:txBody>
      </p:sp>
      <p:grpSp>
        <p:nvGrpSpPr>
          <p:cNvPr id="139" name="Group 138">
            <a:extLst>
              <a:ext uri="{FF2B5EF4-FFF2-40B4-BE49-F238E27FC236}">
                <a16:creationId xmlns:a16="http://schemas.microsoft.com/office/drawing/2014/main" id="{B17D9C68-5788-409B-97FB-0773AEEB2354}"/>
              </a:ext>
            </a:extLst>
          </p:cNvPr>
          <p:cNvGrpSpPr/>
          <p:nvPr/>
        </p:nvGrpSpPr>
        <p:grpSpPr>
          <a:xfrm>
            <a:off x="2991294" y="3055403"/>
            <a:ext cx="1708559" cy="3624254"/>
            <a:chOff x="838200" y="630429"/>
            <a:chExt cx="2133600" cy="4525866"/>
          </a:xfrm>
        </p:grpSpPr>
        <p:sp>
          <p:nvSpPr>
            <p:cNvPr id="140" name="Oval 139">
              <a:extLst>
                <a:ext uri="{FF2B5EF4-FFF2-40B4-BE49-F238E27FC236}">
                  <a16:creationId xmlns:a16="http://schemas.microsoft.com/office/drawing/2014/main" id="{062694FC-46DA-418D-A191-182D232DC95C}"/>
                </a:ext>
              </a:extLst>
            </p:cNvPr>
            <p:cNvSpPr/>
            <p:nvPr/>
          </p:nvSpPr>
          <p:spPr>
            <a:xfrm>
              <a:off x="1116757" y="2799240"/>
              <a:ext cx="342153" cy="1661816"/>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66293BE7-4D98-4541-9190-AEFFCF173608}"/>
                </a:ext>
              </a:extLst>
            </p:cNvPr>
            <p:cNvSpPr/>
            <p:nvPr/>
          </p:nvSpPr>
          <p:spPr>
            <a:xfrm>
              <a:off x="2270966" y="2831799"/>
              <a:ext cx="342153" cy="1661816"/>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5B576ACB-FC73-4205-9F48-183D9CD5EB6F}"/>
                </a:ext>
              </a:extLst>
            </p:cNvPr>
            <p:cNvSpPr/>
            <p:nvPr/>
          </p:nvSpPr>
          <p:spPr>
            <a:xfrm rot="19336703">
              <a:off x="1842735" y="4649075"/>
              <a:ext cx="367862" cy="507220"/>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64904234-7621-4433-AAB1-7903714C75F7}"/>
                </a:ext>
              </a:extLst>
            </p:cNvPr>
            <p:cNvSpPr/>
            <p:nvPr/>
          </p:nvSpPr>
          <p:spPr>
            <a:xfrm rot="2192056">
              <a:off x="1407605" y="4621553"/>
              <a:ext cx="367862" cy="505234"/>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ECB20658-EC1E-4979-B54B-2846E2760845}"/>
                </a:ext>
              </a:extLst>
            </p:cNvPr>
            <p:cNvSpPr/>
            <p:nvPr/>
          </p:nvSpPr>
          <p:spPr>
            <a:xfrm>
              <a:off x="1353207" y="2548320"/>
              <a:ext cx="1177159" cy="2292208"/>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1DDBE6B8-20C3-4D3F-935A-DD2A0D66882D}"/>
                </a:ext>
              </a:extLst>
            </p:cNvPr>
            <p:cNvSpPr/>
            <p:nvPr/>
          </p:nvSpPr>
          <p:spPr>
            <a:xfrm>
              <a:off x="2603938" y="3155081"/>
              <a:ext cx="367862" cy="4045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816182CF-863C-4904-ACD4-4DBCCE51D0D2}"/>
                </a:ext>
              </a:extLst>
            </p:cNvPr>
            <p:cNvSpPr/>
            <p:nvPr/>
          </p:nvSpPr>
          <p:spPr>
            <a:xfrm>
              <a:off x="838200" y="3087663"/>
              <a:ext cx="367862" cy="4045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B5420006-C27F-47EC-8E7D-DCCA6E7E6AA1}"/>
                </a:ext>
              </a:extLst>
            </p:cNvPr>
            <p:cNvSpPr/>
            <p:nvPr/>
          </p:nvSpPr>
          <p:spPr>
            <a:xfrm rot="19984891">
              <a:off x="2236618" y="2187469"/>
              <a:ext cx="515007" cy="1231568"/>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a:extLst>
                <a:ext uri="{FF2B5EF4-FFF2-40B4-BE49-F238E27FC236}">
                  <a16:creationId xmlns:a16="http://schemas.microsoft.com/office/drawing/2014/main" id="{B608F468-ADC1-4B3D-B164-EF7694D7C4C5}"/>
                </a:ext>
              </a:extLst>
            </p:cNvPr>
            <p:cNvSpPr/>
            <p:nvPr/>
          </p:nvSpPr>
          <p:spPr>
            <a:xfrm rot="2090544">
              <a:off x="1099794" y="2232290"/>
              <a:ext cx="515007" cy="1166870"/>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AC3AB57F-9920-4EE6-BBF3-0017267FB32C}"/>
                </a:ext>
              </a:extLst>
            </p:cNvPr>
            <p:cNvSpPr/>
            <p:nvPr/>
          </p:nvSpPr>
          <p:spPr>
            <a:xfrm>
              <a:off x="1353207" y="2278649"/>
              <a:ext cx="1177159" cy="2292208"/>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loud 149">
              <a:extLst>
                <a:ext uri="{FF2B5EF4-FFF2-40B4-BE49-F238E27FC236}">
                  <a16:creationId xmlns:a16="http://schemas.microsoft.com/office/drawing/2014/main" id="{1EDBBE6B-C923-49EF-A778-6F3BD27F8705}"/>
                </a:ext>
              </a:extLst>
            </p:cNvPr>
            <p:cNvSpPr/>
            <p:nvPr/>
          </p:nvSpPr>
          <p:spPr>
            <a:xfrm rot="16854792">
              <a:off x="721271" y="1487889"/>
              <a:ext cx="1482516" cy="624458"/>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150">
              <a:extLst>
                <a:ext uri="{FF2B5EF4-FFF2-40B4-BE49-F238E27FC236}">
                  <a16:creationId xmlns:a16="http://schemas.microsoft.com/office/drawing/2014/main" id="{5EA25DE9-AA08-45BC-B6AA-D139079E9510}"/>
                </a:ext>
              </a:extLst>
            </p:cNvPr>
            <p:cNvSpPr/>
            <p:nvPr/>
          </p:nvSpPr>
          <p:spPr>
            <a:xfrm rot="15902291">
              <a:off x="1810033" y="1505630"/>
              <a:ext cx="1461447" cy="624458"/>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D9C989CE-E512-4FA7-B650-812E8123D879}"/>
                </a:ext>
              </a:extLst>
            </p:cNvPr>
            <p:cNvSpPr/>
            <p:nvPr/>
          </p:nvSpPr>
          <p:spPr>
            <a:xfrm rot="10800000">
              <a:off x="1721069" y="2346066"/>
              <a:ext cx="441434" cy="269672"/>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380E1E08-4BC4-453A-ABE1-CCA04D038F3D}"/>
                </a:ext>
              </a:extLst>
            </p:cNvPr>
            <p:cNvSpPr/>
            <p:nvPr/>
          </p:nvSpPr>
          <p:spPr>
            <a:xfrm rot="657615">
              <a:off x="1170342" y="2306985"/>
              <a:ext cx="588579" cy="2514761"/>
            </a:xfrm>
            <a:prstGeom prst="trapezoid">
              <a:avLst>
                <a:gd name="adj" fmla="val 3088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a:extLst>
                <a:ext uri="{FF2B5EF4-FFF2-40B4-BE49-F238E27FC236}">
                  <a16:creationId xmlns:a16="http://schemas.microsoft.com/office/drawing/2014/main" id="{0DC2AC91-4B91-4B2F-9CAA-E54219810B71}"/>
                </a:ext>
              </a:extLst>
            </p:cNvPr>
            <p:cNvSpPr/>
            <p:nvPr/>
          </p:nvSpPr>
          <p:spPr>
            <a:xfrm rot="21232594">
              <a:off x="2014814" y="2300145"/>
              <a:ext cx="588579" cy="2547592"/>
            </a:xfrm>
            <a:prstGeom prst="trapezoid">
              <a:avLst>
                <a:gd name="adj" fmla="val 3088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C5D97577-CCC5-4129-A48C-6047C7F8BE1F}"/>
                </a:ext>
              </a:extLst>
            </p:cNvPr>
            <p:cNvSpPr/>
            <p:nvPr/>
          </p:nvSpPr>
          <p:spPr>
            <a:xfrm>
              <a:off x="1426779" y="1267380"/>
              <a:ext cx="1030014" cy="11461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25">
              <a:extLst>
                <a:ext uri="{FF2B5EF4-FFF2-40B4-BE49-F238E27FC236}">
                  <a16:creationId xmlns:a16="http://schemas.microsoft.com/office/drawing/2014/main" id="{0488BF5D-B46A-4C07-9341-BDEA45C62107}"/>
                </a:ext>
              </a:extLst>
            </p:cNvPr>
            <p:cNvGrpSpPr/>
            <p:nvPr/>
          </p:nvGrpSpPr>
          <p:grpSpPr>
            <a:xfrm rot="21175658">
              <a:off x="2171104" y="4544211"/>
              <a:ext cx="486438" cy="269672"/>
              <a:chOff x="5638800" y="4267200"/>
              <a:chExt cx="2590800" cy="838200"/>
            </a:xfrm>
          </p:grpSpPr>
          <p:sp>
            <p:nvSpPr>
              <p:cNvPr id="242" name="Left-Right-Up Arrow 21">
                <a:extLst>
                  <a:ext uri="{FF2B5EF4-FFF2-40B4-BE49-F238E27FC236}">
                    <a16:creationId xmlns:a16="http://schemas.microsoft.com/office/drawing/2014/main" id="{2D5E1A7B-98B2-4501-B04A-7E30E4545F92}"/>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Left-Right-Up Arrow 22">
                <a:extLst>
                  <a:ext uri="{FF2B5EF4-FFF2-40B4-BE49-F238E27FC236}">
                    <a16:creationId xmlns:a16="http://schemas.microsoft.com/office/drawing/2014/main" id="{E43837BD-D9DE-4433-9AF0-75412C74B95E}"/>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Left-Right-Up Arrow 23">
                <a:extLst>
                  <a:ext uri="{FF2B5EF4-FFF2-40B4-BE49-F238E27FC236}">
                    <a16:creationId xmlns:a16="http://schemas.microsoft.com/office/drawing/2014/main" id="{4B32A326-204E-469C-B463-1AB6B031CC69}"/>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Left-Right-Up Arrow 24">
                <a:extLst>
                  <a:ext uri="{FF2B5EF4-FFF2-40B4-BE49-F238E27FC236}">
                    <a16:creationId xmlns:a16="http://schemas.microsoft.com/office/drawing/2014/main" id="{1DCDD8B4-7250-4B33-8C16-7C83FC882431}"/>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26">
              <a:extLst>
                <a:ext uri="{FF2B5EF4-FFF2-40B4-BE49-F238E27FC236}">
                  <a16:creationId xmlns:a16="http://schemas.microsoft.com/office/drawing/2014/main" id="{FC582DC7-524E-41C5-8D60-9B47C2FDCF85}"/>
                </a:ext>
              </a:extLst>
            </p:cNvPr>
            <p:cNvGrpSpPr/>
            <p:nvPr/>
          </p:nvGrpSpPr>
          <p:grpSpPr>
            <a:xfrm rot="718744">
              <a:off x="974193" y="4509440"/>
              <a:ext cx="525471" cy="269672"/>
              <a:chOff x="5638800" y="4267200"/>
              <a:chExt cx="2590800" cy="838200"/>
            </a:xfrm>
          </p:grpSpPr>
          <p:sp>
            <p:nvSpPr>
              <p:cNvPr id="238" name="Left-Right-Up Arrow 27">
                <a:extLst>
                  <a:ext uri="{FF2B5EF4-FFF2-40B4-BE49-F238E27FC236}">
                    <a16:creationId xmlns:a16="http://schemas.microsoft.com/office/drawing/2014/main" id="{C6A1B44A-01AD-4582-8408-915648716EDA}"/>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Left-Right-Up Arrow 28">
                <a:extLst>
                  <a:ext uri="{FF2B5EF4-FFF2-40B4-BE49-F238E27FC236}">
                    <a16:creationId xmlns:a16="http://schemas.microsoft.com/office/drawing/2014/main" id="{D239CF54-8A0E-4937-A6C2-7ADCFA45B76E}"/>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Left-Right-Up Arrow 54">
                <a:extLst>
                  <a:ext uri="{FF2B5EF4-FFF2-40B4-BE49-F238E27FC236}">
                    <a16:creationId xmlns:a16="http://schemas.microsoft.com/office/drawing/2014/main" id="{29A254F9-FA5A-45EF-A909-74471A6DC8ED}"/>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Left-Right-Up Arrow 55">
                <a:extLst>
                  <a:ext uri="{FF2B5EF4-FFF2-40B4-BE49-F238E27FC236}">
                    <a16:creationId xmlns:a16="http://schemas.microsoft.com/office/drawing/2014/main" id="{0D91EE0D-D701-4B3E-B038-036C1E7C26FB}"/>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Cloud 157">
              <a:extLst>
                <a:ext uri="{FF2B5EF4-FFF2-40B4-BE49-F238E27FC236}">
                  <a16:creationId xmlns:a16="http://schemas.microsoft.com/office/drawing/2014/main" id="{98650069-9117-49B1-9E18-ECC90EEFA2FC}"/>
                </a:ext>
              </a:extLst>
            </p:cNvPr>
            <p:cNvSpPr/>
            <p:nvPr/>
          </p:nvSpPr>
          <p:spPr>
            <a:xfrm>
              <a:off x="1239815" y="914400"/>
              <a:ext cx="1324303" cy="682374"/>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42">
              <a:extLst>
                <a:ext uri="{FF2B5EF4-FFF2-40B4-BE49-F238E27FC236}">
                  <a16:creationId xmlns:a16="http://schemas.microsoft.com/office/drawing/2014/main" id="{403C498E-0C5D-44A3-8250-8A06D5804A62}"/>
                </a:ext>
              </a:extLst>
            </p:cNvPr>
            <p:cNvGrpSpPr/>
            <p:nvPr/>
          </p:nvGrpSpPr>
          <p:grpSpPr>
            <a:xfrm rot="2071358">
              <a:off x="1431647" y="2435890"/>
              <a:ext cx="356576" cy="124330"/>
              <a:chOff x="6286413" y="968958"/>
              <a:chExt cx="2408834" cy="2185901"/>
            </a:xfrm>
            <a:solidFill>
              <a:srgbClr val="FFC000"/>
            </a:solidFill>
          </p:grpSpPr>
          <p:grpSp>
            <p:nvGrpSpPr>
              <p:cNvPr id="230" name="Group 37">
                <a:extLst>
                  <a:ext uri="{FF2B5EF4-FFF2-40B4-BE49-F238E27FC236}">
                    <a16:creationId xmlns:a16="http://schemas.microsoft.com/office/drawing/2014/main" id="{DE4D8250-26CE-46C7-9BC6-A1004DA25BAC}"/>
                  </a:ext>
                </a:extLst>
              </p:cNvPr>
              <p:cNvGrpSpPr/>
              <p:nvPr/>
            </p:nvGrpSpPr>
            <p:grpSpPr>
              <a:xfrm>
                <a:off x="6286413" y="968958"/>
                <a:ext cx="1151447" cy="2164259"/>
                <a:chOff x="6286413" y="968958"/>
                <a:chExt cx="1151447" cy="2164259"/>
              </a:xfrm>
              <a:grpFill/>
            </p:grpSpPr>
            <p:sp>
              <p:nvSpPr>
                <p:cNvPr id="235" name="Donut 47">
                  <a:extLst>
                    <a:ext uri="{FF2B5EF4-FFF2-40B4-BE49-F238E27FC236}">
                      <a16:creationId xmlns:a16="http://schemas.microsoft.com/office/drawing/2014/main" id="{85DCDC2D-DBC2-4CD8-8BD7-D482386C507F}"/>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Donut 48">
                  <a:extLst>
                    <a:ext uri="{FF2B5EF4-FFF2-40B4-BE49-F238E27FC236}">
                      <a16:creationId xmlns:a16="http://schemas.microsoft.com/office/drawing/2014/main" id="{A59A3B0D-27D5-4123-9C1B-2EEF1540AF6E}"/>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Donut 49">
                  <a:extLst>
                    <a:ext uri="{FF2B5EF4-FFF2-40B4-BE49-F238E27FC236}">
                      <a16:creationId xmlns:a16="http://schemas.microsoft.com/office/drawing/2014/main" id="{9BA1374B-E39C-4CF6-AED4-C3D84CF89B44}"/>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1" name="Group 38">
                <a:extLst>
                  <a:ext uri="{FF2B5EF4-FFF2-40B4-BE49-F238E27FC236}">
                    <a16:creationId xmlns:a16="http://schemas.microsoft.com/office/drawing/2014/main" id="{62CDF758-8F5C-4B96-BBFF-6DD4EB235FEE}"/>
                  </a:ext>
                </a:extLst>
              </p:cNvPr>
              <p:cNvGrpSpPr/>
              <p:nvPr/>
            </p:nvGrpSpPr>
            <p:grpSpPr>
              <a:xfrm flipH="1">
                <a:off x="7543800" y="990600"/>
                <a:ext cx="1151447" cy="2164259"/>
                <a:chOff x="6286413" y="968958"/>
                <a:chExt cx="1151447" cy="2164259"/>
              </a:xfrm>
              <a:grpFill/>
            </p:grpSpPr>
            <p:sp>
              <p:nvSpPr>
                <p:cNvPr id="232" name="Donut 44">
                  <a:extLst>
                    <a:ext uri="{FF2B5EF4-FFF2-40B4-BE49-F238E27FC236}">
                      <a16:creationId xmlns:a16="http://schemas.microsoft.com/office/drawing/2014/main" id="{1E9EA72D-ED7F-49C9-8238-625D7294BCB3}"/>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Donut 45">
                  <a:extLst>
                    <a:ext uri="{FF2B5EF4-FFF2-40B4-BE49-F238E27FC236}">
                      <a16:creationId xmlns:a16="http://schemas.microsoft.com/office/drawing/2014/main" id="{846C469A-B10A-47B8-B1A9-5C7555044E94}"/>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Donut 46">
                  <a:extLst>
                    <a:ext uri="{FF2B5EF4-FFF2-40B4-BE49-F238E27FC236}">
                      <a16:creationId xmlns:a16="http://schemas.microsoft.com/office/drawing/2014/main" id="{0F5AE6EC-ECA7-4AA5-93E2-22687E5BB8A5}"/>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0" name="Group 159">
              <a:extLst>
                <a:ext uri="{FF2B5EF4-FFF2-40B4-BE49-F238E27FC236}">
                  <a16:creationId xmlns:a16="http://schemas.microsoft.com/office/drawing/2014/main" id="{4BB956C6-78ED-47A0-8183-9C174651E4C4}"/>
                </a:ext>
              </a:extLst>
            </p:cNvPr>
            <p:cNvGrpSpPr/>
            <p:nvPr/>
          </p:nvGrpSpPr>
          <p:grpSpPr>
            <a:xfrm>
              <a:off x="1449801" y="2871483"/>
              <a:ext cx="929288" cy="292032"/>
              <a:chOff x="1449801" y="2871483"/>
              <a:chExt cx="929288" cy="292032"/>
            </a:xfrm>
          </p:grpSpPr>
          <p:sp>
            <p:nvSpPr>
              <p:cNvPr id="223" name="Moon 222">
                <a:extLst>
                  <a:ext uri="{FF2B5EF4-FFF2-40B4-BE49-F238E27FC236}">
                    <a16:creationId xmlns:a16="http://schemas.microsoft.com/office/drawing/2014/main" id="{86342E9A-FBC8-402F-9F5E-3DBEFD042079}"/>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F0A293DB-DFB1-4218-93BC-C69B207AC449}"/>
                  </a:ext>
                </a:extLst>
              </p:cNvPr>
              <p:cNvGrpSpPr/>
              <p:nvPr/>
            </p:nvGrpSpPr>
            <p:grpSpPr>
              <a:xfrm>
                <a:off x="2091847" y="2871483"/>
                <a:ext cx="287242" cy="281886"/>
                <a:chOff x="4931460" y="2665388"/>
                <a:chExt cx="371689" cy="319843"/>
              </a:xfrm>
            </p:grpSpPr>
            <p:sp>
              <p:nvSpPr>
                <p:cNvPr id="228" name="Hexagon 227">
                  <a:extLst>
                    <a:ext uri="{FF2B5EF4-FFF2-40B4-BE49-F238E27FC236}">
                      <a16:creationId xmlns:a16="http://schemas.microsoft.com/office/drawing/2014/main" id="{1E65C390-3139-4C16-85E6-21E39F5A36D8}"/>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9" name="Hexagon 228">
                  <a:extLst>
                    <a:ext uri="{FF2B5EF4-FFF2-40B4-BE49-F238E27FC236}">
                      <a16:creationId xmlns:a16="http://schemas.microsoft.com/office/drawing/2014/main" id="{73A0C21E-564B-47C1-865C-AB50579AA773}"/>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225" name="Group 224">
                <a:extLst>
                  <a:ext uri="{FF2B5EF4-FFF2-40B4-BE49-F238E27FC236}">
                    <a16:creationId xmlns:a16="http://schemas.microsoft.com/office/drawing/2014/main" id="{FECEDC81-D545-47F3-9BDF-A43E9D04BD52}"/>
                  </a:ext>
                </a:extLst>
              </p:cNvPr>
              <p:cNvGrpSpPr/>
              <p:nvPr/>
            </p:nvGrpSpPr>
            <p:grpSpPr>
              <a:xfrm>
                <a:off x="1449801" y="2881629"/>
                <a:ext cx="287242" cy="281886"/>
                <a:chOff x="4931460" y="2665388"/>
                <a:chExt cx="371689" cy="319843"/>
              </a:xfrm>
            </p:grpSpPr>
            <p:sp>
              <p:nvSpPr>
                <p:cNvPr id="226" name="Hexagon 225">
                  <a:extLst>
                    <a:ext uri="{FF2B5EF4-FFF2-40B4-BE49-F238E27FC236}">
                      <a16:creationId xmlns:a16="http://schemas.microsoft.com/office/drawing/2014/main" id="{69D5E6F5-487C-40B2-875F-985E57D7A3C9}"/>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7" name="Hexagon 226">
                  <a:extLst>
                    <a:ext uri="{FF2B5EF4-FFF2-40B4-BE49-F238E27FC236}">
                      <a16:creationId xmlns:a16="http://schemas.microsoft.com/office/drawing/2014/main" id="{217F7DB5-9FB8-48A3-A4F2-EC0FD331C8FC}"/>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161" name="Cloud 160">
              <a:extLst>
                <a:ext uri="{FF2B5EF4-FFF2-40B4-BE49-F238E27FC236}">
                  <a16:creationId xmlns:a16="http://schemas.microsoft.com/office/drawing/2014/main" id="{604D8A67-9690-430D-A2BB-6301B46E5C3B}"/>
                </a:ext>
              </a:extLst>
            </p:cNvPr>
            <p:cNvSpPr/>
            <p:nvPr/>
          </p:nvSpPr>
          <p:spPr>
            <a:xfrm>
              <a:off x="1571932" y="2023569"/>
              <a:ext cx="707622" cy="471925"/>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862C781F-ADBC-4544-8D87-19284CFC27C3}"/>
                </a:ext>
              </a:extLst>
            </p:cNvPr>
            <p:cNvSpPr/>
            <p:nvPr/>
          </p:nvSpPr>
          <p:spPr>
            <a:xfrm>
              <a:off x="1793215" y="2097300"/>
              <a:ext cx="231956" cy="1766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42">
              <a:extLst>
                <a:ext uri="{FF2B5EF4-FFF2-40B4-BE49-F238E27FC236}">
                  <a16:creationId xmlns:a16="http://schemas.microsoft.com/office/drawing/2014/main" id="{600A71DE-36D5-4261-8458-C2467C2B4E97}"/>
                </a:ext>
              </a:extLst>
            </p:cNvPr>
            <p:cNvGrpSpPr/>
            <p:nvPr/>
          </p:nvGrpSpPr>
          <p:grpSpPr>
            <a:xfrm rot="19477773">
              <a:off x="2117439" y="2388263"/>
              <a:ext cx="356576" cy="124330"/>
              <a:chOff x="6286413" y="968958"/>
              <a:chExt cx="2408834" cy="2185901"/>
            </a:xfrm>
            <a:solidFill>
              <a:srgbClr val="FFC000"/>
            </a:solidFill>
          </p:grpSpPr>
          <p:grpSp>
            <p:nvGrpSpPr>
              <p:cNvPr id="215" name="Group 37">
                <a:extLst>
                  <a:ext uri="{FF2B5EF4-FFF2-40B4-BE49-F238E27FC236}">
                    <a16:creationId xmlns:a16="http://schemas.microsoft.com/office/drawing/2014/main" id="{86060508-3B25-46D3-8FB2-6A1D2ED96F7D}"/>
                  </a:ext>
                </a:extLst>
              </p:cNvPr>
              <p:cNvGrpSpPr/>
              <p:nvPr/>
            </p:nvGrpSpPr>
            <p:grpSpPr>
              <a:xfrm>
                <a:off x="6286413" y="968958"/>
                <a:ext cx="1151447" cy="2164259"/>
                <a:chOff x="6286413" y="968958"/>
                <a:chExt cx="1151447" cy="2164259"/>
              </a:xfrm>
              <a:grpFill/>
            </p:grpSpPr>
            <p:sp>
              <p:nvSpPr>
                <p:cNvPr id="220" name="Donut 37">
                  <a:extLst>
                    <a:ext uri="{FF2B5EF4-FFF2-40B4-BE49-F238E27FC236}">
                      <a16:creationId xmlns:a16="http://schemas.microsoft.com/office/drawing/2014/main" id="{F5F3B1F9-2797-4FC0-9557-6B18DDE31988}"/>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Donut 38">
                  <a:extLst>
                    <a:ext uri="{FF2B5EF4-FFF2-40B4-BE49-F238E27FC236}">
                      <a16:creationId xmlns:a16="http://schemas.microsoft.com/office/drawing/2014/main" id="{5BE404C2-AED2-49C9-B6C6-9E92112DAACE}"/>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Donut 39">
                  <a:extLst>
                    <a:ext uri="{FF2B5EF4-FFF2-40B4-BE49-F238E27FC236}">
                      <a16:creationId xmlns:a16="http://schemas.microsoft.com/office/drawing/2014/main" id="{1FC262D6-82CB-4AB7-A112-4A30CA76283D}"/>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6" name="Group 38">
                <a:extLst>
                  <a:ext uri="{FF2B5EF4-FFF2-40B4-BE49-F238E27FC236}">
                    <a16:creationId xmlns:a16="http://schemas.microsoft.com/office/drawing/2014/main" id="{74137005-FAA8-4345-8DC1-95D5F8264DF9}"/>
                  </a:ext>
                </a:extLst>
              </p:cNvPr>
              <p:cNvGrpSpPr/>
              <p:nvPr/>
            </p:nvGrpSpPr>
            <p:grpSpPr>
              <a:xfrm flipH="1">
                <a:off x="7543800" y="990600"/>
                <a:ext cx="1151447" cy="2164259"/>
                <a:chOff x="6286413" y="968958"/>
                <a:chExt cx="1151447" cy="2164259"/>
              </a:xfrm>
              <a:grpFill/>
            </p:grpSpPr>
            <p:sp>
              <p:nvSpPr>
                <p:cNvPr id="217" name="Donut 34">
                  <a:extLst>
                    <a:ext uri="{FF2B5EF4-FFF2-40B4-BE49-F238E27FC236}">
                      <a16:creationId xmlns:a16="http://schemas.microsoft.com/office/drawing/2014/main" id="{298F7050-A126-4FFE-9295-DBBC33D3451C}"/>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Donut 35">
                  <a:extLst>
                    <a:ext uri="{FF2B5EF4-FFF2-40B4-BE49-F238E27FC236}">
                      <a16:creationId xmlns:a16="http://schemas.microsoft.com/office/drawing/2014/main" id="{ECEC67E7-3B16-439C-88EB-AD49E5933FCD}"/>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9" name="Donut 36">
                  <a:extLst>
                    <a:ext uri="{FF2B5EF4-FFF2-40B4-BE49-F238E27FC236}">
                      <a16:creationId xmlns:a16="http://schemas.microsoft.com/office/drawing/2014/main" id="{0159B690-CE89-4325-8DA4-82B69C21E4D8}"/>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64" name="Oval 163">
              <a:extLst>
                <a:ext uri="{FF2B5EF4-FFF2-40B4-BE49-F238E27FC236}">
                  <a16:creationId xmlns:a16="http://schemas.microsoft.com/office/drawing/2014/main" id="{D407C9B7-0752-4807-B122-6628A1A44867}"/>
                </a:ext>
              </a:extLst>
            </p:cNvPr>
            <p:cNvSpPr/>
            <p:nvPr/>
          </p:nvSpPr>
          <p:spPr>
            <a:xfrm>
              <a:off x="1236213" y="1184007"/>
              <a:ext cx="342153" cy="354418"/>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FE8C0180-A337-437C-952D-D95DEC31759D}"/>
                </a:ext>
              </a:extLst>
            </p:cNvPr>
            <p:cNvSpPr/>
            <p:nvPr/>
          </p:nvSpPr>
          <p:spPr>
            <a:xfrm>
              <a:off x="2294514" y="1126554"/>
              <a:ext cx="342153" cy="354418"/>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42">
              <a:extLst>
                <a:ext uri="{FF2B5EF4-FFF2-40B4-BE49-F238E27FC236}">
                  <a16:creationId xmlns:a16="http://schemas.microsoft.com/office/drawing/2014/main" id="{9E8FDD7D-D9AE-4125-80BD-4AE1B6E04A1E}"/>
                </a:ext>
              </a:extLst>
            </p:cNvPr>
            <p:cNvGrpSpPr/>
            <p:nvPr/>
          </p:nvGrpSpPr>
          <p:grpSpPr>
            <a:xfrm rot="2071358">
              <a:off x="1685119" y="2629183"/>
              <a:ext cx="356576" cy="124330"/>
              <a:chOff x="6286413" y="968958"/>
              <a:chExt cx="2408834" cy="2185901"/>
            </a:xfrm>
            <a:solidFill>
              <a:srgbClr val="FFC000"/>
            </a:solidFill>
          </p:grpSpPr>
          <p:grpSp>
            <p:nvGrpSpPr>
              <p:cNvPr id="207" name="Group 37">
                <a:extLst>
                  <a:ext uri="{FF2B5EF4-FFF2-40B4-BE49-F238E27FC236}">
                    <a16:creationId xmlns:a16="http://schemas.microsoft.com/office/drawing/2014/main" id="{4EE38A32-EEBE-4AD3-8AF1-79D1F9B790C0}"/>
                  </a:ext>
                </a:extLst>
              </p:cNvPr>
              <p:cNvGrpSpPr/>
              <p:nvPr/>
            </p:nvGrpSpPr>
            <p:grpSpPr>
              <a:xfrm>
                <a:off x="6286413" y="968958"/>
                <a:ext cx="1151447" cy="2164259"/>
                <a:chOff x="6286413" y="968958"/>
                <a:chExt cx="1151447" cy="2164259"/>
              </a:xfrm>
              <a:grpFill/>
            </p:grpSpPr>
            <p:sp>
              <p:nvSpPr>
                <p:cNvPr id="212" name="Donut 67">
                  <a:extLst>
                    <a:ext uri="{FF2B5EF4-FFF2-40B4-BE49-F238E27FC236}">
                      <a16:creationId xmlns:a16="http://schemas.microsoft.com/office/drawing/2014/main" id="{4BDDB7B7-F139-4B0F-B3AA-9393F590979E}"/>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Donut 68">
                  <a:extLst>
                    <a:ext uri="{FF2B5EF4-FFF2-40B4-BE49-F238E27FC236}">
                      <a16:creationId xmlns:a16="http://schemas.microsoft.com/office/drawing/2014/main" id="{F952EF48-6AAF-4F1A-BB0D-D397B2F5A6BA}"/>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Donut 69">
                  <a:extLst>
                    <a:ext uri="{FF2B5EF4-FFF2-40B4-BE49-F238E27FC236}">
                      <a16:creationId xmlns:a16="http://schemas.microsoft.com/office/drawing/2014/main" id="{15C69ED4-DDBD-46BF-8F71-DAFF392268B4}"/>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8" name="Group 38">
                <a:extLst>
                  <a:ext uri="{FF2B5EF4-FFF2-40B4-BE49-F238E27FC236}">
                    <a16:creationId xmlns:a16="http://schemas.microsoft.com/office/drawing/2014/main" id="{F2C0979D-CB62-4D27-B8C5-68C7342D4332}"/>
                  </a:ext>
                </a:extLst>
              </p:cNvPr>
              <p:cNvGrpSpPr/>
              <p:nvPr/>
            </p:nvGrpSpPr>
            <p:grpSpPr>
              <a:xfrm flipH="1">
                <a:off x="7543800" y="990600"/>
                <a:ext cx="1151447" cy="2164259"/>
                <a:chOff x="6286413" y="968958"/>
                <a:chExt cx="1151447" cy="2164259"/>
              </a:xfrm>
              <a:grpFill/>
            </p:grpSpPr>
            <p:sp>
              <p:nvSpPr>
                <p:cNvPr id="209" name="Donut 64">
                  <a:extLst>
                    <a:ext uri="{FF2B5EF4-FFF2-40B4-BE49-F238E27FC236}">
                      <a16:creationId xmlns:a16="http://schemas.microsoft.com/office/drawing/2014/main" id="{7D5DF7B1-BC6D-41D9-B0F1-E932581B0959}"/>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 name="Donut 65">
                  <a:extLst>
                    <a:ext uri="{FF2B5EF4-FFF2-40B4-BE49-F238E27FC236}">
                      <a16:creationId xmlns:a16="http://schemas.microsoft.com/office/drawing/2014/main" id="{16DCE7A9-649E-4D80-96A8-21255D809DF3}"/>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Donut 66">
                  <a:extLst>
                    <a:ext uri="{FF2B5EF4-FFF2-40B4-BE49-F238E27FC236}">
                      <a16:creationId xmlns:a16="http://schemas.microsoft.com/office/drawing/2014/main" id="{A886E5DF-8684-4FD5-AB24-81CC302DB619}"/>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7" name="Group 42">
              <a:extLst>
                <a:ext uri="{FF2B5EF4-FFF2-40B4-BE49-F238E27FC236}">
                  <a16:creationId xmlns:a16="http://schemas.microsoft.com/office/drawing/2014/main" id="{F9C9795F-5914-44F5-A77B-CDA6759BC4BF}"/>
                </a:ext>
              </a:extLst>
            </p:cNvPr>
            <p:cNvGrpSpPr/>
            <p:nvPr/>
          </p:nvGrpSpPr>
          <p:grpSpPr>
            <a:xfrm rot="18831304">
              <a:off x="1888908" y="2595774"/>
              <a:ext cx="356576" cy="124330"/>
              <a:chOff x="6286413" y="968958"/>
              <a:chExt cx="2408834" cy="2185901"/>
            </a:xfrm>
            <a:solidFill>
              <a:srgbClr val="FFC000"/>
            </a:solidFill>
          </p:grpSpPr>
          <p:grpSp>
            <p:nvGrpSpPr>
              <p:cNvPr id="199" name="Group 37">
                <a:extLst>
                  <a:ext uri="{FF2B5EF4-FFF2-40B4-BE49-F238E27FC236}">
                    <a16:creationId xmlns:a16="http://schemas.microsoft.com/office/drawing/2014/main" id="{1702BFAB-4424-4083-8C89-B76131811B87}"/>
                  </a:ext>
                </a:extLst>
              </p:cNvPr>
              <p:cNvGrpSpPr/>
              <p:nvPr/>
            </p:nvGrpSpPr>
            <p:grpSpPr>
              <a:xfrm>
                <a:off x="6286413" y="968958"/>
                <a:ext cx="1151447" cy="2164259"/>
                <a:chOff x="6286413" y="968958"/>
                <a:chExt cx="1151447" cy="2164259"/>
              </a:xfrm>
              <a:grpFill/>
            </p:grpSpPr>
            <p:sp>
              <p:nvSpPr>
                <p:cNvPr id="204" name="Donut 76">
                  <a:extLst>
                    <a:ext uri="{FF2B5EF4-FFF2-40B4-BE49-F238E27FC236}">
                      <a16:creationId xmlns:a16="http://schemas.microsoft.com/office/drawing/2014/main" id="{89565AFD-87B3-46AB-9CBE-DE49E56E8A27}"/>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Donut 77">
                  <a:extLst>
                    <a:ext uri="{FF2B5EF4-FFF2-40B4-BE49-F238E27FC236}">
                      <a16:creationId xmlns:a16="http://schemas.microsoft.com/office/drawing/2014/main" id="{D83BD4B7-4797-4949-B292-83C4267338F3}"/>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Donut 78">
                  <a:extLst>
                    <a:ext uri="{FF2B5EF4-FFF2-40B4-BE49-F238E27FC236}">
                      <a16:creationId xmlns:a16="http://schemas.microsoft.com/office/drawing/2014/main" id="{71BEF264-21D0-46CF-896D-1B1C500C56AE}"/>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0" name="Group 38">
                <a:extLst>
                  <a:ext uri="{FF2B5EF4-FFF2-40B4-BE49-F238E27FC236}">
                    <a16:creationId xmlns:a16="http://schemas.microsoft.com/office/drawing/2014/main" id="{AA3C001B-E0CF-49A7-9F39-6FD5B0DB33C4}"/>
                  </a:ext>
                </a:extLst>
              </p:cNvPr>
              <p:cNvGrpSpPr/>
              <p:nvPr/>
            </p:nvGrpSpPr>
            <p:grpSpPr>
              <a:xfrm flipH="1">
                <a:off x="7543800" y="990600"/>
                <a:ext cx="1151447" cy="2164259"/>
                <a:chOff x="6286413" y="968958"/>
                <a:chExt cx="1151447" cy="2164259"/>
              </a:xfrm>
              <a:grpFill/>
            </p:grpSpPr>
            <p:sp>
              <p:nvSpPr>
                <p:cNvPr id="201" name="Donut 73">
                  <a:extLst>
                    <a:ext uri="{FF2B5EF4-FFF2-40B4-BE49-F238E27FC236}">
                      <a16:creationId xmlns:a16="http://schemas.microsoft.com/office/drawing/2014/main" id="{8455D6F8-C280-45BF-8836-1D1FE50EC162}"/>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Donut 74">
                  <a:extLst>
                    <a:ext uri="{FF2B5EF4-FFF2-40B4-BE49-F238E27FC236}">
                      <a16:creationId xmlns:a16="http://schemas.microsoft.com/office/drawing/2014/main" id="{FD50BB68-275A-47EA-BD1A-ADB163AEC5A5}"/>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Donut 75">
                  <a:extLst>
                    <a:ext uri="{FF2B5EF4-FFF2-40B4-BE49-F238E27FC236}">
                      <a16:creationId xmlns:a16="http://schemas.microsoft.com/office/drawing/2014/main" id="{961060FD-6FC0-4FF4-8255-6673615BB2A4}"/>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8" name="Group 167">
              <a:extLst>
                <a:ext uri="{FF2B5EF4-FFF2-40B4-BE49-F238E27FC236}">
                  <a16:creationId xmlns:a16="http://schemas.microsoft.com/office/drawing/2014/main" id="{7F6F4AD0-5B4F-4644-80C2-70C99CAD969C}"/>
                </a:ext>
              </a:extLst>
            </p:cNvPr>
            <p:cNvGrpSpPr/>
            <p:nvPr/>
          </p:nvGrpSpPr>
          <p:grpSpPr>
            <a:xfrm>
              <a:off x="1410827" y="3279978"/>
              <a:ext cx="929288" cy="292032"/>
              <a:chOff x="1449801" y="2871483"/>
              <a:chExt cx="929288" cy="292032"/>
            </a:xfrm>
          </p:grpSpPr>
          <p:sp>
            <p:nvSpPr>
              <p:cNvPr id="192" name="Moon 191">
                <a:extLst>
                  <a:ext uri="{FF2B5EF4-FFF2-40B4-BE49-F238E27FC236}">
                    <a16:creationId xmlns:a16="http://schemas.microsoft.com/office/drawing/2014/main" id="{0AE07A49-6FE7-41E5-A9A6-A7123FE21993}"/>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E98ECDFA-226C-4727-8534-631AE7B16C31}"/>
                  </a:ext>
                </a:extLst>
              </p:cNvPr>
              <p:cNvGrpSpPr/>
              <p:nvPr/>
            </p:nvGrpSpPr>
            <p:grpSpPr>
              <a:xfrm>
                <a:off x="2091847" y="2871483"/>
                <a:ext cx="287242" cy="281886"/>
                <a:chOff x="4931460" y="2665388"/>
                <a:chExt cx="371689" cy="319843"/>
              </a:xfrm>
            </p:grpSpPr>
            <p:sp>
              <p:nvSpPr>
                <p:cNvPr id="197" name="Hexagon 196">
                  <a:extLst>
                    <a:ext uri="{FF2B5EF4-FFF2-40B4-BE49-F238E27FC236}">
                      <a16:creationId xmlns:a16="http://schemas.microsoft.com/office/drawing/2014/main" id="{FC99F587-4B6C-4AF7-9D0B-071E5DBD004F}"/>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8" name="Hexagon 197">
                  <a:extLst>
                    <a:ext uri="{FF2B5EF4-FFF2-40B4-BE49-F238E27FC236}">
                      <a16:creationId xmlns:a16="http://schemas.microsoft.com/office/drawing/2014/main" id="{A48A1CB2-C8C5-4B98-9188-1B24BE798269}"/>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94" name="Group 193">
                <a:extLst>
                  <a:ext uri="{FF2B5EF4-FFF2-40B4-BE49-F238E27FC236}">
                    <a16:creationId xmlns:a16="http://schemas.microsoft.com/office/drawing/2014/main" id="{55259CEB-02F7-4B0F-BECA-47977BE05A2D}"/>
                  </a:ext>
                </a:extLst>
              </p:cNvPr>
              <p:cNvGrpSpPr/>
              <p:nvPr/>
            </p:nvGrpSpPr>
            <p:grpSpPr>
              <a:xfrm>
                <a:off x="1449801" y="2881629"/>
                <a:ext cx="287242" cy="281886"/>
                <a:chOff x="4931460" y="2665388"/>
                <a:chExt cx="371689" cy="319843"/>
              </a:xfrm>
            </p:grpSpPr>
            <p:sp>
              <p:nvSpPr>
                <p:cNvPr id="195" name="Hexagon 194">
                  <a:extLst>
                    <a:ext uri="{FF2B5EF4-FFF2-40B4-BE49-F238E27FC236}">
                      <a16:creationId xmlns:a16="http://schemas.microsoft.com/office/drawing/2014/main" id="{881F1172-FEEB-4531-8920-9921ED4DC570}"/>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6" name="Hexagon 195">
                  <a:extLst>
                    <a:ext uri="{FF2B5EF4-FFF2-40B4-BE49-F238E27FC236}">
                      <a16:creationId xmlns:a16="http://schemas.microsoft.com/office/drawing/2014/main" id="{1F593D7B-9E0D-4138-A633-4A15A984BBFB}"/>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169" name="Group 168">
              <a:extLst>
                <a:ext uri="{FF2B5EF4-FFF2-40B4-BE49-F238E27FC236}">
                  <a16:creationId xmlns:a16="http://schemas.microsoft.com/office/drawing/2014/main" id="{0BD2F472-7596-481A-BB6E-812047D1EB0E}"/>
                </a:ext>
              </a:extLst>
            </p:cNvPr>
            <p:cNvGrpSpPr/>
            <p:nvPr/>
          </p:nvGrpSpPr>
          <p:grpSpPr>
            <a:xfrm>
              <a:off x="1327098" y="3689223"/>
              <a:ext cx="1096384" cy="292032"/>
              <a:chOff x="1449801" y="2871483"/>
              <a:chExt cx="929288" cy="292032"/>
            </a:xfrm>
          </p:grpSpPr>
          <p:sp>
            <p:nvSpPr>
              <p:cNvPr id="185" name="Moon 184">
                <a:extLst>
                  <a:ext uri="{FF2B5EF4-FFF2-40B4-BE49-F238E27FC236}">
                    <a16:creationId xmlns:a16="http://schemas.microsoft.com/office/drawing/2014/main" id="{5BEE6757-08E4-42AC-8754-33E1546DF7ED}"/>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185">
                <a:extLst>
                  <a:ext uri="{FF2B5EF4-FFF2-40B4-BE49-F238E27FC236}">
                    <a16:creationId xmlns:a16="http://schemas.microsoft.com/office/drawing/2014/main" id="{7B0C327E-5ED8-45A7-9747-A413B5606E07}"/>
                  </a:ext>
                </a:extLst>
              </p:cNvPr>
              <p:cNvGrpSpPr/>
              <p:nvPr/>
            </p:nvGrpSpPr>
            <p:grpSpPr>
              <a:xfrm>
                <a:off x="2091847" y="2871483"/>
                <a:ext cx="287242" cy="281886"/>
                <a:chOff x="4931460" y="2665388"/>
                <a:chExt cx="371689" cy="319843"/>
              </a:xfrm>
            </p:grpSpPr>
            <p:sp>
              <p:nvSpPr>
                <p:cNvPr id="190" name="Hexagon 189">
                  <a:extLst>
                    <a:ext uri="{FF2B5EF4-FFF2-40B4-BE49-F238E27FC236}">
                      <a16:creationId xmlns:a16="http://schemas.microsoft.com/office/drawing/2014/main" id="{92FFABC3-5B12-41D8-933D-895B59A96B7C}"/>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1" name="Hexagon 190">
                  <a:extLst>
                    <a:ext uri="{FF2B5EF4-FFF2-40B4-BE49-F238E27FC236}">
                      <a16:creationId xmlns:a16="http://schemas.microsoft.com/office/drawing/2014/main" id="{5ECB83E1-4428-4070-B84E-72D30D4D8196}"/>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87" name="Group 186">
                <a:extLst>
                  <a:ext uri="{FF2B5EF4-FFF2-40B4-BE49-F238E27FC236}">
                    <a16:creationId xmlns:a16="http://schemas.microsoft.com/office/drawing/2014/main" id="{8F1D9187-61FE-4657-9D09-621AA1D168F7}"/>
                  </a:ext>
                </a:extLst>
              </p:cNvPr>
              <p:cNvGrpSpPr/>
              <p:nvPr/>
            </p:nvGrpSpPr>
            <p:grpSpPr>
              <a:xfrm>
                <a:off x="1449801" y="2881629"/>
                <a:ext cx="287242" cy="281886"/>
                <a:chOff x="4931460" y="2665388"/>
                <a:chExt cx="371689" cy="319843"/>
              </a:xfrm>
            </p:grpSpPr>
            <p:sp>
              <p:nvSpPr>
                <p:cNvPr id="188" name="Hexagon 187">
                  <a:extLst>
                    <a:ext uri="{FF2B5EF4-FFF2-40B4-BE49-F238E27FC236}">
                      <a16:creationId xmlns:a16="http://schemas.microsoft.com/office/drawing/2014/main" id="{29033870-459C-4413-8A70-99715757D581}"/>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9" name="Hexagon 188">
                  <a:extLst>
                    <a:ext uri="{FF2B5EF4-FFF2-40B4-BE49-F238E27FC236}">
                      <a16:creationId xmlns:a16="http://schemas.microsoft.com/office/drawing/2014/main" id="{76653973-E6DD-4547-BB7A-F2A1695125CD}"/>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170" name="Group 169">
              <a:extLst>
                <a:ext uri="{FF2B5EF4-FFF2-40B4-BE49-F238E27FC236}">
                  <a16:creationId xmlns:a16="http://schemas.microsoft.com/office/drawing/2014/main" id="{4C9079FD-1ED2-4E0C-A1B7-35D8AA849570}"/>
                </a:ext>
              </a:extLst>
            </p:cNvPr>
            <p:cNvGrpSpPr/>
            <p:nvPr/>
          </p:nvGrpSpPr>
          <p:grpSpPr>
            <a:xfrm>
              <a:off x="1246842" y="630429"/>
              <a:ext cx="1389825" cy="782489"/>
              <a:chOff x="4648200" y="2161320"/>
              <a:chExt cx="2502434" cy="1408902"/>
            </a:xfrm>
          </p:grpSpPr>
          <p:sp>
            <p:nvSpPr>
              <p:cNvPr id="171" name="Rounded Rectangle 97">
                <a:extLst>
                  <a:ext uri="{FF2B5EF4-FFF2-40B4-BE49-F238E27FC236}">
                    <a16:creationId xmlns:a16="http://schemas.microsoft.com/office/drawing/2014/main" id="{2930A8AB-AA32-4CDD-ACD8-4EF359245B04}"/>
                  </a:ext>
                </a:extLst>
              </p:cNvPr>
              <p:cNvSpPr/>
              <p:nvPr/>
            </p:nvSpPr>
            <p:spPr>
              <a:xfrm>
                <a:off x="4648200" y="3119388"/>
                <a:ext cx="2502434" cy="45083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gular Pentagon 98">
                <a:extLst>
                  <a:ext uri="{FF2B5EF4-FFF2-40B4-BE49-F238E27FC236}">
                    <a16:creationId xmlns:a16="http://schemas.microsoft.com/office/drawing/2014/main" id="{D1F8A3A3-C5D6-46B9-BB38-46E3218E636E}"/>
                  </a:ext>
                </a:extLst>
              </p:cNvPr>
              <p:cNvSpPr/>
              <p:nvPr/>
            </p:nvSpPr>
            <p:spPr>
              <a:xfrm>
                <a:off x="5574221" y="2465693"/>
                <a:ext cx="801011" cy="665735"/>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gular Pentagon 99">
                <a:extLst>
                  <a:ext uri="{FF2B5EF4-FFF2-40B4-BE49-F238E27FC236}">
                    <a16:creationId xmlns:a16="http://schemas.microsoft.com/office/drawing/2014/main" id="{1C351AB0-EB53-40F2-8C4D-A4FE2BF0960E}"/>
                  </a:ext>
                </a:extLst>
              </p:cNvPr>
              <p:cNvSpPr/>
              <p:nvPr/>
            </p:nvSpPr>
            <p:spPr>
              <a:xfrm>
                <a:off x="4792918" y="2676126"/>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gular Pentagon 100">
                <a:extLst>
                  <a:ext uri="{FF2B5EF4-FFF2-40B4-BE49-F238E27FC236}">
                    <a16:creationId xmlns:a16="http://schemas.microsoft.com/office/drawing/2014/main" id="{9AE5137D-A707-4191-8FD6-317D618F64B2}"/>
                  </a:ext>
                </a:extLst>
              </p:cNvPr>
              <p:cNvSpPr/>
              <p:nvPr/>
            </p:nvSpPr>
            <p:spPr>
              <a:xfrm>
                <a:off x="6516531" y="2669331"/>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905176D2-4FE4-427C-A6B3-5A0ADE5C6E8F}"/>
                  </a:ext>
                </a:extLst>
              </p:cNvPr>
              <p:cNvSpPr/>
              <p:nvPr/>
            </p:nvSpPr>
            <p:spPr>
              <a:xfrm>
                <a:off x="5859638" y="2629702"/>
                <a:ext cx="186327" cy="447078"/>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7A341C08-E33E-4508-964B-8E679804A5FF}"/>
                  </a:ext>
                </a:extLst>
              </p:cNvPr>
              <p:cNvSpPr/>
              <p:nvPr/>
            </p:nvSpPr>
            <p:spPr>
              <a:xfrm>
                <a:off x="4830869" y="241108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0926E8E2-CE7E-4E81-8365-CB39BE14513F}"/>
                  </a:ext>
                </a:extLst>
              </p:cNvPr>
              <p:cNvSpPr/>
              <p:nvPr/>
            </p:nvSpPr>
            <p:spPr>
              <a:xfrm>
                <a:off x="6572533" y="2445792"/>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62773EB4-4BAF-4D52-AAF3-6221F75382B6}"/>
                  </a:ext>
                </a:extLst>
              </p:cNvPr>
              <p:cNvSpPr/>
              <p:nvPr/>
            </p:nvSpPr>
            <p:spPr>
              <a:xfrm>
                <a:off x="5742278" y="216132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Quad Arrow Callout 107">
                <a:extLst>
                  <a:ext uri="{FF2B5EF4-FFF2-40B4-BE49-F238E27FC236}">
                    <a16:creationId xmlns:a16="http://schemas.microsoft.com/office/drawing/2014/main" id="{002A6820-AEAD-4868-8ED0-E171D85E69CC}"/>
                  </a:ext>
                </a:extLst>
              </p:cNvPr>
              <p:cNvSpPr/>
              <p:nvPr/>
            </p:nvSpPr>
            <p:spPr>
              <a:xfrm>
                <a:off x="4716798" y="3153369"/>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Quad Arrow Callout 108">
                <a:extLst>
                  <a:ext uri="{FF2B5EF4-FFF2-40B4-BE49-F238E27FC236}">
                    <a16:creationId xmlns:a16="http://schemas.microsoft.com/office/drawing/2014/main" id="{D2F75DDC-F069-4B8D-937B-A2CC110C4D8C}"/>
                  </a:ext>
                </a:extLst>
              </p:cNvPr>
              <p:cNvSpPr/>
              <p:nvPr/>
            </p:nvSpPr>
            <p:spPr>
              <a:xfrm>
                <a:off x="5114153"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Quad Arrow Callout 109">
                <a:extLst>
                  <a:ext uri="{FF2B5EF4-FFF2-40B4-BE49-F238E27FC236}">
                    <a16:creationId xmlns:a16="http://schemas.microsoft.com/office/drawing/2014/main" id="{F171B36D-4F24-41E8-B4F8-8D82A597CF3D}"/>
                  </a:ext>
                </a:extLst>
              </p:cNvPr>
              <p:cNvSpPr/>
              <p:nvPr/>
            </p:nvSpPr>
            <p:spPr>
              <a:xfrm>
                <a:off x="5506786" y="3160118"/>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Quad Arrow Callout 110">
                <a:extLst>
                  <a:ext uri="{FF2B5EF4-FFF2-40B4-BE49-F238E27FC236}">
                    <a16:creationId xmlns:a16="http://schemas.microsoft.com/office/drawing/2014/main" id="{7FD4B739-ABBD-48A7-BD8B-296830B2683D}"/>
                  </a:ext>
                </a:extLst>
              </p:cNvPr>
              <p:cNvSpPr/>
              <p:nvPr/>
            </p:nvSpPr>
            <p:spPr>
              <a:xfrm>
                <a:off x="5899417"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Quad Arrow Callout 111">
                <a:extLst>
                  <a:ext uri="{FF2B5EF4-FFF2-40B4-BE49-F238E27FC236}">
                    <a16:creationId xmlns:a16="http://schemas.microsoft.com/office/drawing/2014/main" id="{10276F08-45D9-4F3B-90C6-ACD491279C9D}"/>
                  </a:ext>
                </a:extLst>
              </p:cNvPr>
              <p:cNvSpPr/>
              <p:nvPr/>
            </p:nvSpPr>
            <p:spPr>
              <a:xfrm>
                <a:off x="6320215" y="315728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Quad Arrow Callout 112">
                <a:extLst>
                  <a:ext uri="{FF2B5EF4-FFF2-40B4-BE49-F238E27FC236}">
                    <a16:creationId xmlns:a16="http://schemas.microsoft.com/office/drawing/2014/main" id="{8C2F6ADC-C119-4604-B4F9-96E318B5B3A8}"/>
                  </a:ext>
                </a:extLst>
              </p:cNvPr>
              <p:cNvSpPr/>
              <p:nvPr/>
            </p:nvSpPr>
            <p:spPr>
              <a:xfrm>
                <a:off x="6717570" y="316460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hought Bubble: Cloud 1">
            <a:extLst>
              <a:ext uri="{FF2B5EF4-FFF2-40B4-BE49-F238E27FC236}">
                <a16:creationId xmlns:a16="http://schemas.microsoft.com/office/drawing/2014/main" id="{AA5F2EF2-A739-4AEE-8C7B-514D044021EF}"/>
              </a:ext>
            </a:extLst>
          </p:cNvPr>
          <p:cNvSpPr/>
          <p:nvPr/>
        </p:nvSpPr>
        <p:spPr>
          <a:xfrm>
            <a:off x="551653" y="1965335"/>
            <a:ext cx="2153683" cy="1854875"/>
          </a:xfrm>
          <a:prstGeom prst="cloudCallout">
            <a:avLst>
              <a:gd name="adj1" fmla="val 58311"/>
              <a:gd name="adj2" fmla="val 539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hought Bubble: Cloud 246">
            <a:extLst>
              <a:ext uri="{FF2B5EF4-FFF2-40B4-BE49-F238E27FC236}">
                <a16:creationId xmlns:a16="http://schemas.microsoft.com/office/drawing/2014/main" id="{6F7DB875-0D78-4774-83CE-594730A0E2D2}"/>
              </a:ext>
            </a:extLst>
          </p:cNvPr>
          <p:cNvSpPr/>
          <p:nvPr/>
        </p:nvSpPr>
        <p:spPr>
          <a:xfrm>
            <a:off x="4659781" y="1800979"/>
            <a:ext cx="2153683" cy="1854875"/>
          </a:xfrm>
          <a:prstGeom prst="cloudCallout">
            <a:avLst>
              <a:gd name="adj1" fmla="val -40905"/>
              <a:gd name="adj2" fmla="val 591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8" name="Group 247">
            <a:extLst>
              <a:ext uri="{FF2B5EF4-FFF2-40B4-BE49-F238E27FC236}">
                <a16:creationId xmlns:a16="http://schemas.microsoft.com/office/drawing/2014/main" id="{D9AF1A21-57A3-447E-93E3-A2F7CBD4B5AD}"/>
              </a:ext>
            </a:extLst>
          </p:cNvPr>
          <p:cNvGrpSpPr/>
          <p:nvPr/>
        </p:nvGrpSpPr>
        <p:grpSpPr>
          <a:xfrm>
            <a:off x="937956" y="2183739"/>
            <a:ext cx="1530872" cy="1371642"/>
            <a:chOff x="457200" y="2497304"/>
            <a:chExt cx="4781871" cy="4284496"/>
          </a:xfrm>
        </p:grpSpPr>
        <p:grpSp>
          <p:nvGrpSpPr>
            <p:cNvPr id="249" name="Group 230">
              <a:extLst>
                <a:ext uri="{FF2B5EF4-FFF2-40B4-BE49-F238E27FC236}">
                  <a16:creationId xmlns:a16="http://schemas.microsoft.com/office/drawing/2014/main" id="{BE30FD5A-EEE8-4E63-B267-D71A55A0C94A}"/>
                </a:ext>
              </a:extLst>
            </p:cNvPr>
            <p:cNvGrpSpPr/>
            <p:nvPr/>
          </p:nvGrpSpPr>
          <p:grpSpPr>
            <a:xfrm rot="18989829" flipH="1">
              <a:off x="2994882" y="2720848"/>
              <a:ext cx="1586260" cy="1364114"/>
              <a:chOff x="736597" y="733384"/>
              <a:chExt cx="1807860" cy="1807860"/>
            </a:xfrm>
          </p:grpSpPr>
          <p:grpSp>
            <p:nvGrpSpPr>
              <p:cNvPr id="613" name="Group 15">
                <a:extLst>
                  <a:ext uri="{FF2B5EF4-FFF2-40B4-BE49-F238E27FC236}">
                    <a16:creationId xmlns:a16="http://schemas.microsoft.com/office/drawing/2014/main" id="{C00EEDAB-B52A-4A48-BE98-52ACB73BCC5B}"/>
                  </a:ext>
                </a:extLst>
              </p:cNvPr>
              <p:cNvGrpSpPr/>
              <p:nvPr/>
            </p:nvGrpSpPr>
            <p:grpSpPr>
              <a:xfrm rot="20238387">
                <a:off x="736597" y="881328"/>
                <a:ext cx="1193804" cy="897916"/>
                <a:chOff x="1111998" y="1862460"/>
                <a:chExt cx="2362200" cy="1921930"/>
              </a:xfrm>
            </p:grpSpPr>
            <p:grpSp>
              <p:nvGrpSpPr>
                <p:cNvPr id="634" name="Group 6">
                  <a:extLst>
                    <a:ext uri="{FF2B5EF4-FFF2-40B4-BE49-F238E27FC236}">
                      <a16:creationId xmlns:a16="http://schemas.microsoft.com/office/drawing/2014/main" id="{14BC957E-FE8C-44DD-ADE1-E0D7633647C1}"/>
                    </a:ext>
                  </a:extLst>
                </p:cNvPr>
                <p:cNvGrpSpPr/>
                <p:nvPr/>
              </p:nvGrpSpPr>
              <p:grpSpPr>
                <a:xfrm rot="17802976">
                  <a:off x="1912098" y="1823816"/>
                  <a:ext cx="762000" cy="2362200"/>
                  <a:chOff x="1905000" y="1828800"/>
                  <a:chExt cx="762000" cy="2362200"/>
                </a:xfrm>
              </p:grpSpPr>
              <p:sp>
                <p:nvSpPr>
                  <p:cNvPr id="641" name="Oval 4">
                    <a:extLst>
                      <a:ext uri="{FF2B5EF4-FFF2-40B4-BE49-F238E27FC236}">
                        <a16:creationId xmlns:a16="http://schemas.microsoft.com/office/drawing/2014/main" id="{7753D0E8-496C-43A7-8290-8B30504A83BA}"/>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5">
                    <a:extLst>
                      <a:ext uri="{FF2B5EF4-FFF2-40B4-BE49-F238E27FC236}">
                        <a16:creationId xmlns:a16="http://schemas.microsoft.com/office/drawing/2014/main" id="{43AE4DE3-2C04-43CF-87E2-D4EEDEEB51B8}"/>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5" name="Group 9">
                  <a:extLst>
                    <a:ext uri="{FF2B5EF4-FFF2-40B4-BE49-F238E27FC236}">
                      <a16:creationId xmlns:a16="http://schemas.microsoft.com/office/drawing/2014/main" id="{FBDF7426-36B6-4380-AC76-8DD79680F31E}"/>
                    </a:ext>
                  </a:extLst>
                </p:cNvPr>
                <p:cNvGrpSpPr/>
                <p:nvPr/>
              </p:nvGrpSpPr>
              <p:grpSpPr>
                <a:xfrm rot="19123498">
                  <a:off x="2501621" y="1862460"/>
                  <a:ext cx="542170" cy="1782007"/>
                  <a:chOff x="1905000" y="1828800"/>
                  <a:chExt cx="762000" cy="2362200"/>
                </a:xfrm>
              </p:grpSpPr>
              <p:sp>
                <p:nvSpPr>
                  <p:cNvPr id="639" name="Oval 257">
                    <a:extLst>
                      <a:ext uri="{FF2B5EF4-FFF2-40B4-BE49-F238E27FC236}">
                        <a16:creationId xmlns:a16="http://schemas.microsoft.com/office/drawing/2014/main" id="{C0884666-374D-4936-A594-F1C2F570D14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258">
                    <a:extLst>
                      <a:ext uri="{FF2B5EF4-FFF2-40B4-BE49-F238E27FC236}">
                        <a16:creationId xmlns:a16="http://schemas.microsoft.com/office/drawing/2014/main" id="{2645CD40-2389-4ED1-A704-94643CCB296D}"/>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6" name="Group 12">
                  <a:extLst>
                    <a:ext uri="{FF2B5EF4-FFF2-40B4-BE49-F238E27FC236}">
                      <a16:creationId xmlns:a16="http://schemas.microsoft.com/office/drawing/2014/main" id="{8A934068-F8B6-4195-917A-96C38B218A9C}"/>
                    </a:ext>
                  </a:extLst>
                </p:cNvPr>
                <p:cNvGrpSpPr/>
                <p:nvPr/>
              </p:nvGrpSpPr>
              <p:grpSpPr>
                <a:xfrm rot="15530705">
                  <a:off x="2284581" y="2639655"/>
                  <a:ext cx="405591" cy="1883879"/>
                  <a:chOff x="1905000" y="1828800"/>
                  <a:chExt cx="762000" cy="2362200"/>
                </a:xfrm>
              </p:grpSpPr>
              <p:sp>
                <p:nvSpPr>
                  <p:cNvPr id="637" name="Oval 255">
                    <a:extLst>
                      <a:ext uri="{FF2B5EF4-FFF2-40B4-BE49-F238E27FC236}">
                        <a16:creationId xmlns:a16="http://schemas.microsoft.com/office/drawing/2014/main" id="{864A6617-0B6B-40A2-BFD0-2A75BF4E83F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14">
                    <a:extLst>
                      <a:ext uri="{FF2B5EF4-FFF2-40B4-BE49-F238E27FC236}">
                        <a16:creationId xmlns:a16="http://schemas.microsoft.com/office/drawing/2014/main" id="{05A31B4F-35F5-4DAD-AB02-69AC918D437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4" name="Group 21">
                <a:extLst>
                  <a:ext uri="{FF2B5EF4-FFF2-40B4-BE49-F238E27FC236}">
                    <a16:creationId xmlns:a16="http://schemas.microsoft.com/office/drawing/2014/main" id="{F9313B8F-9148-4339-8064-EA15CB5D35C6}"/>
                  </a:ext>
                </a:extLst>
              </p:cNvPr>
              <p:cNvGrpSpPr/>
              <p:nvPr/>
            </p:nvGrpSpPr>
            <p:grpSpPr>
              <a:xfrm rot="2927600">
                <a:off x="1498597" y="881328"/>
                <a:ext cx="1193804" cy="897916"/>
                <a:chOff x="1111998" y="1862460"/>
                <a:chExt cx="2362200" cy="1921930"/>
              </a:xfrm>
            </p:grpSpPr>
            <p:grpSp>
              <p:nvGrpSpPr>
                <p:cNvPr id="625" name="Group 6">
                  <a:extLst>
                    <a:ext uri="{FF2B5EF4-FFF2-40B4-BE49-F238E27FC236}">
                      <a16:creationId xmlns:a16="http://schemas.microsoft.com/office/drawing/2014/main" id="{46FCC452-0F57-421B-9C16-FC205B3FDABE}"/>
                    </a:ext>
                  </a:extLst>
                </p:cNvPr>
                <p:cNvGrpSpPr/>
                <p:nvPr/>
              </p:nvGrpSpPr>
              <p:grpSpPr>
                <a:xfrm rot="17802976">
                  <a:off x="1912098" y="1823816"/>
                  <a:ext cx="762000" cy="2362200"/>
                  <a:chOff x="1905000" y="1828800"/>
                  <a:chExt cx="762000" cy="2362200"/>
                </a:xfrm>
              </p:grpSpPr>
              <p:sp>
                <p:nvSpPr>
                  <p:cNvPr id="632" name="Oval 4">
                    <a:extLst>
                      <a:ext uri="{FF2B5EF4-FFF2-40B4-BE49-F238E27FC236}">
                        <a16:creationId xmlns:a16="http://schemas.microsoft.com/office/drawing/2014/main" id="{B1D7FB43-7346-45C4-B4E5-0356EE558C2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a:extLst>
                      <a:ext uri="{FF2B5EF4-FFF2-40B4-BE49-F238E27FC236}">
                        <a16:creationId xmlns:a16="http://schemas.microsoft.com/office/drawing/2014/main" id="{6362113F-F3BD-4E1F-ABA4-F17643C2C04D}"/>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6" name="Group 9">
                  <a:extLst>
                    <a:ext uri="{FF2B5EF4-FFF2-40B4-BE49-F238E27FC236}">
                      <a16:creationId xmlns:a16="http://schemas.microsoft.com/office/drawing/2014/main" id="{208D8A35-B758-46B8-9F4A-EDF419843074}"/>
                    </a:ext>
                  </a:extLst>
                </p:cNvPr>
                <p:cNvGrpSpPr/>
                <p:nvPr/>
              </p:nvGrpSpPr>
              <p:grpSpPr>
                <a:xfrm rot="19123498">
                  <a:off x="2501621" y="1862460"/>
                  <a:ext cx="542170" cy="1782007"/>
                  <a:chOff x="1905000" y="1828800"/>
                  <a:chExt cx="762000" cy="2362200"/>
                </a:xfrm>
              </p:grpSpPr>
              <p:sp>
                <p:nvSpPr>
                  <p:cNvPr id="630" name="Oval 248">
                    <a:extLst>
                      <a:ext uri="{FF2B5EF4-FFF2-40B4-BE49-F238E27FC236}">
                        <a16:creationId xmlns:a16="http://schemas.microsoft.com/office/drawing/2014/main" id="{48BBA340-EADC-40D4-A744-6862E73EEE4D}"/>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249">
                    <a:extLst>
                      <a:ext uri="{FF2B5EF4-FFF2-40B4-BE49-F238E27FC236}">
                        <a16:creationId xmlns:a16="http://schemas.microsoft.com/office/drawing/2014/main" id="{9EDBE6B6-A849-43E3-9562-7BF4D910D32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7" name="Group 12">
                  <a:extLst>
                    <a:ext uri="{FF2B5EF4-FFF2-40B4-BE49-F238E27FC236}">
                      <a16:creationId xmlns:a16="http://schemas.microsoft.com/office/drawing/2014/main" id="{AFE76B69-C79F-47D8-B8F3-E59B6FBC468C}"/>
                    </a:ext>
                  </a:extLst>
                </p:cNvPr>
                <p:cNvGrpSpPr/>
                <p:nvPr/>
              </p:nvGrpSpPr>
              <p:grpSpPr>
                <a:xfrm rot="15530705">
                  <a:off x="2284581" y="2639655"/>
                  <a:ext cx="405591" cy="1883879"/>
                  <a:chOff x="1905000" y="1828800"/>
                  <a:chExt cx="762000" cy="2362200"/>
                </a:xfrm>
              </p:grpSpPr>
              <p:sp>
                <p:nvSpPr>
                  <p:cNvPr id="628" name="Oval 627">
                    <a:extLst>
                      <a:ext uri="{FF2B5EF4-FFF2-40B4-BE49-F238E27FC236}">
                        <a16:creationId xmlns:a16="http://schemas.microsoft.com/office/drawing/2014/main" id="{71AFDEF8-D659-4469-85A5-E4975DE0ADB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a:extLst>
                      <a:ext uri="{FF2B5EF4-FFF2-40B4-BE49-F238E27FC236}">
                        <a16:creationId xmlns:a16="http://schemas.microsoft.com/office/drawing/2014/main" id="{55105574-F970-4439-BA49-8BEE3A6B6CDE}"/>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5" name="Group 31">
                <a:extLst>
                  <a:ext uri="{FF2B5EF4-FFF2-40B4-BE49-F238E27FC236}">
                    <a16:creationId xmlns:a16="http://schemas.microsoft.com/office/drawing/2014/main" id="{CDD7C1F1-E7F7-4F90-AACE-0FDA2E362B1F}"/>
                  </a:ext>
                </a:extLst>
              </p:cNvPr>
              <p:cNvGrpSpPr/>
              <p:nvPr/>
            </p:nvGrpSpPr>
            <p:grpSpPr>
              <a:xfrm rot="20238387">
                <a:off x="1346199" y="1643328"/>
                <a:ext cx="1193804" cy="897916"/>
                <a:chOff x="1111998" y="1862460"/>
                <a:chExt cx="2362200" cy="1921930"/>
              </a:xfrm>
            </p:grpSpPr>
            <p:grpSp>
              <p:nvGrpSpPr>
                <p:cNvPr id="616" name="Group 6">
                  <a:extLst>
                    <a:ext uri="{FF2B5EF4-FFF2-40B4-BE49-F238E27FC236}">
                      <a16:creationId xmlns:a16="http://schemas.microsoft.com/office/drawing/2014/main" id="{CCF4F83C-EB71-49F7-9512-3C4227272F68}"/>
                    </a:ext>
                  </a:extLst>
                </p:cNvPr>
                <p:cNvGrpSpPr/>
                <p:nvPr/>
              </p:nvGrpSpPr>
              <p:grpSpPr>
                <a:xfrm rot="17802976">
                  <a:off x="1912098" y="1823816"/>
                  <a:ext cx="762000" cy="2362200"/>
                  <a:chOff x="1905000" y="1828800"/>
                  <a:chExt cx="762000" cy="2362200"/>
                </a:xfrm>
              </p:grpSpPr>
              <p:sp>
                <p:nvSpPr>
                  <p:cNvPr id="623" name="Oval 4">
                    <a:extLst>
                      <a:ext uri="{FF2B5EF4-FFF2-40B4-BE49-F238E27FC236}">
                        <a16:creationId xmlns:a16="http://schemas.microsoft.com/office/drawing/2014/main" id="{4948133B-D693-48BA-BCD4-A3D5D499A9E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a:extLst>
                      <a:ext uri="{FF2B5EF4-FFF2-40B4-BE49-F238E27FC236}">
                        <a16:creationId xmlns:a16="http://schemas.microsoft.com/office/drawing/2014/main" id="{8946896E-D928-4419-B04A-B29A8A2B21FC}"/>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7" name="Group 9">
                  <a:extLst>
                    <a:ext uri="{FF2B5EF4-FFF2-40B4-BE49-F238E27FC236}">
                      <a16:creationId xmlns:a16="http://schemas.microsoft.com/office/drawing/2014/main" id="{026F6BE9-231E-4529-B69E-9C66A42B1DCC}"/>
                    </a:ext>
                  </a:extLst>
                </p:cNvPr>
                <p:cNvGrpSpPr/>
                <p:nvPr/>
              </p:nvGrpSpPr>
              <p:grpSpPr>
                <a:xfrm rot="19123498">
                  <a:off x="2501621" y="1862460"/>
                  <a:ext cx="542170" cy="1782007"/>
                  <a:chOff x="1905000" y="1828800"/>
                  <a:chExt cx="762000" cy="2362200"/>
                </a:xfrm>
              </p:grpSpPr>
              <p:sp>
                <p:nvSpPr>
                  <p:cNvPr id="621" name="Oval 239">
                    <a:extLst>
                      <a:ext uri="{FF2B5EF4-FFF2-40B4-BE49-F238E27FC236}">
                        <a16:creationId xmlns:a16="http://schemas.microsoft.com/office/drawing/2014/main" id="{B5D1C03A-2433-41AB-A6B8-39EB57E62FD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240">
                    <a:extLst>
                      <a:ext uri="{FF2B5EF4-FFF2-40B4-BE49-F238E27FC236}">
                        <a16:creationId xmlns:a16="http://schemas.microsoft.com/office/drawing/2014/main" id="{763AE8D7-C55F-46C7-85EA-41C0A505E91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8" name="Group 12">
                  <a:extLst>
                    <a:ext uri="{FF2B5EF4-FFF2-40B4-BE49-F238E27FC236}">
                      <a16:creationId xmlns:a16="http://schemas.microsoft.com/office/drawing/2014/main" id="{ABC76651-FE09-4AEC-AEFD-454162A24F24}"/>
                    </a:ext>
                  </a:extLst>
                </p:cNvPr>
                <p:cNvGrpSpPr/>
                <p:nvPr/>
              </p:nvGrpSpPr>
              <p:grpSpPr>
                <a:xfrm rot="15530705">
                  <a:off x="2284581" y="2639655"/>
                  <a:ext cx="405591" cy="1883879"/>
                  <a:chOff x="1905000" y="1828800"/>
                  <a:chExt cx="762000" cy="2362200"/>
                </a:xfrm>
              </p:grpSpPr>
              <p:sp>
                <p:nvSpPr>
                  <p:cNvPr id="619" name="Oval 237">
                    <a:extLst>
                      <a:ext uri="{FF2B5EF4-FFF2-40B4-BE49-F238E27FC236}">
                        <a16:creationId xmlns:a16="http://schemas.microsoft.com/office/drawing/2014/main" id="{C0081220-92EE-4C06-9B0B-345748FD4C4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238">
                    <a:extLst>
                      <a:ext uri="{FF2B5EF4-FFF2-40B4-BE49-F238E27FC236}">
                        <a16:creationId xmlns:a16="http://schemas.microsoft.com/office/drawing/2014/main" id="{A3644194-831C-4EE1-84FE-2A971582EEF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0" name="Group 199">
              <a:extLst>
                <a:ext uri="{FF2B5EF4-FFF2-40B4-BE49-F238E27FC236}">
                  <a16:creationId xmlns:a16="http://schemas.microsoft.com/office/drawing/2014/main" id="{261AF59E-866D-4EF5-A470-E21814F4FD1C}"/>
                </a:ext>
              </a:extLst>
            </p:cNvPr>
            <p:cNvGrpSpPr/>
            <p:nvPr/>
          </p:nvGrpSpPr>
          <p:grpSpPr>
            <a:xfrm rot="3068959">
              <a:off x="1334455" y="2628335"/>
              <a:ext cx="1820842" cy="1558779"/>
              <a:chOff x="736597" y="733384"/>
              <a:chExt cx="1807860" cy="1807860"/>
            </a:xfrm>
          </p:grpSpPr>
          <p:grpSp>
            <p:nvGrpSpPr>
              <p:cNvPr id="583" name="Group 15">
                <a:extLst>
                  <a:ext uri="{FF2B5EF4-FFF2-40B4-BE49-F238E27FC236}">
                    <a16:creationId xmlns:a16="http://schemas.microsoft.com/office/drawing/2014/main" id="{491A5AD2-074F-4C16-BD6D-6A8288AC7D87}"/>
                  </a:ext>
                </a:extLst>
              </p:cNvPr>
              <p:cNvGrpSpPr/>
              <p:nvPr/>
            </p:nvGrpSpPr>
            <p:grpSpPr>
              <a:xfrm rot="20238387">
                <a:off x="736597" y="881328"/>
                <a:ext cx="1193804" cy="897916"/>
                <a:chOff x="1111998" y="1862460"/>
                <a:chExt cx="2362200" cy="1921930"/>
              </a:xfrm>
            </p:grpSpPr>
            <p:grpSp>
              <p:nvGrpSpPr>
                <p:cNvPr id="604" name="Group 6">
                  <a:extLst>
                    <a:ext uri="{FF2B5EF4-FFF2-40B4-BE49-F238E27FC236}">
                      <a16:creationId xmlns:a16="http://schemas.microsoft.com/office/drawing/2014/main" id="{99623941-A414-4C6F-BAEC-31649EB2772C}"/>
                    </a:ext>
                  </a:extLst>
                </p:cNvPr>
                <p:cNvGrpSpPr/>
                <p:nvPr/>
              </p:nvGrpSpPr>
              <p:grpSpPr>
                <a:xfrm rot="17802976">
                  <a:off x="1912098" y="1823816"/>
                  <a:ext cx="762000" cy="2362200"/>
                  <a:chOff x="1905000" y="1828800"/>
                  <a:chExt cx="762000" cy="2362200"/>
                </a:xfrm>
              </p:grpSpPr>
              <p:sp>
                <p:nvSpPr>
                  <p:cNvPr id="611" name="Oval 4">
                    <a:extLst>
                      <a:ext uri="{FF2B5EF4-FFF2-40B4-BE49-F238E27FC236}">
                        <a16:creationId xmlns:a16="http://schemas.microsoft.com/office/drawing/2014/main" id="{5DF2E6A6-FDE6-4E0B-AF71-C03AB14CD89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5">
                    <a:extLst>
                      <a:ext uri="{FF2B5EF4-FFF2-40B4-BE49-F238E27FC236}">
                        <a16:creationId xmlns:a16="http://schemas.microsoft.com/office/drawing/2014/main" id="{A654B78D-C169-4CB5-876E-B9421446CE0F}"/>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5" name="Group 9">
                  <a:extLst>
                    <a:ext uri="{FF2B5EF4-FFF2-40B4-BE49-F238E27FC236}">
                      <a16:creationId xmlns:a16="http://schemas.microsoft.com/office/drawing/2014/main" id="{57C55288-AB08-4C8F-8B35-7367BF81FCD4}"/>
                    </a:ext>
                  </a:extLst>
                </p:cNvPr>
                <p:cNvGrpSpPr/>
                <p:nvPr/>
              </p:nvGrpSpPr>
              <p:grpSpPr>
                <a:xfrm rot="19123498">
                  <a:off x="2501621" y="1862460"/>
                  <a:ext cx="542170" cy="1782007"/>
                  <a:chOff x="1905000" y="1828800"/>
                  <a:chExt cx="762000" cy="2362200"/>
                </a:xfrm>
              </p:grpSpPr>
              <p:sp>
                <p:nvSpPr>
                  <p:cNvPr id="609" name="Oval 608">
                    <a:extLst>
                      <a:ext uri="{FF2B5EF4-FFF2-40B4-BE49-F238E27FC236}">
                        <a16:creationId xmlns:a16="http://schemas.microsoft.com/office/drawing/2014/main" id="{5740CF65-05C7-4FE6-B601-E3E57A92D1C8}"/>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227">
                    <a:extLst>
                      <a:ext uri="{FF2B5EF4-FFF2-40B4-BE49-F238E27FC236}">
                        <a16:creationId xmlns:a16="http://schemas.microsoft.com/office/drawing/2014/main" id="{52073437-BC02-4577-9C2C-47FB9B9B8287}"/>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6" name="Group 12">
                  <a:extLst>
                    <a:ext uri="{FF2B5EF4-FFF2-40B4-BE49-F238E27FC236}">
                      <a16:creationId xmlns:a16="http://schemas.microsoft.com/office/drawing/2014/main" id="{F24FF6BF-92D9-43C8-AA97-1DC8D55EC9A0}"/>
                    </a:ext>
                  </a:extLst>
                </p:cNvPr>
                <p:cNvGrpSpPr/>
                <p:nvPr/>
              </p:nvGrpSpPr>
              <p:grpSpPr>
                <a:xfrm rot="15530705">
                  <a:off x="2284581" y="2639655"/>
                  <a:ext cx="405591" cy="1883879"/>
                  <a:chOff x="1905000" y="1828800"/>
                  <a:chExt cx="762000" cy="2362200"/>
                </a:xfrm>
              </p:grpSpPr>
              <p:sp>
                <p:nvSpPr>
                  <p:cNvPr id="607" name="Oval 606">
                    <a:extLst>
                      <a:ext uri="{FF2B5EF4-FFF2-40B4-BE49-F238E27FC236}">
                        <a16:creationId xmlns:a16="http://schemas.microsoft.com/office/drawing/2014/main" id="{CEB6507B-9DA4-43AE-968E-7F910C5E1852}"/>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14">
                    <a:extLst>
                      <a:ext uri="{FF2B5EF4-FFF2-40B4-BE49-F238E27FC236}">
                        <a16:creationId xmlns:a16="http://schemas.microsoft.com/office/drawing/2014/main" id="{5BB01D11-13B7-4B84-8C55-06C46DD4B83E}"/>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4" name="Group 21">
                <a:extLst>
                  <a:ext uri="{FF2B5EF4-FFF2-40B4-BE49-F238E27FC236}">
                    <a16:creationId xmlns:a16="http://schemas.microsoft.com/office/drawing/2014/main" id="{63916FCA-4C01-4D30-94B5-9FBB085973E1}"/>
                  </a:ext>
                </a:extLst>
              </p:cNvPr>
              <p:cNvGrpSpPr/>
              <p:nvPr/>
            </p:nvGrpSpPr>
            <p:grpSpPr>
              <a:xfrm rot="2927600">
                <a:off x="1498597" y="881328"/>
                <a:ext cx="1193804" cy="897916"/>
                <a:chOff x="1111998" y="1862460"/>
                <a:chExt cx="2362200" cy="1921930"/>
              </a:xfrm>
            </p:grpSpPr>
            <p:grpSp>
              <p:nvGrpSpPr>
                <p:cNvPr id="595" name="Group 6">
                  <a:extLst>
                    <a:ext uri="{FF2B5EF4-FFF2-40B4-BE49-F238E27FC236}">
                      <a16:creationId xmlns:a16="http://schemas.microsoft.com/office/drawing/2014/main" id="{6DB22B66-BA0F-4CF8-9C41-7D91C01D58D6}"/>
                    </a:ext>
                  </a:extLst>
                </p:cNvPr>
                <p:cNvGrpSpPr/>
                <p:nvPr/>
              </p:nvGrpSpPr>
              <p:grpSpPr>
                <a:xfrm rot="17802976">
                  <a:off x="1912098" y="1823816"/>
                  <a:ext cx="762000" cy="2362200"/>
                  <a:chOff x="1905000" y="1828800"/>
                  <a:chExt cx="762000" cy="2362200"/>
                </a:xfrm>
              </p:grpSpPr>
              <p:sp>
                <p:nvSpPr>
                  <p:cNvPr id="602" name="Oval 4">
                    <a:extLst>
                      <a:ext uri="{FF2B5EF4-FFF2-40B4-BE49-F238E27FC236}">
                        <a16:creationId xmlns:a16="http://schemas.microsoft.com/office/drawing/2014/main" id="{596860DA-49CA-4433-8F31-7C96CF47D209}"/>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220">
                    <a:extLst>
                      <a:ext uri="{FF2B5EF4-FFF2-40B4-BE49-F238E27FC236}">
                        <a16:creationId xmlns:a16="http://schemas.microsoft.com/office/drawing/2014/main" id="{2D405949-0187-4D25-8474-F9B3547394FB}"/>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6" name="Group 9">
                  <a:extLst>
                    <a:ext uri="{FF2B5EF4-FFF2-40B4-BE49-F238E27FC236}">
                      <a16:creationId xmlns:a16="http://schemas.microsoft.com/office/drawing/2014/main" id="{BE8D3866-0056-43CB-8BCC-C28166C3AB08}"/>
                    </a:ext>
                  </a:extLst>
                </p:cNvPr>
                <p:cNvGrpSpPr/>
                <p:nvPr/>
              </p:nvGrpSpPr>
              <p:grpSpPr>
                <a:xfrm rot="19123498">
                  <a:off x="2501621" y="1862460"/>
                  <a:ext cx="542170" cy="1782007"/>
                  <a:chOff x="1905000" y="1828800"/>
                  <a:chExt cx="762000" cy="2362200"/>
                </a:xfrm>
              </p:grpSpPr>
              <p:sp>
                <p:nvSpPr>
                  <p:cNvPr id="600" name="Oval 599">
                    <a:extLst>
                      <a:ext uri="{FF2B5EF4-FFF2-40B4-BE49-F238E27FC236}">
                        <a16:creationId xmlns:a16="http://schemas.microsoft.com/office/drawing/2014/main" id="{9BE47B98-62CA-4512-B542-FEAADF0EDD2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218">
                    <a:extLst>
                      <a:ext uri="{FF2B5EF4-FFF2-40B4-BE49-F238E27FC236}">
                        <a16:creationId xmlns:a16="http://schemas.microsoft.com/office/drawing/2014/main" id="{B64E4D9B-365B-480C-8CEC-5F4CCF2FAE7D}"/>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7" name="Group 12">
                  <a:extLst>
                    <a:ext uri="{FF2B5EF4-FFF2-40B4-BE49-F238E27FC236}">
                      <a16:creationId xmlns:a16="http://schemas.microsoft.com/office/drawing/2014/main" id="{372CC6E5-028F-4874-A9DB-FE1F3810357B}"/>
                    </a:ext>
                  </a:extLst>
                </p:cNvPr>
                <p:cNvGrpSpPr/>
                <p:nvPr/>
              </p:nvGrpSpPr>
              <p:grpSpPr>
                <a:xfrm rot="15530705">
                  <a:off x="2284581" y="2639655"/>
                  <a:ext cx="405591" cy="1883879"/>
                  <a:chOff x="1905000" y="1828800"/>
                  <a:chExt cx="762000" cy="2362200"/>
                </a:xfrm>
              </p:grpSpPr>
              <p:sp>
                <p:nvSpPr>
                  <p:cNvPr id="598" name="Oval 597">
                    <a:extLst>
                      <a:ext uri="{FF2B5EF4-FFF2-40B4-BE49-F238E27FC236}">
                        <a16:creationId xmlns:a16="http://schemas.microsoft.com/office/drawing/2014/main" id="{F1B9F99B-3ECC-45C2-955A-38953F6C9857}"/>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F0E25F28-F96F-400B-819E-7CBB7D69ECE0}"/>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5" name="Group 31">
                <a:extLst>
                  <a:ext uri="{FF2B5EF4-FFF2-40B4-BE49-F238E27FC236}">
                    <a16:creationId xmlns:a16="http://schemas.microsoft.com/office/drawing/2014/main" id="{638FC5DA-910C-4BD4-9093-9CDF223FFC49}"/>
                  </a:ext>
                </a:extLst>
              </p:cNvPr>
              <p:cNvGrpSpPr/>
              <p:nvPr/>
            </p:nvGrpSpPr>
            <p:grpSpPr>
              <a:xfrm rot="20238387">
                <a:off x="1346199" y="1643328"/>
                <a:ext cx="1193804" cy="897916"/>
                <a:chOff x="1111998" y="1862460"/>
                <a:chExt cx="2362200" cy="1921930"/>
              </a:xfrm>
            </p:grpSpPr>
            <p:grpSp>
              <p:nvGrpSpPr>
                <p:cNvPr id="586" name="Group 6">
                  <a:extLst>
                    <a:ext uri="{FF2B5EF4-FFF2-40B4-BE49-F238E27FC236}">
                      <a16:creationId xmlns:a16="http://schemas.microsoft.com/office/drawing/2014/main" id="{2F1F2482-EE97-49D9-85ED-D0372AD1D210}"/>
                    </a:ext>
                  </a:extLst>
                </p:cNvPr>
                <p:cNvGrpSpPr/>
                <p:nvPr/>
              </p:nvGrpSpPr>
              <p:grpSpPr>
                <a:xfrm rot="17802976">
                  <a:off x="1912098" y="1823816"/>
                  <a:ext cx="762000" cy="2362200"/>
                  <a:chOff x="1905000" y="1828800"/>
                  <a:chExt cx="762000" cy="2362200"/>
                </a:xfrm>
              </p:grpSpPr>
              <p:sp>
                <p:nvSpPr>
                  <p:cNvPr id="593" name="Oval 4">
                    <a:extLst>
                      <a:ext uri="{FF2B5EF4-FFF2-40B4-BE49-F238E27FC236}">
                        <a16:creationId xmlns:a16="http://schemas.microsoft.com/office/drawing/2014/main" id="{BC85628C-E823-40D6-BD9F-D87AFF79C1D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211">
                    <a:extLst>
                      <a:ext uri="{FF2B5EF4-FFF2-40B4-BE49-F238E27FC236}">
                        <a16:creationId xmlns:a16="http://schemas.microsoft.com/office/drawing/2014/main" id="{7144647A-F4C0-4024-8130-9E005068D36F}"/>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7" name="Group 9">
                  <a:extLst>
                    <a:ext uri="{FF2B5EF4-FFF2-40B4-BE49-F238E27FC236}">
                      <a16:creationId xmlns:a16="http://schemas.microsoft.com/office/drawing/2014/main" id="{5B007322-5C86-4D84-B411-3896C3500F13}"/>
                    </a:ext>
                  </a:extLst>
                </p:cNvPr>
                <p:cNvGrpSpPr/>
                <p:nvPr/>
              </p:nvGrpSpPr>
              <p:grpSpPr>
                <a:xfrm rot="19123498">
                  <a:off x="2501621" y="1862460"/>
                  <a:ext cx="542170" cy="1782007"/>
                  <a:chOff x="1905000" y="1828800"/>
                  <a:chExt cx="762000" cy="2362200"/>
                </a:xfrm>
              </p:grpSpPr>
              <p:sp>
                <p:nvSpPr>
                  <p:cNvPr id="591" name="Oval 208">
                    <a:extLst>
                      <a:ext uri="{FF2B5EF4-FFF2-40B4-BE49-F238E27FC236}">
                        <a16:creationId xmlns:a16="http://schemas.microsoft.com/office/drawing/2014/main" id="{4ACA3FA6-03CB-4554-BECA-10C5D89E8665}"/>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209">
                    <a:extLst>
                      <a:ext uri="{FF2B5EF4-FFF2-40B4-BE49-F238E27FC236}">
                        <a16:creationId xmlns:a16="http://schemas.microsoft.com/office/drawing/2014/main" id="{C45E63AF-6EFA-4E98-BD23-B8702E2BDF12}"/>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8" name="Group 12">
                  <a:extLst>
                    <a:ext uri="{FF2B5EF4-FFF2-40B4-BE49-F238E27FC236}">
                      <a16:creationId xmlns:a16="http://schemas.microsoft.com/office/drawing/2014/main" id="{8E1B1C7E-38D0-46BD-B085-2852D13981BF}"/>
                    </a:ext>
                  </a:extLst>
                </p:cNvPr>
                <p:cNvGrpSpPr/>
                <p:nvPr/>
              </p:nvGrpSpPr>
              <p:grpSpPr>
                <a:xfrm rot="15530705">
                  <a:off x="2284581" y="2639655"/>
                  <a:ext cx="405591" cy="1883879"/>
                  <a:chOff x="1905000" y="1828800"/>
                  <a:chExt cx="762000" cy="2362200"/>
                </a:xfrm>
              </p:grpSpPr>
              <p:sp>
                <p:nvSpPr>
                  <p:cNvPr id="589" name="Oval 206">
                    <a:extLst>
                      <a:ext uri="{FF2B5EF4-FFF2-40B4-BE49-F238E27FC236}">
                        <a16:creationId xmlns:a16="http://schemas.microsoft.com/office/drawing/2014/main" id="{21CA73C6-2624-48EC-B6C7-44D6411241E4}"/>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207">
                    <a:extLst>
                      <a:ext uri="{FF2B5EF4-FFF2-40B4-BE49-F238E27FC236}">
                        <a16:creationId xmlns:a16="http://schemas.microsoft.com/office/drawing/2014/main" id="{D7C7A4CD-E67C-4E32-B3EC-22E51BEBE0C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51" name="Double Wave 250">
              <a:extLst>
                <a:ext uri="{FF2B5EF4-FFF2-40B4-BE49-F238E27FC236}">
                  <a16:creationId xmlns:a16="http://schemas.microsoft.com/office/drawing/2014/main" id="{8643F557-68AF-462B-BD06-7E6BFB8283CD}"/>
                </a:ext>
              </a:extLst>
            </p:cNvPr>
            <p:cNvSpPr/>
            <p:nvPr/>
          </p:nvSpPr>
          <p:spPr>
            <a:xfrm rot="16200000">
              <a:off x="1676400" y="5181600"/>
              <a:ext cx="2438400"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ouble Wave 251">
              <a:extLst>
                <a:ext uri="{FF2B5EF4-FFF2-40B4-BE49-F238E27FC236}">
                  <a16:creationId xmlns:a16="http://schemas.microsoft.com/office/drawing/2014/main" id="{A34D6F9A-BAD5-41BB-B5BF-456FAD1D39FB}"/>
                </a:ext>
              </a:extLst>
            </p:cNvPr>
            <p:cNvSpPr/>
            <p:nvPr/>
          </p:nvSpPr>
          <p:spPr>
            <a:xfrm rot="17901630">
              <a:off x="2238001" y="4743309"/>
              <a:ext cx="2121362" cy="290552"/>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Double Wave 252">
              <a:extLst>
                <a:ext uri="{FF2B5EF4-FFF2-40B4-BE49-F238E27FC236}">
                  <a16:creationId xmlns:a16="http://schemas.microsoft.com/office/drawing/2014/main" id="{8EB88787-F139-4B82-9D8A-7D67CC30AD39}"/>
                </a:ext>
              </a:extLst>
            </p:cNvPr>
            <p:cNvSpPr/>
            <p:nvPr/>
          </p:nvSpPr>
          <p:spPr>
            <a:xfrm rot="15202940">
              <a:off x="1453875" y="5448530"/>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1B28954C-EEBE-45B6-B52D-1D93DEC273CF}"/>
                </a:ext>
              </a:extLst>
            </p:cNvPr>
            <p:cNvSpPr/>
            <p:nvPr/>
          </p:nvSpPr>
          <p:spPr>
            <a:xfrm>
              <a:off x="2743200" y="5105400"/>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90DC64BD-8E34-4908-B0F1-1AF189E5F6BE}"/>
                </a:ext>
              </a:extLst>
            </p:cNvPr>
            <p:cNvSpPr/>
            <p:nvPr/>
          </p:nvSpPr>
          <p:spPr>
            <a:xfrm>
              <a:off x="2590800" y="5867400"/>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41">
              <a:extLst>
                <a:ext uri="{FF2B5EF4-FFF2-40B4-BE49-F238E27FC236}">
                  <a16:creationId xmlns:a16="http://schemas.microsoft.com/office/drawing/2014/main" id="{DDF9F39C-8E0E-4135-85A9-A1900CBB9A6E}"/>
                </a:ext>
              </a:extLst>
            </p:cNvPr>
            <p:cNvGrpSpPr/>
            <p:nvPr/>
          </p:nvGrpSpPr>
          <p:grpSpPr>
            <a:xfrm>
              <a:off x="457200" y="3352800"/>
              <a:ext cx="1397003" cy="1095416"/>
              <a:chOff x="736597" y="733384"/>
              <a:chExt cx="1807860" cy="1807860"/>
            </a:xfrm>
          </p:grpSpPr>
          <p:grpSp>
            <p:nvGrpSpPr>
              <p:cNvPr id="553" name="Group 15">
                <a:extLst>
                  <a:ext uri="{FF2B5EF4-FFF2-40B4-BE49-F238E27FC236}">
                    <a16:creationId xmlns:a16="http://schemas.microsoft.com/office/drawing/2014/main" id="{67D10EC2-8C25-4B1E-9D6D-60D82417B22B}"/>
                  </a:ext>
                </a:extLst>
              </p:cNvPr>
              <p:cNvGrpSpPr/>
              <p:nvPr/>
            </p:nvGrpSpPr>
            <p:grpSpPr>
              <a:xfrm rot="20238387">
                <a:off x="736597" y="881328"/>
                <a:ext cx="1193804" cy="897916"/>
                <a:chOff x="1111998" y="1862460"/>
                <a:chExt cx="2362200" cy="1921930"/>
              </a:xfrm>
            </p:grpSpPr>
            <p:grpSp>
              <p:nvGrpSpPr>
                <p:cNvPr id="574" name="Group 6">
                  <a:extLst>
                    <a:ext uri="{FF2B5EF4-FFF2-40B4-BE49-F238E27FC236}">
                      <a16:creationId xmlns:a16="http://schemas.microsoft.com/office/drawing/2014/main" id="{F2A65900-9B69-4324-90CD-6FF2C9303AF8}"/>
                    </a:ext>
                  </a:extLst>
                </p:cNvPr>
                <p:cNvGrpSpPr/>
                <p:nvPr/>
              </p:nvGrpSpPr>
              <p:grpSpPr>
                <a:xfrm rot="17802976">
                  <a:off x="1912098" y="1823816"/>
                  <a:ext cx="762000" cy="2362200"/>
                  <a:chOff x="1905000" y="1828800"/>
                  <a:chExt cx="762000" cy="2362200"/>
                </a:xfrm>
              </p:grpSpPr>
              <p:sp>
                <p:nvSpPr>
                  <p:cNvPr id="581" name="Oval 4">
                    <a:extLst>
                      <a:ext uri="{FF2B5EF4-FFF2-40B4-BE49-F238E27FC236}">
                        <a16:creationId xmlns:a16="http://schemas.microsoft.com/office/drawing/2014/main" id="{5FDCCD26-BBF1-4981-B383-DD821B4B8745}"/>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
                    <a:extLst>
                      <a:ext uri="{FF2B5EF4-FFF2-40B4-BE49-F238E27FC236}">
                        <a16:creationId xmlns:a16="http://schemas.microsoft.com/office/drawing/2014/main" id="{B4EA08EE-FA96-47FE-895B-ACCB3E5EC0D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5" name="Group 9">
                  <a:extLst>
                    <a:ext uri="{FF2B5EF4-FFF2-40B4-BE49-F238E27FC236}">
                      <a16:creationId xmlns:a16="http://schemas.microsoft.com/office/drawing/2014/main" id="{3018F7BF-8B87-4E2E-A827-C31871713ABC}"/>
                    </a:ext>
                  </a:extLst>
                </p:cNvPr>
                <p:cNvGrpSpPr/>
                <p:nvPr/>
              </p:nvGrpSpPr>
              <p:grpSpPr>
                <a:xfrm rot="19123498">
                  <a:off x="2501621" y="1862460"/>
                  <a:ext cx="542170" cy="1782007"/>
                  <a:chOff x="1905000" y="1828800"/>
                  <a:chExt cx="762000" cy="2362200"/>
                </a:xfrm>
              </p:grpSpPr>
              <p:sp>
                <p:nvSpPr>
                  <p:cNvPr id="579" name="Oval 10">
                    <a:extLst>
                      <a:ext uri="{FF2B5EF4-FFF2-40B4-BE49-F238E27FC236}">
                        <a16:creationId xmlns:a16="http://schemas.microsoft.com/office/drawing/2014/main" id="{7797CA14-8036-4E1A-B9EE-B7F5CE24515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11">
                    <a:extLst>
                      <a:ext uri="{FF2B5EF4-FFF2-40B4-BE49-F238E27FC236}">
                        <a16:creationId xmlns:a16="http://schemas.microsoft.com/office/drawing/2014/main" id="{236A6521-3E9E-497A-BA28-5746B776083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6" name="Group 12">
                  <a:extLst>
                    <a:ext uri="{FF2B5EF4-FFF2-40B4-BE49-F238E27FC236}">
                      <a16:creationId xmlns:a16="http://schemas.microsoft.com/office/drawing/2014/main" id="{471059BC-B7AB-4771-98E4-785AF587D6E8}"/>
                    </a:ext>
                  </a:extLst>
                </p:cNvPr>
                <p:cNvGrpSpPr/>
                <p:nvPr/>
              </p:nvGrpSpPr>
              <p:grpSpPr>
                <a:xfrm rot="15530705">
                  <a:off x="2284581" y="2639655"/>
                  <a:ext cx="405591" cy="1883879"/>
                  <a:chOff x="1905000" y="1828800"/>
                  <a:chExt cx="762000" cy="2362200"/>
                </a:xfrm>
              </p:grpSpPr>
              <p:sp>
                <p:nvSpPr>
                  <p:cNvPr id="577" name="Oval 13">
                    <a:extLst>
                      <a:ext uri="{FF2B5EF4-FFF2-40B4-BE49-F238E27FC236}">
                        <a16:creationId xmlns:a16="http://schemas.microsoft.com/office/drawing/2014/main" id="{7D9C7E56-21AE-4675-94F7-A32BE6DE570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14">
                    <a:extLst>
                      <a:ext uri="{FF2B5EF4-FFF2-40B4-BE49-F238E27FC236}">
                        <a16:creationId xmlns:a16="http://schemas.microsoft.com/office/drawing/2014/main" id="{8AFDE884-808F-4A83-BA99-C4D2F89672DB}"/>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4" name="Group 21">
                <a:extLst>
                  <a:ext uri="{FF2B5EF4-FFF2-40B4-BE49-F238E27FC236}">
                    <a16:creationId xmlns:a16="http://schemas.microsoft.com/office/drawing/2014/main" id="{89765DAC-BD22-415D-910C-C8AE0A56F603}"/>
                  </a:ext>
                </a:extLst>
              </p:cNvPr>
              <p:cNvGrpSpPr/>
              <p:nvPr/>
            </p:nvGrpSpPr>
            <p:grpSpPr>
              <a:xfrm rot="2927600">
                <a:off x="1498597" y="881328"/>
                <a:ext cx="1193804" cy="897916"/>
                <a:chOff x="1111998" y="1862460"/>
                <a:chExt cx="2362200" cy="1921930"/>
              </a:xfrm>
            </p:grpSpPr>
            <p:grpSp>
              <p:nvGrpSpPr>
                <p:cNvPr id="565" name="Group 6">
                  <a:extLst>
                    <a:ext uri="{FF2B5EF4-FFF2-40B4-BE49-F238E27FC236}">
                      <a16:creationId xmlns:a16="http://schemas.microsoft.com/office/drawing/2014/main" id="{4DC00196-34F6-4A9B-8C88-77723A341124}"/>
                    </a:ext>
                  </a:extLst>
                </p:cNvPr>
                <p:cNvGrpSpPr/>
                <p:nvPr/>
              </p:nvGrpSpPr>
              <p:grpSpPr>
                <a:xfrm rot="17802976">
                  <a:off x="1912098" y="1823816"/>
                  <a:ext cx="762000" cy="2362200"/>
                  <a:chOff x="1905000" y="1828800"/>
                  <a:chExt cx="762000" cy="2362200"/>
                </a:xfrm>
              </p:grpSpPr>
              <p:sp>
                <p:nvSpPr>
                  <p:cNvPr id="572" name="Oval 4">
                    <a:extLst>
                      <a:ext uri="{FF2B5EF4-FFF2-40B4-BE49-F238E27FC236}">
                        <a16:creationId xmlns:a16="http://schemas.microsoft.com/office/drawing/2014/main" id="{17A05BAA-9E57-44D4-BA67-91F6110CB2B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30">
                    <a:extLst>
                      <a:ext uri="{FF2B5EF4-FFF2-40B4-BE49-F238E27FC236}">
                        <a16:creationId xmlns:a16="http://schemas.microsoft.com/office/drawing/2014/main" id="{471E72C5-51DE-476F-A76F-FAEA4D51310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6" name="Group 9">
                  <a:extLst>
                    <a:ext uri="{FF2B5EF4-FFF2-40B4-BE49-F238E27FC236}">
                      <a16:creationId xmlns:a16="http://schemas.microsoft.com/office/drawing/2014/main" id="{69FEDF55-0D33-4E67-AA50-176C7A27BE51}"/>
                    </a:ext>
                  </a:extLst>
                </p:cNvPr>
                <p:cNvGrpSpPr/>
                <p:nvPr/>
              </p:nvGrpSpPr>
              <p:grpSpPr>
                <a:xfrm rot="19123498">
                  <a:off x="2501621" y="1862460"/>
                  <a:ext cx="542170" cy="1782007"/>
                  <a:chOff x="1905000" y="1828800"/>
                  <a:chExt cx="762000" cy="2362200"/>
                </a:xfrm>
              </p:grpSpPr>
              <p:sp>
                <p:nvSpPr>
                  <p:cNvPr id="570" name="Oval 27">
                    <a:extLst>
                      <a:ext uri="{FF2B5EF4-FFF2-40B4-BE49-F238E27FC236}">
                        <a16:creationId xmlns:a16="http://schemas.microsoft.com/office/drawing/2014/main" id="{657D1871-09BC-4403-B340-49D2CDBF022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28">
                    <a:extLst>
                      <a:ext uri="{FF2B5EF4-FFF2-40B4-BE49-F238E27FC236}">
                        <a16:creationId xmlns:a16="http://schemas.microsoft.com/office/drawing/2014/main" id="{592F3D5C-CCA2-4403-9F68-EF3DD8F54D10}"/>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7" name="Group 12">
                  <a:extLst>
                    <a:ext uri="{FF2B5EF4-FFF2-40B4-BE49-F238E27FC236}">
                      <a16:creationId xmlns:a16="http://schemas.microsoft.com/office/drawing/2014/main" id="{CB140C07-0B21-43F2-AA39-A70CCE9FA0F2}"/>
                    </a:ext>
                  </a:extLst>
                </p:cNvPr>
                <p:cNvGrpSpPr/>
                <p:nvPr/>
              </p:nvGrpSpPr>
              <p:grpSpPr>
                <a:xfrm rot="15530705">
                  <a:off x="2284581" y="2639655"/>
                  <a:ext cx="405591" cy="1883879"/>
                  <a:chOff x="1905000" y="1828800"/>
                  <a:chExt cx="762000" cy="2362200"/>
                </a:xfrm>
              </p:grpSpPr>
              <p:sp>
                <p:nvSpPr>
                  <p:cNvPr id="568" name="Oval 25">
                    <a:extLst>
                      <a:ext uri="{FF2B5EF4-FFF2-40B4-BE49-F238E27FC236}">
                        <a16:creationId xmlns:a16="http://schemas.microsoft.com/office/drawing/2014/main" id="{E80B87BB-190B-4474-B960-755BF9C0DA1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26">
                    <a:extLst>
                      <a:ext uri="{FF2B5EF4-FFF2-40B4-BE49-F238E27FC236}">
                        <a16:creationId xmlns:a16="http://schemas.microsoft.com/office/drawing/2014/main" id="{6C7D34DA-C6D0-46CC-92F4-C69A7FC36BC5}"/>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5" name="Group 31">
                <a:extLst>
                  <a:ext uri="{FF2B5EF4-FFF2-40B4-BE49-F238E27FC236}">
                    <a16:creationId xmlns:a16="http://schemas.microsoft.com/office/drawing/2014/main" id="{B529BA8D-5536-418C-B86A-A7AF76C494C9}"/>
                  </a:ext>
                </a:extLst>
              </p:cNvPr>
              <p:cNvGrpSpPr/>
              <p:nvPr/>
            </p:nvGrpSpPr>
            <p:grpSpPr>
              <a:xfrm rot="20238387">
                <a:off x="1346199" y="1643328"/>
                <a:ext cx="1193804" cy="897916"/>
                <a:chOff x="1111998" y="1862460"/>
                <a:chExt cx="2362200" cy="1921930"/>
              </a:xfrm>
            </p:grpSpPr>
            <p:grpSp>
              <p:nvGrpSpPr>
                <p:cNvPr id="556" name="Group 6">
                  <a:extLst>
                    <a:ext uri="{FF2B5EF4-FFF2-40B4-BE49-F238E27FC236}">
                      <a16:creationId xmlns:a16="http://schemas.microsoft.com/office/drawing/2014/main" id="{1EB6525E-6DC2-45C8-AF2E-BA8A0EF7A03F}"/>
                    </a:ext>
                  </a:extLst>
                </p:cNvPr>
                <p:cNvGrpSpPr/>
                <p:nvPr/>
              </p:nvGrpSpPr>
              <p:grpSpPr>
                <a:xfrm rot="17802976">
                  <a:off x="1912098" y="1823816"/>
                  <a:ext cx="762000" cy="2362200"/>
                  <a:chOff x="1905000" y="1828800"/>
                  <a:chExt cx="762000" cy="2362200"/>
                </a:xfrm>
              </p:grpSpPr>
              <p:sp>
                <p:nvSpPr>
                  <p:cNvPr id="563" name="Oval 4">
                    <a:extLst>
                      <a:ext uri="{FF2B5EF4-FFF2-40B4-BE49-F238E27FC236}">
                        <a16:creationId xmlns:a16="http://schemas.microsoft.com/office/drawing/2014/main" id="{2E47C34E-C504-4E81-8999-1ADF76457C39}"/>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40">
                    <a:extLst>
                      <a:ext uri="{FF2B5EF4-FFF2-40B4-BE49-F238E27FC236}">
                        <a16:creationId xmlns:a16="http://schemas.microsoft.com/office/drawing/2014/main" id="{3B5124F6-B5C8-4988-A408-5AC1634B8C6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7" name="Group 9">
                  <a:extLst>
                    <a:ext uri="{FF2B5EF4-FFF2-40B4-BE49-F238E27FC236}">
                      <a16:creationId xmlns:a16="http://schemas.microsoft.com/office/drawing/2014/main" id="{174C063D-EBC0-4C2D-9EA3-11DB4854BFF7}"/>
                    </a:ext>
                  </a:extLst>
                </p:cNvPr>
                <p:cNvGrpSpPr/>
                <p:nvPr/>
              </p:nvGrpSpPr>
              <p:grpSpPr>
                <a:xfrm rot="19123498">
                  <a:off x="2501621" y="1862460"/>
                  <a:ext cx="542170" cy="1782007"/>
                  <a:chOff x="1905000" y="1828800"/>
                  <a:chExt cx="762000" cy="2362200"/>
                </a:xfrm>
              </p:grpSpPr>
              <p:sp>
                <p:nvSpPr>
                  <p:cNvPr id="561" name="Oval 560">
                    <a:extLst>
                      <a:ext uri="{FF2B5EF4-FFF2-40B4-BE49-F238E27FC236}">
                        <a16:creationId xmlns:a16="http://schemas.microsoft.com/office/drawing/2014/main" id="{B1D4BBF2-B311-4A96-BD26-F9D6CF7FA42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38">
                    <a:extLst>
                      <a:ext uri="{FF2B5EF4-FFF2-40B4-BE49-F238E27FC236}">
                        <a16:creationId xmlns:a16="http://schemas.microsoft.com/office/drawing/2014/main" id="{A24C892B-F1B2-4E85-A3E9-185CC14E359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8" name="Group 12">
                  <a:extLst>
                    <a:ext uri="{FF2B5EF4-FFF2-40B4-BE49-F238E27FC236}">
                      <a16:creationId xmlns:a16="http://schemas.microsoft.com/office/drawing/2014/main" id="{9774AA52-9D8B-490A-A175-A1733DC5B048}"/>
                    </a:ext>
                  </a:extLst>
                </p:cNvPr>
                <p:cNvGrpSpPr/>
                <p:nvPr/>
              </p:nvGrpSpPr>
              <p:grpSpPr>
                <a:xfrm rot="15530705">
                  <a:off x="2284581" y="2639655"/>
                  <a:ext cx="405591" cy="1883879"/>
                  <a:chOff x="1905000" y="1828800"/>
                  <a:chExt cx="762000" cy="2362200"/>
                </a:xfrm>
              </p:grpSpPr>
              <p:sp>
                <p:nvSpPr>
                  <p:cNvPr id="559" name="Oval 558">
                    <a:extLst>
                      <a:ext uri="{FF2B5EF4-FFF2-40B4-BE49-F238E27FC236}">
                        <a16:creationId xmlns:a16="http://schemas.microsoft.com/office/drawing/2014/main" id="{E051C2D9-6C2C-40AA-A6C9-41023D718C84}"/>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a:extLst>
                      <a:ext uri="{FF2B5EF4-FFF2-40B4-BE49-F238E27FC236}">
                        <a16:creationId xmlns:a16="http://schemas.microsoft.com/office/drawing/2014/main" id="{6B1C3DDB-B008-4009-AB73-B78F00D3EFBB}"/>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7" name="Group 42">
              <a:extLst>
                <a:ext uri="{FF2B5EF4-FFF2-40B4-BE49-F238E27FC236}">
                  <a16:creationId xmlns:a16="http://schemas.microsoft.com/office/drawing/2014/main" id="{C7FAEB06-DB51-4702-9046-C97086435CFB}"/>
                </a:ext>
              </a:extLst>
            </p:cNvPr>
            <p:cNvGrpSpPr/>
            <p:nvPr/>
          </p:nvGrpSpPr>
          <p:grpSpPr>
            <a:xfrm rot="1956276">
              <a:off x="1167495" y="3842653"/>
              <a:ext cx="1397003" cy="1095416"/>
              <a:chOff x="736597" y="733384"/>
              <a:chExt cx="1807860" cy="1807860"/>
            </a:xfrm>
          </p:grpSpPr>
          <p:grpSp>
            <p:nvGrpSpPr>
              <p:cNvPr id="523" name="Group 15">
                <a:extLst>
                  <a:ext uri="{FF2B5EF4-FFF2-40B4-BE49-F238E27FC236}">
                    <a16:creationId xmlns:a16="http://schemas.microsoft.com/office/drawing/2014/main" id="{1BFA7204-A666-4241-B7BB-8572FC79862F}"/>
                  </a:ext>
                </a:extLst>
              </p:cNvPr>
              <p:cNvGrpSpPr/>
              <p:nvPr/>
            </p:nvGrpSpPr>
            <p:grpSpPr>
              <a:xfrm rot="20238387">
                <a:off x="736597" y="881328"/>
                <a:ext cx="1193804" cy="897916"/>
                <a:chOff x="1111998" y="1862460"/>
                <a:chExt cx="2362200" cy="1921930"/>
              </a:xfrm>
            </p:grpSpPr>
            <p:grpSp>
              <p:nvGrpSpPr>
                <p:cNvPr id="544" name="Group 6">
                  <a:extLst>
                    <a:ext uri="{FF2B5EF4-FFF2-40B4-BE49-F238E27FC236}">
                      <a16:creationId xmlns:a16="http://schemas.microsoft.com/office/drawing/2014/main" id="{A1B53D19-333D-4C92-BD57-324200EF2E21}"/>
                    </a:ext>
                  </a:extLst>
                </p:cNvPr>
                <p:cNvGrpSpPr/>
                <p:nvPr/>
              </p:nvGrpSpPr>
              <p:grpSpPr>
                <a:xfrm rot="17802976">
                  <a:off x="1912098" y="1823816"/>
                  <a:ext cx="762000" cy="2362200"/>
                  <a:chOff x="1905000" y="1828800"/>
                  <a:chExt cx="762000" cy="2362200"/>
                </a:xfrm>
              </p:grpSpPr>
              <p:sp>
                <p:nvSpPr>
                  <p:cNvPr id="551" name="Oval 4">
                    <a:extLst>
                      <a:ext uri="{FF2B5EF4-FFF2-40B4-BE49-F238E27FC236}">
                        <a16:creationId xmlns:a16="http://schemas.microsoft.com/office/drawing/2014/main" id="{4DE89A47-F9ED-4870-826D-E81C6BDC3FE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
                    <a:extLst>
                      <a:ext uri="{FF2B5EF4-FFF2-40B4-BE49-F238E27FC236}">
                        <a16:creationId xmlns:a16="http://schemas.microsoft.com/office/drawing/2014/main" id="{63FFB185-8C3B-4BF2-954B-114D9C076697}"/>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5" name="Group 9">
                  <a:extLst>
                    <a:ext uri="{FF2B5EF4-FFF2-40B4-BE49-F238E27FC236}">
                      <a16:creationId xmlns:a16="http://schemas.microsoft.com/office/drawing/2014/main" id="{84B88AF2-E5BD-494D-86A0-4912A6D23E54}"/>
                    </a:ext>
                  </a:extLst>
                </p:cNvPr>
                <p:cNvGrpSpPr/>
                <p:nvPr/>
              </p:nvGrpSpPr>
              <p:grpSpPr>
                <a:xfrm rot="19123498">
                  <a:off x="2501621" y="1862460"/>
                  <a:ext cx="542170" cy="1782007"/>
                  <a:chOff x="1905000" y="1828800"/>
                  <a:chExt cx="762000" cy="2362200"/>
                </a:xfrm>
              </p:grpSpPr>
              <p:sp>
                <p:nvSpPr>
                  <p:cNvPr id="549" name="Oval 69">
                    <a:extLst>
                      <a:ext uri="{FF2B5EF4-FFF2-40B4-BE49-F238E27FC236}">
                        <a16:creationId xmlns:a16="http://schemas.microsoft.com/office/drawing/2014/main" id="{D801E7B3-DC45-44F5-A10C-3F3DAF3B7A5E}"/>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70">
                    <a:extLst>
                      <a:ext uri="{FF2B5EF4-FFF2-40B4-BE49-F238E27FC236}">
                        <a16:creationId xmlns:a16="http://schemas.microsoft.com/office/drawing/2014/main" id="{7E226482-A953-4884-8F6A-C4702D63E0CD}"/>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6" name="Group 12">
                  <a:extLst>
                    <a:ext uri="{FF2B5EF4-FFF2-40B4-BE49-F238E27FC236}">
                      <a16:creationId xmlns:a16="http://schemas.microsoft.com/office/drawing/2014/main" id="{E6A8FAEE-3A81-48E4-A766-5BF616CAFD51}"/>
                    </a:ext>
                  </a:extLst>
                </p:cNvPr>
                <p:cNvGrpSpPr/>
                <p:nvPr/>
              </p:nvGrpSpPr>
              <p:grpSpPr>
                <a:xfrm rot="15530705">
                  <a:off x="2284581" y="2639655"/>
                  <a:ext cx="405591" cy="1883879"/>
                  <a:chOff x="1905000" y="1828800"/>
                  <a:chExt cx="762000" cy="2362200"/>
                </a:xfrm>
              </p:grpSpPr>
              <p:sp>
                <p:nvSpPr>
                  <p:cNvPr id="547" name="Oval 546">
                    <a:extLst>
                      <a:ext uri="{FF2B5EF4-FFF2-40B4-BE49-F238E27FC236}">
                        <a16:creationId xmlns:a16="http://schemas.microsoft.com/office/drawing/2014/main" id="{BF29E10A-EDCB-44A9-96F8-2C5728545C4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14">
                    <a:extLst>
                      <a:ext uri="{FF2B5EF4-FFF2-40B4-BE49-F238E27FC236}">
                        <a16:creationId xmlns:a16="http://schemas.microsoft.com/office/drawing/2014/main" id="{D16B3F46-0C28-456D-AA18-EBB8603DD722}"/>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4" name="Group 21">
                <a:extLst>
                  <a:ext uri="{FF2B5EF4-FFF2-40B4-BE49-F238E27FC236}">
                    <a16:creationId xmlns:a16="http://schemas.microsoft.com/office/drawing/2014/main" id="{867F8C91-5A49-4FEA-B0B9-A91F0B3DD2EF}"/>
                  </a:ext>
                </a:extLst>
              </p:cNvPr>
              <p:cNvGrpSpPr/>
              <p:nvPr/>
            </p:nvGrpSpPr>
            <p:grpSpPr>
              <a:xfrm rot="2927600">
                <a:off x="1498597" y="881328"/>
                <a:ext cx="1193804" cy="897916"/>
                <a:chOff x="1111998" y="1862460"/>
                <a:chExt cx="2362200" cy="1921930"/>
              </a:xfrm>
            </p:grpSpPr>
            <p:grpSp>
              <p:nvGrpSpPr>
                <p:cNvPr id="535" name="Group 6">
                  <a:extLst>
                    <a:ext uri="{FF2B5EF4-FFF2-40B4-BE49-F238E27FC236}">
                      <a16:creationId xmlns:a16="http://schemas.microsoft.com/office/drawing/2014/main" id="{73BC74E1-E008-4E10-BA35-B60DA62D1ABE}"/>
                    </a:ext>
                  </a:extLst>
                </p:cNvPr>
                <p:cNvGrpSpPr/>
                <p:nvPr/>
              </p:nvGrpSpPr>
              <p:grpSpPr>
                <a:xfrm rot="17802976">
                  <a:off x="1912098" y="1823816"/>
                  <a:ext cx="762000" cy="2362200"/>
                  <a:chOff x="1905000" y="1828800"/>
                  <a:chExt cx="762000" cy="2362200"/>
                </a:xfrm>
              </p:grpSpPr>
              <p:sp>
                <p:nvSpPr>
                  <p:cNvPr id="542" name="Oval 4">
                    <a:extLst>
                      <a:ext uri="{FF2B5EF4-FFF2-40B4-BE49-F238E27FC236}">
                        <a16:creationId xmlns:a16="http://schemas.microsoft.com/office/drawing/2014/main" id="{716F5BBE-3612-4FA6-BFF9-F06BEA8C52BA}"/>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E53CC0DA-0F38-4541-8397-E21B8D1E990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6" name="Group 9">
                  <a:extLst>
                    <a:ext uri="{FF2B5EF4-FFF2-40B4-BE49-F238E27FC236}">
                      <a16:creationId xmlns:a16="http://schemas.microsoft.com/office/drawing/2014/main" id="{E5437842-6526-4713-A98E-905D7FBAFAD6}"/>
                    </a:ext>
                  </a:extLst>
                </p:cNvPr>
                <p:cNvGrpSpPr/>
                <p:nvPr/>
              </p:nvGrpSpPr>
              <p:grpSpPr>
                <a:xfrm rot="19123498">
                  <a:off x="2501621" y="1862460"/>
                  <a:ext cx="542170" cy="1782007"/>
                  <a:chOff x="1905000" y="1828800"/>
                  <a:chExt cx="762000" cy="2362200"/>
                </a:xfrm>
              </p:grpSpPr>
              <p:sp>
                <p:nvSpPr>
                  <p:cNvPr id="540" name="Oval 60">
                    <a:extLst>
                      <a:ext uri="{FF2B5EF4-FFF2-40B4-BE49-F238E27FC236}">
                        <a16:creationId xmlns:a16="http://schemas.microsoft.com/office/drawing/2014/main" id="{C7CDFA1F-8E17-4CDB-BE1C-686FFD6ECA4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61">
                    <a:extLst>
                      <a:ext uri="{FF2B5EF4-FFF2-40B4-BE49-F238E27FC236}">
                        <a16:creationId xmlns:a16="http://schemas.microsoft.com/office/drawing/2014/main" id="{4DCA5E3B-B326-44F2-9086-C9398E8908D0}"/>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7" name="Group 12">
                  <a:extLst>
                    <a:ext uri="{FF2B5EF4-FFF2-40B4-BE49-F238E27FC236}">
                      <a16:creationId xmlns:a16="http://schemas.microsoft.com/office/drawing/2014/main" id="{7BD397C5-664F-4951-AB43-93C1F1780ACC}"/>
                    </a:ext>
                  </a:extLst>
                </p:cNvPr>
                <p:cNvGrpSpPr/>
                <p:nvPr/>
              </p:nvGrpSpPr>
              <p:grpSpPr>
                <a:xfrm rot="15530705">
                  <a:off x="2284581" y="2639655"/>
                  <a:ext cx="405591" cy="1883879"/>
                  <a:chOff x="1905000" y="1828800"/>
                  <a:chExt cx="762000" cy="2362200"/>
                </a:xfrm>
              </p:grpSpPr>
              <p:sp>
                <p:nvSpPr>
                  <p:cNvPr id="538" name="Oval 58">
                    <a:extLst>
                      <a:ext uri="{FF2B5EF4-FFF2-40B4-BE49-F238E27FC236}">
                        <a16:creationId xmlns:a16="http://schemas.microsoft.com/office/drawing/2014/main" id="{9C0383D6-AC3A-4704-8D99-69FE6D9D8989}"/>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9">
                    <a:extLst>
                      <a:ext uri="{FF2B5EF4-FFF2-40B4-BE49-F238E27FC236}">
                        <a16:creationId xmlns:a16="http://schemas.microsoft.com/office/drawing/2014/main" id="{8BDA9182-FC10-4A8D-A13F-3BC4967A6CF0}"/>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5" name="Group 31">
                <a:extLst>
                  <a:ext uri="{FF2B5EF4-FFF2-40B4-BE49-F238E27FC236}">
                    <a16:creationId xmlns:a16="http://schemas.microsoft.com/office/drawing/2014/main" id="{8EC58CA1-DA4A-4B1B-8631-8D5889984BE6}"/>
                  </a:ext>
                </a:extLst>
              </p:cNvPr>
              <p:cNvGrpSpPr/>
              <p:nvPr/>
            </p:nvGrpSpPr>
            <p:grpSpPr>
              <a:xfrm rot="20238387">
                <a:off x="1346199" y="1643328"/>
                <a:ext cx="1193804" cy="897916"/>
                <a:chOff x="1111998" y="1862460"/>
                <a:chExt cx="2362200" cy="1921930"/>
              </a:xfrm>
            </p:grpSpPr>
            <p:grpSp>
              <p:nvGrpSpPr>
                <p:cNvPr id="526" name="Group 6">
                  <a:extLst>
                    <a:ext uri="{FF2B5EF4-FFF2-40B4-BE49-F238E27FC236}">
                      <a16:creationId xmlns:a16="http://schemas.microsoft.com/office/drawing/2014/main" id="{4FC18F1D-D0F1-4845-8329-2E0245C3BADA}"/>
                    </a:ext>
                  </a:extLst>
                </p:cNvPr>
                <p:cNvGrpSpPr/>
                <p:nvPr/>
              </p:nvGrpSpPr>
              <p:grpSpPr>
                <a:xfrm rot="17802976">
                  <a:off x="1912098" y="1823816"/>
                  <a:ext cx="762000" cy="2362200"/>
                  <a:chOff x="1905000" y="1828800"/>
                  <a:chExt cx="762000" cy="2362200"/>
                </a:xfrm>
              </p:grpSpPr>
              <p:sp>
                <p:nvSpPr>
                  <p:cNvPr id="533" name="Oval 4">
                    <a:extLst>
                      <a:ext uri="{FF2B5EF4-FFF2-40B4-BE49-F238E27FC236}">
                        <a16:creationId xmlns:a16="http://schemas.microsoft.com/office/drawing/2014/main" id="{8EFD261F-B4A9-4000-A6A7-6FC26AE2DCE7}"/>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533">
                    <a:extLst>
                      <a:ext uri="{FF2B5EF4-FFF2-40B4-BE49-F238E27FC236}">
                        <a16:creationId xmlns:a16="http://schemas.microsoft.com/office/drawing/2014/main" id="{0A648AB9-DC75-416D-9D9A-707D05D48C2C}"/>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7" name="Group 9">
                  <a:extLst>
                    <a:ext uri="{FF2B5EF4-FFF2-40B4-BE49-F238E27FC236}">
                      <a16:creationId xmlns:a16="http://schemas.microsoft.com/office/drawing/2014/main" id="{E71DC9AA-18F9-4286-A186-CF2B5F25820A}"/>
                    </a:ext>
                  </a:extLst>
                </p:cNvPr>
                <p:cNvGrpSpPr/>
                <p:nvPr/>
              </p:nvGrpSpPr>
              <p:grpSpPr>
                <a:xfrm rot="19123498">
                  <a:off x="2501621" y="1862460"/>
                  <a:ext cx="542170" cy="1782007"/>
                  <a:chOff x="1905000" y="1828800"/>
                  <a:chExt cx="762000" cy="2362200"/>
                </a:xfrm>
              </p:grpSpPr>
              <p:sp>
                <p:nvSpPr>
                  <p:cNvPr id="531" name="Oval 530">
                    <a:extLst>
                      <a:ext uri="{FF2B5EF4-FFF2-40B4-BE49-F238E27FC236}">
                        <a16:creationId xmlns:a16="http://schemas.microsoft.com/office/drawing/2014/main" id="{79C3C6EB-3DE0-40E5-963E-A0C7AD31CD07}"/>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85086361-066F-4EF6-905C-2A7A2457299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 name="Group 12">
                  <a:extLst>
                    <a:ext uri="{FF2B5EF4-FFF2-40B4-BE49-F238E27FC236}">
                      <a16:creationId xmlns:a16="http://schemas.microsoft.com/office/drawing/2014/main" id="{DFD3152D-4A85-4D07-8E74-E360BED3A5E3}"/>
                    </a:ext>
                  </a:extLst>
                </p:cNvPr>
                <p:cNvGrpSpPr/>
                <p:nvPr/>
              </p:nvGrpSpPr>
              <p:grpSpPr>
                <a:xfrm rot="15530705">
                  <a:off x="2284581" y="2639655"/>
                  <a:ext cx="405591" cy="1883879"/>
                  <a:chOff x="1905000" y="1828800"/>
                  <a:chExt cx="762000" cy="2362200"/>
                </a:xfrm>
              </p:grpSpPr>
              <p:sp>
                <p:nvSpPr>
                  <p:cNvPr id="529" name="Oval 49">
                    <a:extLst>
                      <a:ext uri="{FF2B5EF4-FFF2-40B4-BE49-F238E27FC236}">
                        <a16:creationId xmlns:a16="http://schemas.microsoft.com/office/drawing/2014/main" id="{5EFEDF9C-D7F7-45A9-8898-2E2228192DE2}"/>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2DEF1EEF-9BCF-4EC6-9062-B496DE23C02C}"/>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8" name="Group 73">
              <a:extLst>
                <a:ext uri="{FF2B5EF4-FFF2-40B4-BE49-F238E27FC236}">
                  <a16:creationId xmlns:a16="http://schemas.microsoft.com/office/drawing/2014/main" id="{A3ECBA3E-0C2B-4937-90A3-EDB459983BE7}"/>
                </a:ext>
              </a:extLst>
            </p:cNvPr>
            <p:cNvGrpSpPr/>
            <p:nvPr/>
          </p:nvGrpSpPr>
          <p:grpSpPr>
            <a:xfrm rot="3068959">
              <a:off x="1791654" y="2628338"/>
              <a:ext cx="1820842" cy="1558779"/>
              <a:chOff x="736597" y="733384"/>
              <a:chExt cx="1807860" cy="1807860"/>
            </a:xfrm>
          </p:grpSpPr>
          <p:grpSp>
            <p:nvGrpSpPr>
              <p:cNvPr id="493" name="Group 15">
                <a:extLst>
                  <a:ext uri="{FF2B5EF4-FFF2-40B4-BE49-F238E27FC236}">
                    <a16:creationId xmlns:a16="http://schemas.microsoft.com/office/drawing/2014/main" id="{626B2AF0-753D-42A9-8392-FE11C6A30363}"/>
                  </a:ext>
                </a:extLst>
              </p:cNvPr>
              <p:cNvGrpSpPr/>
              <p:nvPr/>
            </p:nvGrpSpPr>
            <p:grpSpPr>
              <a:xfrm rot="20238387">
                <a:off x="736597" y="881328"/>
                <a:ext cx="1193804" cy="897916"/>
                <a:chOff x="1111998" y="1862460"/>
                <a:chExt cx="2362200" cy="1921930"/>
              </a:xfrm>
            </p:grpSpPr>
            <p:grpSp>
              <p:nvGrpSpPr>
                <p:cNvPr id="514" name="Group 6">
                  <a:extLst>
                    <a:ext uri="{FF2B5EF4-FFF2-40B4-BE49-F238E27FC236}">
                      <a16:creationId xmlns:a16="http://schemas.microsoft.com/office/drawing/2014/main" id="{F05E73CA-466B-4B7A-A3E3-7E434E0CE514}"/>
                    </a:ext>
                  </a:extLst>
                </p:cNvPr>
                <p:cNvGrpSpPr/>
                <p:nvPr/>
              </p:nvGrpSpPr>
              <p:grpSpPr>
                <a:xfrm rot="17802976">
                  <a:off x="1912098" y="1823816"/>
                  <a:ext cx="762000" cy="2362200"/>
                  <a:chOff x="1905000" y="1828800"/>
                  <a:chExt cx="762000" cy="2362200"/>
                </a:xfrm>
              </p:grpSpPr>
              <p:sp>
                <p:nvSpPr>
                  <p:cNvPr id="521" name="Oval 4">
                    <a:extLst>
                      <a:ext uri="{FF2B5EF4-FFF2-40B4-BE49-F238E27FC236}">
                        <a16:creationId xmlns:a16="http://schemas.microsoft.com/office/drawing/2014/main" id="{C12DCC24-5142-4AC8-ACFB-2CB82D710CE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Oval 5">
                    <a:extLst>
                      <a:ext uri="{FF2B5EF4-FFF2-40B4-BE49-F238E27FC236}">
                        <a16:creationId xmlns:a16="http://schemas.microsoft.com/office/drawing/2014/main" id="{F3C0A25E-CB6C-4863-A34C-94899C32CF5F}"/>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5" name="Group 9">
                  <a:extLst>
                    <a:ext uri="{FF2B5EF4-FFF2-40B4-BE49-F238E27FC236}">
                      <a16:creationId xmlns:a16="http://schemas.microsoft.com/office/drawing/2014/main" id="{337BB581-3C2C-4EB4-8DB8-C4A2E404CEE1}"/>
                    </a:ext>
                  </a:extLst>
                </p:cNvPr>
                <p:cNvGrpSpPr/>
                <p:nvPr/>
              </p:nvGrpSpPr>
              <p:grpSpPr>
                <a:xfrm rot="19123498">
                  <a:off x="2501621" y="1862460"/>
                  <a:ext cx="542170" cy="1782007"/>
                  <a:chOff x="1905000" y="1828800"/>
                  <a:chExt cx="762000" cy="2362200"/>
                </a:xfrm>
              </p:grpSpPr>
              <p:sp>
                <p:nvSpPr>
                  <p:cNvPr id="519" name="Oval 100">
                    <a:extLst>
                      <a:ext uri="{FF2B5EF4-FFF2-40B4-BE49-F238E27FC236}">
                        <a16:creationId xmlns:a16="http://schemas.microsoft.com/office/drawing/2014/main" id="{CB7D43A5-C42C-45FC-B36F-805A046F61F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54987211-2564-4EE4-A35E-C423C632A6AD}"/>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6" name="Group 12">
                  <a:extLst>
                    <a:ext uri="{FF2B5EF4-FFF2-40B4-BE49-F238E27FC236}">
                      <a16:creationId xmlns:a16="http://schemas.microsoft.com/office/drawing/2014/main" id="{0848E720-8CEC-402D-8EFB-02DF6A3E40EB}"/>
                    </a:ext>
                  </a:extLst>
                </p:cNvPr>
                <p:cNvGrpSpPr/>
                <p:nvPr/>
              </p:nvGrpSpPr>
              <p:grpSpPr>
                <a:xfrm rot="15530705">
                  <a:off x="2284581" y="2639655"/>
                  <a:ext cx="405591" cy="1883879"/>
                  <a:chOff x="1905000" y="1828800"/>
                  <a:chExt cx="762000" cy="2362200"/>
                </a:xfrm>
              </p:grpSpPr>
              <p:sp>
                <p:nvSpPr>
                  <p:cNvPr id="517" name="Oval 98">
                    <a:extLst>
                      <a:ext uri="{FF2B5EF4-FFF2-40B4-BE49-F238E27FC236}">
                        <a16:creationId xmlns:a16="http://schemas.microsoft.com/office/drawing/2014/main" id="{04455AED-137D-4467-81CA-24890616F83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14">
                    <a:extLst>
                      <a:ext uri="{FF2B5EF4-FFF2-40B4-BE49-F238E27FC236}">
                        <a16:creationId xmlns:a16="http://schemas.microsoft.com/office/drawing/2014/main" id="{91FE11BA-119A-4C30-8B37-DAAC5A9C280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4" name="Group 21">
                <a:extLst>
                  <a:ext uri="{FF2B5EF4-FFF2-40B4-BE49-F238E27FC236}">
                    <a16:creationId xmlns:a16="http://schemas.microsoft.com/office/drawing/2014/main" id="{2C108C64-5484-42B5-928C-329227723CF0}"/>
                  </a:ext>
                </a:extLst>
              </p:cNvPr>
              <p:cNvGrpSpPr/>
              <p:nvPr/>
            </p:nvGrpSpPr>
            <p:grpSpPr>
              <a:xfrm rot="2927600">
                <a:off x="1498597" y="881328"/>
                <a:ext cx="1193804" cy="897916"/>
                <a:chOff x="1111998" y="1862460"/>
                <a:chExt cx="2362200" cy="1921930"/>
              </a:xfrm>
            </p:grpSpPr>
            <p:grpSp>
              <p:nvGrpSpPr>
                <p:cNvPr id="505" name="Group 6">
                  <a:extLst>
                    <a:ext uri="{FF2B5EF4-FFF2-40B4-BE49-F238E27FC236}">
                      <a16:creationId xmlns:a16="http://schemas.microsoft.com/office/drawing/2014/main" id="{BB7A51B1-C2FC-4C42-81C0-80BEA08A743E}"/>
                    </a:ext>
                  </a:extLst>
                </p:cNvPr>
                <p:cNvGrpSpPr/>
                <p:nvPr/>
              </p:nvGrpSpPr>
              <p:grpSpPr>
                <a:xfrm rot="17802976">
                  <a:off x="1912098" y="1823816"/>
                  <a:ext cx="762000" cy="2362200"/>
                  <a:chOff x="1905000" y="1828800"/>
                  <a:chExt cx="762000" cy="2362200"/>
                </a:xfrm>
              </p:grpSpPr>
              <p:sp>
                <p:nvSpPr>
                  <p:cNvPr id="512" name="Oval 4">
                    <a:extLst>
                      <a:ext uri="{FF2B5EF4-FFF2-40B4-BE49-F238E27FC236}">
                        <a16:creationId xmlns:a16="http://schemas.microsoft.com/office/drawing/2014/main" id="{AADA5BEF-9753-455F-B5AC-049DF47F9A04}"/>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BE43CEC8-513C-4B3C-8620-B9DBD4EBD345}"/>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6" name="Group 9">
                  <a:extLst>
                    <a:ext uri="{FF2B5EF4-FFF2-40B4-BE49-F238E27FC236}">
                      <a16:creationId xmlns:a16="http://schemas.microsoft.com/office/drawing/2014/main" id="{1B8E3AD3-301C-43C4-874B-90B812D711B9}"/>
                    </a:ext>
                  </a:extLst>
                </p:cNvPr>
                <p:cNvGrpSpPr/>
                <p:nvPr/>
              </p:nvGrpSpPr>
              <p:grpSpPr>
                <a:xfrm rot="19123498">
                  <a:off x="2501621" y="1862460"/>
                  <a:ext cx="542170" cy="1782007"/>
                  <a:chOff x="1905000" y="1828800"/>
                  <a:chExt cx="762000" cy="2362200"/>
                </a:xfrm>
              </p:grpSpPr>
              <p:sp>
                <p:nvSpPr>
                  <p:cNvPr id="510" name="Oval 91">
                    <a:extLst>
                      <a:ext uri="{FF2B5EF4-FFF2-40B4-BE49-F238E27FC236}">
                        <a16:creationId xmlns:a16="http://schemas.microsoft.com/office/drawing/2014/main" id="{A274EE5A-026B-4894-8070-4923100BB78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8E09833D-01AA-43F4-9060-F16800916432}"/>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7" name="Group 12">
                  <a:extLst>
                    <a:ext uri="{FF2B5EF4-FFF2-40B4-BE49-F238E27FC236}">
                      <a16:creationId xmlns:a16="http://schemas.microsoft.com/office/drawing/2014/main" id="{6D1DB48D-B6B2-418E-8066-6CAA3F9447F5}"/>
                    </a:ext>
                  </a:extLst>
                </p:cNvPr>
                <p:cNvGrpSpPr/>
                <p:nvPr/>
              </p:nvGrpSpPr>
              <p:grpSpPr>
                <a:xfrm rot="15530705">
                  <a:off x="2284581" y="2639655"/>
                  <a:ext cx="405591" cy="1883879"/>
                  <a:chOff x="1905000" y="1828800"/>
                  <a:chExt cx="762000" cy="2362200"/>
                </a:xfrm>
              </p:grpSpPr>
              <p:sp>
                <p:nvSpPr>
                  <p:cNvPr id="508" name="Oval 89">
                    <a:extLst>
                      <a:ext uri="{FF2B5EF4-FFF2-40B4-BE49-F238E27FC236}">
                        <a16:creationId xmlns:a16="http://schemas.microsoft.com/office/drawing/2014/main" id="{F325AFA6-5597-4719-9F07-2F963F23F107}"/>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90">
                    <a:extLst>
                      <a:ext uri="{FF2B5EF4-FFF2-40B4-BE49-F238E27FC236}">
                        <a16:creationId xmlns:a16="http://schemas.microsoft.com/office/drawing/2014/main" id="{77C12CEA-29E5-4E64-A7D3-B7E7A47E2327}"/>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5" name="Group 31">
                <a:extLst>
                  <a:ext uri="{FF2B5EF4-FFF2-40B4-BE49-F238E27FC236}">
                    <a16:creationId xmlns:a16="http://schemas.microsoft.com/office/drawing/2014/main" id="{4F869904-3C4D-488C-B68C-A9CC71CD5B24}"/>
                  </a:ext>
                </a:extLst>
              </p:cNvPr>
              <p:cNvGrpSpPr/>
              <p:nvPr/>
            </p:nvGrpSpPr>
            <p:grpSpPr>
              <a:xfrm rot="20238387">
                <a:off x="1346199" y="1643328"/>
                <a:ext cx="1193804" cy="897916"/>
                <a:chOff x="1111998" y="1862460"/>
                <a:chExt cx="2362200" cy="1921930"/>
              </a:xfrm>
            </p:grpSpPr>
            <p:grpSp>
              <p:nvGrpSpPr>
                <p:cNvPr id="496" name="Group 6">
                  <a:extLst>
                    <a:ext uri="{FF2B5EF4-FFF2-40B4-BE49-F238E27FC236}">
                      <a16:creationId xmlns:a16="http://schemas.microsoft.com/office/drawing/2014/main" id="{8AFEFBA2-AB25-48D9-BDEF-DF4972D65190}"/>
                    </a:ext>
                  </a:extLst>
                </p:cNvPr>
                <p:cNvGrpSpPr/>
                <p:nvPr/>
              </p:nvGrpSpPr>
              <p:grpSpPr>
                <a:xfrm rot="17802976">
                  <a:off x="1912098" y="1823816"/>
                  <a:ext cx="762000" cy="2362200"/>
                  <a:chOff x="1905000" y="1828800"/>
                  <a:chExt cx="762000" cy="2362200"/>
                </a:xfrm>
              </p:grpSpPr>
              <p:sp>
                <p:nvSpPr>
                  <p:cNvPr id="503" name="Oval 4">
                    <a:extLst>
                      <a:ext uri="{FF2B5EF4-FFF2-40B4-BE49-F238E27FC236}">
                        <a16:creationId xmlns:a16="http://schemas.microsoft.com/office/drawing/2014/main" id="{910D495B-4B55-4386-9942-11A6BA2855DF}"/>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503">
                    <a:extLst>
                      <a:ext uri="{FF2B5EF4-FFF2-40B4-BE49-F238E27FC236}">
                        <a16:creationId xmlns:a16="http://schemas.microsoft.com/office/drawing/2014/main" id="{5CAAAF6E-4B0C-4C5C-B6E7-13078EC4597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9">
                  <a:extLst>
                    <a:ext uri="{FF2B5EF4-FFF2-40B4-BE49-F238E27FC236}">
                      <a16:creationId xmlns:a16="http://schemas.microsoft.com/office/drawing/2014/main" id="{770C3442-106C-41DC-930D-5F71EDA54306}"/>
                    </a:ext>
                  </a:extLst>
                </p:cNvPr>
                <p:cNvGrpSpPr/>
                <p:nvPr/>
              </p:nvGrpSpPr>
              <p:grpSpPr>
                <a:xfrm rot="19123498">
                  <a:off x="2501621" y="1862460"/>
                  <a:ext cx="542170" cy="1782007"/>
                  <a:chOff x="1905000" y="1828800"/>
                  <a:chExt cx="762000" cy="2362200"/>
                </a:xfrm>
              </p:grpSpPr>
              <p:sp>
                <p:nvSpPr>
                  <p:cNvPr id="501" name="Oval 500">
                    <a:extLst>
                      <a:ext uri="{FF2B5EF4-FFF2-40B4-BE49-F238E27FC236}">
                        <a16:creationId xmlns:a16="http://schemas.microsoft.com/office/drawing/2014/main" id="{05668BF5-6411-4001-9D4C-7EDDFF9FD34D}"/>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FB71EA83-605E-417C-84BE-5F56F9CB9A4F}"/>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12">
                  <a:extLst>
                    <a:ext uri="{FF2B5EF4-FFF2-40B4-BE49-F238E27FC236}">
                      <a16:creationId xmlns:a16="http://schemas.microsoft.com/office/drawing/2014/main" id="{FC63BE82-CD26-4BCF-87A8-8B7146A2313A}"/>
                    </a:ext>
                  </a:extLst>
                </p:cNvPr>
                <p:cNvGrpSpPr/>
                <p:nvPr/>
              </p:nvGrpSpPr>
              <p:grpSpPr>
                <a:xfrm rot="15530705">
                  <a:off x="2284581" y="2639655"/>
                  <a:ext cx="405591" cy="1883879"/>
                  <a:chOff x="1905000" y="1828800"/>
                  <a:chExt cx="762000" cy="2362200"/>
                </a:xfrm>
              </p:grpSpPr>
              <p:sp>
                <p:nvSpPr>
                  <p:cNvPr id="499" name="Oval 498">
                    <a:extLst>
                      <a:ext uri="{FF2B5EF4-FFF2-40B4-BE49-F238E27FC236}">
                        <a16:creationId xmlns:a16="http://schemas.microsoft.com/office/drawing/2014/main" id="{02D30001-1DAE-4A60-88C1-FCDB41C5143A}"/>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23E47A7F-BC14-4C05-B67F-AFCD0F4E49C1}"/>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9" name="Group 104">
              <a:extLst>
                <a:ext uri="{FF2B5EF4-FFF2-40B4-BE49-F238E27FC236}">
                  <a16:creationId xmlns:a16="http://schemas.microsoft.com/office/drawing/2014/main" id="{7FE84F25-645E-4967-B0A0-1FB9D8B26F5F}"/>
                </a:ext>
              </a:extLst>
            </p:cNvPr>
            <p:cNvGrpSpPr/>
            <p:nvPr/>
          </p:nvGrpSpPr>
          <p:grpSpPr>
            <a:xfrm rot="3068959">
              <a:off x="2247659" y="3793897"/>
              <a:ext cx="1143483" cy="840157"/>
              <a:chOff x="736597" y="733384"/>
              <a:chExt cx="1807860" cy="1807860"/>
            </a:xfrm>
          </p:grpSpPr>
          <p:grpSp>
            <p:nvGrpSpPr>
              <p:cNvPr id="463" name="Group 15">
                <a:extLst>
                  <a:ext uri="{FF2B5EF4-FFF2-40B4-BE49-F238E27FC236}">
                    <a16:creationId xmlns:a16="http://schemas.microsoft.com/office/drawing/2014/main" id="{331D4579-0EE9-4BE9-9C26-243F8E5B9891}"/>
                  </a:ext>
                </a:extLst>
              </p:cNvPr>
              <p:cNvGrpSpPr/>
              <p:nvPr/>
            </p:nvGrpSpPr>
            <p:grpSpPr>
              <a:xfrm rot="20238387">
                <a:off x="736597" y="881328"/>
                <a:ext cx="1193804" cy="897916"/>
                <a:chOff x="1111998" y="1862460"/>
                <a:chExt cx="2362200" cy="1921930"/>
              </a:xfrm>
            </p:grpSpPr>
            <p:grpSp>
              <p:nvGrpSpPr>
                <p:cNvPr id="484" name="Group 6">
                  <a:extLst>
                    <a:ext uri="{FF2B5EF4-FFF2-40B4-BE49-F238E27FC236}">
                      <a16:creationId xmlns:a16="http://schemas.microsoft.com/office/drawing/2014/main" id="{D71DC373-23BE-467F-91F3-333B8AD304AE}"/>
                    </a:ext>
                  </a:extLst>
                </p:cNvPr>
                <p:cNvGrpSpPr/>
                <p:nvPr/>
              </p:nvGrpSpPr>
              <p:grpSpPr>
                <a:xfrm rot="17802976">
                  <a:off x="1912098" y="1823816"/>
                  <a:ext cx="762000" cy="2362200"/>
                  <a:chOff x="1905000" y="1828800"/>
                  <a:chExt cx="762000" cy="2362200"/>
                </a:xfrm>
              </p:grpSpPr>
              <p:sp>
                <p:nvSpPr>
                  <p:cNvPr id="491" name="Oval 4">
                    <a:extLst>
                      <a:ext uri="{FF2B5EF4-FFF2-40B4-BE49-F238E27FC236}">
                        <a16:creationId xmlns:a16="http://schemas.microsoft.com/office/drawing/2014/main" id="{5CA2DCBD-99AD-49C4-9E54-7D082156C9A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5">
                    <a:extLst>
                      <a:ext uri="{FF2B5EF4-FFF2-40B4-BE49-F238E27FC236}">
                        <a16:creationId xmlns:a16="http://schemas.microsoft.com/office/drawing/2014/main" id="{483563A4-7F6B-4CCB-914D-7BA19BC0C51E}"/>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5" name="Group 9">
                  <a:extLst>
                    <a:ext uri="{FF2B5EF4-FFF2-40B4-BE49-F238E27FC236}">
                      <a16:creationId xmlns:a16="http://schemas.microsoft.com/office/drawing/2014/main" id="{2F017047-E402-4168-B04A-D27C0B27460A}"/>
                    </a:ext>
                  </a:extLst>
                </p:cNvPr>
                <p:cNvGrpSpPr/>
                <p:nvPr/>
              </p:nvGrpSpPr>
              <p:grpSpPr>
                <a:xfrm rot="19123498">
                  <a:off x="2501621" y="1862460"/>
                  <a:ext cx="542170" cy="1782007"/>
                  <a:chOff x="1905000" y="1828800"/>
                  <a:chExt cx="762000" cy="2362200"/>
                </a:xfrm>
              </p:grpSpPr>
              <p:sp>
                <p:nvSpPr>
                  <p:cNvPr id="489" name="Oval 488">
                    <a:extLst>
                      <a:ext uri="{FF2B5EF4-FFF2-40B4-BE49-F238E27FC236}">
                        <a16:creationId xmlns:a16="http://schemas.microsoft.com/office/drawing/2014/main" id="{DF6A7313-C2B6-4945-B7D4-2FB5A7817B3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230EBE3D-FB7A-426F-B471-A0466D8D2D3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6" name="Group 12">
                  <a:extLst>
                    <a:ext uri="{FF2B5EF4-FFF2-40B4-BE49-F238E27FC236}">
                      <a16:creationId xmlns:a16="http://schemas.microsoft.com/office/drawing/2014/main" id="{5B5859C7-3CC1-468B-A905-92BCCF2626A6}"/>
                    </a:ext>
                  </a:extLst>
                </p:cNvPr>
                <p:cNvGrpSpPr/>
                <p:nvPr/>
              </p:nvGrpSpPr>
              <p:grpSpPr>
                <a:xfrm rot="15530705">
                  <a:off x="2284581" y="2639655"/>
                  <a:ext cx="405591" cy="1883879"/>
                  <a:chOff x="1905000" y="1828800"/>
                  <a:chExt cx="762000" cy="2362200"/>
                </a:xfrm>
              </p:grpSpPr>
              <p:sp>
                <p:nvSpPr>
                  <p:cNvPr id="487" name="Oval 486">
                    <a:extLst>
                      <a:ext uri="{FF2B5EF4-FFF2-40B4-BE49-F238E27FC236}">
                        <a16:creationId xmlns:a16="http://schemas.microsoft.com/office/drawing/2014/main" id="{55F72540-94A7-424A-9899-EA164E9D7D5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14">
                    <a:extLst>
                      <a:ext uri="{FF2B5EF4-FFF2-40B4-BE49-F238E27FC236}">
                        <a16:creationId xmlns:a16="http://schemas.microsoft.com/office/drawing/2014/main" id="{AD6594F1-79F0-4ED7-9947-FCE11D20AE2E}"/>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4" name="Group 21">
                <a:extLst>
                  <a:ext uri="{FF2B5EF4-FFF2-40B4-BE49-F238E27FC236}">
                    <a16:creationId xmlns:a16="http://schemas.microsoft.com/office/drawing/2014/main" id="{4544B5AB-20E8-401D-8582-3008C1620F22}"/>
                  </a:ext>
                </a:extLst>
              </p:cNvPr>
              <p:cNvGrpSpPr/>
              <p:nvPr/>
            </p:nvGrpSpPr>
            <p:grpSpPr>
              <a:xfrm rot="2927600">
                <a:off x="1498597" y="881328"/>
                <a:ext cx="1193804" cy="897916"/>
                <a:chOff x="1111998" y="1862460"/>
                <a:chExt cx="2362200" cy="1921930"/>
              </a:xfrm>
            </p:grpSpPr>
            <p:grpSp>
              <p:nvGrpSpPr>
                <p:cNvPr id="475" name="Group 6">
                  <a:extLst>
                    <a:ext uri="{FF2B5EF4-FFF2-40B4-BE49-F238E27FC236}">
                      <a16:creationId xmlns:a16="http://schemas.microsoft.com/office/drawing/2014/main" id="{F0C88638-50BC-411A-A7A9-2E902728EE2E}"/>
                    </a:ext>
                  </a:extLst>
                </p:cNvPr>
                <p:cNvGrpSpPr/>
                <p:nvPr/>
              </p:nvGrpSpPr>
              <p:grpSpPr>
                <a:xfrm rot="17802976">
                  <a:off x="1912098" y="1823816"/>
                  <a:ext cx="762000" cy="2362200"/>
                  <a:chOff x="1905000" y="1828800"/>
                  <a:chExt cx="762000" cy="2362200"/>
                </a:xfrm>
              </p:grpSpPr>
              <p:sp>
                <p:nvSpPr>
                  <p:cNvPr id="482" name="Oval 4">
                    <a:extLst>
                      <a:ext uri="{FF2B5EF4-FFF2-40B4-BE49-F238E27FC236}">
                        <a16:creationId xmlns:a16="http://schemas.microsoft.com/office/drawing/2014/main" id="{4F33C6B0-4B77-493E-86B5-2E6956A672D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482">
                    <a:extLst>
                      <a:ext uri="{FF2B5EF4-FFF2-40B4-BE49-F238E27FC236}">
                        <a16:creationId xmlns:a16="http://schemas.microsoft.com/office/drawing/2014/main" id="{66AD694E-B5CD-4599-9FEF-7C6EAB99FB0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9">
                  <a:extLst>
                    <a:ext uri="{FF2B5EF4-FFF2-40B4-BE49-F238E27FC236}">
                      <a16:creationId xmlns:a16="http://schemas.microsoft.com/office/drawing/2014/main" id="{3FCA94BA-2DCE-427A-8115-8F7109377198}"/>
                    </a:ext>
                  </a:extLst>
                </p:cNvPr>
                <p:cNvGrpSpPr/>
                <p:nvPr/>
              </p:nvGrpSpPr>
              <p:grpSpPr>
                <a:xfrm rot="19123498">
                  <a:off x="2501621" y="1862460"/>
                  <a:ext cx="542170" cy="1782007"/>
                  <a:chOff x="1905000" y="1828800"/>
                  <a:chExt cx="762000" cy="2362200"/>
                </a:xfrm>
              </p:grpSpPr>
              <p:sp>
                <p:nvSpPr>
                  <p:cNvPr id="480" name="Oval 479">
                    <a:extLst>
                      <a:ext uri="{FF2B5EF4-FFF2-40B4-BE49-F238E27FC236}">
                        <a16:creationId xmlns:a16="http://schemas.microsoft.com/office/drawing/2014/main" id="{37048DC3-2DFD-4A96-BBE3-CCD4812A82D7}"/>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0E50444F-98C2-4B47-9661-4F0F1EB52A7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12">
                  <a:extLst>
                    <a:ext uri="{FF2B5EF4-FFF2-40B4-BE49-F238E27FC236}">
                      <a16:creationId xmlns:a16="http://schemas.microsoft.com/office/drawing/2014/main" id="{5FDD493A-8999-4042-B6ED-7E81610EB103}"/>
                    </a:ext>
                  </a:extLst>
                </p:cNvPr>
                <p:cNvGrpSpPr/>
                <p:nvPr/>
              </p:nvGrpSpPr>
              <p:grpSpPr>
                <a:xfrm rot="15530705">
                  <a:off x="2284581" y="2639655"/>
                  <a:ext cx="405591" cy="1883879"/>
                  <a:chOff x="1905000" y="1828800"/>
                  <a:chExt cx="762000" cy="2362200"/>
                </a:xfrm>
              </p:grpSpPr>
              <p:sp>
                <p:nvSpPr>
                  <p:cNvPr id="478" name="Oval 477">
                    <a:extLst>
                      <a:ext uri="{FF2B5EF4-FFF2-40B4-BE49-F238E27FC236}">
                        <a16:creationId xmlns:a16="http://schemas.microsoft.com/office/drawing/2014/main" id="{6B13E316-9705-4C37-8EAB-5B3A678D0F2E}"/>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F4DE744C-5A51-4A08-8387-ED4CB8A8A217}"/>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5" name="Group 31">
                <a:extLst>
                  <a:ext uri="{FF2B5EF4-FFF2-40B4-BE49-F238E27FC236}">
                    <a16:creationId xmlns:a16="http://schemas.microsoft.com/office/drawing/2014/main" id="{A01D4E76-1808-4DC3-A0B5-E08153184359}"/>
                  </a:ext>
                </a:extLst>
              </p:cNvPr>
              <p:cNvGrpSpPr/>
              <p:nvPr/>
            </p:nvGrpSpPr>
            <p:grpSpPr>
              <a:xfrm rot="20238387">
                <a:off x="1346199" y="1643328"/>
                <a:ext cx="1193804" cy="897916"/>
                <a:chOff x="1111998" y="1862460"/>
                <a:chExt cx="2362200" cy="1921930"/>
              </a:xfrm>
            </p:grpSpPr>
            <p:grpSp>
              <p:nvGrpSpPr>
                <p:cNvPr id="466" name="Group 6">
                  <a:extLst>
                    <a:ext uri="{FF2B5EF4-FFF2-40B4-BE49-F238E27FC236}">
                      <a16:creationId xmlns:a16="http://schemas.microsoft.com/office/drawing/2014/main" id="{21B1C5F3-CB2F-4A7E-A0D3-DF333D477912}"/>
                    </a:ext>
                  </a:extLst>
                </p:cNvPr>
                <p:cNvGrpSpPr/>
                <p:nvPr/>
              </p:nvGrpSpPr>
              <p:grpSpPr>
                <a:xfrm rot="17802976">
                  <a:off x="1912098" y="1823816"/>
                  <a:ext cx="762000" cy="2362200"/>
                  <a:chOff x="1905000" y="1828800"/>
                  <a:chExt cx="762000" cy="2362200"/>
                </a:xfrm>
              </p:grpSpPr>
              <p:sp>
                <p:nvSpPr>
                  <p:cNvPr id="473" name="Oval 4">
                    <a:extLst>
                      <a:ext uri="{FF2B5EF4-FFF2-40B4-BE49-F238E27FC236}">
                        <a16:creationId xmlns:a16="http://schemas.microsoft.com/office/drawing/2014/main" id="{3DE39B31-BF2A-4A84-A6B9-FC1244B8C2E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B5066D82-5724-4211-BE69-F9C3205F2C5F}"/>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9">
                  <a:extLst>
                    <a:ext uri="{FF2B5EF4-FFF2-40B4-BE49-F238E27FC236}">
                      <a16:creationId xmlns:a16="http://schemas.microsoft.com/office/drawing/2014/main" id="{BB23E80E-52AA-4906-9E3C-A965D49FCD90}"/>
                    </a:ext>
                  </a:extLst>
                </p:cNvPr>
                <p:cNvGrpSpPr/>
                <p:nvPr/>
              </p:nvGrpSpPr>
              <p:grpSpPr>
                <a:xfrm rot="19123498">
                  <a:off x="2501621" y="1862460"/>
                  <a:ext cx="542170" cy="1782007"/>
                  <a:chOff x="1905000" y="1828800"/>
                  <a:chExt cx="762000" cy="2362200"/>
                </a:xfrm>
              </p:grpSpPr>
              <p:sp>
                <p:nvSpPr>
                  <p:cNvPr id="471" name="Oval 470">
                    <a:extLst>
                      <a:ext uri="{FF2B5EF4-FFF2-40B4-BE49-F238E27FC236}">
                        <a16:creationId xmlns:a16="http://schemas.microsoft.com/office/drawing/2014/main" id="{C130C435-109E-4AD4-A1EB-98972F8B5A1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AF38EB50-383E-4A91-BEE4-7BB2B34565E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12">
                  <a:extLst>
                    <a:ext uri="{FF2B5EF4-FFF2-40B4-BE49-F238E27FC236}">
                      <a16:creationId xmlns:a16="http://schemas.microsoft.com/office/drawing/2014/main" id="{C5D4668B-BD87-482F-AEEA-65E3D1DA6083}"/>
                    </a:ext>
                  </a:extLst>
                </p:cNvPr>
                <p:cNvGrpSpPr/>
                <p:nvPr/>
              </p:nvGrpSpPr>
              <p:grpSpPr>
                <a:xfrm rot="15530705">
                  <a:off x="2284581" y="2639655"/>
                  <a:ext cx="405591" cy="1883879"/>
                  <a:chOff x="1905000" y="1828800"/>
                  <a:chExt cx="762000" cy="2362200"/>
                </a:xfrm>
              </p:grpSpPr>
              <p:sp>
                <p:nvSpPr>
                  <p:cNvPr id="469" name="Oval 468">
                    <a:extLst>
                      <a:ext uri="{FF2B5EF4-FFF2-40B4-BE49-F238E27FC236}">
                        <a16:creationId xmlns:a16="http://schemas.microsoft.com/office/drawing/2014/main" id="{F4455AC5-15BF-476C-81D7-84FDBA16B2B5}"/>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a:extLst>
                      <a:ext uri="{FF2B5EF4-FFF2-40B4-BE49-F238E27FC236}">
                        <a16:creationId xmlns:a16="http://schemas.microsoft.com/office/drawing/2014/main" id="{6946C0E6-7591-4A17-97D3-077134A50EB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0" name="Group 135">
              <a:extLst>
                <a:ext uri="{FF2B5EF4-FFF2-40B4-BE49-F238E27FC236}">
                  <a16:creationId xmlns:a16="http://schemas.microsoft.com/office/drawing/2014/main" id="{37F9277F-3EA8-4558-97D3-4E4E7BFE4829}"/>
                </a:ext>
              </a:extLst>
            </p:cNvPr>
            <p:cNvGrpSpPr/>
            <p:nvPr/>
          </p:nvGrpSpPr>
          <p:grpSpPr>
            <a:xfrm rot="5892673">
              <a:off x="3061159" y="3301846"/>
              <a:ext cx="1528325" cy="1350205"/>
              <a:chOff x="736597" y="733384"/>
              <a:chExt cx="1807860" cy="1807860"/>
            </a:xfrm>
          </p:grpSpPr>
          <p:grpSp>
            <p:nvGrpSpPr>
              <p:cNvPr id="303" name="Group 15">
                <a:extLst>
                  <a:ext uri="{FF2B5EF4-FFF2-40B4-BE49-F238E27FC236}">
                    <a16:creationId xmlns:a16="http://schemas.microsoft.com/office/drawing/2014/main" id="{708F6705-B7EC-4B6E-9582-F60DC839A1F6}"/>
                  </a:ext>
                </a:extLst>
              </p:cNvPr>
              <p:cNvGrpSpPr/>
              <p:nvPr/>
            </p:nvGrpSpPr>
            <p:grpSpPr>
              <a:xfrm rot="20238387">
                <a:off x="736597" y="881328"/>
                <a:ext cx="1193804" cy="897916"/>
                <a:chOff x="1111998" y="1862460"/>
                <a:chExt cx="2362200" cy="1921930"/>
              </a:xfrm>
            </p:grpSpPr>
            <p:grpSp>
              <p:nvGrpSpPr>
                <p:cNvPr id="324" name="Group 6">
                  <a:extLst>
                    <a:ext uri="{FF2B5EF4-FFF2-40B4-BE49-F238E27FC236}">
                      <a16:creationId xmlns:a16="http://schemas.microsoft.com/office/drawing/2014/main" id="{B52FABCC-686B-40CF-AA9E-4504AB6F28B5}"/>
                    </a:ext>
                  </a:extLst>
                </p:cNvPr>
                <p:cNvGrpSpPr/>
                <p:nvPr/>
              </p:nvGrpSpPr>
              <p:grpSpPr>
                <a:xfrm rot="17802976">
                  <a:off x="1912098" y="1823816"/>
                  <a:ext cx="762000" cy="2362200"/>
                  <a:chOff x="1905000" y="1828800"/>
                  <a:chExt cx="762000" cy="2362200"/>
                </a:xfrm>
              </p:grpSpPr>
              <p:sp>
                <p:nvSpPr>
                  <p:cNvPr id="331" name="Oval 4">
                    <a:extLst>
                      <a:ext uri="{FF2B5EF4-FFF2-40B4-BE49-F238E27FC236}">
                        <a16:creationId xmlns:a16="http://schemas.microsoft.com/office/drawing/2014/main" id="{B36F24B8-C75B-4035-BF0D-36499D3F49D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5">
                    <a:extLst>
                      <a:ext uri="{FF2B5EF4-FFF2-40B4-BE49-F238E27FC236}">
                        <a16:creationId xmlns:a16="http://schemas.microsoft.com/office/drawing/2014/main" id="{140D4A97-8238-4259-88E9-837D9969196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9">
                  <a:extLst>
                    <a:ext uri="{FF2B5EF4-FFF2-40B4-BE49-F238E27FC236}">
                      <a16:creationId xmlns:a16="http://schemas.microsoft.com/office/drawing/2014/main" id="{1CD573F0-DB54-4610-AC52-F0DE1C26A0D2}"/>
                    </a:ext>
                  </a:extLst>
                </p:cNvPr>
                <p:cNvGrpSpPr/>
                <p:nvPr/>
              </p:nvGrpSpPr>
              <p:grpSpPr>
                <a:xfrm rot="19123498">
                  <a:off x="2501621" y="1862460"/>
                  <a:ext cx="542170" cy="1782007"/>
                  <a:chOff x="1905000" y="1828800"/>
                  <a:chExt cx="762000" cy="2362200"/>
                </a:xfrm>
              </p:grpSpPr>
              <p:sp>
                <p:nvSpPr>
                  <p:cNvPr id="329" name="Oval 328">
                    <a:extLst>
                      <a:ext uri="{FF2B5EF4-FFF2-40B4-BE49-F238E27FC236}">
                        <a16:creationId xmlns:a16="http://schemas.microsoft.com/office/drawing/2014/main" id="{A27B1541-F6D0-42F9-B0E2-D4535735ACD0}"/>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1DA5FC17-305F-4B76-AFE7-A836CC883540}"/>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6" name="Group 12">
                  <a:extLst>
                    <a:ext uri="{FF2B5EF4-FFF2-40B4-BE49-F238E27FC236}">
                      <a16:creationId xmlns:a16="http://schemas.microsoft.com/office/drawing/2014/main" id="{F7E35F20-677E-435F-8C83-B0CFABF42129}"/>
                    </a:ext>
                  </a:extLst>
                </p:cNvPr>
                <p:cNvGrpSpPr/>
                <p:nvPr/>
              </p:nvGrpSpPr>
              <p:grpSpPr>
                <a:xfrm rot="15530705">
                  <a:off x="2284581" y="2639655"/>
                  <a:ext cx="405591" cy="1883879"/>
                  <a:chOff x="1905000" y="1828800"/>
                  <a:chExt cx="762000" cy="2362200"/>
                </a:xfrm>
              </p:grpSpPr>
              <p:sp>
                <p:nvSpPr>
                  <p:cNvPr id="327" name="Oval 326">
                    <a:extLst>
                      <a:ext uri="{FF2B5EF4-FFF2-40B4-BE49-F238E27FC236}">
                        <a16:creationId xmlns:a16="http://schemas.microsoft.com/office/drawing/2014/main" id="{00E3250D-4DF0-42D8-ADC1-51C1EE21659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14">
                    <a:extLst>
                      <a:ext uri="{FF2B5EF4-FFF2-40B4-BE49-F238E27FC236}">
                        <a16:creationId xmlns:a16="http://schemas.microsoft.com/office/drawing/2014/main" id="{A0DE767A-026E-4E2A-860C-316AA076AD75}"/>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4" name="Group 21">
                <a:extLst>
                  <a:ext uri="{FF2B5EF4-FFF2-40B4-BE49-F238E27FC236}">
                    <a16:creationId xmlns:a16="http://schemas.microsoft.com/office/drawing/2014/main" id="{7D7BB9EC-2684-4A34-BFD1-7622EE82B7E8}"/>
                  </a:ext>
                </a:extLst>
              </p:cNvPr>
              <p:cNvGrpSpPr/>
              <p:nvPr/>
            </p:nvGrpSpPr>
            <p:grpSpPr>
              <a:xfrm rot="2927600">
                <a:off x="1498597" y="881328"/>
                <a:ext cx="1193804" cy="897916"/>
                <a:chOff x="1111998" y="1862460"/>
                <a:chExt cx="2362200" cy="1921930"/>
              </a:xfrm>
            </p:grpSpPr>
            <p:grpSp>
              <p:nvGrpSpPr>
                <p:cNvPr id="315" name="Group 6">
                  <a:extLst>
                    <a:ext uri="{FF2B5EF4-FFF2-40B4-BE49-F238E27FC236}">
                      <a16:creationId xmlns:a16="http://schemas.microsoft.com/office/drawing/2014/main" id="{E55F2617-7D27-44D5-B91A-F66F1A2C8387}"/>
                    </a:ext>
                  </a:extLst>
                </p:cNvPr>
                <p:cNvGrpSpPr/>
                <p:nvPr/>
              </p:nvGrpSpPr>
              <p:grpSpPr>
                <a:xfrm rot="17802976">
                  <a:off x="1912098" y="1823816"/>
                  <a:ext cx="762000" cy="2362200"/>
                  <a:chOff x="1905000" y="1828800"/>
                  <a:chExt cx="762000" cy="2362200"/>
                </a:xfrm>
              </p:grpSpPr>
              <p:sp>
                <p:nvSpPr>
                  <p:cNvPr id="322" name="Oval 4">
                    <a:extLst>
                      <a:ext uri="{FF2B5EF4-FFF2-40B4-BE49-F238E27FC236}">
                        <a16:creationId xmlns:a16="http://schemas.microsoft.com/office/drawing/2014/main" id="{E3B9702F-A463-4A82-9989-06436DCFE904}"/>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3D3B7678-C0F4-4D80-AA61-B882E93DA80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9">
                  <a:extLst>
                    <a:ext uri="{FF2B5EF4-FFF2-40B4-BE49-F238E27FC236}">
                      <a16:creationId xmlns:a16="http://schemas.microsoft.com/office/drawing/2014/main" id="{73AEB093-E947-4697-B7A7-1E17BC5108F2}"/>
                    </a:ext>
                  </a:extLst>
                </p:cNvPr>
                <p:cNvGrpSpPr/>
                <p:nvPr/>
              </p:nvGrpSpPr>
              <p:grpSpPr>
                <a:xfrm rot="19123498">
                  <a:off x="2501621" y="1862460"/>
                  <a:ext cx="542170" cy="1782007"/>
                  <a:chOff x="1905000" y="1828800"/>
                  <a:chExt cx="762000" cy="2362200"/>
                </a:xfrm>
              </p:grpSpPr>
              <p:sp>
                <p:nvSpPr>
                  <p:cNvPr id="320" name="Oval 319">
                    <a:extLst>
                      <a:ext uri="{FF2B5EF4-FFF2-40B4-BE49-F238E27FC236}">
                        <a16:creationId xmlns:a16="http://schemas.microsoft.com/office/drawing/2014/main" id="{2123B86C-4E91-42C0-9638-5E12F1836E05}"/>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96F85E00-E27C-46FA-9352-9EA8148944EC}"/>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7" name="Group 12">
                  <a:extLst>
                    <a:ext uri="{FF2B5EF4-FFF2-40B4-BE49-F238E27FC236}">
                      <a16:creationId xmlns:a16="http://schemas.microsoft.com/office/drawing/2014/main" id="{C927E121-18F4-49F9-BFF2-990287F32E12}"/>
                    </a:ext>
                  </a:extLst>
                </p:cNvPr>
                <p:cNvGrpSpPr/>
                <p:nvPr/>
              </p:nvGrpSpPr>
              <p:grpSpPr>
                <a:xfrm rot="15530705">
                  <a:off x="2284581" y="2639655"/>
                  <a:ext cx="405591" cy="1883879"/>
                  <a:chOff x="1905000" y="1828800"/>
                  <a:chExt cx="762000" cy="2362200"/>
                </a:xfrm>
              </p:grpSpPr>
              <p:sp>
                <p:nvSpPr>
                  <p:cNvPr id="318" name="Oval 317">
                    <a:extLst>
                      <a:ext uri="{FF2B5EF4-FFF2-40B4-BE49-F238E27FC236}">
                        <a16:creationId xmlns:a16="http://schemas.microsoft.com/office/drawing/2014/main" id="{136AECC3-90A0-4E9C-9F38-B9EEF2406CC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6606F94E-5F8C-4847-BC0F-1E0C87BDEFC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5" name="Group 31">
                <a:extLst>
                  <a:ext uri="{FF2B5EF4-FFF2-40B4-BE49-F238E27FC236}">
                    <a16:creationId xmlns:a16="http://schemas.microsoft.com/office/drawing/2014/main" id="{B03CC20E-631F-4232-B879-52C160C736DB}"/>
                  </a:ext>
                </a:extLst>
              </p:cNvPr>
              <p:cNvGrpSpPr/>
              <p:nvPr/>
            </p:nvGrpSpPr>
            <p:grpSpPr>
              <a:xfrm rot="20238387">
                <a:off x="1346199" y="1643328"/>
                <a:ext cx="1193804" cy="897916"/>
                <a:chOff x="1111998" y="1862460"/>
                <a:chExt cx="2362200" cy="1921930"/>
              </a:xfrm>
            </p:grpSpPr>
            <p:grpSp>
              <p:nvGrpSpPr>
                <p:cNvPr id="306" name="Group 6">
                  <a:extLst>
                    <a:ext uri="{FF2B5EF4-FFF2-40B4-BE49-F238E27FC236}">
                      <a16:creationId xmlns:a16="http://schemas.microsoft.com/office/drawing/2014/main" id="{03CD6253-731B-4075-AE3C-D4A47D9082FA}"/>
                    </a:ext>
                  </a:extLst>
                </p:cNvPr>
                <p:cNvGrpSpPr/>
                <p:nvPr/>
              </p:nvGrpSpPr>
              <p:grpSpPr>
                <a:xfrm rot="17802976">
                  <a:off x="1912098" y="1823816"/>
                  <a:ext cx="762000" cy="2362200"/>
                  <a:chOff x="1905000" y="1828800"/>
                  <a:chExt cx="762000" cy="2362200"/>
                </a:xfrm>
              </p:grpSpPr>
              <p:sp>
                <p:nvSpPr>
                  <p:cNvPr id="313" name="Oval 4">
                    <a:extLst>
                      <a:ext uri="{FF2B5EF4-FFF2-40B4-BE49-F238E27FC236}">
                        <a16:creationId xmlns:a16="http://schemas.microsoft.com/office/drawing/2014/main" id="{EF763284-1D4C-45A6-BC52-35E68B65067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A55D6169-5D78-4DB2-907D-00072E09F5B8}"/>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9">
                  <a:extLst>
                    <a:ext uri="{FF2B5EF4-FFF2-40B4-BE49-F238E27FC236}">
                      <a16:creationId xmlns:a16="http://schemas.microsoft.com/office/drawing/2014/main" id="{1CDC250A-764F-4CF5-ACC5-7DD30048FAA8}"/>
                    </a:ext>
                  </a:extLst>
                </p:cNvPr>
                <p:cNvGrpSpPr/>
                <p:nvPr/>
              </p:nvGrpSpPr>
              <p:grpSpPr>
                <a:xfrm rot="19123498">
                  <a:off x="2501621" y="1862460"/>
                  <a:ext cx="542170" cy="1782007"/>
                  <a:chOff x="1905000" y="1828800"/>
                  <a:chExt cx="762000" cy="2362200"/>
                </a:xfrm>
              </p:grpSpPr>
              <p:sp>
                <p:nvSpPr>
                  <p:cNvPr id="311" name="Oval 310">
                    <a:extLst>
                      <a:ext uri="{FF2B5EF4-FFF2-40B4-BE49-F238E27FC236}">
                        <a16:creationId xmlns:a16="http://schemas.microsoft.com/office/drawing/2014/main" id="{87B552A6-A5EC-422D-A911-40D8B2251916}"/>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a:extLst>
                      <a:ext uri="{FF2B5EF4-FFF2-40B4-BE49-F238E27FC236}">
                        <a16:creationId xmlns:a16="http://schemas.microsoft.com/office/drawing/2014/main" id="{28579734-EAAE-4034-98AD-1A08ECC22A9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12">
                  <a:extLst>
                    <a:ext uri="{FF2B5EF4-FFF2-40B4-BE49-F238E27FC236}">
                      <a16:creationId xmlns:a16="http://schemas.microsoft.com/office/drawing/2014/main" id="{C3A7FA2C-B361-4CAF-B4BC-590285B39C0E}"/>
                    </a:ext>
                  </a:extLst>
                </p:cNvPr>
                <p:cNvGrpSpPr/>
                <p:nvPr/>
              </p:nvGrpSpPr>
              <p:grpSpPr>
                <a:xfrm rot="15530705">
                  <a:off x="2284581" y="2639655"/>
                  <a:ext cx="405591" cy="1883879"/>
                  <a:chOff x="1905000" y="1828800"/>
                  <a:chExt cx="762000" cy="2362200"/>
                </a:xfrm>
              </p:grpSpPr>
              <p:sp>
                <p:nvSpPr>
                  <p:cNvPr id="309" name="Oval 308">
                    <a:extLst>
                      <a:ext uri="{FF2B5EF4-FFF2-40B4-BE49-F238E27FC236}">
                        <a16:creationId xmlns:a16="http://schemas.microsoft.com/office/drawing/2014/main" id="{F86A6FC4-7F36-41E1-AB98-BB822578F542}"/>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2AA2067-588B-4898-8B24-200E0AF6FAEB}"/>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1" name="Group 166">
              <a:extLst>
                <a:ext uri="{FF2B5EF4-FFF2-40B4-BE49-F238E27FC236}">
                  <a16:creationId xmlns:a16="http://schemas.microsoft.com/office/drawing/2014/main" id="{C9C00DA7-701F-4A72-B574-FD139699A4F8}"/>
                </a:ext>
              </a:extLst>
            </p:cNvPr>
            <p:cNvGrpSpPr/>
            <p:nvPr/>
          </p:nvGrpSpPr>
          <p:grpSpPr>
            <a:xfrm rot="20555714" flipH="1">
              <a:off x="3652811" y="2791157"/>
              <a:ext cx="1586260" cy="1364114"/>
              <a:chOff x="736597" y="733384"/>
              <a:chExt cx="1807860" cy="1807860"/>
            </a:xfrm>
          </p:grpSpPr>
          <p:grpSp>
            <p:nvGrpSpPr>
              <p:cNvPr id="273" name="Group 15">
                <a:extLst>
                  <a:ext uri="{FF2B5EF4-FFF2-40B4-BE49-F238E27FC236}">
                    <a16:creationId xmlns:a16="http://schemas.microsoft.com/office/drawing/2014/main" id="{9D88CC49-B850-4212-85D8-A25B4F6A0C28}"/>
                  </a:ext>
                </a:extLst>
              </p:cNvPr>
              <p:cNvGrpSpPr/>
              <p:nvPr/>
            </p:nvGrpSpPr>
            <p:grpSpPr>
              <a:xfrm rot="20238387">
                <a:off x="736597" y="881328"/>
                <a:ext cx="1193804" cy="897916"/>
                <a:chOff x="1111998" y="1862460"/>
                <a:chExt cx="2362200" cy="1921930"/>
              </a:xfrm>
            </p:grpSpPr>
            <p:grpSp>
              <p:nvGrpSpPr>
                <p:cNvPr id="294" name="Group 6">
                  <a:extLst>
                    <a:ext uri="{FF2B5EF4-FFF2-40B4-BE49-F238E27FC236}">
                      <a16:creationId xmlns:a16="http://schemas.microsoft.com/office/drawing/2014/main" id="{56D1F9F1-172D-42F2-BAA6-DC0B9F36963C}"/>
                    </a:ext>
                  </a:extLst>
                </p:cNvPr>
                <p:cNvGrpSpPr/>
                <p:nvPr/>
              </p:nvGrpSpPr>
              <p:grpSpPr>
                <a:xfrm rot="17802976">
                  <a:off x="1912098" y="1823816"/>
                  <a:ext cx="762000" cy="2362200"/>
                  <a:chOff x="1905000" y="1828800"/>
                  <a:chExt cx="762000" cy="2362200"/>
                </a:xfrm>
              </p:grpSpPr>
              <p:sp>
                <p:nvSpPr>
                  <p:cNvPr id="301" name="Oval 4">
                    <a:extLst>
                      <a:ext uri="{FF2B5EF4-FFF2-40B4-BE49-F238E27FC236}">
                        <a16:creationId xmlns:a16="http://schemas.microsoft.com/office/drawing/2014/main" id="{BDFC76D9-7D58-4FB0-955E-D337489EA62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5">
                    <a:extLst>
                      <a:ext uri="{FF2B5EF4-FFF2-40B4-BE49-F238E27FC236}">
                        <a16:creationId xmlns:a16="http://schemas.microsoft.com/office/drawing/2014/main" id="{B3B6F5D2-8DB1-40AE-BEE1-DBA83EAF819F}"/>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9">
                  <a:extLst>
                    <a:ext uri="{FF2B5EF4-FFF2-40B4-BE49-F238E27FC236}">
                      <a16:creationId xmlns:a16="http://schemas.microsoft.com/office/drawing/2014/main" id="{016C5323-BE85-43AB-9E81-AA3097156D81}"/>
                    </a:ext>
                  </a:extLst>
                </p:cNvPr>
                <p:cNvGrpSpPr/>
                <p:nvPr/>
              </p:nvGrpSpPr>
              <p:grpSpPr>
                <a:xfrm rot="19123498">
                  <a:off x="2501621" y="1862460"/>
                  <a:ext cx="542170" cy="1782007"/>
                  <a:chOff x="1905000" y="1828800"/>
                  <a:chExt cx="762000" cy="2362200"/>
                </a:xfrm>
              </p:grpSpPr>
              <p:sp>
                <p:nvSpPr>
                  <p:cNvPr id="299" name="Oval 298">
                    <a:extLst>
                      <a:ext uri="{FF2B5EF4-FFF2-40B4-BE49-F238E27FC236}">
                        <a16:creationId xmlns:a16="http://schemas.microsoft.com/office/drawing/2014/main" id="{E781913C-F8CD-4AC5-8449-05F8D6F7A044}"/>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4E03E65C-CACF-4756-9525-5CC2BEDA2AA7}"/>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12">
                  <a:extLst>
                    <a:ext uri="{FF2B5EF4-FFF2-40B4-BE49-F238E27FC236}">
                      <a16:creationId xmlns:a16="http://schemas.microsoft.com/office/drawing/2014/main" id="{701E9CB9-B7EE-4687-A5ED-092837C75894}"/>
                    </a:ext>
                  </a:extLst>
                </p:cNvPr>
                <p:cNvGrpSpPr/>
                <p:nvPr/>
              </p:nvGrpSpPr>
              <p:grpSpPr>
                <a:xfrm rot="15530705">
                  <a:off x="2284581" y="2639655"/>
                  <a:ext cx="405591" cy="1883879"/>
                  <a:chOff x="1905000" y="1828800"/>
                  <a:chExt cx="762000" cy="2362200"/>
                </a:xfrm>
              </p:grpSpPr>
              <p:sp>
                <p:nvSpPr>
                  <p:cNvPr id="297" name="Oval 296">
                    <a:extLst>
                      <a:ext uri="{FF2B5EF4-FFF2-40B4-BE49-F238E27FC236}">
                        <a16:creationId xmlns:a16="http://schemas.microsoft.com/office/drawing/2014/main" id="{03AE1B1E-7ADC-4E2A-80FC-9DE47D8FED01}"/>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14">
                    <a:extLst>
                      <a:ext uri="{FF2B5EF4-FFF2-40B4-BE49-F238E27FC236}">
                        <a16:creationId xmlns:a16="http://schemas.microsoft.com/office/drawing/2014/main" id="{2901E9B2-D558-4F99-B9B9-2E9544A04FF3}"/>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4" name="Group 21">
                <a:extLst>
                  <a:ext uri="{FF2B5EF4-FFF2-40B4-BE49-F238E27FC236}">
                    <a16:creationId xmlns:a16="http://schemas.microsoft.com/office/drawing/2014/main" id="{7C02D96A-A845-42B1-B31B-528F0D3AD186}"/>
                  </a:ext>
                </a:extLst>
              </p:cNvPr>
              <p:cNvGrpSpPr/>
              <p:nvPr/>
            </p:nvGrpSpPr>
            <p:grpSpPr>
              <a:xfrm rot="2927600">
                <a:off x="1498597" y="881328"/>
                <a:ext cx="1193804" cy="897916"/>
                <a:chOff x="1111998" y="1862460"/>
                <a:chExt cx="2362200" cy="1921930"/>
              </a:xfrm>
            </p:grpSpPr>
            <p:grpSp>
              <p:nvGrpSpPr>
                <p:cNvPr id="285" name="Group 6">
                  <a:extLst>
                    <a:ext uri="{FF2B5EF4-FFF2-40B4-BE49-F238E27FC236}">
                      <a16:creationId xmlns:a16="http://schemas.microsoft.com/office/drawing/2014/main" id="{22187BEA-EAD0-4536-B0B2-CDEEE757B80A}"/>
                    </a:ext>
                  </a:extLst>
                </p:cNvPr>
                <p:cNvGrpSpPr/>
                <p:nvPr/>
              </p:nvGrpSpPr>
              <p:grpSpPr>
                <a:xfrm rot="17802976">
                  <a:off x="1912098" y="1823816"/>
                  <a:ext cx="762000" cy="2362200"/>
                  <a:chOff x="1905000" y="1828800"/>
                  <a:chExt cx="762000" cy="2362200"/>
                </a:xfrm>
              </p:grpSpPr>
              <p:sp>
                <p:nvSpPr>
                  <p:cNvPr id="292" name="Oval 4">
                    <a:extLst>
                      <a:ext uri="{FF2B5EF4-FFF2-40B4-BE49-F238E27FC236}">
                        <a16:creationId xmlns:a16="http://schemas.microsoft.com/office/drawing/2014/main" id="{01818ABA-0E41-4837-B574-FA8C96398CB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12D3A191-E362-4566-BE64-116A0FC99808}"/>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9">
                  <a:extLst>
                    <a:ext uri="{FF2B5EF4-FFF2-40B4-BE49-F238E27FC236}">
                      <a16:creationId xmlns:a16="http://schemas.microsoft.com/office/drawing/2014/main" id="{DD517B8B-8582-40D4-A1D4-23D17D6AC6BE}"/>
                    </a:ext>
                  </a:extLst>
                </p:cNvPr>
                <p:cNvGrpSpPr/>
                <p:nvPr/>
              </p:nvGrpSpPr>
              <p:grpSpPr>
                <a:xfrm rot="19123498">
                  <a:off x="2501621" y="1862460"/>
                  <a:ext cx="542170" cy="1782007"/>
                  <a:chOff x="1905000" y="1828800"/>
                  <a:chExt cx="762000" cy="2362200"/>
                </a:xfrm>
              </p:grpSpPr>
              <p:sp>
                <p:nvSpPr>
                  <p:cNvPr id="290" name="Oval 289">
                    <a:extLst>
                      <a:ext uri="{FF2B5EF4-FFF2-40B4-BE49-F238E27FC236}">
                        <a16:creationId xmlns:a16="http://schemas.microsoft.com/office/drawing/2014/main" id="{2CD08BF6-27BF-4DA5-A3B4-FF8976F7F6A3}"/>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D96B6975-AB56-4677-8790-550F685038B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12">
                  <a:extLst>
                    <a:ext uri="{FF2B5EF4-FFF2-40B4-BE49-F238E27FC236}">
                      <a16:creationId xmlns:a16="http://schemas.microsoft.com/office/drawing/2014/main" id="{378CC3D2-D673-40C1-955F-A5D2B01AA2CC}"/>
                    </a:ext>
                  </a:extLst>
                </p:cNvPr>
                <p:cNvGrpSpPr/>
                <p:nvPr/>
              </p:nvGrpSpPr>
              <p:grpSpPr>
                <a:xfrm rot="15530705">
                  <a:off x="2284581" y="2639655"/>
                  <a:ext cx="405591" cy="1883879"/>
                  <a:chOff x="1905000" y="1828800"/>
                  <a:chExt cx="762000" cy="2362200"/>
                </a:xfrm>
              </p:grpSpPr>
              <p:sp>
                <p:nvSpPr>
                  <p:cNvPr id="288" name="Oval 287">
                    <a:extLst>
                      <a:ext uri="{FF2B5EF4-FFF2-40B4-BE49-F238E27FC236}">
                        <a16:creationId xmlns:a16="http://schemas.microsoft.com/office/drawing/2014/main" id="{CC8F4D47-8292-4F0A-A705-F6F1F63C5DDB}"/>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8233CBAD-B4A9-45AB-A4DC-652636932FF4}"/>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5" name="Group 31">
                <a:extLst>
                  <a:ext uri="{FF2B5EF4-FFF2-40B4-BE49-F238E27FC236}">
                    <a16:creationId xmlns:a16="http://schemas.microsoft.com/office/drawing/2014/main" id="{32F2F468-7605-4564-897F-8593F77A711C}"/>
                  </a:ext>
                </a:extLst>
              </p:cNvPr>
              <p:cNvGrpSpPr/>
              <p:nvPr/>
            </p:nvGrpSpPr>
            <p:grpSpPr>
              <a:xfrm rot="20238387">
                <a:off x="1346199" y="1643328"/>
                <a:ext cx="1193804" cy="897916"/>
                <a:chOff x="1111998" y="1862460"/>
                <a:chExt cx="2362200" cy="1921930"/>
              </a:xfrm>
            </p:grpSpPr>
            <p:grpSp>
              <p:nvGrpSpPr>
                <p:cNvPr id="276" name="Group 6">
                  <a:extLst>
                    <a:ext uri="{FF2B5EF4-FFF2-40B4-BE49-F238E27FC236}">
                      <a16:creationId xmlns:a16="http://schemas.microsoft.com/office/drawing/2014/main" id="{23EDE4C3-565D-460F-B22F-2655BD1A3DB4}"/>
                    </a:ext>
                  </a:extLst>
                </p:cNvPr>
                <p:cNvGrpSpPr/>
                <p:nvPr/>
              </p:nvGrpSpPr>
              <p:grpSpPr>
                <a:xfrm rot="17802976">
                  <a:off x="1912098" y="1823816"/>
                  <a:ext cx="762000" cy="2362200"/>
                  <a:chOff x="1905000" y="1828800"/>
                  <a:chExt cx="762000" cy="2362200"/>
                </a:xfrm>
              </p:grpSpPr>
              <p:sp>
                <p:nvSpPr>
                  <p:cNvPr id="283" name="Oval 4">
                    <a:extLst>
                      <a:ext uri="{FF2B5EF4-FFF2-40B4-BE49-F238E27FC236}">
                        <a16:creationId xmlns:a16="http://schemas.microsoft.com/office/drawing/2014/main" id="{C81D2874-26E1-4151-BE8C-6B9A97C130C5}"/>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9C73F17B-43CF-405A-AE06-5079A16E6F09}"/>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9">
                  <a:extLst>
                    <a:ext uri="{FF2B5EF4-FFF2-40B4-BE49-F238E27FC236}">
                      <a16:creationId xmlns:a16="http://schemas.microsoft.com/office/drawing/2014/main" id="{7F943867-E491-49B7-8A35-411493FE4006}"/>
                    </a:ext>
                  </a:extLst>
                </p:cNvPr>
                <p:cNvGrpSpPr/>
                <p:nvPr/>
              </p:nvGrpSpPr>
              <p:grpSpPr>
                <a:xfrm rot="19123498">
                  <a:off x="2501621" y="1862460"/>
                  <a:ext cx="542170" cy="1782007"/>
                  <a:chOff x="1905000" y="1828800"/>
                  <a:chExt cx="762000" cy="2362200"/>
                </a:xfrm>
              </p:grpSpPr>
              <p:sp>
                <p:nvSpPr>
                  <p:cNvPr id="281" name="Oval 280">
                    <a:extLst>
                      <a:ext uri="{FF2B5EF4-FFF2-40B4-BE49-F238E27FC236}">
                        <a16:creationId xmlns:a16="http://schemas.microsoft.com/office/drawing/2014/main" id="{EA1B689C-BAEB-430A-82A5-9EE0BA96EC1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28E22D90-00F2-4B94-AF53-8AA25811AED6}"/>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12">
                  <a:extLst>
                    <a:ext uri="{FF2B5EF4-FFF2-40B4-BE49-F238E27FC236}">
                      <a16:creationId xmlns:a16="http://schemas.microsoft.com/office/drawing/2014/main" id="{28F25748-222E-4F66-9705-FA04B9654684}"/>
                    </a:ext>
                  </a:extLst>
                </p:cNvPr>
                <p:cNvGrpSpPr/>
                <p:nvPr/>
              </p:nvGrpSpPr>
              <p:grpSpPr>
                <a:xfrm rot="15530705">
                  <a:off x="2284581" y="2639655"/>
                  <a:ext cx="405591" cy="1883879"/>
                  <a:chOff x="1905000" y="1828800"/>
                  <a:chExt cx="762000" cy="2362200"/>
                </a:xfrm>
              </p:grpSpPr>
              <p:sp>
                <p:nvSpPr>
                  <p:cNvPr id="279" name="Oval 278">
                    <a:extLst>
                      <a:ext uri="{FF2B5EF4-FFF2-40B4-BE49-F238E27FC236}">
                        <a16:creationId xmlns:a16="http://schemas.microsoft.com/office/drawing/2014/main" id="{8084B079-C1C3-442C-AE6F-7CF2425F273C}"/>
                      </a:ext>
                    </a:extLst>
                  </p:cNvPr>
                  <p:cNvSpPr/>
                  <p:nvPr/>
                </p:nvSpPr>
                <p:spPr>
                  <a:xfrm>
                    <a:off x="1905000" y="1828800"/>
                    <a:ext cx="762000" cy="2362200"/>
                  </a:xfrm>
                  <a:prstGeom prst="ellipse">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3359ED4B-C7A9-42C8-9274-45421661CF3A}"/>
                      </a:ext>
                    </a:extLst>
                  </p:cNvPr>
                  <p:cNvSpPr/>
                  <p:nvPr/>
                </p:nvSpPr>
                <p:spPr>
                  <a:xfrm>
                    <a:off x="2209800" y="1905000"/>
                    <a:ext cx="76200" cy="2133600"/>
                  </a:xfrm>
                  <a:prstGeom prst="ellipse">
                    <a:avLst/>
                  </a:prstGeom>
                  <a:solidFill>
                    <a:srgbClr val="F6ED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62" name="Double Wave 261">
              <a:extLst>
                <a:ext uri="{FF2B5EF4-FFF2-40B4-BE49-F238E27FC236}">
                  <a16:creationId xmlns:a16="http://schemas.microsoft.com/office/drawing/2014/main" id="{4988FBE8-A654-439C-8ED9-41D52F6D8B90}"/>
                </a:ext>
              </a:extLst>
            </p:cNvPr>
            <p:cNvSpPr/>
            <p:nvPr/>
          </p:nvSpPr>
          <p:spPr>
            <a:xfrm>
              <a:off x="1447800" y="66294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ouble Wave 262">
              <a:extLst>
                <a:ext uri="{FF2B5EF4-FFF2-40B4-BE49-F238E27FC236}">
                  <a16:creationId xmlns:a16="http://schemas.microsoft.com/office/drawing/2014/main" id="{AA850DFE-5BB3-4A0C-91A4-839B94EAF542}"/>
                </a:ext>
              </a:extLst>
            </p:cNvPr>
            <p:cNvSpPr/>
            <p:nvPr/>
          </p:nvSpPr>
          <p:spPr>
            <a:xfrm>
              <a:off x="2286000" y="655320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5AF81EE0-7F15-406B-B94B-696998212890}"/>
                </a:ext>
              </a:extLst>
            </p:cNvPr>
            <p:cNvSpPr/>
            <p:nvPr/>
          </p:nvSpPr>
          <p:spPr>
            <a:xfrm rot="672509" flipV="1">
              <a:off x="1600200" y="426720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4FC3DB94-4831-4DBD-8C97-DB59A1A355A8}"/>
                </a:ext>
              </a:extLst>
            </p:cNvPr>
            <p:cNvSpPr/>
            <p:nvPr/>
          </p:nvSpPr>
          <p:spPr>
            <a:xfrm rot="1677072" flipV="1">
              <a:off x="3517105" y="44477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FC337BF4-AAEB-4B15-8101-286AC8ED9AE8}"/>
                </a:ext>
              </a:extLst>
            </p:cNvPr>
            <p:cNvSpPr/>
            <p:nvPr/>
          </p:nvSpPr>
          <p:spPr>
            <a:xfrm rot="20438730" flipV="1">
              <a:off x="3136105" y="4523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8F62E454-E6E1-4CFC-8605-DDEF94E153D5}"/>
                </a:ext>
              </a:extLst>
            </p:cNvPr>
            <p:cNvSpPr/>
            <p:nvPr/>
          </p:nvSpPr>
          <p:spPr>
            <a:xfrm rot="2774148" flipV="1">
              <a:off x="1916906" y="4523969"/>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89013FC2-DA21-4290-A0AE-173EC5A1EE28}"/>
                </a:ext>
              </a:extLst>
            </p:cNvPr>
            <p:cNvSpPr/>
            <p:nvPr/>
          </p:nvSpPr>
          <p:spPr>
            <a:xfrm rot="21203502" flipV="1">
              <a:off x="1684156" y="4436632"/>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932E0203-EBB0-47E0-AB3A-A5CF2906DB4D}"/>
                </a:ext>
              </a:extLst>
            </p:cNvPr>
            <p:cNvSpPr/>
            <p:nvPr/>
          </p:nvSpPr>
          <p:spPr>
            <a:xfrm rot="672509" flipV="1">
              <a:off x="2907505" y="39905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AEF0A33D-5921-4882-BCC9-65C61460A98B}"/>
                </a:ext>
              </a:extLst>
            </p:cNvPr>
            <p:cNvSpPr/>
            <p:nvPr/>
          </p:nvSpPr>
          <p:spPr>
            <a:xfrm rot="2578358" flipV="1">
              <a:off x="2601850" y="3893437"/>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a:extLst>
                <a:ext uri="{FF2B5EF4-FFF2-40B4-BE49-F238E27FC236}">
                  <a16:creationId xmlns:a16="http://schemas.microsoft.com/office/drawing/2014/main" id="{AF800E95-D86B-4F0A-BAB7-25E11A8976E9}"/>
                </a:ext>
              </a:extLst>
            </p:cNvPr>
            <p:cNvSpPr/>
            <p:nvPr/>
          </p:nvSpPr>
          <p:spPr>
            <a:xfrm rot="672509" flipV="1">
              <a:off x="2221704"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95B32C42-8CC7-433D-B52B-D0D5CCDC422D}"/>
                </a:ext>
              </a:extLst>
            </p:cNvPr>
            <p:cNvSpPr/>
            <p:nvPr/>
          </p:nvSpPr>
          <p:spPr>
            <a:xfrm rot="20012650" flipV="1">
              <a:off x="1993106" y="6428970"/>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3" name="Group 642">
            <a:extLst>
              <a:ext uri="{FF2B5EF4-FFF2-40B4-BE49-F238E27FC236}">
                <a16:creationId xmlns:a16="http://schemas.microsoft.com/office/drawing/2014/main" id="{C80021A1-4D70-433C-AFB2-1C192D437EAA}"/>
              </a:ext>
            </a:extLst>
          </p:cNvPr>
          <p:cNvGrpSpPr/>
          <p:nvPr/>
        </p:nvGrpSpPr>
        <p:grpSpPr>
          <a:xfrm>
            <a:off x="5039764" y="2082665"/>
            <a:ext cx="1295751" cy="1147935"/>
            <a:chOff x="2811450" y="4355970"/>
            <a:chExt cx="2514600" cy="2227740"/>
          </a:xfrm>
        </p:grpSpPr>
        <p:sp>
          <p:nvSpPr>
            <p:cNvPr id="644" name="Double Wave 643">
              <a:extLst>
                <a:ext uri="{FF2B5EF4-FFF2-40B4-BE49-F238E27FC236}">
                  <a16:creationId xmlns:a16="http://schemas.microsoft.com/office/drawing/2014/main" id="{FDF9BA89-6E0D-4259-BB18-758488A6D6F9}"/>
                </a:ext>
              </a:extLst>
            </p:cNvPr>
            <p:cNvSpPr/>
            <p:nvPr/>
          </p:nvSpPr>
          <p:spPr>
            <a:xfrm rot="16200000">
              <a:off x="3462944" y="5406404"/>
              <a:ext cx="1592611"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Double Wave 644">
              <a:extLst>
                <a:ext uri="{FF2B5EF4-FFF2-40B4-BE49-F238E27FC236}">
                  <a16:creationId xmlns:a16="http://schemas.microsoft.com/office/drawing/2014/main" id="{D070DA0C-857B-490B-8CDA-DF9DE6E0C98B}"/>
                </a:ext>
              </a:extLst>
            </p:cNvPr>
            <p:cNvSpPr/>
            <p:nvPr/>
          </p:nvSpPr>
          <p:spPr>
            <a:xfrm rot="15202940">
              <a:off x="2817525" y="5250440"/>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D57F7724-42DD-4AC4-9CE2-A47B12E6A45C}"/>
                </a:ext>
              </a:extLst>
            </p:cNvPr>
            <p:cNvSpPr/>
            <p:nvPr/>
          </p:nvSpPr>
          <p:spPr>
            <a:xfrm>
              <a:off x="4106850" y="4907310"/>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B44AEB2B-9212-46E1-A776-63BE587131C4}"/>
                </a:ext>
              </a:extLst>
            </p:cNvPr>
            <p:cNvSpPr/>
            <p:nvPr/>
          </p:nvSpPr>
          <p:spPr>
            <a:xfrm>
              <a:off x="3954450" y="5669310"/>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Double Wave 647">
              <a:extLst>
                <a:ext uri="{FF2B5EF4-FFF2-40B4-BE49-F238E27FC236}">
                  <a16:creationId xmlns:a16="http://schemas.microsoft.com/office/drawing/2014/main" id="{976A7946-7EEB-4842-BD31-2E81FA4B5C96}"/>
                </a:ext>
              </a:extLst>
            </p:cNvPr>
            <p:cNvSpPr/>
            <p:nvPr/>
          </p:nvSpPr>
          <p:spPr>
            <a:xfrm>
              <a:off x="2811450" y="643131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Double Wave 648">
              <a:extLst>
                <a:ext uri="{FF2B5EF4-FFF2-40B4-BE49-F238E27FC236}">
                  <a16:creationId xmlns:a16="http://schemas.microsoft.com/office/drawing/2014/main" id="{F40E6080-D0C5-46A6-B285-9B7BC396D2B7}"/>
                </a:ext>
              </a:extLst>
            </p:cNvPr>
            <p:cNvSpPr/>
            <p:nvPr/>
          </p:nvSpPr>
          <p:spPr>
            <a:xfrm>
              <a:off x="3649650" y="6355110"/>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0" name="Group 649">
            <a:extLst>
              <a:ext uri="{FF2B5EF4-FFF2-40B4-BE49-F238E27FC236}">
                <a16:creationId xmlns:a16="http://schemas.microsoft.com/office/drawing/2014/main" id="{DC400891-3AA5-41B8-9ECE-2188DE805127}"/>
              </a:ext>
            </a:extLst>
          </p:cNvPr>
          <p:cNvGrpSpPr/>
          <p:nvPr/>
        </p:nvGrpSpPr>
        <p:grpSpPr>
          <a:xfrm>
            <a:off x="8540343" y="700394"/>
            <a:ext cx="1732942" cy="3512173"/>
            <a:chOff x="3712629" y="1371600"/>
            <a:chExt cx="2311358" cy="4684456"/>
          </a:xfrm>
        </p:grpSpPr>
        <p:sp>
          <p:nvSpPr>
            <p:cNvPr id="651" name="Cloud 650">
              <a:extLst>
                <a:ext uri="{FF2B5EF4-FFF2-40B4-BE49-F238E27FC236}">
                  <a16:creationId xmlns:a16="http://schemas.microsoft.com/office/drawing/2014/main" id="{25762235-A242-4C7B-883F-90CFDC5B05F6}"/>
                </a:ext>
              </a:extLst>
            </p:cNvPr>
            <p:cNvSpPr/>
            <p:nvPr/>
          </p:nvSpPr>
          <p:spPr>
            <a:xfrm rot="17260406">
              <a:off x="3825689" y="1792207"/>
              <a:ext cx="1604208" cy="1178385"/>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362F69B2-1936-4CA6-B839-C1D187167BCA}"/>
                </a:ext>
              </a:extLst>
            </p:cNvPr>
            <p:cNvSpPr/>
            <p:nvPr/>
          </p:nvSpPr>
          <p:spPr>
            <a:xfrm rot="19298980">
              <a:off x="4926664" y="5459047"/>
              <a:ext cx="369088" cy="55993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Oval 652">
              <a:extLst>
                <a:ext uri="{FF2B5EF4-FFF2-40B4-BE49-F238E27FC236}">
                  <a16:creationId xmlns:a16="http://schemas.microsoft.com/office/drawing/2014/main" id="{6DA292AB-075A-43BB-B6D0-6A2ECCE2AD12}"/>
                </a:ext>
              </a:extLst>
            </p:cNvPr>
            <p:cNvSpPr/>
            <p:nvPr/>
          </p:nvSpPr>
          <p:spPr>
            <a:xfrm rot="2191397">
              <a:off x="4355671" y="5496126"/>
              <a:ext cx="369088" cy="55993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Trapezoid 653">
              <a:extLst>
                <a:ext uri="{FF2B5EF4-FFF2-40B4-BE49-F238E27FC236}">
                  <a16:creationId xmlns:a16="http://schemas.microsoft.com/office/drawing/2014/main" id="{994F81EA-BD4D-4F0A-9851-D2E5132F48EF}"/>
                </a:ext>
              </a:extLst>
            </p:cNvPr>
            <p:cNvSpPr/>
            <p:nvPr/>
          </p:nvSpPr>
          <p:spPr>
            <a:xfrm>
              <a:off x="4145995" y="3240165"/>
              <a:ext cx="1447800" cy="2519730"/>
            </a:xfrm>
            <a:prstGeom prst="trapezoid">
              <a:avLst/>
            </a:prstGeom>
            <a:solidFill>
              <a:srgbClr val="9E4B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4EB05040-4888-419E-9A04-722C495F26EB}"/>
                </a:ext>
              </a:extLst>
            </p:cNvPr>
            <p:cNvSpPr/>
            <p:nvPr/>
          </p:nvSpPr>
          <p:spPr>
            <a:xfrm>
              <a:off x="3712629" y="4210648"/>
              <a:ext cx="381000"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Oval 655">
              <a:extLst>
                <a:ext uri="{FF2B5EF4-FFF2-40B4-BE49-F238E27FC236}">
                  <a16:creationId xmlns:a16="http://schemas.microsoft.com/office/drawing/2014/main" id="{E005D4A2-2E80-424E-A2A9-7C5E1C85D2FE}"/>
                </a:ext>
              </a:extLst>
            </p:cNvPr>
            <p:cNvSpPr/>
            <p:nvPr/>
          </p:nvSpPr>
          <p:spPr>
            <a:xfrm rot="19268108">
              <a:off x="5642987" y="4111224"/>
              <a:ext cx="381000"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7" name="Group 66">
              <a:extLst>
                <a:ext uri="{FF2B5EF4-FFF2-40B4-BE49-F238E27FC236}">
                  <a16:creationId xmlns:a16="http://schemas.microsoft.com/office/drawing/2014/main" id="{CAD137AA-65B7-4AA3-8953-9AA7E953BAAF}"/>
                </a:ext>
              </a:extLst>
            </p:cNvPr>
            <p:cNvGrpSpPr/>
            <p:nvPr/>
          </p:nvGrpSpPr>
          <p:grpSpPr>
            <a:xfrm rot="2243516">
              <a:off x="3864923" y="2907104"/>
              <a:ext cx="847978" cy="1715610"/>
              <a:chOff x="1915520" y="3755765"/>
              <a:chExt cx="647469" cy="1609248"/>
            </a:xfrm>
          </p:grpSpPr>
          <p:sp>
            <p:nvSpPr>
              <p:cNvPr id="685" name="Trapezoid 684">
                <a:extLst>
                  <a:ext uri="{FF2B5EF4-FFF2-40B4-BE49-F238E27FC236}">
                    <a16:creationId xmlns:a16="http://schemas.microsoft.com/office/drawing/2014/main" id="{5EB82D0E-F409-4577-AEFD-83F2E84884C1}"/>
                  </a:ext>
                </a:extLst>
              </p:cNvPr>
              <p:cNvSpPr/>
              <p:nvPr/>
            </p:nvSpPr>
            <p:spPr>
              <a:xfrm rot="20665051">
                <a:off x="1953389" y="3786671"/>
                <a:ext cx="609600" cy="1578342"/>
              </a:xfrm>
              <a:prstGeom prst="trapezoid">
                <a:avLst>
                  <a:gd name="adj" fmla="val 3751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Trapezoid 685">
                <a:extLst>
                  <a:ext uri="{FF2B5EF4-FFF2-40B4-BE49-F238E27FC236}">
                    <a16:creationId xmlns:a16="http://schemas.microsoft.com/office/drawing/2014/main" id="{5DF8BD68-C89C-4BB4-B064-FEC9F299AC93}"/>
                  </a:ext>
                </a:extLst>
              </p:cNvPr>
              <p:cNvSpPr/>
              <p:nvPr/>
            </p:nvSpPr>
            <p:spPr>
              <a:xfrm rot="20718797">
                <a:off x="1915520" y="3755765"/>
                <a:ext cx="609002" cy="1340573"/>
              </a:xfrm>
              <a:prstGeom prst="trapezoid">
                <a:avLst>
                  <a:gd name="adj" fmla="val 28986"/>
                </a:avLst>
              </a:prstGeom>
              <a:solidFill>
                <a:srgbClr val="E1B9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8" name="Group 67">
              <a:extLst>
                <a:ext uri="{FF2B5EF4-FFF2-40B4-BE49-F238E27FC236}">
                  <a16:creationId xmlns:a16="http://schemas.microsoft.com/office/drawing/2014/main" id="{D2038FFB-82CE-47A8-B74B-78F23A10E1E3}"/>
                </a:ext>
              </a:extLst>
            </p:cNvPr>
            <p:cNvGrpSpPr/>
            <p:nvPr/>
          </p:nvGrpSpPr>
          <p:grpSpPr>
            <a:xfrm rot="21030224">
              <a:off x="5127555" y="2869402"/>
              <a:ext cx="643323" cy="1609596"/>
              <a:chOff x="1919666" y="3755417"/>
              <a:chExt cx="643323" cy="1609596"/>
            </a:xfrm>
          </p:grpSpPr>
          <p:sp>
            <p:nvSpPr>
              <p:cNvPr id="683" name="Trapezoid 682">
                <a:extLst>
                  <a:ext uri="{FF2B5EF4-FFF2-40B4-BE49-F238E27FC236}">
                    <a16:creationId xmlns:a16="http://schemas.microsoft.com/office/drawing/2014/main" id="{03111597-5E19-4984-808E-4F9AEC9CE861}"/>
                  </a:ext>
                </a:extLst>
              </p:cNvPr>
              <p:cNvSpPr/>
              <p:nvPr/>
            </p:nvSpPr>
            <p:spPr>
              <a:xfrm rot="20665051">
                <a:off x="1953389" y="3786671"/>
                <a:ext cx="609600" cy="1578342"/>
              </a:xfrm>
              <a:prstGeom prst="trapezoid">
                <a:avLst>
                  <a:gd name="adj" fmla="val 37517"/>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Trapezoid 683">
                <a:extLst>
                  <a:ext uri="{FF2B5EF4-FFF2-40B4-BE49-F238E27FC236}">
                    <a16:creationId xmlns:a16="http://schemas.microsoft.com/office/drawing/2014/main" id="{65E6A70C-3C95-4A76-8A91-3AD5ABE2451F}"/>
                  </a:ext>
                </a:extLst>
              </p:cNvPr>
              <p:cNvSpPr/>
              <p:nvPr/>
            </p:nvSpPr>
            <p:spPr>
              <a:xfrm rot="20718797">
                <a:off x="1919666" y="3755417"/>
                <a:ext cx="609002" cy="1361803"/>
              </a:xfrm>
              <a:prstGeom prst="trapezoid">
                <a:avLst>
                  <a:gd name="adj" fmla="val 28986"/>
                </a:avLst>
              </a:prstGeom>
              <a:solidFill>
                <a:srgbClr val="E1B9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9" name="Trapezoid 658">
              <a:extLst>
                <a:ext uri="{FF2B5EF4-FFF2-40B4-BE49-F238E27FC236}">
                  <a16:creationId xmlns:a16="http://schemas.microsoft.com/office/drawing/2014/main" id="{302E9659-BD8F-47FA-87E5-E0895616BE74}"/>
                </a:ext>
              </a:extLst>
            </p:cNvPr>
            <p:cNvSpPr/>
            <p:nvPr/>
          </p:nvSpPr>
          <p:spPr>
            <a:xfrm>
              <a:off x="4072994" y="2930656"/>
              <a:ext cx="1555129" cy="2168547"/>
            </a:xfrm>
            <a:prstGeom prst="trapezoid">
              <a:avLst>
                <a:gd name="adj" fmla="val 39225"/>
              </a:avLst>
            </a:prstGeom>
            <a:solidFill>
              <a:srgbClr val="E1B9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Isosceles Triangle 659">
              <a:extLst>
                <a:ext uri="{FF2B5EF4-FFF2-40B4-BE49-F238E27FC236}">
                  <a16:creationId xmlns:a16="http://schemas.microsoft.com/office/drawing/2014/main" id="{43F7B626-D655-47F9-B310-24DF9F5ADA10}"/>
                </a:ext>
              </a:extLst>
            </p:cNvPr>
            <p:cNvSpPr/>
            <p:nvPr/>
          </p:nvSpPr>
          <p:spPr>
            <a:xfrm rot="10800000">
              <a:off x="4650476" y="2887363"/>
              <a:ext cx="381000" cy="6858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Cloud 660">
              <a:extLst>
                <a:ext uri="{FF2B5EF4-FFF2-40B4-BE49-F238E27FC236}">
                  <a16:creationId xmlns:a16="http://schemas.microsoft.com/office/drawing/2014/main" id="{195CBB37-CB87-4E02-A3BE-8745064A9913}"/>
                </a:ext>
              </a:extLst>
            </p:cNvPr>
            <p:cNvSpPr/>
            <p:nvPr/>
          </p:nvSpPr>
          <p:spPr>
            <a:xfrm rot="15924034">
              <a:off x="4364317" y="1882745"/>
              <a:ext cx="1722947" cy="76755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Oval 661">
              <a:extLst>
                <a:ext uri="{FF2B5EF4-FFF2-40B4-BE49-F238E27FC236}">
                  <a16:creationId xmlns:a16="http://schemas.microsoft.com/office/drawing/2014/main" id="{BC4844F3-1D09-4B1D-9A8A-A4838C7105DB}"/>
                </a:ext>
              </a:extLst>
            </p:cNvPr>
            <p:cNvSpPr/>
            <p:nvPr/>
          </p:nvSpPr>
          <p:spPr>
            <a:xfrm>
              <a:off x="4316972" y="1524000"/>
              <a:ext cx="990600" cy="1676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Cloud 662">
              <a:extLst>
                <a:ext uri="{FF2B5EF4-FFF2-40B4-BE49-F238E27FC236}">
                  <a16:creationId xmlns:a16="http://schemas.microsoft.com/office/drawing/2014/main" id="{E2C383BA-32B6-44C8-B9DB-BBF88BFEAD29}"/>
                </a:ext>
              </a:extLst>
            </p:cNvPr>
            <p:cNvSpPr/>
            <p:nvPr/>
          </p:nvSpPr>
          <p:spPr>
            <a:xfrm>
              <a:off x="4164572" y="1371600"/>
              <a:ext cx="1295400"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Oval 663">
              <a:extLst>
                <a:ext uri="{FF2B5EF4-FFF2-40B4-BE49-F238E27FC236}">
                  <a16:creationId xmlns:a16="http://schemas.microsoft.com/office/drawing/2014/main" id="{135D391C-B29E-440C-99F1-2BAA81E4A263}"/>
                </a:ext>
              </a:extLst>
            </p:cNvPr>
            <p:cNvSpPr/>
            <p:nvPr/>
          </p:nvSpPr>
          <p:spPr>
            <a:xfrm rot="20003796">
              <a:off x="4254239" y="1605696"/>
              <a:ext cx="762000" cy="240296"/>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Oval 664">
              <a:extLst>
                <a:ext uri="{FF2B5EF4-FFF2-40B4-BE49-F238E27FC236}">
                  <a16:creationId xmlns:a16="http://schemas.microsoft.com/office/drawing/2014/main" id="{3C8E77F1-5AA2-4673-BD0C-C7B62857EEBF}"/>
                </a:ext>
              </a:extLst>
            </p:cNvPr>
            <p:cNvSpPr/>
            <p:nvPr/>
          </p:nvSpPr>
          <p:spPr>
            <a:xfrm rot="2856679">
              <a:off x="4946037" y="1646071"/>
              <a:ext cx="572720" cy="215302"/>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Rounded Rectangle 56">
              <a:extLst>
                <a:ext uri="{FF2B5EF4-FFF2-40B4-BE49-F238E27FC236}">
                  <a16:creationId xmlns:a16="http://schemas.microsoft.com/office/drawing/2014/main" id="{1C9B99E2-CA75-4121-BCFF-43C9788B835A}"/>
                </a:ext>
              </a:extLst>
            </p:cNvPr>
            <p:cNvSpPr/>
            <p:nvPr/>
          </p:nvSpPr>
          <p:spPr>
            <a:xfrm>
              <a:off x="4164572" y="1600200"/>
              <a:ext cx="1295400" cy="228600"/>
            </a:xfrm>
            <a:prstGeom prst="roundRect">
              <a:avLst/>
            </a:prstGeom>
            <a:solidFill>
              <a:srgbClr val="E1B96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7" name="Group 81">
              <a:extLst>
                <a:ext uri="{FF2B5EF4-FFF2-40B4-BE49-F238E27FC236}">
                  <a16:creationId xmlns:a16="http://schemas.microsoft.com/office/drawing/2014/main" id="{825F61CC-157D-40CC-80E1-CD7382358762}"/>
                </a:ext>
              </a:extLst>
            </p:cNvPr>
            <p:cNvGrpSpPr/>
            <p:nvPr/>
          </p:nvGrpSpPr>
          <p:grpSpPr>
            <a:xfrm>
              <a:off x="4155607" y="1640542"/>
              <a:ext cx="1308847" cy="156882"/>
              <a:chOff x="5576342" y="299803"/>
              <a:chExt cx="3728801" cy="1069299"/>
            </a:xfrm>
          </p:grpSpPr>
          <p:grpSp>
            <p:nvGrpSpPr>
              <p:cNvPr id="668" name="Group 14">
                <a:extLst>
                  <a:ext uri="{FF2B5EF4-FFF2-40B4-BE49-F238E27FC236}">
                    <a16:creationId xmlns:a16="http://schemas.microsoft.com/office/drawing/2014/main" id="{0ABC6FA2-D63E-44DD-9A42-EF972577FB4D}"/>
                  </a:ext>
                </a:extLst>
              </p:cNvPr>
              <p:cNvGrpSpPr/>
              <p:nvPr/>
            </p:nvGrpSpPr>
            <p:grpSpPr>
              <a:xfrm>
                <a:off x="5576342" y="299803"/>
                <a:ext cx="1304143" cy="1064302"/>
                <a:chOff x="5861535" y="315726"/>
                <a:chExt cx="1078476" cy="998095"/>
              </a:xfrm>
            </p:grpSpPr>
            <p:sp>
              <p:nvSpPr>
                <p:cNvPr id="679" name="Hexagon 10">
                  <a:extLst>
                    <a:ext uri="{FF2B5EF4-FFF2-40B4-BE49-F238E27FC236}">
                      <a16:creationId xmlns:a16="http://schemas.microsoft.com/office/drawing/2014/main" id="{5B936C70-198D-4F51-9479-07407E41ECFD}"/>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Chevron 11">
                  <a:extLst>
                    <a:ext uri="{FF2B5EF4-FFF2-40B4-BE49-F238E27FC236}">
                      <a16:creationId xmlns:a16="http://schemas.microsoft.com/office/drawing/2014/main" id="{2102C0BD-6648-4F15-8AA5-DBC9DFD32462}"/>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1" name="Chevron 12">
                  <a:extLst>
                    <a:ext uri="{FF2B5EF4-FFF2-40B4-BE49-F238E27FC236}">
                      <a16:creationId xmlns:a16="http://schemas.microsoft.com/office/drawing/2014/main" id="{F8D414B3-3E9D-496D-961D-B873BA176ADA}"/>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2" name="Oval 13">
                  <a:extLst>
                    <a:ext uri="{FF2B5EF4-FFF2-40B4-BE49-F238E27FC236}">
                      <a16:creationId xmlns:a16="http://schemas.microsoft.com/office/drawing/2014/main" id="{8C3E5F4A-1368-4BCD-B24B-412831E3929B}"/>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9" name="Group 15">
                <a:extLst>
                  <a:ext uri="{FF2B5EF4-FFF2-40B4-BE49-F238E27FC236}">
                    <a16:creationId xmlns:a16="http://schemas.microsoft.com/office/drawing/2014/main" id="{3D230B96-E5C6-42AA-A6FD-233663356ECC}"/>
                  </a:ext>
                </a:extLst>
              </p:cNvPr>
              <p:cNvGrpSpPr/>
              <p:nvPr/>
            </p:nvGrpSpPr>
            <p:grpSpPr>
              <a:xfrm>
                <a:off x="6781800" y="304800"/>
                <a:ext cx="1304143" cy="1064302"/>
                <a:chOff x="5861535" y="315726"/>
                <a:chExt cx="1078476" cy="998095"/>
              </a:xfrm>
            </p:grpSpPr>
            <p:sp>
              <p:nvSpPr>
                <p:cNvPr id="675" name="Hexagon 674">
                  <a:extLst>
                    <a:ext uri="{FF2B5EF4-FFF2-40B4-BE49-F238E27FC236}">
                      <a16:creationId xmlns:a16="http://schemas.microsoft.com/office/drawing/2014/main" id="{6990712E-9B0F-4536-AF08-38EB96CFE7BF}"/>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Chevron 66">
                  <a:extLst>
                    <a:ext uri="{FF2B5EF4-FFF2-40B4-BE49-F238E27FC236}">
                      <a16:creationId xmlns:a16="http://schemas.microsoft.com/office/drawing/2014/main" id="{2728B013-2FB1-4702-BA83-05C4DA2AC825}"/>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7" name="Chevron 67">
                  <a:extLst>
                    <a:ext uri="{FF2B5EF4-FFF2-40B4-BE49-F238E27FC236}">
                      <a16:creationId xmlns:a16="http://schemas.microsoft.com/office/drawing/2014/main" id="{FFC547C6-4DB1-40FA-96FF-BBDC39047AAC}"/>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8" name="Oval 677">
                  <a:extLst>
                    <a:ext uri="{FF2B5EF4-FFF2-40B4-BE49-F238E27FC236}">
                      <a16:creationId xmlns:a16="http://schemas.microsoft.com/office/drawing/2014/main" id="{8196B952-3629-422A-93EB-B6A70BD355C5}"/>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0" name="Group 20">
                <a:extLst>
                  <a:ext uri="{FF2B5EF4-FFF2-40B4-BE49-F238E27FC236}">
                    <a16:creationId xmlns:a16="http://schemas.microsoft.com/office/drawing/2014/main" id="{A720D76C-7484-4250-BE7D-7F60A78458A0}"/>
                  </a:ext>
                </a:extLst>
              </p:cNvPr>
              <p:cNvGrpSpPr/>
              <p:nvPr/>
            </p:nvGrpSpPr>
            <p:grpSpPr>
              <a:xfrm>
                <a:off x="8001000" y="304800"/>
                <a:ext cx="1304143" cy="1064302"/>
                <a:chOff x="5861535" y="315726"/>
                <a:chExt cx="1078476" cy="998095"/>
              </a:xfrm>
            </p:grpSpPr>
            <p:sp>
              <p:nvSpPr>
                <p:cNvPr id="671" name="Hexagon 670">
                  <a:extLst>
                    <a:ext uri="{FF2B5EF4-FFF2-40B4-BE49-F238E27FC236}">
                      <a16:creationId xmlns:a16="http://schemas.microsoft.com/office/drawing/2014/main" id="{28EC4450-5D84-4384-ADFE-A59210707DE6}"/>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Chevron 62">
                  <a:extLst>
                    <a:ext uri="{FF2B5EF4-FFF2-40B4-BE49-F238E27FC236}">
                      <a16:creationId xmlns:a16="http://schemas.microsoft.com/office/drawing/2014/main" id="{2D178178-F654-435E-9724-7A0915BAC10F}"/>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3" name="Chevron 63">
                  <a:extLst>
                    <a:ext uri="{FF2B5EF4-FFF2-40B4-BE49-F238E27FC236}">
                      <a16:creationId xmlns:a16="http://schemas.microsoft.com/office/drawing/2014/main" id="{7DD887A4-2EB9-4817-A9E9-69ECA74769A0}"/>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4" name="Oval 673">
                  <a:extLst>
                    <a:ext uri="{FF2B5EF4-FFF2-40B4-BE49-F238E27FC236}">
                      <a16:creationId xmlns:a16="http://schemas.microsoft.com/office/drawing/2014/main" id="{9FD5F9B0-5E77-456D-BA69-DE04F14C0CB9}"/>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6035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3D2CC-0190-41EA-A6B7-3BC2AAABA4D1}"/>
              </a:ext>
            </a:extLst>
          </p:cNvPr>
          <p:cNvSpPr txBox="1"/>
          <p:nvPr/>
        </p:nvSpPr>
        <p:spPr>
          <a:xfrm>
            <a:off x="1572126" y="83095"/>
            <a:ext cx="9047747" cy="830997"/>
          </a:xfrm>
          <a:prstGeom prst="rect">
            <a:avLst/>
          </a:prstGeom>
          <a:noFill/>
        </p:spPr>
        <p:txBody>
          <a:bodyPr wrap="square" rtlCol="0">
            <a:spAutoFit/>
          </a:bodyPr>
          <a:lstStyle/>
          <a:p>
            <a:pPr algn="ctr"/>
            <a:r>
              <a:rPr lang="en-US" sz="4800" dirty="0">
                <a:solidFill>
                  <a:schemeClr val="bg1"/>
                </a:solidFill>
              </a:rPr>
              <a:t>Bewildered</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4:8-9</a:t>
            </a:r>
          </a:p>
        </p:txBody>
      </p:sp>
      <p:sp>
        <p:nvSpPr>
          <p:cNvPr id="332" name="TextBox 331">
            <a:extLst>
              <a:ext uri="{FF2B5EF4-FFF2-40B4-BE49-F238E27FC236}">
                <a16:creationId xmlns:a16="http://schemas.microsoft.com/office/drawing/2014/main" id="{2A01BF10-3E8D-47EB-ADCA-C96B186C33CA}"/>
              </a:ext>
            </a:extLst>
          </p:cNvPr>
          <p:cNvSpPr txBox="1"/>
          <p:nvPr/>
        </p:nvSpPr>
        <p:spPr>
          <a:xfrm>
            <a:off x="269508" y="914092"/>
            <a:ext cx="8152598" cy="1631216"/>
          </a:xfrm>
          <a:prstGeom prst="rect">
            <a:avLst/>
          </a:prstGeom>
          <a:noFill/>
        </p:spPr>
        <p:txBody>
          <a:bodyPr wrap="square" rtlCol="0">
            <a:spAutoFit/>
          </a:bodyPr>
          <a:lstStyle/>
          <a:p>
            <a:r>
              <a:rPr lang="en-US" sz="2000" dirty="0">
                <a:solidFill>
                  <a:schemeClr val="bg1"/>
                </a:solidFill>
              </a:rPr>
              <a:t>Daniel was troubled because he knew that the message of Nebuchadnezzar’s dream was not good. He knew he must announce to Nebuchadnezzar the judgments of God to come upon him. Nebuchadnezzar noticed Daniel’s concern and realized that Daniel had the interpretation. “He asks him, with friendly address, to tell him it without reserve. (1)</a:t>
            </a:r>
          </a:p>
        </p:txBody>
      </p:sp>
      <p:sp>
        <p:nvSpPr>
          <p:cNvPr id="138" name="TextBox 137">
            <a:extLst>
              <a:ext uri="{FF2B5EF4-FFF2-40B4-BE49-F238E27FC236}">
                <a16:creationId xmlns:a16="http://schemas.microsoft.com/office/drawing/2014/main" id="{431B548A-AA6F-492B-AC42-8D247B2C3DE5}"/>
              </a:ext>
            </a:extLst>
          </p:cNvPr>
          <p:cNvSpPr txBox="1"/>
          <p:nvPr/>
        </p:nvSpPr>
        <p:spPr>
          <a:xfrm>
            <a:off x="6277167" y="3730153"/>
            <a:ext cx="5407902" cy="2862322"/>
          </a:xfrm>
          <a:prstGeom prst="rect">
            <a:avLst/>
          </a:prstGeom>
          <a:noFill/>
        </p:spPr>
        <p:txBody>
          <a:bodyPr wrap="square" rtlCol="0">
            <a:spAutoFit/>
          </a:bodyPr>
          <a:lstStyle/>
          <a:p>
            <a:r>
              <a:rPr lang="en-US" sz="2000" dirty="0">
                <a:solidFill>
                  <a:schemeClr val="bg1"/>
                </a:solidFill>
              </a:rPr>
              <a:t>The dream was a prophecy of the king’s removal from the throne and his madness for 7 years. </a:t>
            </a:r>
          </a:p>
          <a:p>
            <a:endParaRPr lang="en-US" sz="2000" dirty="0">
              <a:solidFill>
                <a:schemeClr val="bg1"/>
              </a:solidFill>
            </a:endParaRPr>
          </a:p>
          <a:p>
            <a:r>
              <a:rPr lang="en-US" sz="2000" dirty="0">
                <a:solidFill>
                  <a:schemeClr val="bg1"/>
                </a:solidFill>
              </a:rPr>
              <a:t>A year later, while boasting of his accomplishments in his kingdom, the events in his dream began to be fulfilled. (1)</a:t>
            </a:r>
          </a:p>
          <a:p>
            <a:endParaRPr lang="en-US" sz="2000" dirty="0">
              <a:solidFill>
                <a:schemeClr val="bg1"/>
              </a:solidFill>
            </a:endParaRPr>
          </a:p>
          <a:p>
            <a:r>
              <a:rPr lang="en-US" sz="2000" dirty="0">
                <a:solidFill>
                  <a:schemeClr val="bg1"/>
                </a:solidFill>
              </a:rPr>
              <a:t>It was not until 7 years that the king regained his reason. (4)</a:t>
            </a:r>
          </a:p>
        </p:txBody>
      </p:sp>
      <p:pic>
        <p:nvPicPr>
          <p:cNvPr id="388" name="Picture 4" descr="http://ubiok.com/wp-content/uploads/2014/07/fancy-frames-fFx0y.jpg">
            <a:extLst>
              <a:ext uri="{FF2B5EF4-FFF2-40B4-BE49-F238E27FC236}">
                <a16:creationId xmlns:a16="http://schemas.microsoft.com/office/drawing/2014/main" id="{5D4D6097-11CE-4F88-BD18-3030B2BCC507}"/>
              </a:ext>
            </a:extLst>
          </p:cNvPr>
          <p:cNvPicPr>
            <a:picLocks noChangeAspect="1" noChangeArrowheads="1"/>
          </p:cNvPicPr>
          <p:nvPr/>
        </p:nvPicPr>
        <p:blipFill>
          <a:blip r:embed="rId3" cstate="print"/>
          <a:srcRect/>
          <a:stretch>
            <a:fillRect/>
          </a:stretch>
        </p:blipFill>
        <p:spPr bwMode="auto">
          <a:xfrm>
            <a:off x="1986123" y="2651372"/>
            <a:ext cx="2568913" cy="3933826"/>
          </a:xfrm>
          <a:prstGeom prst="rect">
            <a:avLst/>
          </a:prstGeom>
          <a:noFill/>
        </p:spPr>
      </p:pic>
      <p:grpSp>
        <p:nvGrpSpPr>
          <p:cNvPr id="139" name="Group 138">
            <a:extLst>
              <a:ext uri="{FF2B5EF4-FFF2-40B4-BE49-F238E27FC236}">
                <a16:creationId xmlns:a16="http://schemas.microsoft.com/office/drawing/2014/main" id="{B17D9C68-5788-409B-97FB-0773AEEB2354}"/>
              </a:ext>
            </a:extLst>
          </p:cNvPr>
          <p:cNvGrpSpPr/>
          <p:nvPr/>
        </p:nvGrpSpPr>
        <p:grpSpPr>
          <a:xfrm>
            <a:off x="2620425" y="3261628"/>
            <a:ext cx="1300307" cy="2758256"/>
            <a:chOff x="838200" y="630429"/>
            <a:chExt cx="2133600" cy="4525866"/>
          </a:xfrm>
          <a:solidFill>
            <a:schemeClr val="bg1">
              <a:lumMod val="85000"/>
            </a:schemeClr>
          </a:solidFill>
        </p:grpSpPr>
        <p:sp>
          <p:nvSpPr>
            <p:cNvPr id="140" name="Oval 139">
              <a:extLst>
                <a:ext uri="{FF2B5EF4-FFF2-40B4-BE49-F238E27FC236}">
                  <a16:creationId xmlns:a16="http://schemas.microsoft.com/office/drawing/2014/main" id="{062694FC-46DA-418D-A191-182D232DC95C}"/>
                </a:ext>
              </a:extLst>
            </p:cNvPr>
            <p:cNvSpPr/>
            <p:nvPr/>
          </p:nvSpPr>
          <p:spPr>
            <a:xfrm>
              <a:off x="1116757" y="2799240"/>
              <a:ext cx="342153" cy="166181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66293BE7-4D98-4541-9190-AEFFCF173608}"/>
                </a:ext>
              </a:extLst>
            </p:cNvPr>
            <p:cNvSpPr/>
            <p:nvPr/>
          </p:nvSpPr>
          <p:spPr>
            <a:xfrm>
              <a:off x="2270966" y="2831799"/>
              <a:ext cx="342153" cy="1661816"/>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5B576ACB-FC73-4205-9F48-183D9CD5EB6F}"/>
                </a:ext>
              </a:extLst>
            </p:cNvPr>
            <p:cNvSpPr/>
            <p:nvPr/>
          </p:nvSpPr>
          <p:spPr>
            <a:xfrm rot="19336703">
              <a:off x="1842735" y="4649075"/>
              <a:ext cx="367862" cy="50722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64904234-7621-4433-AAB1-7903714C75F7}"/>
                </a:ext>
              </a:extLst>
            </p:cNvPr>
            <p:cNvSpPr/>
            <p:nvPr/>
          </p:nvSpPr>
          <p:spPr>
            <a:xfrm rot="2192056">
              <a:off x="1407605" y="4621553"/>
              <a:ext cx="367862" cy="50523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ECB20658-EC1E-4979-B54B-2846E2760845}"/>
                </a:ext>
              </a:extLst>
            </p:cNvPr>
            <p:cNvSpPr/>
            <p:nvPr/>
          </p:nvSpPr>
          <p:spPr>
            <a:xfrm>
              <a:off x="1353207" y="2548320"/>
              <a:ext cx="1177159" cy="2292208"/>
            </a:xfrm>
            <a:prstGeom prst="trapezoi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1DDBE6B8-20C3-4D3F-935A-DD2A0D66882D}"/>
                </a:ext>
              </a:extLst>
            </p:cNvPr>
            <p:cNvSpPr/>
            <p:nvPr/>
          </p:nvSpPr>
          <p:spPr>
            <a:xfrm>
              <a:off x="2603938" y="3155081"/>
              <a:ext cx="367862" cy="40450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816182CF-863C-4904-ACD4-4DBCCE51D0D2}"/>
                </a:ext>
              </a:extLst>
            </p:cNvPr>
            <p:cNvSpPr/>
            <p:nvPr/>
          </p:nvSpPr>
          <p:spPr>
            <a:xfrm>
              <a:off x="838200" y="3087663"/>
              <a:ext cx="367862" cy="40450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B5420006-C27F-47EC-8E7D-DCCA6E7E6AA1}"/>
                </a:ext>
              </a:extLst>
            </p:cNvPr>
            <p:cNvSpPr/>
            <p:nvPr/>
          </p:nvSpPr>
          <p:spPr>
            <a:xfrm rot="19984891">
              <a:off x="2236618" y="2187469"/>
              <a:ext cx="515007" cy="1231568"/>
            </a:xfrm>
            <a:prstGeom prst="trapezoi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a:extLst>
                <a:ext uri="{FF2B5EF4-FFF2-40B4-BE49-F238E27FC236}">
                  <a16:creationId xmlns:a16="http://schemas.microsoft.com/office/drawing/2014/main" id="{B608F468-ADC1-4B3D-B164-EF7694D7C4C5}"/>
                </a:ext>
              </a:extLst>
            </p:cNvPr>
            <p:cNvSpPr/>
            <p:nvPr/>
          </p:nvSpPr>
          <p:spPr>
            <a:xfrm rot="2090544">
              <a:off x="1099794" y="2232290"/>
              <a:ext cx="515007" cy="1166870"/>
            </a:xfrm>
            <a:prstGeom prst="trapezoi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AC3AB57F-9920-4EE6-BBF3-0017267FB32C}"/>
                </a:ext>
              </a:extLst>
            </p:cNvPr>
            <p:cNvSpPr/>
            <p:nvPr/>
          </p:nvSpPr>
          <p:spPr>
            <a:xfrm>
              <a:off x="1353207" y="2278649"/>
              <a:ext cx="1177159" cy="2292208"/>
            </a:xfrm>
            <a:prstGeom prst="trapezoi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loud 149">
              <a:extLst>
                <a:ext uri="{FF2B5EF4-FFF2-40B4-BE49-F238E27FC236}">
                  <a16:creationId xmlns:a16="http://schemas.microsoft.com/office/drawing/2014/main" id="{1EDBBE6B-C923-49EF-A778-6F3BD27F8705}"/>
                </a:ext>
              </a:extLst>
            </p:cNvPr>
            <p:cNvSpPr/>
            <p:nvPr/>
          </p:nvSpPr>
          <p:spPr>
            <a:xfrm rot="16854792">
              <a:off x="721271" y="1487889"/>
              <a:ext cx="1482516" cy="624458"/>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Cloud 150">
              <a:extLst>
                <a:ext uri="{FF2B5EF4-FFF2-40B4-BE49-F238E27FC236}">
                  <a16:creationId xmlns:a16="http://schemas.microsoft.com/office/drawing/2014/main" id="{5EA25DE9-AA08-45BC-B6AA-D139079E9510}"/>
                </a:ext>
              </a:extLst>
            </p:cNvPr>
            <p:cNvSpPr/>
            <p:nvPr/>
          </p:nvSpPr>
          <p:spPr>
            <a:xfrm rot="15902291">
              <a:off x="1810033" y="1505630"/>
              <a:ext cx="1461447" cy="624458"/>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a:extLst>
                <a:ext uri="{FF2B5EF4-FFF2-40B4-BE49-F238E27FC236}">
                  <a16:creationId xmlns:a16="http://schemas.microsoft.com/office/drawing/2014/main" id="{D9C989CE-E512-4FA7-B650-812E8123D879}"/>
                </a:ext>
              </a:extLst>
            </p:cNvPr>
            <p:cNvSpPr/>
            <p:nvPr/>
          </p:nvSpPr>
          <p:spPr>
            <a:xfrm rot="10800000">
              <a:off x="1721069" y="2346066"/>
              <a:ext cx="441434" cy="269672"/>
            </a:xfrm>
            <a:prstGeom prst="triangl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380E1E08-4BC4-453A-ABE1-CCA04D038F3D}"/>
                </a:ext>
              </a:extLst>
            </p:cNvPr>
            <p:cNvSpPr/>
            <p:nvPr/>
          </p:nvSpPr>
          <p:spPr>
            <a:xfrm rot="657615">
              <a:off x="1170342" y="2306985"/>
              <a:ext cx="588579" cy="2514761"/>
            </a:xfrm>
            <a:prstGeom prst="trapezoid">
              <a:avLst>
                <a:gd name="adj" fmla="val 30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a:extLst>
                <a:ext uri="{FF2B5EF4-FFF2-40B4-BE49-F238E27FC236}">
                  <a16:creationId xmlns:a16="http://schemas.microsoft.com/office/drawing/2014/main" id="{0DC2AC91-4B91-4B2F-9CAA-E54219810B71}"/>
                </a:ext>
              </a:extLst>
            </p:cNvPr>
            <p:cNvSpPr/>
            <p:nvPr/>
          </p:nvSpPr>
          <p:spPr>
            <a:xfrm rot="21232594">
              <a:off x="2014814" y="2300145"/>
              <a:ext cx="588579" cy="2547592"/>
            </a:xfrm>
            <a:prstGeom prst="trapezoid">
              <a:avLst>
                <a:gd name="adj" fmla="val 30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C5D97577-CCC5-4129-A48C-6047C7F8BE1F}"/>
                </a:ext>
              </a:extLst>
            </p:cNvPr>
            <p:cNvSpPr/>
            <p:nvPr/>
          </p:nvSpPr>
          <p:spPr>
            <a:xfrm>
              <a:off x="1426779" y="1267380"/>
              <a:ext cx="1030014" cy="1146104"/>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25">
              <a:extLst>
                <a:ext uri="{FF2B5EF4-FFF2-40B4-BE49-F238E27FC236}">
                  <a16:creationId xmlns:a16="http://schemas.microsoft.com/office/drawing/2014/main" id="{0488BF5D-B46A-4C07-9341-BDEA45C62107}"/>
                </a:ext>
              </a:extLst>
            </p:cNvPr>
            <p:cNvGrpSpPr/>
            <p:nvPr/>
          </p:nvGrpSpPr>
          <p:grpSpPr>
            <a:xfrm rot="21175658">
              <a:off x="2171104" y="4544211"/>
              <a:ext cx="486438" cy="269672"/>
              <a:chOff x="5638800" y="4267200"/>
              <a:chExt cx="2590800" cy="838200"/>
            </a:xfrm>
            <a:grpFill/>
          </p:grpSpPr>
          <p:sp>
            <p:nvSpPr>
              <p:cNvPr id="242" name="Left-Right-Up Arrow 21">
                <a:extLst>
                  <a:ext uri="{FF2B5EF4-FFF2-40B4-BE49-F238E27FC236}">
                    <a16:creationId xmlns:a16="http://schemas.microsoft.com/office/drawing/2014/main" id="{2D5E1A7B-98B2-4501-B04A-7E30E4545F92}"/>
                  </a:ext>
                </a:extLst>
              </p:cNvPr>
              <p:cNvSpPr/>
              <p:nvPr/>
            </p:nvSpPr>
            <p:spPr>
              <a:xfrm>
                <a:off x="5638800" y="4267200"/>
                <a:ext cx="990600" cy="685800"/>
              </a:xfrm>
              <a:prstGeom prst="leftRightUpArrow">
                <a:avLst>
                  <a:gd name="adj1" fmla="val 6699"/>
                  <a:gd name="adj2" fmla="val 2500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Left-Right-Up Arrow 22">
                <a:extLst>
                  <a:ext uri="{FF2B5EF4-FFF2-40B4-BE49-F238E27FC236}">
                    <a16:creationId xmlns:a16="http://schemas.microsoft.com/office/drawing/2014/main" id="{E43837BD-D9DE-4433-9AF0-75412C74B95E}"/>
                  </a:ext>
                </a:extLst>
              </p:cNvPr>
              <p:cNvSpPr/>
              <p:nvPr/>
            </p:nvSpPr>
            <p:spPr>
              <a:xfrm rot="10800000">
                <a:off x="6172200" y="4419600"/>
                <a:ext cx="990600" cy="685800"/>
              </a:xfrm>
              <a:prstGeom prst="leftRightUpArrow">
                <a:avLst>
                  <a:gd name="adj1" fmla="val 6699"/>
                  <a:gd name="adj2" fmla="val 2500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Left-Right-Up Arrow 23">
                <a:extLst>
                  <a:ext uri="{FF2B5EF4-FFF2-40B4-BE49-F238E27FC236}">
                    <a16:creationId xmlns:a16="http://schemas.microsoft.com/office/drawing/2014/main" id="{4B32A326-204E-469C-B463-1AB6B031CC69}"/>
                  </a:ext>
                </a:extLst>
              </p:cNvPr>
              <p:cNvSpPr/>
              <p:nvPr/>
            </p:nvSpPr>
            <p:spPr>
              <a:xfrm>
                <a:off x="6705600" y="4267200"/>
                <a:ext cx="990600" cy="685800"/>
              </a:xfrm>
              <a:prstGeom prst="leftRightUpArrow">
                <a:avLst>
                  <a:gd name="adj1" fmla="val 6699"/>
                  <a:gd name="adj2" fmla="val 2500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Left-Right-Up Arrow 24">
                <a:extLst>
                  <a:ext uri="{FF2B5EF4-FFF2-40B4-BE49-F238E27FC236}">
                    <a16:creationId xmlns:a16="http://schemas.microsoft.com/office/drawing/2014/main" id="{1DCDD8B4-7250-4B33-8C16-7C83FC882431}"/>
                  </a:ext>
                </a:extLst>
              </p:cNvPr>
              <p:cNvSpPr/>
              <p:nvPr/>
            </p:nvSpPr>
            <p:spPr>
              <a:xfrm rot="10800000">
                <a:off x="7239000" y="4419600"/>
                <a:ext cx="990600" cy="685800"/>
              </a:xfrm>
              <a:prstGeom prst="leftRightUpArrow">
                <a:avLst>
                  <a:gd name="adj1" fmla="val 6699"/>
                  <a:gd name="adj2" fmla="val 2500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26">
              <a:extLst>
                <a:ext uri="{FF2B5EF4-FFF2-40B4-BE49-F238E27FC236}">
                  <a16:creationId xmlns:a16="http://schemas.microsoft.com/office/drawing/2014/main" id="{FC582DC7-524E-41C5-8D60-9B47C2FDCF85}"/>
                </a:ext>
              </a:extLst>
            </p:cNvPr>
            <p:cNvGrpSpPr/>
            <p:nvPr/>
          </p:nvGrpSpPr>
          <p:grpSpPr>
            <a:xfrm rot="718744">
              <a:off x="974193" y="4509440"/>
              <a:ext cx="525471" cy="269672"/>
              <a:chOff x="5638800" y="4267200"/>
              <a:chExt cx="2590800" cy="838200"/>
            </a:xfrm>
            <a:grpFill/>
          </p:grpSpPr>
          <p:sp>
            <p:nvSpPr>
              <p:cNvPr id="238" name="Left-Right-Up Arrow 27">
                <a:extLst>
                  <a:ext uri="{FF2B5EF4-FFF2-40B4-BE49-F238E27FC236}">
                    <a16:creationId xmlns:a16="http://schemas.microsoft.com/office/drawing/2014/main" id="{C6A1B44A-01AD-4582-8408-915648716EDA}"/>
                  </a:ext>
                </a:extLst>
              </p:cNvPr>
              <p:cNvSpPr/>
              <p:nvPr/>
            </p:nvSpPr>
            <p:spPr>
              <a:xfrm>
                <a:off x="5638800" y="4267200"/>
                <a:ext cx="990600" cy="685800"/>
              </a:xfrm>
              <a:prstGeom prst="leftRightUpArrow">
                <a:avLst>
                  <a:gd name="adj1" fmla="val 6699"/>
                  <a:gd name="adj2" fmla="val 2500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Left-Right-Up Arrow 28">
                <a:extLst>
                  <a:ext uri="{FF2B5EF4-FFF2-40B4-BE49-F238E27FC236}">
                    <a16:creationId xmlns:a16="http://schemas.microsoft.com/office/drawing/2014/main" id="{D239CF54-8A0E-4937-A6C2-7ADCFA45B76E}"/>
                  </a:ext>
                </a:extLst>
              </p:cNvPr>
              <p:cNvSpPr/>
              <p:nvPr/>
            </p:nvSpPr>
            <p:spPr>
              <a:xfrm rot="10800000">
                <a:off x="6172200" y="4419600"/>
                <a:ext cx="990600" cy="685800"/>
              </a:xfrm>
              <a:prstGeom prst="leftRightUpArrow">
                <a:avLst>
                  <a:gd name="adj1" fmla="val 6699"/>
                  <a:gd name="adj2" fmla="val 2500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Left-Right-Up Arrow 54">
                <a:extLst>
                  <a:ext uri="{FF2B5EF4-FFF2-40B4-BE49-F238E27FC236}">
                    <a16:creationId xmlns:a16="http://schemas.microsoft.com/office/drawing/2014/main" id="{29A254F9-FA5A-45EF-A909-74471A6DC8ED}"/>
                  </a:ext>
                </a:extLst>
              </p:cNvPr>
              <p:cNvSpPr/>
              <p:nvPr/>
            </p:nvSpPr>
            <p:spPr>
              <a:xfrm>
                <a:off x="6705600" y="4267200"/>
                <a:ext cx="990600" cy="685800"/>
              </a:xfrm>
              <a:prstGeom prst="leftRightUpArrow">
                <a:avLst>
                  <a:gd name="adj1" fmla="val 6699"/>
                  <a:gd name="adj2" fmla="val 2500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Left-Right-Up Arrow 55">
                <a:extLst>
                  <a:ext uri="{FF2B5EF4-FFF2-40B4-BE49-F238E27FC236}">
                    <a16:creationId xmlns:a16="http://schemas.microsoft.com/office/drawing/2014/main" id="{0D91EE0D-D701-4B3E-B038-036C1E7C26FB}"/>
                  </a:ext>
                </a:extLst>
              </p:cNvPr>
              <p:cNvSpPr/>
              <p:nvPr/>
            </p:nvSpPr>
            <p:spPr>
              <a:xfrm rot="10800000">
                <a:off x="7239000" y="4419600"/>
                <a:ext cx="990600" cy="685800"/>
              </a:xfrm>
              <a:prstGeom prst="leftRightUpArrow">
                <a:avLst>
                  <a:gd name="adj1" fmla="val 6699"/>
                  <a:gd name="adj2" fmla="val 2500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Cloud 157">
              <a:extLst>
                <a:ext uri="{FF2B5EF4-FFF2-40B4-BE49-F238E27FC236}">
                  <a16:creationId xmlns:a16="http://schemas.microsoft.com/office/drawing/2014/main" id="{98650069-9117-49B1-9E18-ECC90EEFA2FC}"/>
                </a:ext>
              </a:extLst>
            </p:cNvPr>
            <p:cNvSpPr/>
            <p:nvPr/>
          </p:nvSpPr>
          <p:spPr>
            <a:xfrm>
              <a:off x="1239815" y="914400"/>
              <a:ext cx="1324303" cy="682374"/>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42">
              <a:extLst>
                <a:ext uri="{FF2B5EF4-FFF2-40B4-BE49-F238E27FC236}">
                  <a16:creationId xmlns:a16="http://schemas.microsoft.com/office/drawing/2014/main" id="{403C498E-0C5D-44A3-8250-8A06D5804A62}"/>
                </a:ext>
              </a:extLst>
            </p:cNvPr>
            <p:cNvGrpSpPr/>
            <p:nvPr/>
          </p:nvGrpSpPr>
          <p:grpSpPr>
            <a:xfrm rot="2071358">
              <a:off x="1431647" y="2435890"/>
              <a:ext cx="356576" cy="124330"/>
              <a:chOff x="6286413" y="968958"/>
              <a:chExt cx="2408834" cy="2185901"/>
            </a:xfrm>
            <a:grpFill/>
          </p:grpSpPr>
          <p:grpSp>
            <p:nvGrpSpPr>
              <p:cNvPr id="230" name="Group 37">
                <a:extLst>
                  <a:ext uri="{FF2B5EF4-FFF2-40B4-BE49-F238E27FC236}">
                    <a16:creationId xmlns:a16="http://schemas.microsoft.com/office/drawing/2014/main" id="{DE4D8250-26CE-46C7-9BC6-A1004DA25BAC}"/>
                  </a:ext>
                </a:extLst>
              </p:cNvPr>
              <p:cNvGrpSpPr/>
              <p:nvPr/>
            </p:nvGrpSpPr>
            <p:grpSpPr>
              <a:xfrm>
                <a:off x="6286413" y="968958"/>
                <a:ext cx="1151447" cy="2164259"/>
                <a:chOff x="6286413" y="968958"/>
                <a:chExt cx="1151447" cy="2164259"/>
              </a:xfrm>
              <a:grpFill/>
            </p:grpSpPr>
            <p:sp>
              <p:nvSpPr>
                <p:cNvPr id="235" name="Donut 47">
                  <a:extLst>
                    <a:ext uri="{FF2B5EF4-FFF2-40B4-BE49-F238E27FC236}">
                      <a16:creationId xmlns:a16="http://schemas.microsoft.com/office/drawing/2014/main" id="{85DCDC2D-DBC2-4CD8-8BD7-D482386C507F}"/>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Donut 48">
                  <a:extLst>
                    <a:ext uri="{FF2B5EF4-FFF2-40B4-BE49-F238E27FC236}">
                      <a16:creationId xmlns:a16="http://schemas.microsoft.com/office/drawing/2014/main" id="{A59A3B0D-27D5-4123-9C1B-2EEF1540AF6E}"/>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Donut 49">
                  <a:extLst>
                    <a:ext uri="{FF2B5EF4-FFF2-40B4-BE49-F238E27FC236}">
                      <a16:creationId xmlns:a16="http://schemas.microsoft.com/office/drawing/2014/main" id="{9BA1374B-E39C-4CF6-AED4-C3D84CF89B44}"/>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1" name="Group 38">
                <a:extLst>
                  <a:ext uri="{FF2B5EF4-FFF2-40B4-BE49-F238E27FC236}">
                    <a16:creationId xmlns:a16="http://schemas.microsoft.com/office/drawing/2014/main" id="{62CDF758-8F5C-4B96-BBFF-6DD4EB235FEE}"/>
                  </a:ext>
                </a:extLst>
              </p:cNvPr>
              <p:cNvGrpSpPr/>
              <p:nvPr/>
            </p:nvGrpSpPr>
            <p:grpSpPr>
              <a:xfrm flipH="1">
                <a:off x="7543800" y="990600"/>
                <a:ext cx="1151447" cy="2164259"/>
                <a:chOff x="6286413" y="968958"/>
                <a:chExt cx="1151447" cy="2164259"/>
              </a:xfrm>
              <a:grpFill/>
            </p:grpSpPr>
            <p:sp>
              <p:nvSpPr>
                <p:cNvPr id="232" name="Donut 44">
                  <a:extLst>
                    <a:ext uri="{FF2B5EF4-FFF2-40B4-BE49-F238E27FC236}">
                      <a16:creationId xmlns:a16="http://schemas.microsoft.com/office/drawing/2014/main" id="{1E9EA72D-ED7F-49C9-8238-625D7294BCB3}"/>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Donut 45">
                  <a:extLst>
                    <a:ext uri="{FF2B5EF4-FFF2-40B4-BE49-F238E27FC236}">
                      <a16:creationId xmlns:a16="http://schemas.microsoft.com/office/drawing/2014/main" id="{846C469A-B10A-47B8-B1A9-5C7555044E94}"/>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Donut 46">
                  <a:extLst>
                    <a:ext uri="{FF2B5EF4-FFF2-40B4-BE49-F238E27FC236}">
                      <a16:creationId xmlns:a16="http://schemas.microsoft.com/office/drawing/2014/main" id="{0F5AE6EC-ECA7-4AA5-93E2-22687E5BB8A5}"/>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0" name="Group 159">
              <a:extLst>
                <a:ext uri="{FF2B5EF4-FFF2-40B4-BE49-F238E27FC236}">
                  <a16:creationId xmlns:a16="http://schemas.microsoft.com/office/drawing/2014/main" id="{4BB956C6-78ED-47A0-8183-9C174651E4C4}"/>
                </a:ext>
              </a:extLst>
            </p:cNvPr>
            <p:cNvGrpSpPr/>
            <p:nvPr/>
          </p:nvGrpSpPr>
          <p:grpSpPr>
            <a:xfrm>
              <a:off x="1449801" y="2871483"/>
              <a:ext cx="929288" cy="292032"/>
              <a:chOff x="1449801" y="2871483"/>
              <a:chExt cx="929288" cy="292032"/>
            </a:xfrm>
            <a:grpFill/>
          </p:grpSpPr>
          <p:sp>
            <p:nvSpPr>
              <p:cNvPr id="223" name="Moon 222">
                <a:extLst>
                  <a:ext uri="{FF2B5EF4-FFF2-40B4-BE49-F238E27FC236}">
                    <a16:creationId xmlns:a16="http://schemas.microsoft.com/office/drawing/2014/main" id="{86342E9A-FBC8-402F-9F5E-3DBEFD042079}"/>
                  </a:ext>
                </a:extLst>
              </p:cNvPr>
              <p:cNvSpPr/>
              <p:nvPr/>
            </p:nvSpPr>
            <p:spPr>
              <a:xfrm rot="16200000">
                <a:off x="1815208" y="2668512"/>
                <a:ext cx="149002" cy="738536"/>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23">
                <a:extLst>
                  <a:ext uri="{FF2B5EF4-FFF2-40B4-BE49-F238E27FC236}">
                    <a16:creationId xmlns:a16="http://schemas.microsoft.com/office/drawing/2014/main" id="{F0A293DB-DFB1-4218-93BC-C69B207AC449}"/>
                  </a:ext>
                </a:extLst>
              </p:cNvPr>
              <p:cNvGrpSpPr/>
              <p:nvPr/>
            </p:nvGrpSpPr>
            <p:grpSpPr>
              <a:xfrm>
                <a:off x="2091847" y="2871483"/>
                <a:ext cx="287242" cy="281886"/>
                <a:chOff x="4931460" y="2665388"/>
                <a:chExt cx="371689" cy="319843"/>
              </a:xfrm>
              <a:grpFill/>
            </p:grpSpPr>
            <p:sp>
              <p:nvSpPr>
                <p:cNvPr id="228" name="Hexagon 227">
                  <a:extLst>
                    <a:ext uri="{FF2B5EF4-FFF2-40B4-BE49-F238E27FC236}">
                      <a16:creationId xmlns:a16="http://schemas.microsoft.com/office/drawing/2014/main" id="{1E65C390-3139-4C16-85E6-21E39F5A36D8}"/>
                    </a:ext>
                  </a:extLst>
                </p:cNvPr>
                <p:cNvSpPr/>
                <p:nvPr/>
              </p:nvSpPr>
              <p:spPr>
                <a:xfrm>
                  <a:off x="4931460" y="2665388"/>
                  <a:ext cx="371689" cy="319843"/>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9" name="Hexagon 228">
                  <a:extLst>
                    <a:ext uri="{FF2B5EF4-FFF2-40B4-BE49-F238E27FC236}">
                      <a16:creationId xmlns:a16="http://schemas.microsoft.com/office/drawing/2014/main" id="{73A0C21E-564B-47C1-865C-AB50579AA773}"/>
                    </a:ext>
                  </a:extLst>
                </p:cNvPr>
                <p:cNvSpPr/>
                <p:nvPr/>
              </p:nvSpPr>
              <p:spPr>
                <a:xfrm>
                  <a:off x="5016183" y="2735941"/>
                  <a:ext cx="188577" cy="18344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225" name="Group 224">
                <a:extLst>
                  <a:ext uri="{FF2B5EF4-FFF2-40B4-BE49-F238E27FC236}">
                    <a16:creationId xmlns:a16="http://schemas.microsoft.com/office/drawing/2014/main" id="{FECEDC81-D545-47F3-9BDF-A43E9D04BD52}"/>
                  </a:ext>
                </a:extLst>
              </p:cNvPr>
              <p:cNvGrpSpPr/>
              <p:nvPr/>
            </p:nvGrpSpPr>
            <p:grpSpPr>
              <a:xfrm>
                <a:off x="1449801" y="2881629"/>
                <a:ext cx="287242" cy="281886"/>
                <a:chOff x="4931460" y="2665388"/>
                <a:chExt cx="371689" cy="319843"/>
              </a:xfrm>
              <a:grpFill/>
            </p:grpSpPr>
            <p:sp>
              <p:nvSpPr>
                <p:cNvPr id="226" name="Hexagon 225">
                  <a:extLst>
                    <a:ext uri="{FF2B5EF4-FFF2-40B4-BE49-F238E27FC236}">
                      <a16:creationId xmlns:a16="http://schemas.microsoft.com/office/drawing/2014/main" id="{69D5E6F5-487C-40B2-875F-985E57D7A3C9}"/>
                    </a:ext>
                  </a:extLst>
                </p:cNvPr>
                <p:cNvSpPr/>
                <p:nvPr/>
              </p:nvSpPr>
              <p:spPr>
                <a:xfrm>
                  <a:off x="4931460" y="2665388"/>
                  <a:ext cx="371689" cy="319843"/>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7" name="Hexagon 226">
                  <a:extLst>
                    <a:ext uri="{FF2B5EF4-FFF2-40B4-BE49-F238E27FC236}">
                      <a16:creationId xmlns:a16="http://schemas.microsoft.com/office/drawing/2014/main" id="{217F7DB5-9FB8-48A3-A4F2-EC0FD331C8FC}"/>
                    </a:ext>
                  </a:extLst>
                </p:cNvPr>
                <p:cNvSpPr/>
                <p:nvPr/>
              </p:nvSpPr>
              <p:spPr>
                <a:xfrm>
                  <a:off x="5016183" y="2735941"/>
                  <a:ext cx="188577" cy="18344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161" name="Cloud 160">
              <a:extLst>
                <a:ext uri="{FF2B5EF4-FFF2-40B4-BE49-F238E27FC236}">
                  <a16:creationId xmlns:a16="http://schemas.microsoft.com/office/drawing/2014/main" id="{604D8A67-9690-430D-A2BB-6301B46E5C3B}"/>
                </a:ext>
              </a:extLst>
            </p:cNvPr>
            <p:cNvSpPr/>
            <p:nvPr/>
          </p:nvSpPr>
          <p:spPr>
            <a:xfrm>
              <a:off x="1571932" y="2023569"/>
              <a:ext cx="707622" cy="471925"/>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862C781F-ADBC-4544-8D87-19284CFC27C3}"/>
                </a:ext>
              </a:extLst>
            </p:cNvPr>
            <p:cNvSpPr/>
            <p:nvPr/>
          </p:nvSpPr>
          <p:spPr>
            <a:xfrm>
              <a:off x="1793215" y="2097300"/>
              <a:ext cx="231956" cy="176667"/>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42">
              <a:extLst>
                <a:ext uri="{FF2B5EF4-FFF2-40B4-BE49-F238E27FC236}">
                  <a16:creationId xmlns:a16="http://schemas.microsoft.com/office/drawing/2014/main" id="{600A71DE-36D5-4261-8458-C2467C2B4E97}"/>
                </a:ext>
              </a:extLst>
            </p:cNvPr>
            <p:cNvGrpSpPr/>
            <p:nvPr/>
          </p:nvGrpSpPr>
          <p:grpSpPr>
            <a:xfrm rot="19477773">
              <a:off x="2117439" y="2388263"/>
              <a:ext cx="356576" cy="124330"/>
              <a:chOff x="6286413" y="968958"/>
              <a:chExt cx="2408834" cy="2185901"/>
            </a:xfrm>
            <a:grpFill/>
          </p:grpSpPr>
          <p:grpSp>
            <p:nvGrpSpPr>
              <p:cNvPr id="215" name="Group 37">
                <a:extLst>
                  <a:ext uri="{FF2B5EF4-FFF2-40B4-BE49-F238E27FC236}">
                    <a16:creationId xmlns:a16="http://schemas.microsoft.com/office/drawing/2014/main" id="{86060508-3B25-46D3-8FB2-6A1D2ED96F7D}"/>
                  </a:ext>
                </a:extLst>
              </p:cNvPr>
              <p:cNvGrpSpPr/>
              <p:nvPr/>
            </p:nvGrpSpPr>
            <p:grpSpPr>
              <a:xfrm>
                <a:off x="6286413" y="968958"/>
                <a:ext cx="1151447" cy="2164259"/>
                <a:chOff x="6286413" y="968958"/>
                <a:chExt cx="1151447" cy="2164259"/>
              </a:xfrm>
              <a:grpFill/>
            </p:grpSpPr>
            <p:sp>
              <p:nvSpPr>
                <p:cNvPr id="220" name="Donut 37">
                  <a:extLst>
                    <a:ext uri="{FF2B5EF4-FFF2-40B4-BE49-F238E27FC236}">
                      <a16:creationId xmlns:a16="http://schemas.microsoft.com/office/drawing/2014/main" id="{F5F3B1F9-2797-4FC0-9557-6B18DDE31988}"/>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Donut 38">
                  <a:extLst>
                    <a:ext uri="{FF2B5EF4-FFF2-40B4-BE49-F238E27FC236}">
                      <a16:creationId xmlns:a16="http://schemas.microsoft.com/office/drawing/2014/main" id="{5BE404C2-AED2-49C9-B6C6-9E92112DAACE}"/>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Donut 39">
                  <a:extLst>
                    <a:ext uri="{FF2B5EF4-FFF2-40B4-BE49-F238E27FC236}">
                      <a16:creationId xmlns:a16="http://schemas.microsoft.com/office/drawing/2014/main" id="{1FC262D6-82CB-4AB7-A112-4A30CA76283D}"/>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6" name="Group 38">
                <a:extLst>
                  <a:ext uri="{FF2B5EF4-FFF2-40B4-BE49-F238E27FC236}">
                    <a16:creationId xmlns:a16="http://schemas.microsoft.com/office/drawing/2014/main" id="{74137005-FAA8-4345-8DC1-95D5F8264DF9}"/>
                  </a:ext>
                </a:extLst>
              </p:cNvPr>
              <p:cNvGrpSpPr/>
              <p:nvPr/>
            </p:nvGrpSpPr>
            <p:grpSpPr>
              <a:xfrm flipH="1">
                <a:off x="7543800" y="990600"/>
                <a:ext cx="1151447" cy="2164259"/>
                <a:chOff x="6286413" y="968958"/>
                <a:chExt cx="1151447" cy="2164259"/>
              </a:xfrm>
              <a:grpFill/>
            </p:grpSpPr>
            <p:sp>
              <p:nvSpPr>
                <p:cNvPr id="217" name="Donut 34">
                  <a:extLst>
                    <a:ext uri="{FF2B5EF4-FFF2-40B4-BE49-F238E27FC236}">
                      <a16:creationId xmlns:a16="http://schemas.microsoft.com/office/drawing/2014/main" id="{298F7050-A126-4FFE-9295-DBBC33D3451C}"/>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Donut 35">
                  <a:extLst>
                    <a:ext uri="{FF2B5EF4-FFF2-40B4-BE49-F238E27FC236}">
                      <a16:creationId xmlns:a16="http://schemas.microsoft.com/office/drawing/2014/main" id="{ECEC67E7-3B16-439C-88EB-AD49E5933FCD}"/>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9" name="Donut 36">
                  <a:extLst>
                    <a:ext uri="{FF2B5EF4-FFF2-40B4-BE49-F238E27FC236}">
                      <a16:creationId xmlns:a16="http://schemas.microsoft.com/office/drawing/2014/main" id="{0159B690-CE89-4325-8DA4-82B69C21E4D8}"/>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64" name="Oval 163">
              <a:extLst>
                <a:ext uri="{FF2B5EF4-FFF2-40B4-BE49-F238E27FC236}">
                  <a16:creationId xmlns:a16="http://schemas.microsoft.com/office/drawing/2014/main" id="{D407C9B7-0752-4807-B122-6628A1A44867}"/>
                </a:ext>
              </a:extLst>
            </p:cNvPr>
            <p:cNvSpPr/>
            <p:nvPr/>
          </p:nvSpPr>
          <p:spPr>
            <a:xfrm>
              <a:off x="1236213" y="1184007"/>
              <a:ext cx="342153" cy="35441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FE8C0180-A337-437C-952D-D95DEC31759D}"/>
                </a:ext>
              </a:extLst>
            </p:cNvPr>
            <p:cNvSpPr/>
            <p:nvPr/>
          </p:nvSpPr>
          <p:spPr>
            <a:xfrm>
              <a:off x="2294514" y="1126554"/>
              <a:ext cx="342153" cy="354418"/>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42">
              <a:extLst>
                <a:ext uri="{FF2B5EF4-FFF2-40B4-BE49-F238E27FC236}">
                  <a16:creationId xmlns:a16="http://schemas.microsoft.com/office/drawing/2014/main" id="{9E8FDD7D-D9AE-4125-80BD-4AE1B6E04A1E}"/>
                </a:ext>
              </a:extLst>
            </p:cNvPr>
            <p:cNvGrpSpPr/>
            <p:nvPr/>
          </p:nvGrpSpPr>
          <p:grpSpPr>
            <a:xfrm rot="2071358">
              <a:off x="1685119" y="2629183"/>
              <a:ext cx="356576" cy="124330"/>
              <a:chOff x="6286413" y="968958"/>
              <a:chExt cx="2408834" cy="2185901"/>
            </a:xfrm>
            <a:grpFill/>
          </p:grpSpPr>
          <p:grpSp>
            <p:nvGrpSpPr>
              <p:cNvPr id="207" name="Group 37">
                <a:extLst>
                  <a:ext uri="{FF2B5EF4-FFF2-40B4-BE49-F238E27FC236}">
                    <a16:creationId xmlns:a16="http://schemas.microsoft.com/office/drawing/2014/main" id="{4EE38A32-EEBE-4AD3-8AF1-79D1F9B790C0}"/>
                  </a:ext>
                </a:extLst>
              </p:cNvPr>
              <p:cNvGrpSpPr/>
              <p:nvPr/>
            </p:nvGrpSpPr>
            <p:grpSpPr>
              <a:xfrm>
                <a:off x="6286413" y="968958"/>
                <a:ext cx="1151447" cy="2164259"/>
                <a:chOff x="6286413" y="968958"/>
                <a:chExt cx="1151447" cy="2164259"/>
              </a:xfrm>
              <a:grpFill/>
            </p:grpSpPr>
            <p:sp>
              <p:nvSpPr>
                <p:cNvPr id="212" name="Donut 67">
                  <a:extLst>
                    <a:ext uri="{FF2B5EF4-FFF2-40B4-BE49-F238E27FC236}">
                      <a16:creationId xmlns:a16="http://schemas.microsoft.com/office/drawing/2014/main" id="{4BDDB7B7-F139-4B0F-B3AA-9393F590979E}"/>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Donut 68">
                  <a:extLst>
                    <a:ext uri="{FF2B5EF4-FFF2-40B4-BE49-F238E27FC236}">
                      <a16:creationId xmlns:a16="http://schemas.microsoft.com/office/drawing/2014/main" id="{F952EF48-6AAF-4F1A-BB0D-D397B2F5A6BA}"/>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Donut 69">
                  <a:extLst>
                    <a:ext uri="{FF2B5EF4-FFF2-40B4-BE49-F238E27FC236}">
                      <a16:creationId xmlns:a16="http://schemas.microsoft.com/office/drawing/2014/main" id="{15C69ED4-DDBD-46BF-8F71-DAFF392268B4}"/>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8" name="Group 38">
                <a:extLst>
                  <a:ext uri="{FF2B5EF4-FFF2-40B4-BE49-F238E27FC236}">
                    <a16:creationId xmlns:a16="http://schemas.microsoft.com/office/drawing/2014/main" id="{F2C0979D-CB62-4D27-B8C5-68C7342D4332}"/>
                  </a:ext>
                </a:extLst>
              </p:cNvPr>
              <p:cNvGrpSpPr/>
              <p:nvPr/>
            </p:nvGrpSpPr>
            <p:grpSpPr>
              <a:xfrm flipH="1">
                <a:off x="7543800" y="990600"/>
                <a:ext cx="1151447" cy="2164259"/>
                <a:chOff x="6286413" y="968958"/>
                <a:chExt cx="1151447" cy="2164259"/>
              </a:xfrm>
              <a:grpFill/>
            </p:grpSpPr>
            <p:sp>
              <p:nvSpPr>
                <p:cNvPr id="209" name="Donut 64">
                  <a:extLst>
                    <a:ext uri="{FF2B5EF4-FFF2-40B4-BE49-F238E27FC236}">
                      <a16:creationId xmlns:a16="http://schemas.microsoft.com/office/drawing/2014/main" id="{7D5DF7B1-BC6D-41D9-B0F1-E932581B0959}"/>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 name="Donut 65">
                  <a:extLst>
                    <a:ext uri="{FF2B5EF4-FFF2-40B4-BE49-F238E27FC236}">
                      <a16:creationId xmlns:a16="http://schemas.microsoft.com/office/drawing/2014/main" id="{16DCE7A9-649E-4D80-96A8-21255D809DF3}"/>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Donut 66">
                  <a:extLst>
                    <a:ext uri="{FF2B5EF4-FFF2-40B4-BE49-F238E27FC236}">
                      <a16:creationId xmlns:a16="http://schemas.microsoft.com/office/drawing/2014/main" id="{A886E5DF-8684-4FD5-AB24-81CC302DB619}"/>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7" name="Group 42">
              <a:extLst>
                <a:ext uri="{FF2B5EF4-FFF2-40B4-BE49-F238E27FC236}">
                  <a16:creationId xmlns:a16="http://schemas.microsoft.com/office/drawing/2014/main" id="{F9C9795F-5914-44F5-A77B-CDA6759BC4BF}"/>
                </a:ext>
              </a:extLst>
            </p:cNvPr>
            <p:cNvGrpSpPr/>
            <p:nvPr/>
          </p:nvGrpSpPr>
          <p:grpSpPr>
            <a:xfrm rot="18831304">
              <a:off x="1888908" y="2595774"/>
              <a:ext cx="356576" cy="124330"/>
              <a:chOff x="6286413" y="968958"/>
              <a:chExt cx="2408834" cy="2185901"/>
            </a:xfrm>
            <a:grpFill/>
          </p:grpSpPr>
          <p:grpSp>
            <p:nvGrpSpPr>
              <p:cNvPr id="199" name="Group 37">
                <a:extLst>
                  <a:ext uri="{FF2B5EF4-FFF2-40B4-BE49-F238E27FC236}">
                    <a16:creationId xmlns:a16="http://schemas.microsoft.com/office/drawing/2014/main" id="{1702BFAB-4424-4083-8C89-B76131811B87}"/>
                  </a:ext>
                </a:extLst>
              </p:cNvPr>
              <p:cNvGrpSpPr/>
              <p:nvPr/>
            </p:nvGrpSpPr>
            <p:grpSpPr>
              <a:xfrm>
                <a:off x="6286413" y="968958"/>
                <a:ext cx="1151447" cy="2164259"/>
                <a:chOff x="6286413" y="968958"/>
                <a:chExt cx="1151447" cy="2164259"/>
              </a:xfrm>
              <a:grpFill/>
            </p:grpSpPr>
            <p:sp>
              <p:nvSpPr>
                <p:cNvPr id="204" name="Donut 76">
                  <a:extLst>
                    <a:ext uri="{FF2B5EF4-FFF2-40B4-BE49-F238E27FC236}">
                      <a16:creationId xmlns:a16="http://schemas.microsoft.com/office/drawing/2014/main" id="{89565AFD-87B3-46AB-9CBE-DE49E56E8A27}"/>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Donut 77">
                  <a:extLst>
                    <a:ext uri="{FF2B5EF4-FFF2-40B4-BE49-F238E27FC236}">
                      <a16:creationId xmlns:a16="http://schemas.microsoft.com/office/drawing/2014/main" id="{D83BD4B7-4797-4949-B292-83C4267338F3}"/>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Donut 78">
                  <a:extLst>
                    <a:ext uri="{FF2B5EF4-FFF2-40B4-BE49-F238E27FC236}">
                      <a16:creationId xmlns:a16="http://schemas.microsoft.com/office/drawing/2014/main" id="{71BEF264-21D0-46CF-896D-1B1C500C56AE}"/>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0" name="Group 38">
                <a:extLst>
                  <a:ext uri="{FF2B5EF4-FFF2-40B4-BE49-F238E27FC236}">
                    <a16:creationId xmlns:a16="http://schemas.microsoft.com/office/drawing/2014/main" id="{AA3C001B-E0CF-49A7-9F39-6FD5B0DB33C4}"/>
                  </a:ext>
                </a:extLst>
              </p:cNvPr>
              <p:cNvGrpSpPr/>
              <p:nvPr/>
            </p:nvGrpSpPr>
            <p:grpSpPr>
              <a:xfrm flipH="1">
                <a:off x="7543800" y="990600"/>
                <a:ext cx="1151447" cy="2164259"/>
                <a:chOff x="6286413" y="968958"/>
                <a:chExt cx="1151447" cy="2164259"/>
              </a:xfrm>
              <a:grpFill/>
            </p:grpSpPr>
            <p:sp>
              <p:nvSpPr>
                <p:cNvPr id="201" name="Donut 73">
                  <a:extLst>
                    <a:ext uri="{FF2B5EF4-FFF2-40B4-BE49-F238E27FC236}">
                      <a16:creationId xmlns:a16="http://schemas.microsoft.com/office/drawing/2014/main" id="{8455D6F8-C280-45BF-8836-1D1FE50EC162}"/>
                    </a:ext>
                  </a:extLst>
                </p:cNvPr>
                <p:cNvSpPr/>
                <p:nvPr/>
              </p:nvSpPr>
              <p:spPr>
                <a:xfrm rot="20620213">
                  <a:off x="6286413" y="968958"/>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Donut 74">
                  <a:extLst>
                    <a:ext uri="{FF2B5EF4-FFF2-40B4-BE49-F238E27FC236}">
                      <a16:creationId xmlns:a16="http://schemas.microsoft.com/office/drawing/2014/main" id="{FD50BB68-275A-47EA-BD1A-ADB163AEC5A5}"/>
                    </a:ext>
                  </a:extLst>
                </p:cNvPr>
                <p:cNvSpPr/>
                <p:nvPr/>
              </p:nvSpPr>
              <p:spPr>
                <a:xfrm rot="19921608">
                  <a:off x="6524438" y="1583728"/>
                  <a:ext cx="497793" cy="976073"/>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Donut 75">
                  <a:extLst>
                    <a:ext uri="{FF2B5EF4-FFF2-40B4-BE49-F238E27FC236}">
                      <a16:creationId xmlns:a16="http://schemas.microsoft.com/office/drawing/2014/main" id="{961060FD-6FC0-4FF4-8255-6673615BB2A4}"/>
                    </a:ext>
                  </a:extLst>
                </p:cNvPr>
                <p:cNvSpPr/>
                <p:nvPr/>
              </p:nvSpPr>
              <p:spPr>
                <a:xfrm rot="19376810">
                  <a:off x="6940067" y="2188160"/>
                  <a:ext cx="497793" cy="945057"/>
                </a:xfrm>
                <a:prstGeom prst="donut">
                  <a:avLst>
                    <a:gd name="adj" fmla="val 123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68" name="Group 167">
              <a:extLst>
                <a:ext uri="{FF2B5EF4-FFF2-40B4-BE49-F238E27FC236}">
                  <a16:creationId xmlns:a16="http://schemas.microsoft.com/office/drawing/2014/main" id="{7F6F4AD0-5B4F-4644-80C2-70C99CAD969C}"/>
                </a:ext>
              </a:extLst>
            </p:cNvPr>
            <p:cNvGrpSpPr/>
            <p:nvPr/>
          </p:nvGrpSpPr>
          <p:grpSpPr>
            <a:xfrm>
              <a:off x="1410827" y="3279978"/>
              <a:ext cx="929288" cy="292032"/>
              <a:chOff x="1449801" y="2871483"/>
              <a:chExt cx="929288" cy="292032"/>
            </a:xfrm>
            <a:grpFill/>
          </p:grpSpPr>
          <p:sp>
            <p:nvSpPr>
              <p:cNvPr id="192" name="Moon 191">
                <a:extLst>
                  <a:ext uri="{FF2B5EF4-FFF2-40B4-BE49-F238E27FC236}">
                    <a16:creationId xmlns:a16="http://schemas.microsoft.com/office/drawing/2014/main" id="{0AE07A49-6FE7-41E5-A9A6-A7123FE21993}"/>
                  </a:ext>
                </a:extLst>
              </p:cNvPr>
              <p:cNvSpPr/>
              <p:nvPr/>
            </p:nvSpPr>
            <p:spPr>
              <a:xfrm rot="16200000">
                <a:off x="1815208" y="2668512"/>
                <a:ext cx="149002" cy="738536"/>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E98ECDFA-226C-4727-8534-631AE7B16C31}"/>
                  </a:ext>
                </a:extLst>
              </p:cNvPr>
              <p:cNvGrpSpPr/>
              <p:nvPr/>
            </p:nvGrpSpPr>
            <p:grpSpPr>
              <a:xfrm>
                <a:off x="2091847" y="2871483"/>
                <a:ext cx="287242" cy="281886"/>
                <a:chOff x="4931460" y="2665388"/>
                <a:chExt cx="371689" cy="319843"/>
              </a:xfrm>
              <a:grpFill/>
            </p:grpSpPr>
            <p:sp>
              <p:nvSpPr>
                <p:cNvPr id="197" name="Hexagon 196">
                  <a:extLst>
                    <a:ext uri="{FF2B5EF4-FFF2-40B4-BE49-F238E27FC236}">
                      <a16:creationId xmlns:a16="http://schemas.microsoft.com/office/drawing/2014/main" id="{FC99F587-4B6C-4AF7-9D0B-071E5DBD004F}"/>
                    </a:ext>
                  </a:extLst>
                </p:cNvPr>
                <p:cNvSpPr/>
                <p:nvPr/>
              </p:nvSpPr>
              <p:spPr>
                <a:xfrm>
                  <a:off x="4931460" y="2665388"/>
                  <a:ext cx="371689" cy="319843"/>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8" name="Hexagon 197">
                  <a:extLst>
                    <a:ext uri="{FF2B5EF4-FFF2-40B4-BE49-F238E27FC236}">
                      <a16:creationId xmlns:a16="http://schemas.microsoft.com/office/drawing/2014/main" id="{A48A1CB2-C8C5-4B98-9188-1B24BE798269}"/>
                    </a:ext>
                  </a:extLst>
                </p:cNvPr>
                <p:cNvSpPr/>
                <p:nvPr/>
              </p:nvSpPr>
              <p:spPr>
                <a:xfrm>
                  <a:off x="5016183" y="2735941"/>
                  <a:ext cx="188577" cy="18344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94" name="Group 193">
                <a:extLst>
                  <a:ext uri="{FF2B5EF4-FFF2-40B4-BE49-F238E27FC236}">
                    <a16:creationId xmlns:a16="http://schemas.microsoft.com/office/drawing/2014/main" id="{55259CEB-02F7-4B0F-BECA-47977BE05A2D}"/>
                  </a:ext>
                </a:extLst>
              </p:cNvPr>
              <p:cNvGrpSpPr/>
              <p:nvPr/>
            </p:nvGrpSpPr>
            <p:grpSpPr>
              <a:xfrm>
                <a:off x="1449801" y="2881629"/>
                <a:ext cx="287242" cy="281886"/>
                <a:chOff x="4931460" y="2665388"/>
                <a:chExt cx="371689" cy="319843"/>
              </a:xfrm>
              <a:grpFill/>
            </p:grpSpPr>
            <p:sp>
              <p:nvSpPr>
                <p:cNvPr id="195" name="Hexagon 194">
                  <a:extLst>
                    <a:ext uri="{FF2B5EF4-FFF2-40B4-BE49-F238E27FC236}">
                      <a16:creationId xmlns:a16="http://schemas.microsoft.com/office/drawing/2014/main" id="{881F1172-FEEB-4531-8920-9921ED4DC570}"/>
                    </a:ext>
                  </a:extLst>
                </p:cNvPr>
                <p:cNvSpPr/>
                <p:nvPr/>
              </p:nvSpPr>
              <p:spPr>
                <a:xfrm>
                  <a:off x="4931460" y="2665388"/>
                  <a:ext cx="371689" cy="319843"/>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6" name="Hexagon 195">
                  <a:extLst>
                    <a:ext uri="{FF2B5EF4-FFF2-40B4-BE49-F238E27FC236}">
                      <a16:creationId xmlns:a16="http://schemas.microsoft.com/office/drawing/2014/main" id="{1F593D7B-9E0D-4138-A633-4A15A984BBFB}"/>
                    </a:ext>
                  </a:extLst>
                </p:cNvPr>
                <p:cNvSpPr/>
                <p:nvPr/>
              </p:nvSpPr>
              <p:spPr>
                <a:xfrm>
                  <a:off x="5016183" y="2735941"/>
                  <a:ext cx="188577" cy="18344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169" name="Group 168">
              <a:extLst>
                <a:ext uri="{FF2B5EF4-FFF2-40B4-BE49-F238E27FC236}">
                  <a16:creationId xmlns:a16="http://schemas.microsoft.com/office/drawing/2014/main" id="{0BD2F472-7596-481A-BB6E-812047D1EB0E}"/>
                </a:ext>
              </a:extLst>
            </p:cNvPr>
            <p:cNvGrpSpPr/>
            <p:nvPr/>
          </p:nvGrpSpPr>
          <p:grpSpPr>
            <a:xfrm>
              <a:off x="1327098" y="3689223"/>
              <a:ext cx="1096384" cy="292032"/>
              <a:chOff x="1449801" y="2871483"/>
              <a:chExt cx="929288" cy="292032"/>
            </a:xfrm>
            <a:grpFill/>
          </p:grpSpPr>
          <p:sp>
            <p:nvSpPr>
              <p:cNvPr id="185" name="Moon 184">
                <a:extLst>
                  <a:ext uri="{FF2B5EF4-FFF2-40B4-BE49-F238E27FC236}">
                    <a16:creationId xmlns:a16="http://schemas.microsoft.com/office/drawing/2014/main" id="{5BEE6757-08E4-42AC-8754-33E1546DF7ED}"/>
                  </a:ext>
                </a:extLst>
              </p:cNvPr>
              <p:cNvSpPr/>
              <p:nvPr/>
            </p:nvSpPr>
            <p:spPr>
              <a:xfrm rot="16200000">
                <a:off x="1815208" y="2668512"/>
                <a:ext cx="149002" cy="738536"/>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185">
                <a:extLst>
                  <a:ext uri="{FF2B5EF4-FFF2-40B4-BE49-F238E27FC236}">
                    <a16:creationId xmlns:a16="http://schemas.microsoft.com/office/drawing/2014/main" id="{7B0C327E-5ED8-45A7-9747-A413B5606E07}"/>
                  </a:ext>
                </a:extLst>
              </p:cNvPr>
              <p:cNvGrpSpPr/>
              <p:nvPr/>
            </p:nvGrpSpPr>
            <p:grpSpPr>
              <a:xfrm>
                <a:off x="2091847" y="2871483"/>
                <a:ext cx="287242" cy="281886"/>
                <a:chOff x="4931460" y="2665388"/>
                <a:chExt cx="371689" cy="319843"/>
              </a:xfrm>
              <a:grpFill/>
            </p:grpSpPr>
            <p:sp>
              <p:nvSpPr>
                <p:cNvPr id="190" name="Hexagon 189">
                  <a:extLst>
                    <a:ext uri="{FF2B5EF4-FFF2-40B4-BE49-F238E27FC236}">
                      <a16:creationId xmlns:a16="http://schemas.microsoft.com/office/drawing/2014/main" id="{92FFABC3-5B12-41D8-933D-895B59A96B7C}"/>
                    </a:ext>
                  </a:extLst>
                </p:cNvPr>
                <p:cNvSpPr/>
                <p:nvPr/>
              </p:nvSpPr>
              <p:spPr>
                <a:xfrm>
                  <a:off x="4931460" y="2665388"/>
                  <a:ext cx="371689" cy="319843"/>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1" name="Hexagon 190">
                  <a:extLst>
                    <a:ext uri="{FF2B5EF4-FFF2-40B4-BE49-F238E27FC236}">
                      <a16:creationId xmlns:a16="http://schemas.microsoft.com/office/drawing/2014/main" id="{5ECB83E1-4428-4070-B84E-72D30D4D8196}"/>
                    </a:ext>
                  </a:extLst>
                </p:cNvPr>
                <p:cNvSpPr/>
                <p:nvPr/>
              </p:nvSpPr>
              <p:spPr>
                <a:xfrm>
                  <a:off x="5016183" y="2735941"/>
                  <a:ext cx="188577" cy="18344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87" name="Group 186">
                <a:extLst>
                  <a:ext uri="{FF2B5EF4-FFF2-40B4-BE49-F238E27FC236}">
                    <a16:creationId xmlns:a16="http://schemas.microsoft.com/office/drawing/2014/main" id="{8F1D9187-61FE-4657-9D09-621AA1D168F7}"/>
                  </a:ext>
                </a:extLst>
              </p:cNvPr>
              <p:cNvGrpSpPr/>
              <p:nvPr/>
            </p:nvGrpSpPr>
            <p:grpSpPr>
              <a:xfrm>
                <a:off x="1449801" y="2881629"/>
                <a:ext cx="287242" cy="281886"/>
                <a:chOff x="4931460" y="2665388"/>
                <a:chExt cx="371689" cy="319843"/>
              </a:xfrm>
              <a:grpFill/>
            </p:grpSpPr>
            <p:sp>
              <p:nvSpPr>
                <p:cNvPr id="188" name="Hexagon 187">
                  <a:extLst>
                    <a:ext uri="{FF2B5EF4-FFF2-40B4-BE49-F238E27FC236}">
                      <a16:creationId xmlns:a16="http://schemas.microsoft.com/office/drawing/2014/main" id="{29033870-459C-4413-8A70-99715757D581}"/>
                    </a:ext>
                  </a:extLst>
                </p:cNvPr>
                <p:cNvSpPr/>
                <p:nvPr/>
              </p:nvSpPr>
              <p:spPr>
                <a:xfrm>
                  <a:off x="4931460" y="2665388"/>
                  <a:ext cx="371689" cy="319843"/>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9" name="Hexagon 188">
                  <a:extLst>
                    <a:ext uri="{FF2B5EF4-FFF2-40B4-BE49-F238E27FC236}">
                      <a16:creationId xmlns:a16="http://schemas.microsoft.com/office/drawing/2014/main" id="{76653973-E6DD-4547-BB7A-F2A1695125CD}"/>
                    </a:ext>
                  </a:extLst>
                </p:cNvPr>
                <p:cNvSpPr/>
                <p:nvPr/>
              </p:nvSpPr>
              <p:spPr>
                <a:xfrm>
                  <a:off x="5016183" y="2735941"/>
                  <a:ext cx="188577" cy="18344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170" name="Group 169">
              <a:extLst>
                <a:ext uri="{FF2B5EF4-FFF2-40B4-BE49-F238E27FC236}">
                  <a16:creationId xmlns:a16="http://schemas.microsoft.com/office/drawing/2014/main" id="{4C9079FD-1ED2-4E0C-A1B7-35D8AA849570}"/>
                </a:ext>
              </a:extLst>
            </p:cNvPr>
            <p:cNvGrpSpPr/>
            <p:nvPr/>
          </p:nvGrpSpPr>
          <p:grpSpPr>
            <a:xfrm>
              <a:off x="1246842" y="630429"/>
              <a:ext cx="1389825" cy="782489"/>
              <a:chOff x="4648200" y="2161320"/>
              <a:chExt cx="2502434" cy="1408902"/>
            </a:xfrm>
            <a:grpFill/>
          </p:grpSpPr>
          <p:sp>
            <p:nvSpPr>
              <p:cNvPr id="171" name="Rounded Rectangle 97">
                <a:extLst>
                  <a:ext uri="{FF2B5EF4-FFF2-40B4-BE49-F238E27FC236}">
                    <a16:creationId xmlns:a16="http://schemas.microsoft.com/office/drawing/2014/main" id="{2930A8AB-AA32-4CDD-ACD8-4EF359245B04}"/>
                  </a:ext>
                </a:extLst>
              </p:cNvPr>
              <p:cNvSpPr/>
              <p:nvPr/>
            </p:nvSpPr>
            <p:spPr>
              <a:xfrm>
                <a:off x="4648200" y="3119388"/>
                <a:ext cx="2502434" cy="45083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gular Pentagon 98">
                <a:extLst>
                  <a:ext uri="{FF2B5EF4-FFF2-40B4-BE49-F238E27FC236}">
                    <a16:creationId xmlns:a16="http://schemas.microsoft.com/office/drawing/2014/main" id="{D1F8A3A3-C5D6-46B9-BB38-46E3218E636E}"/>
                  </a:ext>
                </a:extLst>
              </p:cNvPr>
              <p:cNvSpPr/>
              <p:nvPr/>
            </p:nvSpPr>
            <p:spPr>
              <a:xfrm>
                <a:off x="5574221" y="2465693"/>
                <a:ext cx="801011" cy="665735"/>
              </a:xfrm>
              <a:prstGeom prst="pent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gular Pentagon 99">
                <a:extLst>
                  <a:ext uri="{FF2B5EF4-FFF2-40B4-BE49-F238E27FC236}">
                    <a16:creationId xmlns:a16="http://schemas.microsoft.com/office/drawing/2014/main" id="{1C351AB0-EB53-40F2-8C4D-A4FE2BF0960E}"/>
                  </a:ext>
                </a:extLst>
              </p:cNvPr>
              <p:cNvSpPr/>
              <p:nvPr/>
            </p:nvSpPr>
            <p:spPr>
              <a:xfrm>
                <a:off x="4792918" y="2676126"/>
                <a:ext cx="537924" cy="447078"/>
              </a:xfrm>
              <a:prstGeom prst="pent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gular Pentagon 100">
                <a:extLst>
                  <a:ext uri="{FF2B5EF4-FFF2-40B4-BE49-F238E27FC236}">
                    <a16:creationId xmlns:a16="http://schemas.microsoft.com/office/drawing/2014/main" id="{9AE5137D-A707-4191-8FD6-317D618F64B2}"/>
                  </a:ext>
                </a:extLst>
              </p:cNvPr>
              <p:cNvSpPr/>
              <p:nvPr/>
            </p:nvSpPr>
            <p:spPr>
              <a:xfrm>
                <a:off x="6516531" y="2669331"/>
                <a:ext cx="537924" cy="447078"/>
              </a:xfrm>
              <a:prstGeom prst="pent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905176D2-4FE4-427C-A6B3-5A0ADE5C6E8F}"/>
                  </a:ext>
                </a:extLst>
              </p:cNvPr>
              <p:cNvSpPr/>
              <p:nvPr/>
            </p:nvSpPr>
            <p:spPr>
              <a:xfrm>
                <a:off x="5859638" y="2629702"/>
                <a:ext cx="186327" cy="447078"/>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7A341C08-E33E-4508-964B-8E679804A5FF}"/>
                  </a:ext>
                </a:extLst>
              </p:cNvPr>
              <p:cNvSpPr/>
              <p:nvPr/>
            </p:nvSpPr>
            <p:spPr>
              <a:xfrm>
                <a:off x="4830869" y="2411080"/>
                <a:ext cx="447301" cy="447078"/>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0926E8E2-CE7E-4E81-8365-CB39BE14513F}"/>
                  </a:ext>
                </a:extLst>
              </p:cNvPr>
              <p:cNvSpPr/>
              <p:nvPr/>
            </p:nvSpPr>
            <p:spPr>
              <a:xfrm>
                <a:off x="6572533" y="2445792"/>
                <a:ext cx="447301" cy="447078"/>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a:extLst>
                  <a:ext uri="{FF2B5EF4-FFF2-40B4-BE49-F238E27FC236}">
                    <a16:creationId xmlns:a16="http://schemas.microsoft.com/office/drawing/2014/main" id="{62773EB4-4BAF-4D52-AAF3-6221F75382B6}"/>
                  </a:ext>
                </a:extLst>
              </p:cNvPr>
              <p:cNvSpPr/>
              <p:nvPr/>
            </p:nvSpPr>
            <p:spPr>
              <a:xfrm>
                <a:off x="5742278" y="2161320"/>
                <a:ext cx="447301" cy="447078"/>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Quad Arrow Callout 107">
                <a:extLst>
                  <a:ext uri="{FF2B5EF4-FFF2-40B4-BE49-F238E27FC236}">
                    <a16:creationId xmlns:a16="http://schemas.microsoft.com/office/drawing/2014/main" id="{002A6820-AEAD-4868-8ED0-E171D85E69CC}"/>
                  </a:ext>
                </a:extLst>
              </p:cNvPr>
              <p:cNvSpPr/>
              <p:nvPr/>
            </p:nvSpPr>
            <p:spPr>
              <a:xfrm>
                <a:off x="4716798" y="3153369"/>
                <a:ext cx="392631" cy="350688"/>
              </a:xfrm>
              <a:prstGeom prst="quadArrowCallout">
                <a:avLst>
                  <a:gd name="adj1" fmla="val 37030"/>
                  <a:gd name="adj2" fmla="val 18515"/>
                  <a:gd name="adj3" fmla="val 18515"/>
                  <a:gd name="adj4" fmla="val 4812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Quad Arrow Callout 108">
                <a:extLst>
                  <a:ext uri="{FF2B5EF4-FFF2-40B4-BE49-F238E27FC236}">
                    <a16:creationId xmlns:a16="http://schemas.microsoft.com/office/drawing/2014/main" id="{D2F75DDC-F069-4B8D-937B-A2CC110C4D8C}"/>
                  </a:ext>
                </a:extLst>
              </p:cNvPr>
              <p:cNvSpPr/>
              <p:nvPr/>
            </p:nvSpPr>
            <p:spPr>
              <a:xfrm>
                <a:off x="5114153" y="3149047"/>
                <a:ext cx="392631" cy="350688"/>
              </a:xfrm>
              <a:prstGeom prst="quadArrowCallout">
                <a:avLst>
                  <a:gd name="adj1" fmla="val 37030"/>
                  <a:gd name="adj2" fmla="val 18515"/>
                  <a:gd name="adj3" fmla="val 18515"/>
                  <a:gd name="adj4" fmla="val 4812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Quad Arrow Callout 109">
                <a:extLst>
                  <a:ext uri="{FF2B5EF4-FFF2-40B4-BE49-F238E27FC236}">
                    <a16:creationId xmlns:a16="http://schemas.microsoft.com/office/drawing/2014/main" id="{F171B36D-4F24-41E8-B4F8-8D82A597CF3D}"/>
                  </a:ext>
                </a:extLst>
              </p:cNvPr>
              <p:cNvSpPr/>
              <p:nvPr/>
            </p:nvSpPr>
            <p:spPr>
              <a:xfrm>
                <a:off x="5506786" y="3160118"/>
                <a:ext cx="392631" cy="350688"/>
              </a:xfrm>
              <a:prstGeom prst="quadArrowCallout">
                <a:avLst>
                  <a:gd name="adj1" fmla="val 37030"/>
                  <a:gd name="adj2" fmla="val 18515"/>
                  <a:gd name="adj3" fmla="val 18515"/>
                  <a:gd name="adj4" fmla="val 4812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Quad Arrow Callout 110">
                <a:extLst>
                  <a:ext uri="{FF2B5EF4-FFF2-40B4-BE49-F238E27FC236}">
                    <a16:creationId xmlns:a16="http://schemas.microsoft.com/office/drawing/2014/main" id="{7FD4B739-ABBD-48A7-BD8B-296830B2683D}"/>
                  </a:ext>
                </a:extLst>
              </p:cNvPr>
              <p:cNvSpPr/>
              <p:nvPr/>
            </p:nvSpPr>
            <p:spPr>
              <a:xfrm>
                <a:off x="5899417" y="3149047"/>
                <a:ext cx="392631" cy="350688"/>
              </a:xfrm>
              <a:prstGeom prst="quadArrowCallout">
                <a:avLst>
                  <a:gd name="adj1" fmla="val 37030"/>
                  <a:gd name="adj2" fmla="val 18515"/>
                  <a:gd name="adj3" fmla="val 18515"/>
                  <a:gd name="adj4" fmla="val 4812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Quad Arrow Callout 111">
                <a:extLst>
                  <a:ext uri="{FF2B5EF4-FFF2-40B4-BE49-F238E27FC236}">
                    <a16:creationId xmlns:a16="http://schemas.microsoft.com/office/drawing/2014/main" id="{10276F08-45D9-4F3B-90C6-ACD491279C9D}"/>
                  </a:ext>
                </a:extLst>
              </p:cNvPr>
              <p:cNvSpPr/>
              <p:nvPr/>
            </p:nvSpPr>
            <p:spPr>
              <a:xfrm>
                <a:off x="6320215" y="3157284"/>
                <a:ext cx="392631" cy="350688"/>
              </a:xfrm>
              <a:prstGeom prst="quadArrowCallout">
                <a:avLst>
                  <a:gd name="adj1" fmla="val 37030"/>
                  <a:gd name="adj2" fmla="val 18515"/>
                  <a:gd name="adj3" fmla="val 18515"/>
                  <a:gd name="adj4" fmla="val 4812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Quad Arrow Callout 112">
                <a:extLst>
                  <a:ext uri="{FF2B5EF4-FFF2-40B4-BE49-F238E27FC236}">
                    <a16:creationId xmlns:a16="http://schemas.microsoft.com/office/drawing/2014/main" id="{8C2F6ADC-C119-4604-B4F9-96E318B5B3A8}"/>
                  </a:ext>
                </a:extLst>
              </p:cNvPr>
              <p:cNvSpPr/>
              <p:nvPr/>
            </p:nvSpPr>
            <p:spPr>
              <a:xfrm>
                <a:off x="6717570" y="3164604"/>
                <a:ext cx="392631" cy="350688"/>
              </a:xfrm>
              <a:prstGeom prst="quadArrowCallout">
                <a:avLst>
                  <a:gd name="adj1" fmla="val 37030"/>
                  <a:gd name="adj2" fmla="val 18515"/>
                  <a:gd name="adj3" fmla="val 18515"/>
                  <a:gd name="adj4" fmla="val 48123"/>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3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3D2CC-0190-41EA-A6B7-3BC2AAABA4D1}"/>
              </a:ext>
            </a:extLst>
          </p:cNvPr>
          <p:cNvSpPr txBox="1"/>
          <p:nvPr/>
        </p:nvSpPr>
        <p:spPr>
          <a:xfrm>
            <a:off x="1572126" y="83095"/>
            <a:ext cx="9047747" cy="830997"/>
          </a:xfrm>
          <a:prstGeom prst="rect">
            <a:avLst/>
          </a:prstGeom>
          <a:noFill/>
        </p:spPr>
        <p:txBody>
          <a:bodyPr wrap="square" rtlCol="0">
            <a:spAutoFit/>
          </a:bodyPr>
          <a:lstStyle/>
          <a:p>
            <a:pPr algn="ctr"/>
            <a:r>
              <a:rPr lang="en-US" sz="4800" dirty="0">
                <a:solidFill>
                  <a:schemeClr val="bg1"/>
                </a:solidFill>
              </a:rPr>
              <a:t>Reform Your Life</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4:27</a:t>
            </a:r>
          </a:p>
        </p:txBody>
      </p:sp>
      <p:sp>
        <p:nvSpPr>
          <p:cNvPr id="332" name="TextBox 331">
            <a:extLst>
              <a:ext uri="{FF2B5EF4-FFF2-40B4-BE49-F238E27FC236}">
                <a16:creationId xmlns:a16="http://schemas.microsoft.com/office/drawing/2014/main" id="{2A01BF10-3E8D-47EB-ADCA-C96B186C33CA}"/>
              </a:ext>
            </a:extLst>
          </p:cNvPr>
          <p:cNvSpPr txBox="1"/>
          <p:nvPr/>
        </p:nvSpPr>
        <p:spPr>
          <a:xfrm>
            <a:off x="1924082" y="714037"/>
            <a:ext cx="8152598" cy="400110"/>
          </a:xfrm>
          <a:prstGeom prst="rect">
            <a:avLst/>
          </a:prstGeom>
          <a:noFill/>
        </p:spPr>
        <p:txBody>
          <a:bodyPr wrap="square" rtlCol="0">
            <a:spAutoFit/>
          </a:bodyPr>
          <a:lstStyle/>
          <a:p>
            <a:pPr algn="ctr"/>
            <a:r>
              <a:rPr lang="en-US" sz="2000" dirty="0">
                <a:solidFill>
                  <a:schemeClr val="bg1"/>
                </a:solidFill>
              </a:rPr>
              <a:t>A Lengthening of Thy Tranquility</a:t>
            </a:r>
          </a:p>
        </p:txBody>
      </p:sp>
      <p:sp>
        <p:nvSpPr>
          <p:cNvPr id="138" name="TextBox 137">
            <a:extLst>
              <a:ext uri="{FF2B5EF4-FFF2-40B4-BE49-F238E27FC236}">
                <a16:creationId xmlns:a16="http://schemas.microsoft.com/office/drawing/2014/main" id="{431B548A-AA6F-492B-AC42-8D247B2C3DE5}"/>
              </a:ext>
            </a:extLst>
          </p:cNvPr>
          <p:cNvSpPr txBox="1"/>
          <p:nvPr/>
        </p:nvSpPr>
        <p:spPr>
          <a:xfrm>
            <a:off x="502009" y="1545034"/>
            <a:ext cx="5407902" cy="4401205"/>
          </a:xfrm>
          <a:prstGeom prst="rect">
            <a:avLst/>
          </a:prstGeom>
          <a:noFill/>
        </p:spPr>
        <p:txBody>
          <a:bodyPr wrap="square" rtlCol="0">
            <a:spAutoFit/>
          </a:bodyPr>
          <a:lstStyle/>
          <a:p>
            <a:r>
              <a:rPr lang="en-US" sz="2000" dirty="0">
                <a:solidFill>
                  <a:schemeClr val="bg1"/>
                </a:solidFill>
              </a:rPr>
              <a:t>Daniel counseled the king to reform his life, to repent of his sins, and to show greater mercy to the poor. </a:t>
            </a:r>
          </a:p>
          <a:p>
            <a:endParaRPr lang="en-US" sz="2000" dirty="0">
              <a:solidFill>
                <a:schemeClr val="bg1"/>
              </a:solidFill>
            </a:endParaRPr>
          </a:p>
          <a:p>
            <a:r>
              <a:rPr lang="en-US" sz="2000" dirty="0">
                <a:solidFill>
                  <a:schemeClr val="bg1"/>
                </a:solidFill>
              </a:rPr>
              <a:t>The implication of Daniel’s statement is that if Nebuchadnezzar would do as he was counseled, he might receive divine favor and avert the threatened punishment, thus maintaining his prosperity of life. </a:t>
            </a:r>
          </a:p>
          <a:p>
            <a:endParaRPr lang="en-US" sz="2000" dirty="0">
              <a:solidFill>
                <a:schemeClr val="bg1"/>
              </a:solidFill>
            </a:endParaRPr>
          </a:p>
          <a:p>
            <a:r>
              <a:rPr lang="en-US" sz="2000" dirty="0">
                <a:solidFill>
                  <a:schemeClr val="bg1"/>
                </a:solidFill>
              </a:rPr>
              <a:t>Mercy to the poor was mentioned as a prerequisite to obtaining forgiveness of sin. It is one of the most sincere evidences of repentance and submission to the Lord’s will.</a:t>
            </a:r>
          </a:p>
        </p:txBody>
      </p:sp>
      <p:pic>
        <p:nvPicPr>
          <p:cNvPr id="5122" name="Picture 2" descr="Image result for nebuchadnezzar">
            <a:extLst>
              <a:ext uri="{FF2B5EF4-FFF2-40B4-BE49-F238E27FC236}">
                <a16:creationId xmlns:a16="http://schemas.microsoft.com/office/drawing/2014/main" id="{F3969E85-6905-4B88-9F7E-B7B58547B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3606" y="1438992"/>
            <a:ext cx="3086267" cy="3679357"/>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extLst>
              <a:ext uri="{FF2B5EF4-FFF2-40B4-BE49-F238E27FC236}">
                <a16:creationId xmlns:a16="http://schemas.microsoft.com/office/drawing/2014/main" id="{47E820D7-49C6-4C67-9497-B0F59099FBA5}"/>
              </a:ext>
            </a:extLst>
          </p:cNvPr>
          <p:cNvSpPr txBox="1"/>
          <p:nvPr/>
        </p:nvSpPr>
        <p:spPr>
          <a:xfrm>
            <a:off x="6095999" y="5326455"/>
            <a:ext cx="5407902" cy="1323439"/>
          </a:xfrm>
          <a:prstGeom prst="rect">
            <a:avLst/>
          </a:prstGeom>
          <a:noFill/>
        </p:spPr>
        <p:txBody>
          <a:bodyPr wrap="square" rtlCol="0">
            <a:spAutoFit/>
          </a:bodyPr>
          <a:lstStyle/>
          <a:p>
            <a:r>
              <a:rPr lang="en-US" sz="2000" i="1" dirty="0">
                <a:solidFill>
                  <a:srgbClr val="FFFF00"/>
                </a:solidFill>
              </a:rPr>
              <a:t>Pure religion and undefiled before God and the Father is this, To visit the fatherless and widows in their affliction, and to keep himself unspotted from the world. James 1:27</a:t>
            </a:r>
          </a:p>
        </p:txBody>
      </p:sp>
    </p:spTree>
    <p:extLst>
      <p:ext uri="{BB962C8B-B14F-4D97-AF65-F5344CB8AC3E}">
        <p14:creationId xmlns:p14="http://schemas.microsoft.com/office/powerpoint/2010/main" val="284399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1000"/>
                                        <p:tgtEl>
                                          <p:spTgt spid="116"/>
                                        </p:tgtEl>
                                      </p:cBhvr>
                                    </p:animEffect>
                                    <p:anim calcmode="lin" valueType="num">
                                      <p:cBhvr>
                                        <p:cTn id="16" dur="1000" fill="hold"/>
                                        <p:tgtEl>
                                          <p:spTgt spid="116"/>
                                        </p:tgtEl>
                                        <p:attrNameLst>
                                          <p:attrName>ppt_x</p:attrName>
                                        </p:attrNameLst>
                                      </p:cBhvr>
                                      <p:tavLst>
                                        <p:tav tm="0">
                                          <p:val>
                                            <p:strVal val="#ppt_x"/>
                                          </p:val>
                                        </p:tav>
                                        <p:tav tm="100000">
                                          <p:val>
                                            <p:strVal val="#ppt_x"/>
                                          </p:val>
                                        </p:tav>
                                      </p:tavLst>
                                    </p:anim>
                                    <p:anim calcmode="lin" valueType="num">
                                      <p:cBhvr>
                                        <p:cTn id="17"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3D2CC-0190-41EA-A6B7-3BC2AAABA4D1}"/>
              </a:ext>
            </a:extLst>
          </p:cNvPr>
          <p:cNvSpPr txBox="1"/>
          <p:nvPr/>
        </p:nvSpPr>
        <p:spPr>
          <a:xfrm>
            <a:off x="1572126" y="83095"/>
            <a:ext cx="9047747" cy="830997"/>
          </a:xfrm>
          <a:prstGeom prst="rect">
            <a:avLst/>
          </a:prstGeom>
          <a:noFill/>
        </p:spPr>
        <p:txBody>
          <a:bodyPr wrap="square" rtlCol="0">
            <a:spAutoFit/>
          </a:bodyPr>
          <a:lstStyle/>
          <a:p>
            <a:pPr algn="ctr"/>
            <a:r>
              <a:rPr lang="en-US" sz="4800" dirty="0">
                <a:solidFill>
                  <a:schemeClr val="bg1"/>
                </a:solidFill>
              </a:rPr>
              <a:t>Praise To The Lord</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4:27</a:t>
            </a:r>
          </a:p>
        </p:txBody>
      </p:sp>
      <p:sp>
        <p:nvSpPr>
          <p:cNvPr id="138" name="TextBox 137">
            <a:extLst>
              <a:ext uri="{FF2B5EF4-FFF2-40B4-BE49-F238E27FC236}">
                <a16:creationId xmlns:a16="http://schemas.microsoft.com/office/drawing/2014/main" id="{431B548A-AA6F-492B-AC42-8D247B2C3DE5}"/>
              </a:ext>
            </a:extLst>
          </p:cNvPr>
          <p:cNvSpPr txBox="1"/>
          <p:nvPr/>
        </p:nvSpPr>
        <p:spPr>
          <a:xfrm>
            <a:off x="1015285" y="1525824"/>
            <a:ext cx="5855259" cy="4154984"/>
          </a:xfrm>
          <a:prstGeom prst="rect">
            <a:avLst/>
          </a:prstGeom>
          <a:noFill/>
        </p:spPr>
        <p:txBody>
          <a:bodyPr wrap="square" rtlCol="0">
            <a:spAutoFit/>
          </a:bodyPr>
          <a:lstStyle/>
          <a:p>
            <a:r>
              <a:rPr lang="en-US" sz="2400" dirty="0">
                <a:solidFill>
                  <a:schemeClr val="bg1"/>
                </a:solidFill>
              </a:rPr>
              <a:t>Nebuchadnezzar praised and glorified God after his reason was restored to him indicates that he recognized his experience as a just punishment for his pride. </a:t>
            </a:r>
          </a:p>
          <a:p>
            <a:endParaRPr lang="en-US" sz="2400" dirty="0">
              <a:solidFill>
                <a:schemeClr val="bg1"/>
              </a:solidFill>
            </a:endParaRPr>
          </a:p>
          <a:p>
            <a:r>
              <a:rPr lang="en-US" sz="2400" dirty="0">
                <a:solidFill>
                  <a:schemeClr val="bg1"/>
                </a:solidFill>
              </a:rPr>
              <a:t>It does not necessarily follow, however, that this experience caused his sincere repentance or conversion to the God of Daniel. Nevertheless, it is remarkable that Daniel had even that much influence on a man steeped in idolatry and heathen superstitions. (1)</a:t>
            </a:r>
          </a:p>
        </p:txBody>
      </p:sp>
      <p:grpSp>
        <p:nvGrpSpPr>
          <p:cNvPr id="2" name="Group 1">
            <a:extLst>
              <a:ext uri="{FF2B5EF4-FFF2-40B4-BE49-F238E27FC236}">
                <a16:creationId xmlns:a16="http://schemas.microsoft.com/office/drawing/2014/main" id="{25733F82-7F4E-4DB4-8828-D0AE8BD17E29}"/>
              </a:ext>
            </a:extLst>
          </p:cNvPr>
          <p:cNvGrpSpPr/>
          <p:nvPr/>
        </p:nvGrpSpPr>
        <p:grpSpPr>
          <a:xfrm>
            <a:off x="7601210" y="1750364"/>
            <a:ext cx="2899491" cy="4440046"/>
            <a:chOff x="6756935" y="886409"/>
            <a:chExt cx="2899491" cy="4440046"/>
          </a:xfrm>
        </p:grpSpPr>
        <p:pic>
          <p:nvPicPr>
            <p:cNvPr id="9" name="Picture 4" descr="http://ubiok.com/wp-content/uploads/2014/07/fancy-frames-fFx0y.jpg">
              <a:extLst>
                <a:ext uri="{FF2B5EF4-FFF2-40B4-BE49-F238E27FC236}">
                  <a16:creationId xmlns:a16="http://schemas.microsoft.com/office/drawing/2014/main" id="{CA90031D-0B07-4429-91B3-3FB1CC5827A6}"/>
                </a:ext>
              </a:extLst>
            </p:cNvPr>
            <p:cNvPicPr>
              <a:picLocks noChangeAspect="1" noChangeArrowheads="1"/>
            </p:cNvPicPr>
            <p:nvPr/>
          </p:nvPicPr>
          <p:blipFill>
            <a:blip r:embed="rId3" cstate="print"/>
            <a:srcRect/>
            <a:stretch>
              <a:fillRect/>
            </a:stretch>
          </p:blipFill>
          <p:spPr bwMode="auto">
            <a:xfrm>
              <a:off x="6756935" y="886409"/>
              <a:ext cx="2899491" cy="4440046"/>
            </a:xfrm>
            <a:prstGeom prst="rect">
              <a:avLst/>
            </a:prstGeom>
            <a:noFill/>
          </p:spPr>
        </p:pic>
        <p:grpSp>
          <p:nvGrpSpPr>
            <p:cNvPr id="10" name="Group 9">
              <a:extLst>
                <a:ext uri="{FF2B5EF4-FFF2-40B4-BE49-F238E27FC236}">
                  <a16:creationId xmlns:a16="http://schemas.microsoft.com/office/drawing/2014/main" id="{676B68A4-94BF-4A1C-9093-210C2B242641}"/>
                </a:ext>
              </a:extLst>
            </p:cNvPr>
            <p:cNvGrpSpPr/>
            <p:nvPr/>
          </p:nvGrpSpPr>
          <p:grpSpPr>
            <a:xfrm>
              <a:off x="7513034" y="1574018"/>
              <a:ext cx="1387292" cy="2942771"/>
              <a:chOff x="838200" y="630429"/>
              <a:chExt cx="2133600" cy="4525866"/>
            </a:xfrm>
          </p:grpSpPr>
          <p:sp>
            <p:nvSpPr>
              <p:cNvPr id="11" name="Oval 10">
                <a:extLst>
                  <a:ext uri="{FF2B5EF4-FFF2-40B4-BE49-F238E27FC236}">
                    <a16:creationId xmlns:a16="http://schemas.microsoft.com/office/drawing/2014/main" id="{64119DA0-2134-4131-82DA-59828C5EA8FB}"/>
                  </a:ext>
                </a:extLst>
              </p:cNvPr>
              <p:cNvSpPr/>
              <p:nvPr/>
            </p:nvSpPr>
            <p:spPr>
              <a:xfrm>
                <a:off x="1116757" y="2799240"/>
                <a:ext cx="342153" cy="1661816"/>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93BC934-BC9F-4E31-8FB7-62F09FE4C8DF}"/>
                  </a:ext>
                </a:extLst>
              </p:cNvPr>
              <p:cNvSpPr/>
              <p:nvPr/>
            </p:nvSpPr>
            <p:spPr>
              <a:xfrm>
                <a:off x="2270966" y="2831799"/>
                <a:ext cx="342153" cy="1661816"/>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2B2697-E089-4DB0-8D6C-8DC3498AABDA}"/>
                  </a:ext>
                </a:extLst>
              </p:cNvPr>
              <p:cNvSpPr/>
              <p:nvPr/>
            </p:nvSpPr>
            <p:spPr>
              <a:xfrm rot="19336703">
                <a:off x="1842735" y="4649075"/>
                <a:ext cx="367862" cy="507220"/>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3393CE-66F1-4BE7-821A-1A00C88E217A}"/>
                  </a:ext>
                </a:extLst>
              </p:cNvPr>
              <p:cNvSpPr/>
              <p:nvPr/>
            </p:nvSpPr>
            <p:spPr>
              <a:xfrm rot="2192056">
                <a:off x="1407605" y="4621553"/>
                <a:ext cx="367862" cy="505234"/>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C8680AC7-046A-4100-A69B-F35D7F63A88C}"/>
                  </a:ext>
                </a:extLst>
              </p:cNvPr>
              <p:cNvSpPr/>
              <p:nvPr/>
            </p:nvSpPr>
            <p:spPr>
              <a:xfrm>
                <a:off x="1353207" y="2548320"/>
                <a:ext cx="1177159" cy="2292208"/>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DB1E10F-10FA-4F5F-B25B-1864D35399AB}"/>
                  </a:ext>
                </a:extLst>
              </p:cNvPr>
              <p:cNvSpPr/>
              <p:nvPr/>
            </p:nvSpPr>
            <p:spPr>
              <a:xfrm>
                <a:off x="2603938" y="3155081"/>
                <a:ext cx="367862" cy="4045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55297F0-C0DE-4B45-90C8-787F43F2D81C}"/>
                  </a:ext>
                </a:extLst>
              </p:cNvPr>
              <p:cNvSpPr/>
              <p:nvPr/>
            </p:nvSpPr>
            <p:spPr>
              <a:xfrm>
                <a:off x="838200" y="3087663"/>
                <a:ext cx="367862" cy="4045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0FF11775-9576-41F7-B752-F1DFFF93A3FB}"/>
                  </a:ext>
                </a:extLst>
              </p:cNvPr>
              <p:cNvSpPr/>
              <p:nvPr/>
            </p:nvSpPr>
            <p:spPr>
              <a:xfrm rot="19984891">
                <a:off x="2236618" y="2187469"/>
                <a:ext cx="515007" cy="1231568"/>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1015A687-EF8C-4D6A-A14B-1F7252464816}"/>
                  </a:ext>
                </a:extLst>
              </p:cNvPr>
              <p:cNvSpPr/>
              <p:nvPr/>
            </p:nvSpPr>
            <p:spPr>
              <a:xfrm rot="2090544">
                <a:off x="1099794" y="2232290"/>
                <a:ext cx="515007" cy="1166870"/>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7EA70EBB-97AE-4787-AD46-211E0ADC4511}"/>
                  </a:ext>
                </a:extLst>
              </p:cNvPr>
              <p:cNvSpPr/>
              <p:nvPr/>
            </p:nvSpPr>
            <p:spPr>
              <a:xfrm>
                <a:off x="1353207" y="2278649"/>
                <a:ext cx="1177159" cy="2292208"/>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C56539A0-39CE-47F2-9AF4-F7A206D4D666}"/>
                  </a:ext>
                </a:extLst>
              </p:cNvPr>
              <p:cNvSpPr/>
              <p:nvPr/>
            </p:nvSpPr>
            <p:spPr>
              <a:xfrm rot="16854792">
                <a:off x="721271" y="1487889"/>
                <a:ext cx="1482516" cy="624458"/>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11DEFA9B-970B-4437-B810-B5C7683A83F9}"/>
                  </a:ext>
                </a:extLst>
              </p:cNvPr>
              <p:cNvSpPr/>
              <p:nvPr/>
            </p:nvSpPr>
            <p:spPr>
              <a:xfrm rot="15902291">
                <a:off x="1810033" y="1505630"/>
                <a:ext cx="1461447" cy="624458"/>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8A8947F-546B-4FD4-8AEA-554ECB688AAB}"/>
                  </a:ext>
                </a:extLst>
              </p:cNvPr>
              <p:cNvSpPr/>
              <p:nvPr/>
            </p:nvSpPr>
            <p:spPr>
              <a:xfrm rot="10800000">
                <a:off x="1721069" y="2346066"/>
                <a:ext cx="441434" cy="269672"/>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A0AD5B6C-CE23-4871-B844-BD903775DE57}"/>
                  </a:ext>
                </a:extLst>
              </p:cNvPr>
              <p:cNvSpPr/>
              <p:nvPr/>
            </p:nvSpPr>
            <p:spPr>
              <a:xfrm rot="657615">
                <a:off x="1170342" y="2306985"/>
                <a:ext cx="588579" cy="2514761"/>
              </a:xfrm>
              <a:prstGeom prst="trapezoid">
                <a:avLst>
                  <a:gd name="adj" fmla="val 3088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40A8104C-02C7-4C44-816D-C38F0453B165}"/>
                  </a:ext>
                </a:extLst>
              </p:cNvPr>
              <p:cNvSpPr/>
              <p:nvPr/>
            </p:nvSpPr>
            <p:spPr>
              <a:xfrm rot="21232594">
                <a:off x="2014814" y="2300145"/>
                <a:ext cx="588579" cy="2547592"/>
              </a:xfrm>
              <a:prstGeom prst="trapezoid">
                <a:avLst>
                  <a:gd name="adj" fmla="val 3088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FC5DF05-A85B-497F-AC43-477FE46B489E}"/>
                  </a:ext>
                </a:extLst>
              </p:cNvPr>
              <p:cNvSpPr/>
              <p:nvPr/>
            </p:nvSpPr>
            <p:spPr>
              <a:xfrm>
                <a:off x="1426779" y="1267380"/>
                <a:ext cx="1030014" cy="11461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5">
                <a:extLst>
                  <a:ext uri="{FF2B5EF4-FFF2-40B4-BE49-F238E27FC236}">
                    <a16:creationId xmlns:a16="http://schemas.microsoft.com/office/drawing/2014/main" id="{2077EEE1-A01F-4CC4-AE86-2A0CF6B9B849}"/>
                  </a:ext>
                </a:extLst>
              </p:cNvPr>
              <p:cNvGrpSpPr/>
              <p:nvPr/>
            </p:nvGrpSpPr>
            <p:grpSpPr>
              <a:xfrm rot="21175658">
                <a:off x="2171104" y="4544211"/>
                <a:ext cx="486438" cy="269672"/>
                <a:chOff x="5638800" y="4267200"/>
                <a:chExt cx="2590800" cy="838200"/>
              </a:xfrm>
            </p:grpSpPr>
            <p:sp>
              <p:nvSpPr>
                <p:cNvPr id="113" name="Left-Right-Up Arrow 21">
                  <a:extLst>
                    <a:ext uri="{FF2B5EF4-FFF2-40B4-BE49-F238E27FC236}">
                      <a16:creationId xmlns:a16="http://schemas.microsoft.com/office/drawing/2014/main" id="{8AAF2AC9-863A-4DD0-9650-DD8844B94C1C}"/>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Left-Right-Up Arrow 22">
                  <a:extLst>
                    <a:ext uri="{FF2B5EF4-FFF2-40B4-BE49-F238E27FC236}">
                      <a16:creationId xmlns:a16="http://schemas.microsoft.com/office/drawing/2014/main" id="{BAE4A269-FD8C-4554-8AC8-B3FBDC50DA56}"/>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Left-Right-Up Arrow 23">
                  <a:extLst>
                    <a:ext uri="{FF2B5EF4-FFF2-40B4-BE49-F238E27FC236}">
                      <a16:creationId xmlns:a16="http://schemas.microsoft.com/office/drawing/2014/main" id="{5C586BEB-8530-472B-BD7C-227B1762C5EC}"/>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Left-Right-Up Arrow 24">
                  <a:extLst>
                    <a:ext uri="{FF2B5EF4-FFF2-40B4-BE49-F238E27FC236}">
                      <a16:creationId xmlns:a16="http://schemas.microsoft.com/office/drawing/2014/main" id="{57898E40-3E28-4BAC-89C1-233BF99F3D69}"/>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6">
                <a:extLst>
                  <a:ext uri="{FF2B5EF4-FFF2-40B4-BE49-F238E27FC236}">
                    <a16:creationId xmlns:a16="http://schemas.microsoft.com/office/drawing/2014/main" id="{2765837B-9B9E-4841-AD04-E815868EEF71}"/>
                  </a:ext>
                </a:extLst>
              </p:cNvPr>
              <p:cNvGrpSpPr/>
              <p:nvPr/>
            </p:nvGrpSpPr>
            <p:grpSpPr>
              <a:xfrm rot="718744">
                <a:off x="974193" y="4509440"/>
                <a:ext cx="525471" cy="269672"/>
                <a:chOff x="5638800" y="4267200"/>
                <a:chExt cx="2590800" cy="838200"/>
              </a:xfrm>
            </p:grpSpPr>
            <p:sp>
              <p:nvSpPr>
                <p:cNvPr id="109" name="Left-Right-Up Arrow 27">
                  <a:extLst>
                    <a:ext uri="{FF2B5EF4-FFF2-40B4-BE49-F238E27FC236}">
                      <a16:creationId xmlns:a16="http://schemas.microsoft.com/office/drawing/2014/main" id="{B52C2180-7C39-4970-ACC5-7FD9C72D7F7B}"/>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Left-Right-Up Arrow 28">
                  <a:extLst>
                    <a:ext uri="{FF2B5EF4-FFF2-40B4-BE49-F238E27FC236}">
                      <a16:creationId xmlns:a16="http://schemas.microsoft.com/office/drawing/2014/main" id="{D68A4305-0290-461B-9FC6-BB4C3178B11E}"/>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Left-Right-Up Arrow 54">
                  <a:extLst>
                    <a:ext uri="{FF2B5EF4-FFF2-40B4-BE49-F238E27FC236}">
                      <a16:creationId xmlns:a16="http://schemas.microsoft.com/office/drawing/2014/main" id="{D6DF7DFA-C685-48EF-8F94-A7B1DE4171CC}"/>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Left-Right-Up Arrow 55">
                  <a:extLst>
                    <a:ext uri="{FF2B5EF4-FFF2-40B4-BE49-F238E27FC236}">
                      <a16:creationId xmlns:a16="http://schemas.microsoft.com/office/drawing/2014/main" id="{B5906C31-DE1D-4600-9ADB-C47E6D179721}"/>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loud 28">
                <a:extLst>
                  <a:ext uri="{FF2B5EF4-FFF2-40B4-BE49-F238E27FC236}">
                    <a16:creationId xmlns:a16="http://schemas.microsoft.com/office/drawing/2014/main" id="{8427BA47-597F-4C57-9A0E-A83638BAAB90}"/>
                  </a:ext>
                </a:extLst>
              </p:cNvPr>
              <p:cNvSpPr/>
              <p:nvPr/>
            </p:nvSpPr>
            <p:spPr>
              <a:xfrm>
                <a:off x="1239815" y="914400"/>
                <a:ext cx="1324303" cy="682374"/>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42">
                <a:extLst>
                  <a:ext uri="{FF2B5EF4-FFF2-40B4-BE49-F238E27FC236}">
                    <a16:creationId xmlns:a16="http://schemas.microsoft.com/office/drawing/2014/main" id="{7D1C5C20-BCB7-49EE-A3EB-C0F931FE003A}"/>
                  </a:ext>
                </a:extLst>
              </p:cNvPr>
              <p:cNvGrpSpPr/>
              <p:nvPr/>
            </p:nvGrpSpPr>
            <p:grpSpPr>
              <a:xfrm rot="2071358">
                <a:off x="1431647" y="2435890"/>
                <a:ext cx="356576" cy="124330"/>
                <a:chOff x="6286413" y="968958"/>
                <a:chExt cx="2408834" cy="2185901"/>
              </a:xfrm>
              <a:solidFill>
                <a:srgbClr val="FFC000"/>
              </a:solidFill>
            </p:grpSpPr>
            <p:grpSp>
              <p:nvGrpSpPr>
                <p:cNvPr id="101" name="Group 37">
                  <a:extLst>
                    <a:ext uri="{FF2B5EF4-FFF2-40B4-BE49-F238E27FC236}">
                      <a16:creationId xmlns:a16="http://schemas.microsoft.com/office/drawing/2014/main" id="{16422E92-E0A0-4EB8-B322-463DF94D5E32}"/>
                    </a:ext>
                  </a:extLst>
                </p:cNvPr>
                <p:cNvGrpSpPr/>
                <p:nvPr/>
              </p:nvGrpSpPr>
              <p:grpSpPr>
                <a:xfrm>
                  <a:off x="6286413" y="968958"/>
                  <a:ext cx="1151447" cy="2164259"/>
                  <a:chOff x="6286413" y="968958"/>
                  <a:chExt cx="1151447" cy="2164259"/>
                </a:xfrm>
                <a:grpFill/>
              </p:grpSpPr>
              <p:sp>
                <p:nvSpPr>
                  <p:cNvPr id="106" name="Donut 47">
                    <a:extLst>
                      <a:ext uri="{FF2B5EF4-FFF2-40B4-BE49-F238E27FC236}">
                        <a16:creationId xmlns:a16="http://schemas.microsoft.com/office/drawing/2014/main" id="{F8F4DF19-7768-4979-8D96-4536471CF182}"/>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Donut 48">
                    <a:extLst>
                      <a:ext uri="{FF2B5EF4-FFF2-40B4-BE49-F238E27FC236}">
                        <a16:creationId xmlns:a16="http://schemas.microsoft.com/office/drawing/2014/main" id="{317F19C3-2D3A-40DC-9E6A-0C7CBD54F6A4}"/>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onut 49">
                    <a:extLst>
                      <a:ext uri="{FF2B5EF4-FFF2-40B4-BE49-F238E27FC236}">
                        <a16:creationId xmlns:a16="http://schemas.microsoft.com/office/drawing/2014/main" id="{49D4ABA6-BBE2-4292-BD78-75C892FF6C1A}"/>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2" name="Group 38">
                  <a:extLst>
                    <a:ext uri="{FF2B5EF4-FFF2-40B4-BE49-F238E27FC236}">
                      <a16:creationId xmlns:a16="http://schemas.microsoft.com/office/drawing/2014/main" id="{8DD2813B-2FAD-4A3D-AE6F-1288661615BE}"/>
                    </a:ext>
                  </a:extLst>
                </p:cNvPr>
                <p:cNvGrpSpPr/>
                <p:nvPr/>
              </p:nvGrpSpPr>
              <p:grpSpPr>
                <a:xfrm flipH="1">
                  <a:off x="7543800" y="990600"/>
                  <a:ext cx="1151447" cy="2164259"/>
                  <a:chOff x="6286413" y="968958"/>
                  <a:chExt cx="1151447" cy="2164259"/>
                </a:xfrm>
                <a:grpFill/>
              </p:grpSpPr>
              <p:sp>
                <p:nvSpPr>
                  <p:cNvPr id="103" name="Donut 44">
                    <a:extLst>
                      <a:ext uri="{FF2B5EF4-FFF2-40B4-BE49-F238E27FC236}">
                        <a16:creationId xmlns:a16="http://schemas.microsoft.com/office/drawing/2014/main" id="{D492CBFD-E537-4E5E-8068-D6F0928251CC}"/>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Donut 45">
                    <a:extLst>
                      <a:ext uri="{FF2B5EF4-FFF2-40B4-BE49-F238E27FC236}">
                        <a16:creationId xmlns:a16="http://schemas.microsoft.com/office/drawing/2014/main" id="{E436FE5E-1460-40C3-B121-A9F345BB99F5}"/>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onut 46">
                    <a:extLst>
                      <a:ext uri="{FF2B5EF4-FFF2-40B4-BE49-F238E27FC236}">
                        <a16:creationId xmlns:a16="http://schemas.microsoft.com/office/drawing/2014/main" id="{F3AACEC8-3767-4FFD-8E88-B00F1B0942C7}"/>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1" name="Group 30">
                <a:extLst>
                  <a:ext uri="{FF2B5EF4-FFF2-40B4-BE49-F238E27FC236}">
                    <a16:creationId xmlns:a16="http://schemas.microsoft.com/office/drawing/2014/main" id="{7DCA777F-22EB-4710-87CD-2AD3F5B41526}"/>
                  </a:ext>
                </a:extLst>
              </p:cNvPr>
              <p:cNvGrpSpPr/>
              <p:nvPr/>
            </p:nvGrpSpPr>
            <p:grpSpPr>
              <a:xfrm>
                <a:off x="1449801" y="2871483"/>
                <a:ext cx="929288" cy="292032"/>
                <a:chOff x="1449801" y="2871483"/>
                <a:chExt cx="929288" cy="292032"/>
              </a:xfrm>
            </p:grpSpPr>
            <p:sp>
              <p:nvSpPr>
                <p:cNvPr id="94" name="Moon 93">
                  <a:extLst>
                    <a:ext uri="{FF2B5EF4-FFF2-40B4-BE49-F238E27FC236}">
                      <a16:creationId xmlns:a16="http://schemas.microsoft.com/office/drawing/2014/main" id="{0E948E3B-5169-4CC3-B7E3-042E81CA2003}"/>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06982737-B9CC-4341-AA4D-67081629D68D}"/>
                    </a:ext>
                  </a:extLst>
                </p:cNvPr>
                <p:cNvGrpSpPr/>
                <p:nvPr/>
              </p:nvGrpSpPr>
              <p:grpSpPr>
                <a:xfrm>
                  <a:off x="2091847" y="2871483"/>
                  <a:ext cx="287242" cy="281886"/>
                  <a:chOff x="4931460" y="2665388"/>
                  <a:chExt cx="371689" cy="319843"/>
                </a:xfrm>
              </p:grpSpPr>
              <p:sp>
                <p:nvSpPr>
                  <p:cNvPr id="99" name="Hexagon 98">
                    <a:extLst>
                      <a:ext uri="{FF2B5EF4-FFF2-40B4-BE49-F238E27FC236}">
                        <a16:creationId xmlns:a16="http://schemas.microsoft.com/office/drawing/2014/main" id="{9E7B3104-CD50-4200-94F6-2F861A8AEEED}"/>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0" name="Hexagon 99">
                    <a:extLst>
                      <a:ext uri="{FF2B5EF4-FFF2-40B4-BE49-F238E27FC236}">
                        <a16:creationId xmlns:a16="http://schemas.microsoft.com/office/drawing/2014/main" id="{7705EF14-7CC9-4093-93CE-A78CDE32CF4A}"/>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96" name="Group 95">
                  <a:extLst>
                    <a:ext uri="{FF2B5EF4-FFF2-40B4-BE49-F238E27FC236}">
                      <a16:creationId xmlns:a16="http://schemas.microsoft.com/office/drawing/2014/main" id="{BB78E41A-EA69-45C5-A518-280425A6A68D}"/>
                    </a:ext>
                  </a:extLst>
                </p:cNvPr>
                <p:cNvGrpSpPr/>
                <p:nvPr/>
              </p:nvGrpSpPr>
              <p:grpSpPr>
                <a:xfrm>
                  <a:off x="1449801" y="2881629"/>
                  <a:ext cx="287242" cy="281886"/>
                  <a:chOff x="4931460" y="2665388"/>
                  <a:chExt cx="371689" cy="319843"/>
                </a:xfrm>
              </p:grpSpPr>
              <p:sp>
                <p:nvSpPr>
                  <p:cNvPr id="97" name="Hexagon 96">
                    <a:extLst>
                      <a:ext uri="{FF2B5EF4-FFF2-40B4-BE49-F238E27FC236}">
                        <a16:creationId xmlns:a16="http://schemas.microsoft.com/office/drawing/2014/main" id="{40150E4F-479D-4315-816B-5E346F54B614}"/>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8" name="Hexagon 97">
                    <a:extLst>
                      <a:ext uri="{FF2B5EF4-FFF2-40B4-BE49-F238E27FC236}">
                        <a16:creationId xmlns:a16="http://schemas.microsoft.com/office/drawing/2014/main" id="{CAB270FF-6699-43B5-94E2-B75E5BC4207D}"/>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32" name="Cloud 31">
                <a:extLst>
                  <a:ext uri="{FF2B5EF4-FFF2-40B4-BE49-F238E27FC236}">
                    <a16:creationId xmlns:a16="http://schemas.microsoft.com/office/drawing/2014/main" id="{2A143C0E-18BD-4D2A-805A-550903E32264}"/>
                  </a:ext>
                </a:extLst>
              </p:cNvPr>
              <p:cNvSpPr/>
              <p:nvPr/>
            </p:nvSpPr>
            <p:spPr>
              <a:xfrm>
                <a:off x="1571932" y="2023569"/>
                <a:ext cx="707622" cy="471925"/>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7EEB947-2BD1-45F0-862C-F4A908D9F6F5}"/>
                  </a:ext>
                </a:extLst>
              </p:cNvPr>
              <p:cNvSpPr/>
              <p:nvPr/>
            </p:nvSpPr>
            <p:spPr>
              <a:xfrm>
                <a:off x="1793215" y="2097300"/>
                <a:ext cx="231956" cy="1766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42">
                <a:extLst>
                  <a:ext uri="{FF2B5EF4-FFF2-40B4-BE49-F238E27FC236}">
                    <a16:creationId xmlns:a16="http://schemas.microsoft.com/office/drawing/2014/main" id="{EEDF9723-FDB3-4AE5-9C74-B32EC12FD57D}"/>
                  </a:ext>
                </a:extLst>
              </p:cNvPr>
              <p:cNvGrpSpPr/>
              <p:nvPr/>
            </p:nvGrpSpPr>
            <p:grpSpPr>
              <a:xfrm rot="19477773">
                <a:off x="2117439" y="2388263"/>
                <a:ext cx="356576" cy="124330"/>
                <a:chOff x="6286413" y="968958"/>
                <a:chExt cx="2408834" cy="2185901"/>
              </a:xfrm>
              <a:solidFill>
                <a:srgbClr val="FFC000"/>
              </a:solidFill>
            </p:grpSpPr>
            <p:grpSp>
              <p:nvGrpSpPr>
                <p:cNvPr id="86" name="Group 37">
                  <a:extLst>
                    <a:ext uri="{FF2B5EF4-FFF2-40B4-BE49-F238E27FC236}">
                      <a16:creationId xmlns:a16="http://schemas.microsoft.com/office/drawing/2014/main" id="{BFB96260-F5DB-4B88-9305-72E5E9415FB3}"/>
                    </a:ext>
                  </a:extLst>
                </p:cNvPr>
                <p:cNvGrpSpPr/>
                <p:nvPr/>
              </p:nvGrpSpPr>
              <p:grpSpPr>
                <a:xfrm>
                  <a:off x="6286413" y="968958"/>
                  <a:ext cx="1151447" cy="2164259"/>
                  <a:chOff x="6286413" y="968958"/>
                  <a:chExt cx="1151447" cy="2164259"/>
                </a:xfrm>
                <a:grpFill/>
              </p:grpSpPr>
              <p:sp>
                <p:nvSpPr>
                  <p:cNvPr id="91" name="Donut 37">
                    <a:extLst>
                      <a:ext uri="{FF2B5EF4-FFF2-40B4-BE49-F238E27FC236}">
                        <a16:creationId xmlns:a16="http://schemas.microsoft.com/office/drawing/2014/main" id="{344E0C58-7DE5-4C63-813A-40A4853403A8}"/>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onut 38">
                    <a:extLst>
                      <a:ext uri="{FF2B5EF4-FFF2-40B4-BE49-F238E27FC236}">
                        <a16:creationId xmlns:a16="http://schemas.microsoft.com/office/drawing/2014/main" id="{A8B50CF8-52C8-4214-B744-437EE68278EB}"/>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onut 39">
                    <a:extLst>
                      <a:ext uri="{FF2B5EF4-FFF2-40B4-BE49-F238E27FC236}">
                        <a16:creationId xmlns:a16="http://schemas.microsoft.com/office/drawing/2014/main" id="{0211511E-8303-4710-89BA-40CA42240679}"/>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7" name="Group 38">
                  <a:extLst>
                    <a:ext uri="{FF2B5EF4-FFF2-40B4-BE49-F238E27FC236}">
                      <a16:creationId xmlns:a16="http://schemas.microsoft.com/office/drawing/2014/main" id="{0B0A5C4A-535F-48A6-944B-FF4B3E773216}"/>
                    </a:ext>
                  </a:extLst>
                </p:cNvPr>
                <p:cNvGrpSpPr/>
                <p:nvPr/>
              </p:nvGrpSpPr>
              <p:grpSpPr>
                <a:xfrm flipH="1">
                  <a:off x="7543800" y="990600"/>
                  <a:ext cx="1151447" cy="2164259"/>
                  <a:chOff x="6286413" y="968958"/>
                  <a:chExt cx="1151447" cy="2164259"/>
                </a:xfrm>
                <a:grpFill/>
              </p:grpSpPr>
              <p:sp>
                <p:nvSpPr>
                  <p:cNvPr id="88" name="Donut 34">
                    <a:extLst>
                      <a:ext uri="{FF2B5EF4-FFF2-40B4-BE49-F238E27FC236}">
                        <a16:creationId xmlns:a16="http://schemas.microsoft.com/office/drawing/2014/main" id="{2DD43681-787A-4811-BB6D-B6442AC489F4}"/>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Donut 35">
                    <a:extLst>
                      <a:ext uri="{FF2B5EF4-FFF2-40B4-BE49-F238E27FC236}">
                        <a16:creationId xmlns:a16="http://schemas.microsoft.com/office/drawing/2014/main" id="{F70512F4-0D59-475D-9064-795227A6AE0E}"/>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6">
                    <a:extLst>
                      <a:ext uri="{FF2B5EF4-FFF2-40B4-BE49-F238E27FC236}">
                        <a16:creationId xmlns:a16="http://schemas.microsoft.com/office/drawing/2014/main" id="{C1460DAC-929B-42A3-8745-77D6B44DF022}"/>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5" name="Oval 34">
                <a:extLst>
                  <a:ext uri="{FF2B5EF4-FFF2-40B4-BE49-F238E27FC236}">
                    <a16:creationId xmlns:a16="http://schemas.microsoft.com/office/drawing/2014/main" id="{4E06493B-4921-4392-9D77-63995C649425}"/>
                  </a:ext>
                </a:extLst>
              </p:cNvPr>
              <p:cNvSpPr/>
              <p:nvPr/>
            </p:nvSpPr>
            <p:spPr>
              <a:xfrm>
                <a:off x="1236213" y="1184007"/>
                <a:ext cx="342153" cy="354418"/>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CB60764-B477-4AEB-AF92-AC404E7D191E}"/>
                  </a:ext>
                </a:extLst>
              </p:cNvPr>
              <p:cNvSpPr/>
              <p:nvPr/>
            </p:nvSpPr>
            <p:spPr>
              <a:xfrm>
                <a:off x="2294514" y="1126554"/>
                <a:ext cx="342153" cy="354418"/>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42">
                <a:extLst>
                  <a:ext uri="{FF2B5EF4-FFF2-40B4-BE49-F238E27FC236}">
                    <a16:creationId xmlns:a16="http://schemas.microsoft.com/office/drawing/2014/main" id="{D699057E-4E2E-43A0-A974-92C4F2629688}"/>
                  </a:ext>
                </a:extLst>
              </p:cNvPr>
              <p:cNvGrpSpPr/>
              <p:nvPr/>
            </p:nvGrpSpPr>
            <p:grpSpPr>
              <a:xfrm rot="2071358">
                <a:off x="1685119" y="2629183"/>
                <a:ext cx="356576" cy="124330"/>
                <a:chOff x="6286413" y="968958"/>
                <a:chExt cx="2408834" cy="2185901"/>
              </a:xfrm>
              <a:solidFill>
                <a:srgbClr val="FFC000"/>
              </a:solidFill>
            </p:grpSpPr>
            <p:grpSp>
              <p:nvGrpSpPr>
                <p:cNvPr id="78" name="Group 37">
                  <a:extLst>
                    <a:ext uri="{FF2B5EF4-FFF2-40B4-BE49-F238E27FC236}">
                      <a16:creationId xmlns:a16="http://schemas.microsoft.com/office/drawing/2014/main" id="{6451382F-75B9-4EBE-9A33-73EE5D658CB9}"/>
                    </a:ext>
                  </a:extLst>
                </p:cNvPr>
                <p:cNvGrpSpPr/>
                <p:nvPr/>
              </p:nvGrpSpPr>
              <p:grpSpPr>
                <a:xfrm>
                  <a:off x="6286413" y="968958"/>
                  <a:ext cx="1151447" cy="2164259"/>
                  <a:chOff x="6286413" y="968958"/>
                  <a:chExt cx="1151447" cy="2164259"/>
                </a:xfrm>
                <a:grpFill/>
              </p:grpSpPr>
              <p:sp>
                <p:nvSpPr>
                  <p:cNvPr id="83" name="Donut 67">
                    <a:extLst>
                      <a:ext uri="{FF2B5EF4-FFF2-40B4-BE49-F238E27FC236}">
                        <a16:creationId xmlns:a16="http://schemas.microsoft.com/office/drawing/2014/main" id="{7248C65E-DC11-4677-80CC-90C3E7B61690}"/>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Donut 68">
                    <a:extLst>
                      <a:ext uri="{FF2B5EF4-FFF2-40B4-BE49-F238E27FC236}">
                        <a16:creationId xmlns:a16="http://schemas.microsoft.com/office/drawing/2014/main" id="{E6953873-7650-4A54-BD20-51193C614CAA}"/>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69">
                    <a:extLst>
                      <a:ext uri="{FF2B5EF4-FFF2-40B4-BE49-F238E27FC236}">
                        <a16:creationId xmlns:a16="http://schemas.microsoft.com/office/drawing/2014/main" id="{FD6EC46E-CD23-429B-AA84-BA47233FDF81}"/>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9" name="Group 38">
                  <a:extLst>
                    <a:ext uri="{FF2B5EF4-FFF2-40B4-BE49-F238E27FC236}">
                      <a16:creationId xmlns:a16="http://schemas.microsoft.com/office/drawing/2014/main" id="{F8B3C033-1A3E-4ABF-A5FF-156A9863DD1F}"/>
                    </a:ext>
                  </a:extLst>
                </p:cNvPr>
                <p:cNvGrpSpPr/>
                <p:nvPr/>
              </p:nvGrpSpPr>
              <p:grpSpPr>
                <a:xfrm flipH="1">
                  <a:off x="7543800" y="990600"/>
                  <a:ext cx="1151447" cy="2164259"/>
                  <a:chOff x="6286413" y="968958"/>
                  <a:chExt cx="1151447" cy="2164259"/>
                </a:xfrm>
                <a:grpFill/>
              </p:grpSpPr>
              <p:sp>
                <p:nvSpPr>
                  <p:cNvPr id="80" name="Donut 64">
                    <a:extLst>
                      <a:ext uri="{FF2B5EF4-FFF2-40B4-BE49-F238E27FC236}">
                        <a16:creationId xmlns:a16="http://schemas.microsoft.com/office/drawing/2014/main" id="{CAD8DCE6-F45C-4D5D-8184-D2EB54006A20}"/>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Donut 65">
                    <a:extLst>
                      <a:ext uri="{FF2B5EF4-FFF2-40B4-BE49-F238E27FC236}">
                        <a16:creationId xmlns:a16="http://schemas.microsoft.com/office/drawing/2014/main" id="{1CFAB318-CFB9-4B74-BA96-F5B0811C14B3}"/>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66">
                    <a:extLst>
                      <a:ext uri="{FF2B5EF4-FFF2-40B4-BE49-F238E27FC236}">
                        <a16:creationId xmlns:a16="http://schemas.microsoft.com/office/drawing/2014/main" id="{B4A2B074-B266-45A6-B225-F4A08DF2892C}"/>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8" name="Group 42">
                <a:extLst>
                  <a:ext uri="{FF2B5EF4-FFF2-40B4-BE49-F238E27FC236}">
                    <a16:creationId xmlns:a16="http://schemas.microsoft.com/office/drawing/2014/main" id="{A61251B1-66D8-4FE4-9934-C7B4EE601A76}"/>
                  </a:ext>
                </a:extLst>
              </p:cNvPr>
              <p:cNvGrpSpPr/>
              <p:nvPr/>
            </p:nvGrpSpPr>
            <p:grpSpPr>
              <a:xfrm rot="18831304">
                <a:off x="1888908" y="2595774"/>
                <a:ext cx="356576" cy="124330"/>
                <a:chOff x="6286413" y="968958"/>
                <a:chExt cx="2408834" cy="2185901"/>
              </a:xfrm>
              <a:solidFill>
                <a:srgbClr val="FFC000"/>
              </a:solidFill>
            </p:grpSpPr>
            <p:grpSp>
              <p:nvGrpSpPr>
                <p:cNvPr id="70" name="Group 37">
                  <a:extLst>
                    <a:ext uri="{FF2B5EF4-FFF2-40B4-BE49-F238E27FC236}">
                      <a16:creationId xmlns:a16="http://schemas.microsoft.com/office/drawing/2014/main" id="{9FFE99F8-6DAB-4786-8E2B-B7C4E6045309}"/>
                    </a:ext>
                  </a:extLst>
                </p:cNvPr>
                <p:cNvGrpSpPr/>
                <p:nvPr/>
              </p:nvGrpSpPr>
              <p:grpSpPr>
                <a:xfrm>
                  <a:off x="6286413" y="968958"/>
                  <a:ext cx="1151447" cy="2164259"/>
                  <a:chOff x="6286413" y="968958"/>
                  <a:chExt cx="1151447" cy="2164259"/>
                </a:xfrm>
                <a:grpFill/>
              </p:grpSpPr>
              <p:sp>
                <p:nvSpPr>
                  <p:cNvPr id="75" name="Donut 76">
                    <a:extLst>
                      <a:ext uri="{FF2B5EF4-FFF2-40B4-BE49-F238E27FC236}">
                        <a16:creationId xmlns:a16="http://schemas.microsoft.com/office/drawing/2014/main" id="{50819DBA-04F8-4A40-B31E-B86773DCB191}"/>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77">
                    <a:extLst>
                      <a:ext uri="{FF2B5EF4-FFF2-40B4-BE49-F238E27FC236}">
                        <a16:creationId xmlns:a16="http://schemas.microsoft.com/office/drawing/2014/main" id="{81CB964B-02EF-4C88-8B78-45BC30D092E4}"/>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78">
                    <a:extLst>
                      <a:ext uri="{FF2B5EF4-FFF2-40B4-BE49-F238E27FC236}">
                        <a16:creationId xmlns:a16="http://schemas.microsoft.com/office/drawing/2014/main" id="{8852DDF6-6C42-4B85-BB45-6B13FF9973D3}"/>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1" name="Group 38">
                  <a:extLst>
                    <a:ext uri="{FF2B5EF4-FFF2-40B4-BE49-F238E27FC236}">
                      <a16:creationId xmlns:a16="http://schemas.microsoft.com/office/drawing/2014/main" id="{2D43D505-0EE6-48F5-AE87-03E341790638}"/>
                    </a:ext>
                  </a:extLst>
                </p:cNvPr>
                <p:cNvGrpSpPr/>
                <p:nvPr/>
              </p:nvGrpSpPr>
              <p:grpSpPr>
                <a:xfrm flipH="1">
                  <a:off x="7543800" y="990600"/>
                  <a:ext cx="1151447" cy="2164259"/>
                  <a:chOff x="6286413" y="968958"/>
                  <a:chExt cx="1151447" cy="2164259"/>
                </a:xfrm>
                <a:grpFill/>
              </p:grpSpPr>
              <p:sp>
                <p:nvSpPr>
                  <p:cNvPr id="72" name="Donut 73">
                    <a:extLst>
                      <a:ext uri="{FF2B5EF4-FFF2-40B4-BE49-F238E27FC236}">
                        <a16:creationId xmlns:a16="http://schemas.microsoft.com/office/drawing/2014/main" id="{1BED2DB1-6298-4E17-A8C6-332DF1F821D7}"/>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74">
                    <a:extLst>
                      <a:ext uri="{FF2B5EF4-FFF2-40B4-BE49-F238E27FC236}">
                        <a16:creationId xmlns:a16="http://schemas.microsoft.com/office/drawing/2014/main" id="{68375010-5E5D-4122-9AAC-41D31386E0E5}"/>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5">
                    <a:extLst>
                      <a:ext uri="{FF2B5EF4-FFF2-40B4-BE49-F238E27FC236}">
                        <a16:creationId xmlns:a16="http://schemas.microsoft.com/office/drawing/2014/main" id="{D7F61501-A964-4769-91B8-DA7F39A7FB51}"/>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9" name="Group 38">
                <a:extLst>
                  <a:ext uri="{FF2B5EF4-FFF2-40B4-BE49-F238E27FC236}">
                    <a16:creationId xmlns:a16="http://schemas.microsoft.com/office/drawing/2014/main" id="{0C30C6C4-7588-40F1-BB6B-5EAC8588CBDB}"/>
                  </a:ext>
                </a:extLst>
              </p:cNvPr>
              <p:cNvGrpSpPr/>
              <p:nvPr/>
            </p:nvGrpSpPr>
            <p:grpSpPr>
              <a:xfrm>
                <a:off x="1410827" y="3279978"/>
                <a:ext cx="929288" cy="292032"/>
                <a:chOff x="1449801" y="2871483"/>
                <a:chExt cx="929288" cy="292032"/>
              </a:xfrm>
            </p:grpSpPr>
            <p:sp>
              <p:nvSpPr>
                <p:cNvPr id="63" name="Moon 62">
                  <a:extLst>
                    <a:ext uri="{FF2B5EF4-FFF2-40B4-BE49-F238E27FC236}">
                      <a16:creationId xmlns:a16="http://schemas.microsoft.com/office/drawing/2014/main" id="{44E4E585-5943-4CE4-AA03-0DCC30115B24}"/>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18230B36-E66E-4933-A0C6-179E37AF2B8B}"/>
                    </a:ext>
                  </a:extLst>
                </p:cNvPr>
                <p:cNvGrpSpPr/>
                <p:nvPr/>
              </p:nvGrpSpPr>
              <p:grpSpPr>
                <a:xfrm>
                  <a:off x="2091847" y="2871483"/>
                  <a:ext cx="287242" cy="281886"/>
                  <a:chOff x="4931460" y="2665388"/>
                  <a:chExt cx="371689" cy="319843"/>
                </a:xfrm>
              </p:grpSpPr>
              <p:sp>
                <p:nvSpPr>
                  <p:cNvPr id="68" name="Hexagon 67">
                    <a:extLst>
                      <a:ext uri="{FF2B5EF4-FFF2-40B4-BE49-F238E27FC236}">
                        <a16:creationId xmlns:a16="http://schemas.microsoft.com/office/drawing/2014/main" id="{4D66DE8C-FB3E-4D6C-97A8-6698A000D022}"/>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Hexagon 68">
                    <a:extLst>
                      <a:ext uri="{FF2B5EF4-FFF2-40B4-BE49-F238E27FC236}">
                        <a16:creationId xmlns:a16="http://schemas.microsoft.com/office/drawing/2014/main" id="{9AE04AC4-78CD-4A44-BF0B-BB66EEA231AE}"/>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65" name="Group 64">
                  <a:extLst>
                    <a:ext uri="{FF2B5EF4-FFF2-40B4-BE49-F238E27FC236}">
                      <a16:creationId xmlns:a16="http://schemas.microsoft.com/office/drawing/2014/main" id="{084B6A30-7239-48E4-B2A3-30041919E5F1}"/>
                    </a:ext>
                  </a:extLst>
                </p:cNvPr>
                <p:cNvGrpSpPr/>
                <p:nvPr/>
              </p:nvGrpSpPr>
              <p:grpSpPr>
                <a:xfrm>
                  <a:off x="1449801" y="2881629"/>
                  <a:ext cx="287242" cy="281886"/>
                  <a:chOff x="4931460" y="2665388"/>
                  <a:chExt cx="371689" cy="319843"/>
                </a:xfrm>
              </p:grpSpPr>
              <p:sp>
                <p:nvSpPr>
                  <p:cNvPr id="66" name="Hexagon 65">
                    <a:extLst>
                      <a:ext uri="{FF2B5EF4-FFF2-40B4-BE49-F238E27FC236}">
                        <a16:creationId xmlns:a16="http://schemas.microsoft.com/office/drawing/2014/main" id="{CA9E8CBD-7098-4EE6-A752-1E888F583648}"/>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Hexagon 66">
                    <a:extLst>
                      <a:ext uri="{FF2B5EF4-FFF2-40B4-BE49-F238E27FC236}">
                        <a16:creationId xmlns:a16="http://schemas.microsoft.com/office/drawing/2014/main" id="{62827627-BC81-4D82-8E9A-880BBA529741}"/>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40" name="Group 39">
                <a:extLst>
                  <a:ext uri="{FF2B5EF4-FFF2-40B4-BE49-F238E27FC236}">
                    <a16:creationId xmlns:a16="http://schemas.microsoft.com/office/drawing/2014/main" id="{DA628DE7-3198-4226-8E35-81014FE7F569}"/>
                  </a:ext>
                </a:extLst>
              </p:cNvPr>
              <p:cNvGrpSpPr/>
              <p:nvPr/>
            </p:nvGrpSpPr>
            <p:grpSpPr>
              <a:xfrm>
                <a:off x="1327098" y="3689223"/>
                <a:ext cx="1096384" cy="292032"/>
                <a:chOff x="1449801" y="2871483"/>
                <a:chExt cx="929288" cy="292032"/>
              </a:xfrm>
            </p:grpSpPr>
            <p:sp>
              <p:nvSpPr>
                <p:cNvPr id="56" name="Moon 55">
                  <a:extLst>
                    <a:ext uri="{FF2B5EF4-FFF2-40B4-BE49-F238E27FC236}">
                      <a16:creationId xmlns:a16="http://schemas.microsoft.com/office/drawing/2014/main" id="{C814EFB5-A4A0-4597-8FFC-2068F76FA8FE}"/>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6105E878-2D7B-4B67-A86E-1125CC3CAA88}"/>
                    </a:ext>
                  </a:extLst>
                </p:cNvPr>
                <p:cNvGrpSpPr/>
                <p:nvPr/>
              </p:nvGrpSpPr>
              <p:grpSpPr>
                <a:xfrm>
                  <a:off x="2091847" y="2871483"/>
                  <a:ext cx="287242" cy="281886"/>
                  <a:chOff x="4931460" y="2665388"/>
                  <a:chExt cx="371689" cy="319843"/>
                </a:xfrm>
              </p:grpSpPr>
              <p:sp>
                <p:nvSpPr>
                  <p:cNvPr id="61" name="Hexagon 60">
                    <a:extLst>
                      <a:ext uri="{FF2B5EF4-FFF2-40B4-BE49-F238E27FC236}">
                        <a16:creationId xmlns:a16="http://schemas.microsoft.com/office/drawing/2014/main" id="{A34C5D5A-8D9A-4AED-B529-230BA9A01A40}"/>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Hexagon 61">
                    <a:extLst>
                      <a:ext uri="{FF2B5EF4-FFF2-40B4-BE49-F238E27FC236}">
                        <a16:creationId xmlns:a16="http://schemas.microsoft.com/office/drawing/2014/main" id="{AB15E688-A045-473B-96DB-3A5A49D6CF7E}"/>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8" name="Group 57">
                  <a:extLst>
                    <a:ext uri="{FF2B5EF4-FFF2-40B4-BE49-F238E27FC236}">
                      <a16:creationId xmlns:a16="http://schemas.microsoft.com/office/drawing/2014/main" id="{F23DB89B-6892-49C9-93B2-574AB801654D}"/>
                    </a:ext>
                  </a:extLst>
                </p:cNvPr>
                <p:cNvGrpSpPr/>
                <p:nvPr/>
              </p:nvGrpSpPr>
              <p:grpSpPr>
                <a:xfrm>
                  <a:off x="1449801" y="2881629"/>
                  <a:ext cx="287242" cy="281886"/>
                  <a:chOff x="4931460" y="2665388"/>
                  <a:chExt cx="371689" cy="319843"/>
                </a:xfrm>
              </p:grpSpPr>
              <p:sp>
                <p:nvSpPr>
                  <p:cNvPr id="59" name="Hexagon 58">
                    <a:extLst>
                      <a:ext uri="{FF2B5EF4-FFF2-40B4-BE49-F238E27FC236}">
                        <a16:creationId xmlns:a16="http://schemas.microsoft.com/office/drawing/2014/main" id="{2857541C-5149-46DC-A016-830D1AE26BB8}"/>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Hexagon 59">
                    <a:extLst>
                      <a:ext uri="{FF2B5EF4-FFF2-40B4-BE49-F238E27FC236}">
                        <a16:creationId xmlns:a16="http://schemas.microsoft.com/office/drawing/2014/main" id="{0A101BEB-B495-4A53-8641-DBB26417FA95}"/>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41" name="Group 40">
                <a:extLst>
                  <a:ext uri="{FF2B5EF4-FFF2-40B4-BE49-F238E27FC236}">
                    <a16:creationId xmlns:a16="http://schemas.microsoft.com/office/drawing/2014/main" id="{720A9D1D-D67E-4D6E-914E-CCE45F6E50AC}"/>
                  </a:ext>
                </a:extLst>
              </p:cNvPr>
              <p:cNvGrpSpPr/>
              <p:nvPr/>
            </p:nvGrpSpPr>
            <p:grpSpPr>
              <a:xfrm>
                <a:off x="1246842" y="630429"/>
                <a:ext cx="1389825" cy="782489"/>
                <a:chOff x="4648200" y="2161320"/>
                <a:chExt cx="2502434" cy="1408902"/>
              </a:xfrm>
            </p:grpSpPr>
            <p:sp>
              <p:nvSpPr>
                <p:cNvPr id="42" name="Rounded Rectangle 97">
                  <a:extLst>
                    <a:ext uri="{FF2B5EF4-FFF2-40B4-BE49-F238E27FC236}">
                      <a16:creationId xmlns:a16="http://schemas.microsoft.com/office/drawing/2014/main" id="{772EDC5D-9BFC-4816-8740-E6D28FFA2E7E}"/>
                    </a:ext>
                  </a:extLst>
                </p:cNvPr>
                <p:cNvSpPr/>
                <p:nvPr/>
              </p:nvSpPr>
              <p:spPr>
                <a:xfrm>
                  <a:off x="4648200" y="3119388"/>
                  <a:ext cx="2502434" cy="45083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gular Pentagon 98">
                  <a:extLst>
                    <a:ext uri="{FF2B5EF4-FFF2-40B4-BE49-F238E27FC236}">
                      <a16:creationId xmlns:a16="http://schemas.microsoft.com/office/drawing/2014/main" id="{285A8244-BD6E-473F-B06C-B4DCCD25E4BD}"/>
                    </a:ext>
                  </a:extLst>
                </p:cNvPr>
                <p:cNvSpPr/>
                <p:nvPr/>
              </p:nvSpPr>
              <p:spPr>
                <a:xfrm>
                  <a:off x="5574221" y="2465693"/>
                  <a:ext cx="801011" cy="665735"/>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gular Pentagon 99">
                  <a:extLst>
                    <a:ext uri="{FF2B5EF4-FFF2-40B4-BE49-F238E27FC236}">
                      <a16:creationId xmlns:a16="http://schemas.microsoft.com/office/drawing/2014/main" id="{A0A5538D-6E9D-4EB5-A2E1-34C0FCEB8F65}"/>
                    </a:ext>
                  </a:extLst>
                </p:cNvPr>
                <p:cNvSpPr/>
                <p:nvPr/>
              </p:nvSpPr>
              <p:spPr>
                <a:xfrm>
                  <a:off x="4792918" y="2676126"/>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gular Pentagon 100">
                  <a:extLst>
                    <a:ext uri="{FF2B5EF4-FFF2-40B4-BE49-F238E27FC236}">
                      <a16:creationId xmlns:a16="http://schemas.microsoft.com/office/drawing/2014/main" id="{EB22649A-AF4E-4625-80BB-4FBF71FE88CF}"/>
                    </a:ext>
                  </a:extLst>
                </p:cNvPr>
                <p:cNvSpPr/>
                <p:nvPr/>
              </p:nvSpPr>
              <p:spPr>
                <a:xfrm>
                  <a:off x="6516531" y="2669331"/>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8D489C8C-0AA3-4E96-A60A-262CD0A67B32}"/>
                    </a:ext>
                  </a:extLst>
                </p:cNvPr>
                <p:cNvSpPr/>
                <p:nvPr/>
              </p:nvSpPr>
              <p:spPr>
                <a:xfrm>
                  <a:off x="5859638" y="2629702"/>
                  <a:ext cx="186327" cy="447078"/>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53DFD26E-77C1-41B6-9EA2-651DC954AA4F}"/>
                    </a:ext>
                  </a:extLst>
                </p:cNvPr>
                <p:cNvSpPr/>
                <p:nvPr/>
              </p:nvSpPr>
              <p:spPr>
                <a:xfrm>
                  <a:off x="4830869" y="241108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DDA2BBE4-114F-45EF-8D5E-F5CF2AFCAD49}"/>
                    </a:ext>
                  </a:extLst>
                </p:cNvPr>
                <p:cNvSpPr/>
                <p:nvPr/>
              </p:nvSpPr>
              <p:spPr>
                <a:xfrm>
                  <a:off x="6572533" y="2445792"/>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3EDA5100-4917-4173-98B5-561A70B2B85D}"/>
                    </a:ext>
                  </a:extLst>
                </p:cNvPr>
                <p:cNvSpPr/>
                <p:nvPr/>
              </p:nvSpPr>
              <p:spPr>
                <a:xfrm>
                  <a:off x="5742278" y="216132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Callout 107">
                  <a:extLst>
                    <a:ext uri="{FF2B5EF4-FFF2-40B4-BE49-F238E27FC236}">
                      <a16:creationId xmlns:a16="http://schemas.microsoft.com/office/drawing/2014/main" id="{56D94FCC-24F0-4C04-9B32-76314890C88D}"/>
                    </a:ext>
                  </a:extLst>
                </p:cNvPr>
                <p:cNvSpPr/>
                <p:nvPr/>
              </p:nvSpPr>
              <p:spPr>
                <a:xfrm>
                  <a:off x="4716798" y="3153369"/>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Callout 108">
                  <a:extLst>
                    <a:ext uri="{FF2B5EF4-FFF2-40B4-BE49-F238E27FC236}">
                      <a16:creationId xmlns:a16="http://schemas.microsoft.com/office/drawing/2014/main" id="{9FD70FA7-2C25-4A02-B8AB-094E0729371D}"/>
                    </a:ext>
                  </a:extLst>
                </p:cNvPr>
                <p:cNvSpPr/>
                <p:nvPr/>
              </p:nvSpPr>
              <p:spPr>
                <a:xfrm>
                  <a:off x="5114153"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Callout 109">
                  <a:extLst>
                    <a:ext uri="{FF2B5EF4-FFF2-40B4-BE49-F238E27FC236}">
                      <a16:creationId xmlns:a16="http://schemas.microsoft.com/office/drawing/2014/main" id="{B2C11BDD-E0E2-47CD-AAAC-81AFF99A3F3F}"/>
                    </a:ext>
                  </a:extLst>
                </p:cNvPr>
                <p:cNvSpPr/>
                <p:nvPr/>
              </p:nvSpPr>
              <p:spPr>
                <a:xfrm>
                  <a:off x="5506786" y="3160118"/>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Callout 110">
                  <a:extLst>
                    <a:ext uri="{FF2B5EF4-FFF2-40B4-BE49-F238E27FC236}">
                      <a16:creationId xmlns:a16="http://schemas.microsoft.com/office/drawing/2014/main" id="{D4799071-CF1F-4F71-A3EC-C74FF2104B7F}"/>
                    </a:ext>
                  </a:extLst>
                </p:cNvPr>
                <p:cNvSpPr/>
                <p:nvPr/>
              </p:nvSpPr>
              <p:spPr>
                <a:xfrm>
                  <a:off x="5899417"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Callout 111">
                  <a:extLst>
                    <a:ext uri="{FF2B5EF4-FFF2-40B4-BE49-F238E27FC236}">
                      <a16:creationId xmlns:a16="http://schemas.microsoft.com/office/drawing/2014/main" id="{875AA621-BF61-45CE-A954-1B172FA5EC3C}"/>
                    </a:ext>
                  </a:extLst>
                </p:cNvPr>
                <p:cNvSpPr/>
                <p:nvPr/>
              </p:nvSpPr>
              <p:spPr>
                <a:xfrm>
                  <a:off x="6320215" y="315728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Callout 112">
                  <a:extLst>
                    <a:ext uri="{FF2B5EF4-FFF2-40B4-BE49-F238E27FC236}">
                      <a16:creationId xmlns:a16="http://schemas.microsoft.com/office/drawing/2014/main" id="{17202607-440A-48DB-B63C-07932454B968}"/>
                    </a:ext>
                  </a:extLst>
                </p:cNvPr>
                <p:cNvSpPr/>
                <p:nvPr/>
              </p:nvSpPr>
              <p:spPr>
                <a:xfrm>
                  <a:off x="6717570" y="316460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4949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3D2CC-0190-41EA-A6B7-3BC2AAABA4D1}"/>
              </a:ext>
            </a:extLst>
          </p:cNvPr>
          <p:cNvSpPr txBox="1"/>
          <p:nvPr/>
        </p:nvSpPr>
        <p:spPr>
          <a:xfrm>
            <a:off x="1572126" y="83095"/>
            <a:ext cx="9047747" cy="830997"/>
          </a:xfrm>
          <a:prstGeom prst="rect">
            <a:avLst/>
          </a:prstGeom>
          <a:noFill/>
        </p:spPr>
        <p:txBody>
          <a:bodyPr wrap="square" rtlCol="0">
            <a:spAutoFit/>
          </a:bodyPr>
          <a:lstStyle/>
          <a:p>
            <a:pPr algn="ctr"/>
            <a:r>
              <a:rPr lang="en-US" sz="4800" dirty="0">
                <a:solidFill>
                  <a:schemeClr val="bg1"/>
                </a:solidFill>
              </a:rPr>
              <a:t>Belshazzar the King?</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5</a:t>
            </a:r>
          </a:p>
        </p:txBody>
      </p:sp>
      <p:sp>
        <p:nvSpPr>
          <p:cNvPr id="138" name="TextBox 137">
            <a:extLst>
              <a:ext uri="{FF2B5EF4-FFF2-40B4-BE49-F238E27FC236}">
                <a16:creationId xmlns:a16="http://schemas.microsoft.com/office/drawing/2014/main" id="{431B548A-AA6F-492B-AC42-8D247B2C3DE5}"/>
              </a:ext>
            </a:extLst>
          </p:cNvPr>
          <p:cNvSpPr txBox="1"/>
          <p:nvPr/>
        </p:nvSpPr>
        <p:spPr>
          <a:xfrm>
            <a:off x="1066200" y="1559423"/>
            <a:ext cx="6916321" cy="4524315"/>
          </a:xfrm>
          <a:prstGeom prst="rect">
            <a:avLst/>
          </a:prstGeom>
          <a:noFill/>
        </p:spPr>
        <p:txBody>
          <a:bodyPr wrap="square" rtlCol="0">
            <a:spAutoFit/>
          </a:bodyPr>
          <a:lstStyle/>
          <a:p>
            <a:r>
              <a:rPr lang="en-US" sz="2400" dirty="0">
                <a:solidFill>
                  <a:schemeClr val="bg1"/>
                </a:solidFill>
              </a:rPr>
              <a:t>He is identified in the Book of Daniel as the King of Babylon and son and successor to Nebuchadnezzar.</a:t>
            </a:r>
          </a:p>
          <a:p>
            <a:endParaRPr lang="en-US" sz="2400" dirty="0">
              <a:solidFill>
                <a:schemeClr val="bg1"/>
              </a:solidFill>
            </a:endParaRPr>
          </a:p>
          <a:p>
            <a:r>
              <a:rPr lang="en-US" sz="2400" dirty="0">
                <a:solidFill>
                  <a:schemeClr val="bg1"/>
                </a:solidFill>
              </a:rPr>
              <a:t>From recent archaeological discoveries it appears that Belshazzar  in actuality had been the son of Nabonidus (the last king of Babylon) and therefore the grandson of Nebuchadnezzar—making him prince-regent of the empire, rather than king.</a:t>
            </a:r>
          </a:p>
          <a:p>
            <a:endParaRPr lang="en-US" sz="2400" dirty="0">
              <a:solidFill>
                <a:schemeClr val="bg1"/>
              </a:solidFill>
            </a:endParaRPr>
          </a:p>
          <a:p>
            <a:r>
              <a:rPr lang="en-US" sz="2400" dirty="0">
                <a:solidFill>
                  <a:schemeClr val="bg1"/>
                </a:solidFill>
              </a:rPr>
              <a:t>Since, however, he was the man upon the throne with whom Israel had to do, he is designated king in the book of Daniel. </a:t>
            </a:r>
          </a:p>
        </p:txBody>
      </p:sp>
      <p:grpSp>
        <p:nvGrpSpPr>
          <p:cNvPr id="116" name="Group 115">
            <a:extLst>
              <a:ext uri="{FF2B5EF4-FFF2-40B4-BE49-F238E27FC236}">
                <a16:creationId xmlns:a16="http://schemas.microsoft.com/office/drawing/2014/main" id="{D00536AC-7FD7-40DE-A7E5-CADBCD5F50E4}"/>
              </a:ext>
            </a:extLst>
          </p:cNvPr>
          <p:cNvGrpSpPr/>
          <p:nvPr/>
        </p:nvGrpSpPr>
        <p:grpSpPr>
          <a:xfrm>
            <a:off x="8332914" y="1120088"/>
            <a:ext cx="2001888" cy="5146470"/>
            <a:chOff x="3293287" y="253814"/>
            <a:chExt cx="2001888" cy="5146470"/>
          </a:xfrm>
        </p:grpSpPr>
        <p:grpSp>
          <p:nvGrpSpPr>
            <p:cNvPr id="118" name="Group 117">
              <a:extLst>
                <a:ext uri="{FF2B5EF4-FFF2-40B4-BE49-F238E27FC236}">
                  <a16:creationId xmlns:a16="http://schemas.microsoft.com/office/drawing/2014/main" id="{C2464C25-FD92-4C49-BE45-E2BFEC2997B9}"/>
                </a:ext>
              </a:extLst>
            </p:cNvPr>
            <p:cNvGrpSpPr/>
            <p:nvPr/>
          </p:nvGrpSpPr>
          <p:grpSpPr>
            <a:xfrm>
              <a:off x="3293287" y="465624"/>
              <a:ext cx="2001888" cy="4934660"/>
              <a:chOff x="3104183" y="529034"/>
              <a:chExt cx="1415407" cy="3344532"/>
            </a:xfrm>
          </p:grpSpPr>
          <p:sp>
            <p:nvSpPr>
              <p:cNvPr id="166" name="Oval 165">
                <a:extLst>
                  <a:ext uri="{FF2B5EF4-FFF2-40B4-BE49-F238E27FC236}">
                    <a16:creationId xmlns:a16="http://schemas.microsoft.com/office/drawing/2014/main" id="{3974B5F5-E3D6-42DB-84EF-ABC42F239FE8}"/>
                  </a:ext>
                </a:extLst>
              </p:cNvPr>
              <p:cNvSpPr/>
              <p:nvPr/>
            </p:nvSpPr>
            <p:spPr>
              <a:xfrm rot="208670" flipH="1">
                <a:off x="3290479" y="666542"/>
                <a:ext cx="1082574" cy="1225198"/>
              </a:xfrm>
              <a:prstGeom prst="ellipse">
                <a:avLst/>
              </a:prstGeom>
              <a:solidFill>
                <a:srgbClr val="C44F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DA726981-4C39-4DAB-AC9D-824A60FD7B7E}"/>
                  </a:ext>
                </a:extLst>
              </p:cNvPr>
              <p:cNvSpPr/>
              <p:nvPr/>
            </p:nvSpPr>
            <p:spPr>
              <a:xfrm rot="1928098" flipH="1">
                <a:off x="3104183" y="2157592"/>
                <a:ext cx="326552"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465ADBE9-323B-4297-ADE2-AFB474FB74ED}"/>
                  </a:ext>
                </a:extLst>
              </p:cNvPr>
              <p:cNvSpPr/>
              <p:nvPr/>
            </p:nvSpPr>
            <p:spPr>
              <a:xfrm rot="20127589" flipH="1">
                <a:off x="4179015" y="2153524"/>
                <a:ext cx="340575" cy="51452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EFCEF4F2-F690-47B8-AAE8-20BCA064705A}"/>
                  </a:ext>
                </a:extLst>
              </p:cNvPr>
              <p:cNvSpPr/>
              <p:nvPr/>
            </p:nvSpPr>
            <p:spPr>
              <a:xfrm rot="2247591" flipH="1">
                <a:off x="3488745" y="3290199"/>
                <a:ext cx="250930" cy="583367"/>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CEC4CF36-842C-4024-AF4F-09D87E95ADB4}"/>
                  </a:ext>
                </a:extLst>
              </p:cNvPr>
              <p:cNvSpPr/>
              <p:nvPr/>
            </p:nvSpPr>
            <p:spPr>
              <a:xfrm rot="18952234" flipH="1">
                <a:off x="3778423" y="3278660"/>
                <a:ext cx="249729" cy="583367"/>
              </a:xfrm>
              <a:prstGeom prst="ellipse">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a:extLst>
                  <a:ext uri="{FF2B5EF4-FFF2-40B4-BE49-F238E27FC236}">
                    <a16:creationId xmlns:a16="http://schemas.microsoft.com/office/drawing/2014/main" id="{161F4D12-99D9-40A1-8F68-069D6BF8E01C}"/>
                  </a:ext>
                </a:extLst>
              </p:cNvPr>
              <p:cNvSpPr/>
              <p:nvPr/>
            </p:nvSpPr>
            <p:spPr>
              <a:xfrm rot="1430708" flipH="1">
                <a:off x="3232839" y="1543682"/>
                <a:ext cx="535898" cy="104056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a:extLst>
                  <a:ext uri="{FF2B5EF4-FFF2-40B4-BE49-F238E27FC236}">
                    <a16:creationId xmlns:a16="http://schemas.microsoft.com/office/drawing/2014/main" id="{CE6961E3-F09C-413B-A36F-4697F6D42B31}"/>
                  </a:ext>
                </a:extLst>
              </p:cNvPr>
              <p:cNvSpPr/>
              <p:nvPr/>
            </p:nvSpPr>
            <p:spPr>
              <a:xfrm rot="19809709" flipH="1">
                <a:off x="3817759" y="1509588"/>
                <a:ext cx="535898" cy="104056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2884B36F-B385-441E-8989-05616F133BD8}"/>
                  </a:ext>
                </a:extLst>
              </p:cNvPr>
              <p:cNvSpPr/>
              <p:nvPr/>
            </p:nvSpPr>
            <p:spPr>
              <a:xfrm flipH="1">
                <a:off x="3396529" y="1677588"/>
                <a:ext cx="799476" cy="19012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B520249D-314A-4D32-A61E-53C1A1C1BC0A}"/>
                  </a:ext>
                </a:extLst>
              </p:cNvPr>
              <p:cNvSpPr/>
              <p:nvPr/>
            </p:nvSpPr>
            <p:spPr>
              <a:xfrm flipH="1">
                <a:off x="3434005" y="683242"/>
                <a:ext cx="762000" cy="10902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 Diagonal Corner Rectangle 34">
                <a:extLst>
                  <a:ext uri="{FF2B5EF4-FFF2-40B4-BE49-F238E27FC236}">
                    <a16:creationId xmlns:a16="http://schemas.microsoft.com/office/drawing/2014/main" id="{F1CCCF83-ABD8-4503-B5F5-26CFDB4A2FA3}"/>
                  </a:ext>
                </a:extLst>
              </p:cNvPr>
              <p:cNvSpPr/>
              <p:nvPr/>
            </p:nvSpPr>
            <p:spPr>
              <a:xfrm rot="20363465" flipH="1">
                <a:off x="3797487" y="529034"/>
                <a:ext cx="436755" cy="503473"/>
              </a:xfrm>
              <a:prstGeom prst="round2DiagRect">
                <a:avLst>
                  <a:gd name="adj1" fmla="val 50000"/>
                  <a:gd name="adj2" fmla="val 0"/>
                </a:avLst>
              </a:prstGeom>
              <a:solidFill>
                <a:srgbClr val="C44F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 Diagonal Corner Rectangle 35">
                <a:extLst>
                  <a:ext uri="{FF2B5EF4-FFF2-40B4-BE49-F238E27FC236}">
                    <a16:creationId xmlns:a16="http://schemas.microsoft.com/office/drawing/2014/main" id="{66D3E406-78BA-4A2C-A55C-5E5EEB2A9C46}"/>
                  </a:ext>
                </a:extLst>
              </p:cNvPr>
              <p:cNvSpPr/>
              <p:nvPr/>
            </p:nvSpPr>
            <p:spPr>
              <a:xfrm rot="16523337" flipH="1">
                <a:off x="3401695" y="596361"/>
                <a:ext cx="436755" cy="503473"/>
              </a:xfrm>
              <a:prstGeom prst="round2DiagRect">
                <a:avLst>
                  <a:gd name="adj1" fmla="val 50000"/>
                  <a:gd name="adj2" fmla="val 0"/>
                </a:avLst>
              </a:prstGeom>
              <a:solidFill>
                <a:srgbClr val="C44F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718D3B26-D9B0-4636-9FE1-7C36FB17C96F}"/>
                  </a:ext>
                </a:extLst>
              </p:cNvPr>
              <p:cNvSpPr/>
              <p:nvPr/>
            </p:nvSpPr>
            <p:spPr>
              <a:xfrm flipH="1">
                <a:off x="3662604" y="607042"/>
                <a:ext cx="381000" cy="318292"/>
              </a:xfrm>
              <a:prstGeom prst="ellipse">
                <a:avLst/>
              </a:prstGeom>
              <a:solidFill>
                <a:srgbClr val="C44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a:extLst>
                  <a:ext uri="{FF2B5EF4-FFF2-40B4-BE49-F238E27FC236}">
                    <a16:creationId xmlns:a16="http://schemas.microsoft.com/office/drawing/2014/main" id="{B5BBEE0B-C337-4116-88BE-0A594B6D2ED0}"/>
                  </a:ext>
                </a:extLst>
              </p:cNvPr>
              <p:cNvSpPr/>
              <p:nvPr/>
            </p:nvSpPr>
            <p:spPr>
              <a:xfrm rot="21333240" flipH="1">
                <a:off x="3739056" y="1571378"/>
                <a:ext cx="535898" cy="1941196"/>
              </a:xfrm>
              <a:prstGeom prst="trapezoid">
                <a:avLst>
                  <a:gd name="adj" fmla="val 34480"/>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a:extLst>
                  <a:ext uri="{FF2B5EF4-FFF2-40B4-BE49-F238E27FC236}">
                    <a16:creationId xmlns:a16="http://schemas.microsoft.com/office/drawing/2014/main" id="{5F6041B7-9097-4A46-95E4-75C2C5DE1725}"/>
                  </a:ext>
                </a:extLst>
              </p:cNvPr>
              <p:cNvSpPr/>
              <p:nvPr/>
            </p:nvSpPr>
            <p:spPr>
              <a:xfrm rot="301939" flipH="1">
                <a:off x="3286312" y="1642895"/>
                <a:ext cx="535898" cy="1869571"/>
              </a:xfrm>
              <a:prstGeom prst="trapezoid">
                <a:avLst>
                  <a:gd name="adj" fmla="val 34480"/>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EE562622-0502-486B-BD75-22C4C8380972}"/>
                  </a:ext>
                </a:extLst>
              </p:cNvPr>
              <p:cNvSpPr/>
              <p:nvPr/>
            </p:nvSpPr>
            <p:spPr>
              <a:xfrm flipH="1">
                <a:off x="3545298" y="1280504"/>
                <a:ext cx="504876" cy="583367"/>
              </a:xfrm>
              <a:prstGeom prst="ellipse">
                <a:avLst/>
              </a:prstGeom>
              <a:solidFill>
                <a:srgbClr val="C44F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FB3E2C82-B847-42A2-A069-59666B74F83D}"/>
                  </a:ext>
                </a:extLst>
              </p:cNvPr>
              <p:cNvSpPr/>
              <p:nvPr/>
            </p:nvSpPr>
            <p:spPr>
              <a:xfrm flipH="1">
                <a:off x="3664351" y="1390963"/>
                <a:ext cx="256067" cy="15298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A0B926BD-F8FF-45DB-AF11-63216BBBDA17}"/>
                </a:ext>
              </a:extLst>
            </p:cNvPr>
            <p:cNvGrpSpPr/>
            <p:nvPr/>
          </p:nvGrpSpPr>
          <p:grpSpPr>
            <a:xfrm>
              <a:off x="3817405" y="2923035"/>
              <a:ext cx="898361" cy="318468"/>
              <a:chOff x="5852664" y="2219295"/>
              <a:chExt cx="4456611" cy="986155"/>
            </a:xfrm>
          </p:grpSpPr>
          <p:grpSp>
            <p:nvGrpSpPr>
              <p:cNvPr id="156" name="Group 155">
                <a:extLst>
                  <a:ext uri="{FF2B5EF4-FFF2-40B4-BE49-F238E27FC236}">
                    <a16:creationId xmlns:a16="http://schemas.microsoft.com/office/drawing/2014/main" id="{64A4C2C5-CEFB-4FB8-BE1A-5220918580E6}"/>
                  </a:ext>
                </a:extLst>
              </p:cNvPr>
              <p:cNvGrpSpPr/>
              <p:nvPr/>
            </p:nvGrpSpPr>
            <p:grpSpPr>
              <a:xfrm>
                <a:off x="5852664" y="2219295"/>
                <a:ext cx="1926771" cy="964384"/>
                <a:chOff x="5852664" y="2219295"/>
                <a:chExt cx="1926771" cy="964384"/>
              </a:xfrm>
            </p:grpSpPr>
            <p:sp>
              <p:nvSpPr>
                <p:cNvPr id="163" name="Notched Right Arrow 22">
                  <a:extLst>
                    <a:ext uri="{FF2B5EF4-FFF2-40B4-BE49-F238E27FC236}">
                      <a16:creationId xmlns:a16="http://schemas.microsoft.com/office/drawing/2014/main" id="{6990F314-EE1F-4221-9E5D-6E0D2D353CBC}"/>
                    </a:ext>
                  </a:extLst>
                </p:cNvPr>
                <p:cNvSpPr/>
                <p:nvPr/>
              </p:nvSpPr>
              <p:spPr>
                <a:xfrm>
                  <a:off x="5852664" y="2219295"/>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Notched Right Arrow 23">
                  <a:extLst>
                    <a:ext uri="{FF2B5EF4-FFF2-40B4-BE49-F238E27FC236}">
                      <a16:creationId xmlns:a16="http://schemas.microsoft.com/office/drawing/2014/main" id="{6A375C05-8C18-4D90-9478-40A2A1FC429D}"/>
                    </a:ext>
                  </a:extLst>
                </p:cNvPr>
                <p:cNvSpPr/>
                <p:nvPr/>
              </p:nvSpPr>
              <p:spPr>
                <a:xfrm rot="10800000">
                  <a:off x="6788835" y="2223649"/>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3F2C96B2-A069-40BC-ABDE-2B50DAD224DE}"/>
                    </a:ext>
                  </a:extLst>
                </p:cNvPr>
                <p:cNvSpPr/>
                <p:nvPr/>
              </p:nvSpPr>
              <p:spPr>
                <a:xfrm>
                  <a:off x="6718936" y="2219295"/>
                  <a:ext cx="215264" cy="957276"/>
                </a:xfrm>
                <a:prstGeom prst="diamond">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Notched Right Arrow 16">
                <a:extLst>
                  <a:ext uri="{FF2B5EF4-FFF2-40B4-BE49-F238E27FC236}">
                    <a16:creationId xmlns:a16="http://schemas.microsoft.com/office/drawing/2014/main" id="{56EA4EEF-4B6A-4F35-9618-EC6979C52C20}"/>
                  </a:ext>
                </a:extLst>
              </p:cNvPr>
              <p:cNvSpPr/>
              <p:nvPr/>
            </p:nvSpPr>
            <p:spPr>
              <a:xfrm>
                <a:off x="7666811" y="2498373"/>
                <a:ext cx="407119" cy="394555"/>
              </a:xfrm>
              <a:prstGeom prst="notchedRightArrow">
                <a:avLst>
                  <a:gd name="adj1" fmla="val 50000"/>
                  <a:gd name="adj2" fmla="val 7993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Notched Right Arrow 17">
                <a:extLst>
                  <a:ext uri="{FF2B5EF4-FFF2-40B4-BE49-F238E27FC236}">
                    <a16:creationId xmlns:a16="http://schemas.microsoft.com/office/drawing/2014/main" id="{93A0899B-DF75-41B6-A14A-4D0FC994DFA6}"/>
                  </a:ext>
                </a:extLst>
              </p:cNvPr>
              <p:cNvSpPr/>
              <p:nvPr/>
            </p:nvSpPr>
            <p:spPr>
              <a:xfrm rot="10800000">
                <a:off x="8073930" y="2515399"/>
                <a:ext cx="407119" cy="394555"/>
              </a:xfrm>
              <a:prstGeom prst="notchedRightArrow">
                <a:avLst>
                  <a:gd name="adj1" fmla="val 50000"/>
                  <a:gd name="adj2" fmla="val 7993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58">
                <a:extLst>
                  <a:ext uri="{FF2B5EF4-FFF2-40B4-BE49-F238E27FC236}">
                    <a16:creationId xmlns:a16="http://schemas.microsoft.com/office/drawing/2014/main" id="{125BEA4E-5ED6-4606-BBFC-0B890D80E655}"/>
                  </a:ext>
                </a:extLst>
              </p:cNvPr>
              <p:cNvGrpSpPr/>
              <p:nvPr/>
            </p:nvGrpSpPr>
            <p:grpSpPr>
              <a:xfrm>
                <a:off x="8382504" y="2241066"/>
                <a:ext cx="1926771" cy="964384"/>
                <a:chOff x="5852664" y="2219295"/>
                <a:chExt cx="1926771" cy="964384"/>
              </a:xfrm>
            </p:grpSpPr>
            <p:sp>
              <p:nvSpPr>
                <p:cNvPr id="160" name="Notched Right Arrow 19">
                  <a:extLst>
                    <a:ext uri="{FF2B5EF4-FFF2-40B4-BE49-F238E27FC236}">
                      <a16:creationId xmlns:a16="http://schemas.microsoft.com/office/drawing/2014/main" id="{A57F8A3E-B426-436F-95C3-013956CF0461}"/>
                    </a:ext>
                  </a:extLst>
                </p:cNvPr>
                <p:cNvSpPr/>
                <p:nvPr/>
              </p:nvSpPr>
              <p:spPr>
                <a:xfrm>
                  <a:off x="5852664" y="2219295"/>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Notched Right Arrow 20">
                  <a:extLst>
                    <a:ext uri="{FF2B5EF4-FFF2-40B4-BE49-F238E27FC236}">
                      <a16:creationId xmlns:a16="http://schemas.microsoft.com/office/drawing/2014/main" id="{4EF7AEDF-7834-4522-A100-B3A688034FD8}"/>
                    </a:ext>
                  </a:extLst>
                </p:cNvPr>
                <p:cNvSpPr/>
                <p:nvPr/>
              </p:nvSpPr>
              <p:spPr>
                <a:xfrm rot="10800000">
                  <a:off x="6788835" y="2223649"/>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9A6CD1BE-A7CD-435A-9E30-9E96D21305B3}"/>
                    </a:ext>
                  </a:extLst>
                </p:cNvPr>
                <p:cNvSpPr/>
                <p:nvPr/>
              </p:nvSpPr>
              <p:spPr>
                <a:xfrm>
                  <a:off x="6718936" y="2219295"/>
                  <a:ext cx="215264" cy="957276"/>
                </a:xfrm>
                <a:prstGeom prst="diamond">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0" name="Group 119">
              <a:extLst>
                <a:ext uri="{FF2B5EF4-FFF2-40B4-BE49-F238E27FC236}">
                  <a16:creationId xmlns:a16="http://schemas.microsoft.com/office/drawing/2014/main" id="{271E5A46-DAEC-44EA-845E-1622004F2ADB}"/>
                </a:ext>
              </a:extLst>
            </p:cNvPr>
            <p:cNvGrpSpPr/>
            <p:nvPr/>
          </p:nvGrpSpPr>
          <p:grpSpPr>
            <a:xfrm>
              <a:off x="3787200" y="3314136"/>
              <a:ext cx="898361" cy="318468"/>
              <a:chOff x="5852664" y="2219295"/>
              <a:chExt cx="4456611" cy="986155"/>
            </a:xfrm>
          </p:grpSpPr>
          <p:grpSp>
            <p:nvGrpSpPr>
              <p:cNvPr id="146" name="Group 145">
                <a:extLst>
                  <a:ext uri="{FF2B5EF4-FFF2-40B4-BE49-F238E27FC236}">
                    <a16:creationId xmlns:a16="http://schemas.microsoft.com/office/drawing/2014/main" id="{2DAA70C9-33F4-4BCE-B110-657E386DFDDC}"/>
                  </a:ext>
                </a:extLst>
              </p:cNvPr>
              <p:cNvGrpSpPr/>
              <p:nvPr/>
            </p:nvGrpSpPr>
            <p:grpSpPr>
              <a:xfrm>
                <a:off x="5852664" y="2219295"/>
                <a:ext cx="1926771" cy="964384"/>
                <a:chOff x="5852664" y="2219295"/>
                <a:chExt cx="1926771" cy="964384"/>
              </a:xfrm>
            </p:grpSpPr>
            <p:sp>
              <p:nvSpPr>
                <p:cNvPr id="153" name="Notched Right Arrow 51">
                  <a:extLst>
                    <a:ext uri="{FF2B5EF4-FFF2-40B4-BE49-F238E27FC236}">
                      <a16:creationId xmlns:a16="http://schemas.microsoft.com/office/drawing/2014/main" id="{0E9B2D77-A203-4AE8-AF04-65863D02CAA8}"/>
                    </a:ext>
                  </a:extLst>
                </p:cNvPr>
                <p:cNvSpPr/>
                <p:nvPr/>
              </p:nvSpPr>
              <p:spPr>
                <a:xfrm>
                  <a:off x="5852664" y="2219295"/>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Notched Right Arrow 52">
                  <a:extLst>
                    <a:ext uri="{FF2B5EF4-FFF2-40B4-BE49-F238E27FC236}">
                      <a16:creationId xmlns:a16="http://schemas.microsoft.com/office/drawing/2014/main" id="{466D832E-FB0F-4EAE-BA01-5C99836E8E7A}"/>
                    </a:ext>
                  </a:extLst>
                </p:cNvPr>
                <p:cNvSpPr/>
                <p:nvPr/>
              </p:nvSpPr>
              <p:spPr>
                <a:xfrm rot="10800000">
                  <a:off x="6788835" y="2223649"/>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BED9C3A2-477A-456B-BA9C-3EFAA541F192}"/>
                    </a:ext>
                  </a:extLst>
                </p:cNvPr>
                <p:cNvSpPr/>
                <p:nvPr/>
              </p:nvSpPr>
              <p:spPr>
                <a:xfrm>
                  <a:off x="6718936" y="2219295"/>
                  <a:ext cx="215264" cy="957276"/>
                </a:xfrm>
                <a:prstGeom prst="diamond">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Notched Right Arrow 45">
                <a:extLst>
                  <a:ext uri="{FF2B5EF4-FFF2-40B4-BE49-F238E27FC236}">
                    <a16:creationId xmlns:a16="http://schemas.microsoft.com/office/drawing/2014/main" id="{2F6051D7-0EFF-4588-A270-3D196FF163C0}"/>
                  </a:ext>
                </a:extLst>
              </p:cNvPr>
              <p:cNvSpPr/>
              <p:nvPr/>
            </p:nvSpPr>
            <p:spPr>
              <a:xfrm>
                <a:off x="7666811" y="2498373"/>
                <a:ext cx="407119" cy="394555"/>
              </a:xfrm>
              <a:prstGeom prst="notchedRightArrow">
                <a:avLst>
                  <a:gd name="adj1" fmla="val 50000"/>
                  <a:gd name="adj2" fmla="val 7993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Notched Right Arrow 46">
                <a:extLst>
                  <a:ext uri="{FF2B5EF4-FFF2-40B4-BE49-F238E27FC236}">
                    <a16:creationId xmlns:a16="http://schemas.microsoft.com/office/drawing/2014/main" id="{4A416934-176D-47FE-A760-3812DE2C85D2}"/>
                  </a:ext>
                </a:extLst>
              </p:cNvPr>
              <p:cNvSpPr/>
              <p:nvPr/>
            </p:nvSpPr>
            <p:spPr>
              <a:xfrm rot="10800000">
                <a:off x="8073930" y="2515399"/>
                <a:ext cx="407119" cy="394555"/>
              </a:xfrm>
              <a:prstGeom prst="notchedRightArrow">
                <a:avLst>
                  <a:gd name="adj1" fmla="val 50000"/>
                  <a:gd name="adj2" fmla="val 7993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a:extLst>
                  <a:ext uri="{FF2B5EF4-FFF2-40B4-BE49-F238E27FC236}">
                    <a16:creationId xmlns:a16="http://schemas.microsoft.com/office/drawing/2014/main" id="{21CDA7CD-F6B0-40E5-B464-4954AE3DDDF2}"/>
                  </a:ext>
                </a:extLst>
              </p:cNvPr>
              <p:cNvGrpSpPr/>
              <p:nvPr/>
            </p:nvGrpSpPr>
            <p:grpSpPr>
              <a:xfrm>
                <a:off x="8382504" y="2241066"/>
                <a:ext cx="1926771" cy="964384"/>
                <a:chOff x="5852664" y="2219295"/>
                <a:chExt cx="1926771" cy="964384"/>
              </a:xfrm>
            </p:grpSpPr>
            <p:sp>
              <p:nvSpPr>
                <p:cNvPr id="150" name="Notched Right Arrow 48">
                  <a:extLst>
                    <a:ext uri="{FF2B5EF4-FFF2-40B4-BE49-F238E27FC236}">
                      <a16:creationId xmlns:a16="http://schemas.microsoft.com/office/drawing/2014/main" id="{76218F71-8C4D-4D93-BBEE-FA46FAE4D34C}"/>
                    </a:ext>
                  </a:extLst>
                </p:cNvPr>
                <p:cNvSpPr/>
                <p:nvPr/>
              </p:nvSpPr>
              <p:spPr>
                <a:xfrm>
                  <a:off x="5852664" y="2219295"/>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Notched Right Arrow 49">
                  <a:extLst>
                    <a:ext uri="{FF2B5EF4-FFF2-40B4-BE49-F238E27FC236}">
                      <a16:creationId xmlns:a16="http://schemas.microsoft.com/office/drawing/2014/main" id="{3D29BDC5-7D27-4E33-ACD8-977471FECE7F}"/>
                    </a:ext>
                  </a:extLst>
                </p:cNvPr>
                <p:cNvSpPr/>
                <p:nvPr/>
              </p:nvSpPr>
              <p:spPr>
                <a:xfrm rot="10800000">
                  <a:off x="6788835" y="2223649"/>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FA39C9D5-D0CE-472D-B8F2-D3C8EB610081}"/>
                    </a:ext>
                  </a:extLst>
                </p:cNvPr>
                <p:cNvSpPr/>
                <p:nvPr/>
              </p:nvSpPr>
              <p:spPr>
                <a:xfrm>
                  <a:off x="6718936" y="2219295"/>
                  <a:ext cx="215264" cy="957276"/>
                </a:xfrm>
                <a:prstGeom prst="diamond">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1" name="Group 120">
              <a:extLst>
                <a:ext uri="{FF2B5EF4-FFF2-40B4-BE49-F238E27FC236}">
                  <a16:creationId xmlns:a16="http://schemas.microsoft.com/office/drawing/2014/main" id="{555B5916-B777-4853-B3F3-FF8BCFD02BCF}"/>
                </a:ext>
              </a:extLst>
            </p:cNvPr>
            <p:cNvGrpSpPr/>
            <p:nvPr/>
          </p:nvGrpSpPr>
          <p:grpSpPr>
            <a:xfrm>
              <a:off x="3779225" y="3717091"/>
              <a:ext cx="898361" cy="318468"/>
              <a:chOff x="5852664" y="2219295"/>
              <a:chExt cx="4456611" cy="986155"/>
            </a:xfrm>
          </p:grpSpPr>
          <p:grpSp>
            <p:nvGrpSpPr>
              <p:cNvPr id="135" name="Group 134">
                <a:extLst>
                  <a:ext uri="{FF2B5EF4-FFF2-40B4-BE49-F238E27FC236}">
                    <a16:creationId xmlns:a16="http://schemas.microsoft.com/office/drawing/2014/main" id="{8D12E84C-C087-4A87-B574-505F47D73049}"/>
                  </a:ext>
                </a:extLst>
              </p:cNvPr>
              <p:cNvGrpSpPr/>
              <p:nvPr/>
            </p:nvGrpSpPr>
            <p:grpSpPr>
              <a:xfrm>
                <a:off x="5852664" y="2219295"/>
                <a:ext cx="1926771" cy="964384"/>
                <a:chOff x="5852664" y="2219295"/>
                <a:chExt cx="1926771" cy="964384"/>
              </a:xfrm>
            </p:grpSpPr>
            <p:sp>
              <p:nvSpPr>
                <p:cNvPr id="143" name="Notched Right Arrow 62">
                  <a:extLst>
                    <a:ext uri="{FF2B5EF4-FFF2-40B4-BE49-F238E27FC236}">
                      <a16:creationId xmlns:a16="http://schemas.microsoft.com/office/drawing/2014/main" id="{FF817AFC-655C-4669-80D2-4E3573B1F58E}"/>
                    </a:ext>
                  </a:extLst>
                </p:cNvPr>
                <p:cNvSpPr/>
                <p:nvPr/>
              </p:nvSpPr>
              <p:spPr>
                <a:xfrm>
                  <a:off x="5852664" y="2219295"/>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Notched Right Arrow 63">
                  <a:extLst>
                    <a:ext uri="{FF2B5EF4-FFF2-40B4-BE49-F238E27FC236}">
                      <a16:creationId xmlns:a16="http://schemas.microsoft.com/office/drawing/2014/main" id="{53C9E6D9-825E-4A67-B7CB-EBBAE2656014}"/>
                    </a:ext>
                  </a:extLst>
                </p:cNvPr>
                <p:cNvSpPr/>
                <p:nvPr/>
              </p:nvSpPr>
              <p:spPr>
                <a:xfrm rot="10800000">
                  <a:off x="6788835" y="2223649"/>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0C06E8DB-EFD5-46E0-948E-20154E15C1EC}"/>
                    </a:ext>
                  </a:extLst>
                </p:cNvPr>
                <p:cNvSpPr/>
                <p:nvPr/>
              </p:nvSpPr>
              <p:spPr>
                <a:xfrm>
                  <a:off x="6718936" y="2219295"/>
                  <a:ext cx="215264" cy="957276"/>
                </a:xfrm>
                <a:prstGeom prst="diamond">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Notched Right Arrow 56">
                <a:extLst>
                  <a:ext uri="{FF2B5EF4-FFF2-40B4-BE49-F238E27FC236}">
                    <a16:creationId xmlns:a16="http://schemas.microsoft.com/office/drawing/2014/main" id="{BE96B928-7E2B-4D53-8B14-48C1EB9DB350}"/>
                  </a:ext>
                </a:extLst>
              </p:cNvPr>
              <p:cNvSpPr/>
              <p:nvPr/>
            </p:nvSpPr>
            <p:spPr>
              <a:xfrm>
                <a:off x="7666811" y="2498373"/>
                <a:ext cx="407119" cy="394555"/>
              </a:xfrm>
              <a:prstGeom prst="notchedRightArrow">
                <a:avLst>
                  <a:gd name="adj1" fmla="val 50000"/>
                  <a:gd name="adj2" fmla="val 7993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Notched Right Arrow 57">
                <a:extLst>
                  <a:ext uri="{FF2B5EF4-FFF2-40B4-BE49-F238E27FC236}">
                    <a16:creationId xmlns:a16="http://schemas.microsoft.com/office/drawing/2014/main" id="{81648FA9-D1BA-4CA6-8F9F-918467CD1EF1}"/>
                  </a:ext>
                </a:extLst>
              </p:cNvPr>
              <p:cNvSpPr/>
              <p:nvPr/>
            </p:nvSpPr>
            <p:spPr>
              <a:xfrm rot="10800000">
                <a:off x="8073930" y="2515399"/>
                <a:ext cx="407119" cy="394555"/>
              </a:xfrm>
              <a:prstGeom prst="notchedRightArrow">
                <a:avLst>
                  <a:gd name="adj1" fmla="val 50000"/>
                  <a:gd name="adj2" fmla="val 79935"/>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116A5546-6D74-4A7D-81F0-72E3B2FD1730}"/>
                  </a:ext>
                </a:extLst>
              </p:cNvPr>
              <p:cNvGrpSpPr/>
              <p:nvPr/>
            </p:nvGrpSpPr>
            <p:grpSpPr>
              <a:xfrm>
                <a:off x="8382504" y="2241066"/>
                <a:ext cx="1926771" cy="964384"/>
                <a:chOff x="5852664" y="2219295"/>
                <a:chExt cx="1926771" cy="964384"/>
              </a:xfrm>
            </p:grpSpPr>
            <p:sp>
              <p:nvSpPr>
                <p:cNvPr id="140" name="Notched Right Arrow 59">
                  <a:extLst>
                    <a:ext uri="{FF2B5EF4-FFF2-40B4-BE49-F238E27FC236}">
                      <a16:creationId xmlns:a16="http://schemas.microsoft.com/office/drawing/2014/main" id="{8E9E3E0E-09E2-4B11-9099-3B133812EC4D}"/>
                    </a:ext>
                  </a:extLst>
                </p:cNvPr>
                <p:cNvSpPr/>
                <p:nvPr/>
              </p:nvSpPr>
              <p:spPr>
                <a:xfrm>
                  <a:off x="5852664" y="2219295"/>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Notched Right Arrow 60">
                  <a:extLst>
                    <a:ext uri="{FF2B5EF4-FFF2-40B4-BE49-F238E27FC236}">
                      <a16:creationId xmlns:a16="http://schemas.microsoft.com/office/drawing/2014/main" id="{EF8A0A00-1183-4545-BAD7-FDEAFB3F05B3}"/>
                    </a:ext>
                  </a:extLst>
                </p:cNvPr>
                <p:cNvSpPr/>
                <p:nvPr/>
              </p:nvSpPr>
              <p:spPr>
                <a:xfrm rot="10800000">
                  <a:off x="6788835" y="2223649"/>
                  <a:ext cx="990600" cy="960030"/>
                </a:xfrm>
                <a:prstGeom prst="notched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359B2C7D-34B3-49E5-807C-329A053B9BAF}"/>
                    </a:ext>
                  </a:extLst>
                </p:cNvPr>
                <p:cNvSpPr/>
                <p:nvPr/>
              </p:nvSpPr>
              <p:spPr>
                <a:xfrm>
                  <a:off x="6718936" y="2219295"/>
                  <a:ext cx="215264" cy="957276"/>
                </a:xfrm>
                <a:prstGeom prst="diamond">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 name="Group 121">
              <a:extLst>
                <a:ext uri="{FF2B5EF4-FFF2-40B4-BE49-F238E27FC236}">
                  <a16:creationId xmlns:a16="http://schemas.microsoft.com/office/drawing/2014/main" id="{0F05ED28-2EEE-4208-A142-E6C69B800F12}"/>
                </a:ext>
              </a:extLst>
            </p:cNvPr>
            <p:cNvGrpSpPr/>
            <p:nvPr/>
          </p:nvGrpSpPr>
          <p:grpSpPr>
            <a:xfrm>
              <a:off x="3584499" y="253814"/>
              <a:ext cx="1418064" cy="786158"/>
              <a:chOff x="3539000" y="2289797"/>
              <a:chExt cx="1718800" cy="1215436"/>
            </a:xfrm>
          </p:grpSpPr>
          <p:grpSp>
            <p:nvGrpSpPr>
              <p:cNvPr id="123" name="Group 122">
                <a:extLst>
                  <a:ext uri="{FF2B5EF4-FFF2-40B4-BE49-F238E27FC236}">
                    <a16:creationId xmlns:a16="http://schemas.microsoft.com/office/drawing/2014/main" id="{458E8067-9F80-4299-9ED7-87331E995B1A}"/>
                  </a:ext>
                </a:extLst>
              </p:cNvPr>
              <p:cNvGrpSpPr/>
              <p:nvPr/>
            </p:nvGrpSpPr>
            <p:grpSpPr>
              <a:xfrm>
                <a:off x="3539000" y="2289797"/>
                <a:ext cx="1718800" cy="1215436"/>
                <a:chOff x="1239442" y="2548871"/>
                <a:chExt cx="1535084" cy="712525"/>
              </a:xfrm>
            </p:grpSpPr>
            <p:sp>
              <p:nvSpPr>
                <p:cNvPr id="133" name="Rounded Rectangle 77">
                  <a:extLst>
                    <a:ext uri="{FF2B5EF4-FFF2-40B4-BE49-F238E27FC236}">
                      <a16:creationId xmlns:a16="http://schemas.microsoft.com/office/drawing/2014/main" id="{D177860F-1E04-4EA6-B724-341DB28C6742}"/>
                    </a:ext>
                  </a:extLst>
                </p:cNvPr>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8ACE46B0-5133-4BF8-89BF-3198F78B71A2}"/>
                    </a:ext>
                  </a:extLst>
                </p:cNvPr>
                <p:cNvSpPr/>
                <p:nvPr/>
              </p:nvSpPr>
              <p:spPr>
                <a:xfrm>
                  <a:off x="1858616" y="2548871"/>
                  <a:ext cx="337621" cy="48557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F26ABBDF-D0D8-46A3-858A-78EEC3F2F431}"/>
                  </a:ext>
                </a:extLst>
              </p:cNvPr>
              <p:cNvGrpSpPr/>
              <p:nvPr/>
            </p:nvGrpSpPr>
            <p:grpSpPr>
              <a:xfrm>
                <a:off x="3697716" y="2570791"/>
                <a:ext cx="329982" cy="444930"/>
                <a:chOff x="3697716" y="2570791"/>
                <a:chExt cx="329982" cy="444930"/>
              </a:xfrm>
            </p:grpSpPr>
            <p:sp>
              <p:nvSpPr>
                <p:cNvPr id="131" name="Oval 130">
                  <a:extLst>
                    <a:ext uri="{FF2B5EF4-FFF2-40B4-BE49-F238E27FC236}">
                      <a16:creationId xmlns:a16="http://schemas.microsoft.com/office/drawing/2014/main" id="{654515CB-AA7C-45A6-9470-4E3C51C42D25}"/>
                    </a:ext>
                  </a:extLst>
                </p:cNvPr>
                <p:cNvSpPr/>
                <p:nvPr/>
              </p:nvSpPr>
              <p:spPr>
                <a:xfrm>
                  <a:off x="3775334" y="2570791"/>
                  <a:ext cx="174745" cy="334006"/>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gular Pentagon 76">
                  <a:extLst>
                    <a:ext uri="{FF2B5EF4-FFF2-40B4-BE49-F238E27FC236}">
                      <a16:creationId xmlns:a16="http://schemas.microsoft.com/office/drawing/2014/main" id="{C5891EE7-5595-48CD-90D0-AF66866306D6}"/>
                    </a:ext>
                  </a:extLst>
                </p:cNvPr>
                <p:cNvSpPr/>
                <p:nvPr/>
              </p:nvSpPr>
              <p:spPr>
                <a:xfrm>
                  <a:off x="3697716" y="274146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81CB4C17-4127-4D6E-ACFF-A04855C48BF3}"/>
                  </a:ext>
                </a:extLst>
              </p:cNvPr>
              <p:cNvGrpSpPr/>
              <p:nvPr/>
            </p:nvGrpSpPr>
            <p:grpSpPr>
              <a:xfrm>
                <a:off x="4767609" y="2574639"/>
                <a:ext cx="329982" cy="444930"/>
                <a:chOff x="3697716" y="2570791"/>
                <a:chExt cx="329982" cy="444930"/>
              </a:xfrm>
            </p:grpSpPr>
            <p:sp>
              <p:nvSpPr>
                <p:cNvPr id="129" name="Oval 128">
                  <a:extLst>
                    <a:ext uri="{FF2B5EF4-FFF2-40B4-BE49-F238E27FC236}">
                      <a16:creationId xmlns:a16="http://schemas.microsoft.com/office/drawing/2014/main" id="{3CEF4AB7-004F-4793-895D-6166DCB1143C}"/>
                    </a:ext>
                  </a:extLst>
                </p:cNvPr>
                <p:cNvSpPr/>
                <p:nvPr/>
              </p:nvSpPr>
              <p:spPr>
                <a:xfrm>
                  <a:off x="3775334" y="2570791"/>
                  <a:ext cx="174745" cy="334006"/>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gular Pentagon 74">
                  <a:extLst>
                    <a:ext uri="{FF2B5EF4-FFF2-40B4-BE49-F238E27FC236}">
                      <a16:creationId xmlns:a16="http://schemas.microsoft.com/office/drawing/2014/main" id="{4B07E026-A7F5-4303-866C-891C74A47BD0}"/>
                    </a:ext>
                  </a:extLst>
                </p:cNvPr>
                <p:cNvSpPr/>
                <p:nvPr/>
              </p:nvSpPr>
              <p:spPr>
                <a:xfrm>
                  <a:off x="3697716" y="274146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Quad Arrow 70">
                <a:extLst>
                  <a:ext uri="{FF2B5EF4-FFF2-40B4-BE49-F238E27FC236}">
                    <a16:creationId xmlns:a16="http://schemas.microsoft.com/office/drawing/2014/main" id="{B109889D-D8DC-4DDB-B7D4-F2F910D4B7E6}"/>
                  </a:ext>
                </a:extLst>
              </p:cNvPr>
              <p:cNvSpPr/>
              <p:nvPr/>
            </p:nvSpPr>
            <p:spPr>
              <a:xfrm>
                <a:off x="3661987" y="3033479"/>
                <a:ext cx="484635" cy="448789"/>
              </a:xfrm>
              <a:prstGeom prst="quadArrow">
                <a:avLst>
                  <a:gd name="adj1" fmla="val 45000"/>
                  <a:gd name="adj2" fmla="val 22500"/>
                  <a:gd name="adj3" fmla="val 22500"/>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71">
                <a:extLst>
                  <a:ext uri="{FF2B5EF4-FFF2-40B4-BE49-F238E27FC236}">
                    <a16:creationId xmlns:a16="http://schemas.microsoft.com/office/drawing/2014/main" id="{5BD07103-1AED-41FC-BD50-6AABF690D374}"/>
                  </a:ext>
                </a:extLst>
              </p:cNvPr>
              <p:cNvSpPr/>
              <p:nvPr/>
            </p:nvSpPr>
            <p:spPr>
              <a:xfrm>
                <a:off x="4176134" y="3036782"/>
                <a:ext cx="484635" cy="448789"/>
              </a:xfrm>
              <a:prstGeom prst="quadArrow">
                <a:avLst>
                  <a:gd name="adj1" fmla="val 45000"/>
                  <a:gd name="adj2" fmla="val 22500"/>
                  <a:gd name="adj3" fmla="val 22500"/>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Quad Arrow 72">
                <a:extLst>
                  <a:ext uri="{FF2B5EF4-FFF2-40B4-BE49-F238E27FC236}">
                    <a16:creationId xmlns:a16="http://schemas.microsoft.com/office/drawing/2014/main" id="{6D939CFD-EB92-4310-AC64-2E8C18AE9B4D}"/>
                  </a:ext>
                </a:extLst>
              </p:cNvPr>
              <p:cNvSpPr/>
              <p:nvPr/>
            </p:nvSpPr>
            <p:spPr>
              <a:xfrm>
                <a:off x="4690281" y="3044962"/>
                <a:ext cx="484635" cy="448789"/>
              </a:xfrm>
              <a:prstGeom prst="quadArrow">
                <a:avLst>
                  <a:gd name="adj1" fmla="val 45000"/>
                  <a:gd name="adj2" fmla="val 22500"/>
                  <a:gd name="adj3" fmla="val 22500"/>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2" name="TextBox 181">
            <a:extLst>
              <a:ext uri="{FF2B5EF4-FFF2-40B4-BE49-F238E27FC236}">
                <a16:creationId xmlns:a16="http://schemas.microsoft.com/office/drawing/2014/main" id="{549E30B4-8872-415C-ABFC-1619F3D1ED33}"/>
              </a:ext>
            </a:extLst>
          </p:cNvPr>
          <p:cNvSpPr txBox="1"/>
          <p:nvPr/>
        </p:nvSpPr>
        <p:spPr>
          <a:xfrm>
            <a:off x="10093955" y="6479064"/>
            <a:ext cx="1922242" cy="369332"/>
          </a:xfrm>
          <a:prstGeom prst="rect">
            <a:avLst/>
          </a:prstGeom>
          <a:noFill/>
        </p:spPr>
        <p:txBody>
          <a:bodyPr wrap="square" rtlCol="0">
            <a:spAutoFit/>
          </a:bodyPr>
          <a:lstStyle/>
          <a:p>
            <a:pPr algn="r"/>
            <a:r>
              <a:rPr lang="en-US" dirty="0">
                <a:solidFill>
                  <a:schemeClr val="bg1"/>
                </a:solidFill>
              </a:rPr>
              <a:t>5,6</a:t>
            </a:r>
          </a:p>
        </p:txBody>
      </p:sp>
    </p:spTree>
    <p:extLst>
      <p:ext uri="{BB962C8B-B14F-4D97-AF65-F5344CB8AC3E}">
        <p14:creationId xmlns:p14="http://schemas.microsoft.com/office/powerpoint/2010/main" val="338370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3D2CC-0190-41EA-A6B7-3BC2AAABA4D1}"/>
              </a:ext>
            </a:extLst>
          </p:cNvPr>
          <p:cNvSpPr txBox="1"/>
          <p:nvPr/>
        </p:nvSpPr>
        <p:spPr>
          <a:xfrm>
            <a:off x="1572126" y="83095"/>
            <a:ext cx="9047747" cy="830997"/>
          </a:xfrm>
          <a:prstGeom prst="rect">
            <a:avLst/>
          </a:prstGeom>
          <a:noFill/>
        </p:spPr>
        <p:txBody>
          <a:bodyPr wrap="square" rtlCol="0">
            <a:spAutoFit/>
          </a:bodyPr>
          <a:lstStyle/>
          <a:p>
            <a:pPr algn="ctr"/>
            <a:r>
              <a:rPr lang="en-US" sz="4800" dirty="0">
                <a:solidFill>
                  <a:schemeClr val="bg1"/>
                </a:solidFill>
              </a:rPr>
              <a:t>Hosting a Feast</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5</a:t>
            </a:r>
          </a:p>
        </p:txBody>
      </p:sp>
      <p:sp>
        <p:nvSpPr>
          <p:cNvPr id="138" name="TextBox 137">
            <a:extLst>
              <a:ext uri="{FF2B5EF4-FFF2-40B4-BE49-F238E27FC236}">
                <a16:creationId xmlns:a16="http://schemas.microsoft.com/office/drawing/2014/main" id="{431B548A-AA6F-492B-AC42-8D247B2C3DE5}"/>
              </a:ext>
            </a:extLst>
          </p:cNvPr>
          <p:cNvSpPr txBox="1"/>
          <p:nvPr/>
        </p:nvSpPr>
        <p:spPr>
          <a:xfrm>
            <a:off x="549974" y="914092"/>
            <a:ext cx="7319992" cy="5632311"/>
          </a:xfrm>
          <a:prstGeom prst="rect">
            <a:avLst/>
          </a:prstGeom>
          <a:noFill/>
        </p:spPr>
        <p:txBody>
          <a:bodyPr wrap="square" rtlCol="0">
            <a:spAutoFit/>
          </a:bodyPr>
          <a:lstStyle/>
          <a:p>
            <a:r>
              <a:rPr lang="en-US" sz="2400" dirty="0">
                <a:solidFill>
                  <a:schemeClr val="bg1"/>
                </a:solidFill>
              </a:rPr>
              <a:t>Belshazzar had the vessels that had been taken from the temple in Jerusalem brought to the feast. </a:t>
            </a:r>
          </a:p>
          <a:p>
            <a:endParaRPr lang="en-US" sz="2400" dirty="0">
              <a:solidFill>
                <a:schemeClr val="bg1"/>
              </a:solidFill>
            </a:endParaRPr>
          </a:p>
          <a:p>
            <a:r>
              <a:rPr lang="en-US" sz="2400" dirty="0">
                <a:solidFill>
                  <a:schemeClr val="bg1"/>
                </a:solidFill>
              </a:rPr>
              <a:t>The king and the people mocked the Lord by drinking wine from these vessels while they praised their false gods. </a:t>
            </a:r>
          </a:p>
          <a:p>
            <a:endParaRPr lang="en-US" sz="2400" dirty="0">
              <a:solidFill>
                <a:schemeClr val="bg1"/>
              </a:solidFill>
            </a:endParaRPr>
          </a:p>
          <a:p>
            <a:r>
              <a:rPr lang="en-US" sz="2400" dirty="0">
                <a:solidFill>
                  <a:schemeClr val="bg1"/>
                </a:solidFill>
              </a:rPr>
              <a:t>During the feast, a hand appeared and wrote on a wall in the king’s palace. Belshazzar was greatly concerned, and when others were unable to interpret the writing, he summoned Daniel. </a:t>
            </a:r>
          </a:p>
          <a:p>
            <a:endParaRPr lang="en-US" sz="2400" dirty="0">
              <a:solidFill>
                <a:schemeClr val="bg1"/>
              </a:solidFill>
            </a:endParaRPr>
          </a:p>
          <a:p>
            <a:r>
              <a:rPr lang="en-US" sz="2400" dirty="0">
                <a:solidFill>
                  <a:schemeClr val="bg1"/>
                </a:solidFill>
              </a:rPr>
              <a:t>Before interpreting the writing, Daniel spoke to Belshazzar about what his predecessor Nebuchadnezzar had experienced when his mind was “hardened in pride”.</a:t>
            </a:r>
          </a:p>
        </p:txBody>
      </p:sp>
      <p:grpSp>
        <p:nvGrpSpPr>
          <p:cNvPr id="4" name="Group 3">
            <a:extLst>
              <a:ext uri="{FF2B5EF4-FFF2-40B4-BE49-F238E27FC236}">
                <a16:creationId xmlns:a16="http://schemas.microsoft.com/office/drawing/2014/main" id="{088FB95D-D5D9-400A-A585-F41AFE877B06}"/>
              </a:ext>
            </a:extLst>
          </p:cNvPr>
          <p:cNvGrpSpPr/>
          <p:nvPr/>
        </p:nvGrpSpPr>
        <p:grpSpPr>
          <a:xfrm>
            <a:off x="7475489" y="2158464"/>
            <a:ext cx="3859862" cy="2575666"/>
            <a:chOff x="7475489" y="2158464"/>
            <a:chExt cx="3859862" cy="2575666"/>
          </a:xfrm>
        </p:grpSpPr>
        <p:pic>
          <p:nvPicPr>
            <p:cNvPr id="2" name="Picture 1">
              <a:extLst>
                <a:ext uri="{FF2B5EF4-FFF2-40B4-BE49-F238E27FC236}">
                  <a16:creationId xmlns:a16="http://schemas.microsoft.com/office/drawing/2014/main" id="{29FC722C-4D1B-42FE-B92D-0E818490E824}"/>
                </a:ext>
              </a:extLst>
            </p:cNvPr>
            <p:cNvPicPr>
              <a:picLocks noChangeAspect="1"/>
            </p:cNvPicPr>
            <p:nvPr/>
          </p:nvPicPr>
          <p:blipFill rotWithShape="1">
            <a:blip r:embed="rId3"/>
            <a:srcRect l="73197" t="42830" r="6698" b="20117"/>
            <a:stretch/>
          </p:blipFill>
          <p:spPr>
            <a:xfrm>
              <a:off x="8884117" y="2158464"/>
              <a:ext cx="2451234" cy="2541071"/>
            </a:xfrm>
            <a:prstGeom prst="rect">
              <a:avLst/>
            </a:prstGeom>
          </p:spPr>
        </p:pic>
        <p:grpSp>
          <p:nvGrpSpPr>
            <p:cNvPr id="71" name="Group 70">
              <a:extLst>
                <a:ext uri="{FF2B5EF4-FFF2-40B4-BE49-F238E27FC236}">
                  <a16:creationId xmlns:a16="http://schemas.microsoft.com/office/drawing/2014/main" id="{E6A772A9-275A-4A27-AC06-619D91BCCAF7}"/>
                </a:ext>
              </a:extLst>
            </p:cNvPr>
            <p:cNvGrpSpPr/>
            <p:nvPr/>
          </p:nvGrpSpPr>
          <p:grpSpPr>
            <a:xfrm rot="19916399">
              <a:off x="7475489" y="3692195"/>
              <a:ext cx="1624623" cy="1041935"/>
              <a:chOff x="2851842" y="4708850"/>
              <a:chExt cx="2761305" cy="1900174"/>
            </a:xfrm>
            <a:solidFill>
              <a:schemeClr val="accent6">
                <a:lumMod val="40000"/>
                <a:lumOff val="60000"/>
              </a:schemeClr>
            </a:solidFill>
          </p:grpSpPr>
          <p:sp>
            <p:nvSpPr>
              <p:cNvPr id="72" name="Freeform: Shape 71">
                <a:extLst>
                  <a:ext uri="{FF2B5EF4-FFF2-40B4-BE49-F238E27FC236}">
                    <a16:creationId xmlns:a16="http://schemas.microsoft.com/office/drawing/2014/main" id="{19E334B6-00D4-44B1-8D9E-E631F6FE7145}"/>
                  </a:ext>
                </a:extLst>
              </p:cNvPr>
              <p:cNvSpPr/>
              <p:nvPr/>
            </p:nvSpPr>
            <p:spPr>
              <a:xfrm>
                <a:off x="2851842" y="4708850"/>
                <a:ext cx="2761305" cy="1900174"/>
              </a:xfrm>
              <a:custGeom>
                <a:avLst/>
                <a:gdLst>
                  <a:gd name="connsiteX0" fmla="*/ 1487962 w 2648716"/>
                  <a:gd name="connsiteY0" fmla="*/ 881 h 1900174"/>
                  <a:gd name="connsiteX1" fmla="*/ 1655402 w 2648716"/>
                  <a:gd name="connsiteY1" fmla="*/ 89237 h 1900174"/>
                  <a:gd name="connsiteX2" fmla="*/ 1655401 w 2648716"/>
                  <a:gd name="connsiteY2" fmla="*/ 89237 h 1900174"/>
                  <a:gd name="connsiteX3" fmla="*/ 1606976 w 2648716"/>
                  <a:gd name="connsiteY3" fmla="*/ 322565 h 1900174"/>
                  <a:gd name="connsiteX4" fmla="*/ 1183611 w 2648716"/>
                  <a:gd name="connsiteY4" fmla="*/ 643135 h 1900174"/>
                  <a:gd name="connsiteX5" fmla="*/ 1154072 w 2648716"/>
                  <a:gd name="connsiteY5" fmla="*/ 659931 h 1900174"/>
                  <a:gd name="connsiteX6" fmla="*/ 1162065 w 2648716"/>
                  <a:gd name="connsiteY6" fmla="*/ 674658 h 1900174"/>
                  <a:gd name="connsiteX7" fmla="*/ 1163332 w 2648716"/>
                  <a:gd name="connsiteY7" fmla="*/ 678740 h 1900174"/>
                  <a:gd name="connsiteX8" fmla="*/ 1171086 w 2648716"/>
                  <a:gd name="connsiteY8" fmla="*/ 677958 h 1900174"/>
                  <a:gd name="connsiteX9" fmla="*/ 2467476 w 2648716"/>
                  <a:gd name="connsiteY9" fmla="*/ 677958 h 1900174"/>
                  <a:gd name="connsiteX10" fmla="*/ 2648716 w 2648716"/>
                  <a:gd name="connsiteY10" fmla="*/ 859198 h 1900174"/>
                  <a:gd name="connsiteX11" fmla="*/ 2648715 w 2648716"/>
                  <a:gd name="connsiteY11" fmla="*/ 859198 h 1900174"/>
                  <a:gd name="connsiteX12" fmla="*/ 2467475 w 2648716"/>
                  <a:gd name="connsiteY12" fmla="*/ 1040438 h 1900174"/>
                  <a:gd name="connsiteX13" fmla="*/ 1189598 w 2648716"/>
                  <a:gd name="connsiteY13" fmla="*/ 1040437 h 1900174"/>
                  <a:gd name="connsiteX14" fmla="*/ 1189598 w 2648716"/>
                  <a:gd name="connsiteY14" fmla="*/ 1052667 h 1900174"/>
                  <a:gd name="connsiteX15" fmla="*/ 1636488 w 2648716"/>
                  <a:gd name="connsiteY15" fmla="*/ 1052667 h 1900174"/>
                  <a:gd name="connsiteX16" fmla="*/ 1797693 w 2648716"/>
                  <a:gd name="connsiteY16" fmla="*/ 1213872 h 1900174"/>
                  <a:gd name="connsiteX17" fmla="*/ 1797692 w 2648716"/>
                  <a:gd name="connsiteY17" fmla="*/ 1213872 h 1900174"/>
                  <a:gd name="connsiteX18" fmla="*/ 1636487 w 2648716"/>
                  <a:gd name="connsiteY18" fmla="*/ 1375077 h 1900174"/>
                  <a:gd name="connsiteX19" fmla="*/ 1627220 w 2648716"/>
                  <a:gd name="connsiteY19" fmla="*/ 1375077 h 1900174"/>
                  <a:gd name="connsiteX20" fmla="*/ 1659942 w 2648716"/>
                  <a:gd name="connsiteY20" fmla="*/ 1397139 h 1900174"/>
                  <a:gd name="connsiteX21" fmla="*/ 1707158 w 2648716"/>
                  <a:gd name="connsiteY21" fmla="*/ 1511128 h 1900174"/>
                  <a:gd name="connsiteX22" fmla="*/ 1707157 w 2648716"/>
                  <a:gd name="connsiteY22" fmla="*/ 1511128 h 1900174"/>
                  <a:gd name="connsiteX23" fmla="*/ 1608700 w 2648716"/>
                  <a:gd name="connsiteY23" fmla="*/ 1659665 h 1900174"/>
                  <a:gd name="connsiteX24" fmla="*/ 1555746 w 2648716"/>
                  <a:gd name="connsiteY24" fmla="*/ 1670356 h 1900174"/>
                  <a:gd name="connsiteX25" fmla="*/ 1558687 w 2648716"/>
                  <a:gd name="connsiteY25" fmla="*/ 1674718 h 1900174"/>
                  <a:gd name="connsiteX26" fmla="*/ 1571355 w 2648716"/>
                  <a:gd name="connsiteY26" fmla="*/ 1737466 h 1900174"/>
                  <a:gd name="connsiteX27" fmla="*/ 1571354 w 2648716"/>
                  <a:gd name="connsiteY27" fmla="*/ 1737466 h 1900174"/>
                  <a:gd name="connsiteX28" fmla="*/ 1410149 w 2648716"/>
                  <a:gd name="connsiteY28" fmla="*/ 1898671 h 1900174"/>
                  <a:gd name="connsiteX29" fmla="*/ 859115 w 2648716"/>
                  <a:gd name="connsiteY29" fmla="*/ 1898670 h 1900174"/>
                  <a:gd name="connsiteX30" fmla="*/ 839238 w 2648716"/>
                  <a:gd name="connsiteY30" fmla="*/ 1900174 h 1900174"/>
                  <a:gd name="connsiteX31" fmla="*/ 350360 w 2648716"/>
                  <a:gd name="connsiteY31" fmla="*/ 1900174 h 1900174"/>
                  <a:gd name="connsiteX32" fmla="*/ 0 w 2648716"/>
                  <a:gd name="connsiteY32" fmla="*/ 1549815 h 1900174"/>
                  <a:gd name="connsiteX33" fmla="*/ 0 w 2648716"/>
                  <a:gd name="connsiteY33" fmla="*/ 811034 h 1900174"/>
                  <a:gd name="connsiteX34" fmla="*/ 350360 w 2648716"/>
                  <a:gd name="connsiteY34" fmla="*/ 460673 h 1900174"/>
                  <a:gd name="connsiteX35" fmla="*/ 715534 w 2648716"/>
                  <a:gd name="connsiteY35" fmla="*/ 460673 h 1900174"/>
                  <a:gd name="connsiteX36" fmla="*/ 803929 w 2648716"/>
                  <a:gd name="connsiteY36" fmla="*/ 446893 h 1900174"/>
                  <a:gd name="connsiteX37" fmla="*/ 1427017 w 2648716"/>
                  <a:gd name="connsiteY37" fmla="*/ 21211 h 1900174"/>
                  <a:gd name="connsiteX38" fmla="*/ 1487962 w 2648716"/>
                  <a:gd name="connsiteY38" fmla="*/ 881 h 1900174"/>
                  <a:gd name="connsiteX0" fmla="*/ 1487962 w 2648716"/>
                  <a:gd name="connsiteY0" fmla="*/ 881 h 1900174"/>
                  <a:gd name="connsiteX1" fmla="*/ 1655402 w 2648716"/>
                  <a:gd name="connsiteY1" fmla="*/ 89237 h 1900174"/>
                  <a:gd name="connsiteX2" fmla="*/ 1655401 w 2648716"/>
                  <a:gd name="connsiteY2" fmla="*/ 89237 h 1900174"/>
                  <a:gd name="connsiteX3" fmla="*/ 1606976 w 2648716"/>
                  <a:gd name="connsiteY3" fmla="*/ 322565 h 1900174"/>
                  <a:gd name="connsiteX4" fmla="*/ 1183611 w 2648716"/>
                  <a:gd name="connsiteY4" fmla="*/ 643135 h 1900174"/>
                  <a:gd name="connsiteX5" fmla="*/ 1154072 w 2648716"/>
                  <a:gd name="connsiteY5" fmla="*/ 659931 h 1900174"/>
                  <a:gd name="connsiteX6" fmla="*/ 1162065 w 2648716"/>
                  <a:gd name="connsiteY6" fmla="*/ 674658 h 1900174"/>
                  <a:gd name="connsiteX7" fmla="*/ 1163332 w 2648716"/>
                  <a:gd name="connsiteY7" fmla="*/ 678740 h 1900174"/>
                  <a:gd name="connsiteX8" fmla="*/ 1171086 w 2648716"/>
                  <a:gd name="connsiteY8" fmla="*/ 677958 h 1900174"/>
                  <a:gd name="connsiteX9" fmla="*/ 2467476 w 2648716"/>
                  <a:gd name="connsiteY9" fmla="*/ 677958 h 1900174"/>
                  <a:gd name="connsiteX10" fmla="*/ 2648716 w 2648716"/>
                  <a:gd name="connsiteY10" fmla="*/ 859198 h 1900174"/>
                  <a:gd name="connsiteX11" fmla="*/ 2648715 w 2648716"/>
                  <a:gd name="connsiteY11" fmla="*/ 859198 h 1900174"/>
                  <a:gd name="connsiteX12" fmla="*/ 2467475 w 2648716"/>
                  <a:gd name="connsiteY12" fmla="*/ 1040438 h 1900174"/>
                  <a:gd name="connsiteX13" fmla="*/ 1189598 w 2648716"/>
                  <a:gd name="connsiteY13" fmla="*/ 1040437 h 1900174"/>
                  <a:gd name="connsiteX14" fmla="*/ 1189598 w 2648716"/>
                  <a:gd name="connsiteY14" fmla="*/ 1052667 h 1900174"/>
                  <a:gd name="connsiteX15" fmla="*/ 1636488 w 2648716"/>
                  <a:gd name="connsiteY15" fmla="*/ 1052667 h 1900174"/>
                  <a:gd name="connsiteX16" fmla="*/ 1797693 w 2648716"/>
                  <a:gd name="connsiteY16" fmla="*/ 1213872 h 1900174"/>
                  <a:gd name="connsiteX17" fmla="*/ 1797692 w 2648716"/>
                  <a:gd name="connsiteY17" fmla="*/ 1213872 h 1900174"/>
                  <a:gd name="connsiteX18" fmla="*/ 1636487 w 2648716"/>
                  <a:gd name="connsiteY18" fmla="*/ 1375077 h 1900174"/>
                  <a:gd name="connsiteX19" fmla="*/ 1627220 w 2648716"/>
                  <a:gd name="connsiteY19" fmla="*/ 1375077 h 1900174"/>
                  <a:gd name="connsiteX20" fmla="*/ 1659942 w 2648716"/>
                  <a:gd name="connsiteY20" fmla="*/ 1397139 h 1900174"/>
                  <a:gd name="connsiteX21" fmla="*/ 1707158 w 2648716"/>
                  <a:gd name="connsiteY21" fmla="*/ 1511128 h 1900174"/>
                  <a:gd name="connsiteX22" fmla="*/ 1707157 w 2648716"/>
                  <a:gd name="connsiteY22" fmla="*/ 1511128 h 1900174"/>
                  <a:gd name="connsiteX23" fmla="*/ 1608700 w 2648716"/>
                  <a:gd name="connsiteY23" fmla="*/ 1659665 h 1900174"/>
                  <a:gd name="connsiteX24" fmla="*/ 1555746 w 2648716"/>
                  <a:gd name="connsiteY24" fmla="*/ 1670356 h 1900174"/>
                  <a:gd name="connsiteX25" fmla="*/ 1558687 w 2648716"/>
                  <a:gd name="connsiteY25" fmla="*/ 1674718 h 1900174"/>
                  <a:gd name="connsiteX26" fmla="*/ 1571355 w 2648716"/>
                  <a:gd name="connsiteY26" fmla="*/ 1737466 h 1900174"/>
                  <a:gd name="connsiteX27" fmla="*/ 1571354 w 2648716"/>
                  <a:gd name="connsiteY27" fmla="*/ 1737466 h 1900174"/>
                  <a:gd name="connsiteX28" fmla="*/ 1410149 w 2648716"/>
                  <a:gd name="connsiteY28" fmla="*/ 1898671 h 1900174"/>
                  <a:gd name="connsiteX29" fmla="*/ 859115 w 2648716"/>
                  <a:gd name="connsiteY29" fmla="*/ 1898670 h 1900174"/>
                  <a:gd name="connsiteX30" fmla="*/ 839238 w 2648716"/>
                  <a:gd name="connsiteY30" fmla="*/ 1900174 h 1900174"/>
                  <a:gd name="connsiteX31" fmla="*/ 350360 w 2648716"/>
                  <a:gd name="connsiteY31" fmla="*/ 1900174 h 1900174"/>
                  <a:gd name="connsiteX32" fmla="*/ 0 w 2648716"/>
                  <a:gd name="connsiteY32" fmla="*/ 1549815 h 1900174"/>
                  <a:gd name="connsiteX33" fmla="*/ 0 w 2648716"/>
                  <a:gd name="connsiteY33" fmla="*/ 811034 h 1900174"/>
                  <a:gd name="connsiteX34" fmla="*/ 350360 w 2648716"/>
                  <a:gd name="connsiteY34" fmla="*/ 460673 h 1900174"/>
                  <a:gd name="connsiteX35" fmla="*/ 715534 w 2648716"/>
                  <a:gd name="connsiteY35" fmla="*/ 460673 h 1900174"/>
                  <a:gd name="connsiteX36" fmla="*/ 803929 w 2648716"/>
                  <a:gd name="connsiteY36" fmla="*/ 446893 h 1900174"/>
                  <a:gd name="connsiteX37" fmla="*/ 1427017 w 2648716"/>
                  <a:gd name="connsiteY37" fmla="*/ 21211 h 1900174"/>
                  <a:gd name="connsiteX38" fmla="*/ 1487962 w 2648716"/>
                  <a:gd name="connsiteY38" fmla="*/ 881 h 190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8716" h="1900174">
                    <a:moveTo>
                      <a:pt x="1487962" y="881"/>
                    </a:moveTo>
                    <a:cubicBezTo>
                      <a:pt x="1551297" y="-5910"/>
                      <a:pt x="1618131" y="26824"/>
                      <a:pt x="1655402" y="89237"/>
                    </a:cubicBezTo>
                    <a:lnTo>
                      <a:pt x="1655401" y="89237"/>
                    </a:lnTo>
                    <a:cubicBezTo>
                      <a:pt x="1705095" y="172453"/>
                      <a:pt x="1683415" y="276918"/>
                      <a:pt x="1606976" y="322565"/>
                    </a:cubicBezTo>
                    <a:cubicBezTo>
                      <a:pt x="1451865" y="415193"/>
                      <a:pt x="1334060" y="545764"/>
                      <a:pt x="1183611" y="643135"/>
                    </a:cubicBezTo>
                    <a:lnTo>
                      <a:pt x="1154072" y="659931"/>
                    </a:lnTo>
                    <a:lnTo>
                      <a:pt x="1162065" y="674658"/>
                    </a:lnTo>
                    <a:lnTo>
                      <a:pt x="1163332" y="678740"/>
                    </a:lnTo>
                    <a:lnTo>
                      <a:pt x="1171086" y="677958"/>
                    </a:lnTo>
                    <a:lnTo>
                      <a:pt x="2467476" y="677958"/>
                    </a:lnTo>
                    <a:cubicBezTo>
                      <a:pt x="2567572" y="677958"/>
                      <a:pt x="2648716" y="759102"/>
                      <a:pt x="2648716" y="859198"/>
                    </a:cubicBezTo>
                    <a:lnTo>
                      <a:pt x="2648715" y="859198"/>
                    </a:lnTo>
                    <a:cubicBezTo>
                      <a:pt x="2648715" y="959294"/>
                      <a:pt x="2567571" y="1040438"/>
                      <a:pt x="2467475" y="1040438"/>
                    </a:cubicBezTo>
                    <a:lnTo>
                      <a:pt x="1189598" y="1040437"/>
                    </a:lnTo>
                    <a:lnTo>
                      <a:pt x="1189598" y="1052667"/>
                    </a:lnTo>
                    <a:lnTo>
                      <a:pt x="1636488" y="1052667"/>
                    </a:lnTo>
                    <a:cubicBezTo>
                      <a:pt x="1725519" y="1052667"/>
                      <a:pt x="1797693" y="1124841"/>
                      <a:pt x="1797693" y="1213872"/>
                    </a:cubicBezTo>
                    <a:lnTo>
                      <a:pt x="1797692" y="1213872"/>
                    </a:lnTo>
                    <a:cubicBezTo>
                      <a:pt x="1797692" y="1302903"/>
                      <a:pt x="1725518" y="1375077"/>
                      <a:pt x="1636487" y="1375077"/>
                    </a:cubicBezTo>
                    <a:lnTo>
                      <a:pt x="1627220" y="1375077"/>
                    </a:lnTo>
                    <a:lnTo>
                      <a:pt x="1659942" y="1397139"/>
                    </a:lnTo>
                    <a:cubicBezTo>
                      <a:pt x="1689115" y="1426311"/>
                      <a:pt x="1707158" y="1466613"/>
                      <a:pt x="1707158" y="1511128"/>
                    </a:cubicBezTo>
                    <a:lnTo>
                      <a:pt x="1707157" y="1511128"/>
                    </a:lnTo>
                    <a:cubicBezTo>
                      <a:pt x="1707157" y="1577902"/>
                      <a:pt x="1666559" y="1635193"/>
                      <a:pt x="1608700" y="1659665"/>
                    </a:cubicBezTo>
                    <a:lnTo>
                      <a:pt x="1555746" y="1670356"/>
                    </a:lnTo>
                    <a:lnTo>
                      <a:pt x="1558687" y="1674718"/>
                    </a:lnTo>
                    <a:cubicBezTo>
                      <a:pt x="1566844" y="1694004"/>
                      <a:pt x="1571355" y="1715208"/>
                      <a:pt x="1571355" y="1737466"/>
                    </a:cubicBezTo>
                    <a:lnTo>
                      <a:pt x="1571354" y="1737466"/>
                    </a:lnTo>
                    <a:cubicBezTo>
                      <a:pt x="1571354" y="1826497"/>
                      <a:pt x="1499180" y="1898671"/>
                      <a:pt x="1410149" y="1898671"/>
                    </a:cubicBezTo>
                    <a:cubicBezTo>
                      <a:pt x="991995" y="1808137"/>
                      <a:pt x="1042793" y="1898670"/>
                      <a:pt x="859115" y="1898670"/>
                    </a:cubicBezTo>
                    <a:lnTo>
                      <a:pt x="839238" y="1900174"/>
                    </a:lnTo>
                    <a:lnTo>
                      <a:pt x="350360" y="1900174"/>
                    </a:lnTo>
                    <a:cubicBezTo>
                      <a:pt x="156862" y="1900174"/>
                      <a:pt x="0" y="1743313"/>
                      <a:pt x="0" y="1549815"/>
                    </a:cubicBezTo>
                    <a:lnTo>
                      <a:pt x="0" y="811034"/>
                    </a:lnTo>
                    <a:cubicBezTo>
                      <a:pt x="0" y="617536"/>
                      <a:pt x="156862" y="460673"/>
                      <a:pt x="350360" y="460673"/>
                    </a:cubicBezTo>
                    <a:lnTo>
                      <a:pt x="715534" y="460673"/>
                    </a:lnTo>
                    <a:lnTo>
                      <a:pt x="803929" y="446893"/>
                    </a:lnTo>
                    <a:cubicBezTo>
                      <a:pt x="1068388" y="378289"/>
                      <a:pt x="1209861" y="150890"/>
                      <a:pt x="1427017" y="21211"/>
                    </a:cubicBezTo>
                    <a:cubicBezTo>
                      <a:pt x="1446127" y="9799"/>
                      <a:pt x="1466850" y="3144"/>
                      <a:pt x="1487962" y="881"/>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73" name="Straight Connector 72">
                <a:extLst>
                  <a:ext uri="{FF2B5EF4-FFF2-40B4-BE49-F238E27FC236}">
                    <a16:creationId xmlns:a16="http://schemas.microsoft.com/office/drawing/2014/main" id="{07B7ECA9-28EC-4BF4-B11E-996B2551FAE8}"/>
                  </a:ext>
                </a:extLst>
              </p:cNvPr>
              <p:cNvCxnSpPr>
                <a:cxnSpLocks/>
                <a:endCxn id="72" idx="20"/>
              </p:cNvCxnSpPr>
              <p:nvPr/>
            </p:nvCxnSpPr>
            <p:spPr>
              <a:xfrm>
                <a:off x="4200808" y="6105989"/>
                <a:ext cx="381535"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6918648-2BAB-4890-A189-DC21253C6C58}"/>
                  </a:ext>
                </a:extLst>
              </p:cNvPr>
              <p:cNvCxnSpPr>
                <a:cxnSpLocks/>
              </p:cNvCxnSpPr>
              <p:nvPr/>
            </p:nvCxnSpPr>
            <p:spPr>
              <a:xfrm>
                <a:off x="4119327" y="6376085"/>
                <a:ext cx="431109"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711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3D2CC-0190-41EA-A6B7-3BC2AAABA4D1}"/>
              </a:ext>
            </a:extLst>
          </p:cNvPr>
          <p:cNvSpPr txBox="1"/>
          <p:nvPr/>
        </p:nvSpPr>
        <p:spPr>
          <a:xfrm>
            <a:off x="1572126" y="83095"/>
            <a:ext cx="9047747" cy="830997"/>
          </a:xfrm>
          <a:prstGeom prst="rect">
            <a:avLst/>
          </a:prstGeom>
          <a:noFill/>
        </p:spPr>
        <p:txBody>
          <a:bodyPr wrap="square" rtlCol="0">
            <a:spAutoFit/>
          </a:bodyPr>
          <a:lstStyle/>
          <a:p>
            <a:pPr algn="ctr"/>
            <a:r>
              <a:rPr lang="en-US" sz="4800" dirty="0">
                <a:solidFill>
                  <a:schemeClr val="bg1"/>
                </a:solidFill>
              </a:rPr>
              <a:t>Handwriting on the Wall</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5:25-29</a:t>
            </a:r>
          </a:p>
        </p:txBody>
      </p:sp>
      <p:sp>
        <p:nvSpPr>
          <p:cNvPr id="138" name="TextBox 137">
            <a:extLst>
              <a:ext uri="{FF2B5EF4-FFF2-40B4-BE49-F238E27FC236}">
                <a16:creationId xmlns:a16="http://schemas.microsoft.com/office/drawing/2014/main" id="{431B548A-AA6F-492B-AC42-8D247B2C3DE5}"/>
              </a:ext>
            </a:extLst>
          </p:cNvPr>
          <p:cNvSpPr txBox="1"/>
          <p:nvPr/>
        </p:nvSpPr>
        <p:spPr>
          <a:xfrm>
            <a:off x="603183" y="1883229"/>
            <a:ext cx="6853187" cy="4154984"/>
          </a:xfrm>
          <a:prstGeom prst="rect">
            <a:avLst/>
          </a:prstGeom>
          <a:noFill/>
        </p:spPr>
        <p:txBody>
          <a:bodyPr wrap="square" rtlCol="0">
            <a:spAutoFit/>
          </a:bodyPr>
          <a:lstStyle/>
          <a:p>
            <a:r>
              <a:rPr lang="en-US" sz="2400" dirty="0">
                <a:solidFill>
                  <a:schemeClr val="bg1"/>
                </a:solidFill>
              </a:rPr>
              <a:t>The handwriting on the wall indicated not only that the Babylonian kingdom would be overthrown but also the means by which it would be overthrown: </a:t>
            </a:r>
          </a:p>
          <a:p>
            <a:endParaRPr lang="en-US" sz="2400" dirty="0">
              <a:solidFill>
                <a:schemeClr val="bg1"/>
              </a:solidFill>
            </a:endParaRPr>
          </a:p>
          <a:p>
            <a:r>
              <a:rPr lang="en-US" sz="2400" dirty="0">
                <a:solidFill>
                  <a:schemeClr val="bg1"/>
                </a:solidFill>
              </a:rPr>
              <a:t>When Daniel read the writing he read and </a:t>
            </a:r>
            <a:r>
              <a:rPr lang="en-US" sz="2400" dirty="0" err="1">
                <a:solidFill>
                  <a:schemeClr val="bg1"/>
                </a:solidFill>
              </a:rPr>
              <a:t>Parsin</a:t>
            </a:r>
            <a:r>
              <a:rPr lang="en-US" sz="2400" dirty="0">
                <a:solidFill>
                  <a:schemeClr val="bg1"/>
                </a:solidFill>
              </a:rPr>
              <a:t>, but in giving the interpretation he employed the form Peres . … </a:t>
            </a:r>
          </a:p>
          <a:p>
            <a:endParaRPr lang="en-US" sz="2400" dirty="0">
              <a:solidFill>
                <a:schemeClr val="bg1"/>
              </a:solidFill>
            </a:endParaRPr>
          </a:p>
          <a:p>
            <a:r>
              <a:rPr lang="en-US" sz="2400" dirty="0">
                <a:solidFill>
                  <a:schemeClr val="bg1"/>
                </a:solidFill>
              </a:rPr>
              <a:t>We have thus a play upon words in which the basic idea of division is linked with the name of the conqueror.” (5)</a:t>
            </a:r>
          </a:p>
        </p:txBody>
      </p:sp>
      <p:pic>
        <p:nvPicPr>
          <p:cNvPr id="6" name="Picture 5">
            <a:extLst>
              <a:ext uri="{FF2B5EF4-FFF2-40B4-BE49-F238E27FC236}">
                <a16:creationId xmlns:a16="http://schemas.microsoft.com/office/drawing/2014/main" id="{A8BFF1BC-F3DA-481F-9929-5C4033962462}"/>
              </a:ext>
            </a:extLst>
          </p:cNvPr>
          <p:cNvPicPr>
            <a:picLocks noChangeAspect="1"/>
          </p:cNvPicPr>
          <p:nvPr/>
        </p:nvPicPr>
        <p:blipFill rotWithShape="1">
          <a:blip r:embed="rId3"/>
          <a:srcRect l="70908" t="34129" r="5408" b="31485"/>
          <a:stretch/>
        </p:blipFill>
        <p:spPr>
          <a:xfrm>
            <a:off x="8162224" y="1974140"/>
            <a:ext cx="3522846" cy="2876993"/>
          </a:xfrm>
          <a:prstGeom prst="rect">
            <a:avLst/>
          </a:prstGeom>
        </p:spPr>
      </p:pic>
    </p:spTree>
    <p:extLst>
      <p:ext uri="{BB962C8B-B14F-4D97-AF65-F5344CB8AC3E}">
        <p14:creationId xmlns:p14="http://schemas.microsoft.com/office/powerpoint/2010/main" val="353466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babylon wall brick">
            <a:extLst>
              <a:ext uri="{FF2B5EF4-FFF2-40B4-BE49-F238E27FC236}">
                <a16:creationId xmlns:a16="http://schemas.microsoft.com/office/drawing/2014/main" id="{AC676062-C7BC-4247-A72E-A758E0060F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 y="-19996"/>
            <a:ext cx="12190161" cy="68981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C3D2CC-0190-41EA-A6B7-3BC2AAABA4D1}"/>
              </a:ext>
            </a:extLst>
          </p:cNvPr>
          <p:cNvSpPr txBox="1"/>
          <p:nvPr/>
        </p:nvSpPr>
        <p:spPr>
          <a:xfrm>
            <a:off x="1572126" y="83095"/>
            <a:ext cx="9047747" cy="830997"/>
          </a:xfrm>
          <a:prstGeom prst="rect">
            <a:avLst/>
          </a:prstGeom>
          <a:noFill/>
        </p:spPr>
        <p:txBody>
          <a:bodyPr wrap="square" rtlCol="0">
            <a:spAutoFit/>
          </a:bodyPr>
          <a:lstStyle/>
          <a:p>
            <a:pPr algn="ctr"/>
            <a:r>
              <a:rPr lang="en-US" sz="4800" dirty="0">
                <a:solidFill>
                  <a:schemeClr val="bg1"/>
                </a:solidFill>
              </a:rPr>
              <a:t>Fall of Babylon</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5:30-31</a:t>
            </a:r>
          </a:p>
        </p:txBody>
      </p:sp>
      <p:sp>
        <p:nvSpPr>
          <p:cNvPr id="138" name="TextBox 137">
            <a:extLst>
              <a:ext uri="{FF2B5EF4-FFF2-40B4-BE49-F238E27FC236}">
                <a16:creationId xmlns:a16="http://schemas.microsoft.com/office/drawing/2014/main" id="{431B548A-AA6F-492B-AC42-8D247B2C3DE5}"/>
              </a:ext>
            </a:extLst>
          </p:cNvPr>
          <p:cNvSpPr txBox="1"/>
          <p:nvPr/>
        </p:nvSpPr>
        <p:spPr>
          <a:xfrm>
            <a:off x="461528" y="1281747"/>
            <a:ext cx="6853187" cy="4154984"/>
          </a:xfrm>
          <a:prstGeom prst="rect">
            <a:avLst/>
          </a:prstGeom>
          <a:noFill/>
        </p:spPr>
        <p:txBody>
          <a:bodyPr wrap="square" rtlCol="0">
            <a:spAutoFit/>
          </a:bodyPr>
          <a:lstStyle/>
          <a:p>
            <a:r>
              <a:rPr lang="en-US" sz="2400" b="1" dirty="0">
                <a:solidFill>
                  <a:schemeClr val="bg1"/>
                </a:solidFill>
              </a:rPr>
              <a:t>Babylon was surrounded by a massive wall over one hundred feet thick and three hundred feet high.</a:t>
            </a:r>
          </a:p>
          <a:p>
            <a:endParaRPr lang="en-US" sz="2400" b="1" dirty="0">
              <a:solidFill>
                <a:schemeClr val="bg1"/>
              </a:solidFill>
            </a:endParaRPr>
          </a:p>
          <a:p>
            <a:endParaRPr lang="en-US" sz="2400" b="1" dirty="0">
              <a:solidFill>
                <a:schemeClr val="bg1"/>
              </a:solidFill>
            </a:endParaRPr>
          </a:p>
          <a:p>
            <a:r>
              <a:rPr lang="en-US" sz="2400" b="1" dirty="0">
                <a:solidFill>
                  <a:schemeClr val="bg1"/>
                </a:solidFill>
              </a:rPr>
              <a:t>To breach such a wall, even with constant sieging, would take months, and yet there is no hint in Daniel’s record that the city was under siege at this time. </a:t>
            </a:r>
          </a:p>
          <a:p>
            <a:endParaRPr lang="en-US" sz="2400" b="1" dirty="0">
              <a:solidFill>
                <a:schemeClr val="bg1"/>
              </a:solidFill>
            </a:endParaRPr>
          </a:p>
          <a:p>
            <a:r>
              <a:rPr lang="en-US" sz="2400" b="1" dirty="0">
                <a:solidFill>
                  <a:schemeClr val="bg1"/>
                </a:solidFill>
              </a:rPr>
              <a:t>Could a city of Babylon’s size and fortifications be taken in one night? *see notes </a:t>
            </a:r>
          </a:p>
        </p:txBody>
      </p:sp>
      <p:pic>
        <p:nvPicPr>
          <p:cNvPr id="2" name="Picture 1">
            <a:extLst>
              <a:ext uri="{FF2B5EF4-FFF2-40B4-BE49-F238E27FC236}">
                <a16:creationId xmlns:a16="http://schemas.microsoft.com/office/drawing/2014/main" id="{7AEEE8A8-8231-445B-A6E2-833230EBCFF8}"/>
              </a:ext>
            </a:extLst>
          </p:cNvPr>
          <p:cNvPicPr>
            <a:picLocks noChangeAspect="1"/>
          </p:cNvPicPr>
          <p:nvPr/>
        </p:nvPicPr>
        <p:blipFill rotWithShape="1">
          <a:blip r:embed="rId4"/>
          <a:srcRect l="78474" t="36772" r="10474" b="30666"/>
          <a:stretch/>
        </p:blipFill>
        <p:spPr>
          <a:xfrm>
            <a:off x="8614611" y="1281747"/>
            <a:ext cx="2367814" cy="3923810"/>
          </a:xfrm>
          <a:prstGeom prst="rect">
            <a:avLst/>
          </a:prstGeom>
        </p:spPr>
      </p:pic>
      <p:sp>
        <p:nvSpPr>
          <p:cNvPr id="4" name="Rectangle 3">
            <a:extLst>
              <a:ext uri="{FF2B5EF4-FFF2-40B4-BE49-F238E27FC236}">
                <a16:creationId xmlns:a16="http://schemas.microsoft.com/office/drawing/2014/main" id="{0B621FE0-AA32-47E3-937D-3CB0AAF953A0}"/>
              </a:ext>
            </a:extLst>
          </p:cNvPr>
          <p:cNvSpPr/>
          <p:nvPr/>
        </p:nvSpPr>
        <p:spPr>
          <a:xfrm>
            <a:off x="4523873" y="5252203"/>
            <a:ext cx="6096000" cy="1384995"/>
          </a:xfrm>
          <a:prstGeom prst="rect">
            <a:avLst/>
          </a:prstGeom>
        </p:spPr>
        <p:txBody>
          <a:bodyPr>
            <a:spAutoFit/>
          </a:bodyPr>
          <a:lstStyle/>
          <a:p>
            <a:r>
              <a:rPr lang="en-US" sz="2800" dirty="0">
                <a:solidFill>
                  <a:srgbClr val="FFFF00"/>
                </a:solidFill>
              </a:rPr>
              <a:t>And Darius the Median took the kingdom, being about threescore and two years old.  (62 years old)</a:t>
            </a:r>
          </a:p>
        </p:txBody>
      </p:sp>
    </p:spTree>
    <p:extLst>
      <p:ext uri="{BB962C8B-B14F-4D97-AF65-F5344CB8AC3E}">
        <p14:creationId xmlns:p14="http://schemas.microsoft.com/office/powerpoint/2010/main" val="30064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0A786FA-8D63-40E7-A698-360A326E2A27}"/>
              </a:ext>
            </a:extLst>
          </p:cNvPr>
          <p:cNvSpPr/>
          <p:nvPr/>
        </p:nvSpPr>
        <p:spPr>
          <a:xfrm>
            <a:off x="141170" y="93127"/>
            <a:ext cx="11697903" cy="5078313"/>
          </a:xfrm>
          <a:prstGeom prst="rect">
            <a:avLst/>
          </a:prstGeom>
        </p:spPr>
        <p:txBody>
          <a:bodyPr wrap="square">
            <a:spAutoFit/>
          </a:bodyPr>
          <a:lstStyle/>
          <a:p>
            <a:r>
              <a:rPr lang="en-US" dirty="0">
                <a:solidFill>
                  <a:schemeClr val="bg1"/>
                </a:solidFill>
              </a:rPr>
              <a:t>Sources:</a:t>
            </a:r>
          </a:p>
          <a:p>
            <a:r>
              <a:rPr lang="en-US" dirty="0">
                <a:solidFill>
                  <a:schemeClr val="bg1"/>
                </a:solidFill>
              </a:rPr>
              <a:t>Suggested Hymn: # 96 Dearest Children, God Is Near You (verse 2)</a:t>
            </a:r>
          </a:p>
          <a:p>
            <a:endParaRPr lang="en-US" dirty="0">
              <a:solidFill>
                <a:schemeClr val="bg1"/>
              </a:solidFill>
            </a:endParaRPr>
          </a:p>
          <a:p>
            <a:r>
              <a:rPr lang="en-US" dirty="0">
                <a:solidFill>
                  <a:schemeClr val="bg1"/>
                </a:solidFill>
              </a:rPr>
              <a:t>Video: Healing the Sick (1:25)</a:t>
            </a:r>
          </a:p>
          <a:p>
            <a:endParaRPr lang="en-US" dirty="0">
              <a:solidFill>
                <a:schemeClr val="bg1"/>
              </a:solidFill>
            </a:endParaRPr>
          </a:p>
          <a:p>
            <a:pPr marL="342900" indent="-342900">
              <a:buAutoNum type="arabicPeriod"/>
            </a:pPr>
            <a:r>
              <a:rPr lang="en-US" dirty="0">
                <a:solidFill>
                  <a:schemeClr val="bg1"/>
                </a:solidFill>
              </a:rPr>
              <a:t>Old Testament Institute Manual  Daniel: Prophet of God, Companion of Kings Chapter 28</a:t>
            </a:r>
          </a:p>
          <a:p>
            <a:pPr marL="342900" indent="-342900">
              <a:buAutoNum type="arabicPeriod"/>
            </a:pPr>
            <a:endParaRPr lang="en-US" dirty="0">
              <a:solidFill>
                <a:schemeClr val="bg1"/>
              </a:solidFill>
            </a:endParaRPr>
          </a:p>
          <a:p>
            <a:r>
              <a:rPr lang="en-US" dirty="0">
                <a:solidFill>
                  <a:schemeClr val="bg1"/>
                </a:solidFill>
              </a:rPr>
              <a:t>2. C. F. Keil and F. </a:t>
            </a:r>
            <a:r>
              <a:rPr lang="en-US" dirty="0" err="1">
                <a:solidFill>
                  <a:schemeClr val="bg1"/>
                </a:solidFill>
              </a:rPr>
              <a:t>Delitzsch</a:t>
            </a:r>
            <a:r>
              <a:rPr lang="en-US" dirty="0">
                <a:solidFill>
                  <a:schemeClr val="bg1"/>
                </a:solidFill>
              </a:rPr>
              <a:t>, Commentary on the Old Testament, 9:3:130.</a:t>
            </a:r>
          </a:p>
          <a:p>
            <a:endParaRPr lang="en-US" dirty="0">
              <a:solidFill>
                <a:schemeClr val="bg1"/>
              </a:solidFill>
            </a:endParaRPr>
          </a:p>
          <a:p>
            <a:r>
              <a:rPr lang="en-US" dirty="0">
                <a:solidFill>
                  <a:schemeClr val="bg1"/>
                </a:solidFill>
              </a:rPr>
              <a:t>3. D. Guthrie and J. A. </a:t>
            </a:r>
            <a:r>
              <a:rPr lang="en-US" dirty="0" err="1">
                <a:solidFill>
                  <a:schemeClr val="bg1"/>
                </a:solidFill>
              </a:rPr>
              <a:t>Motyer</a:t>
            </a:r>
            <a:r>
              <a:rPr lang="en-US" dirty="0">
                <a:solidFill>
                  <a:schemeClr val="bg1"/>
                </a:solidFill>
              </a:rPr>
              <a:t>, eds., The New Bible Commentary: </a:t>
            </a:r>
            <a:r>
              <a:rPr lang="en-US" dirty="0" err="1">
                <a:solidFill>
                  <a:schemeClr val="bg1"/>
                </a:solidFill>
              </a:rPr>
              <a:t>Revised,p</a:t>
            </a:r>
            <a:r>
              <a:rPr lang="en-US" dirty="0">
                <a:solidFill>
                  <a:schemeClr val="bg1"/>
                </a:solidFill>
              </a:rPr>
              <a:t>. 692</a:t>
            </a:r>
          </a:p>
          <a:p>
            <a:endParaRPr lang="en-US" dirty="0">
              <a:solidFill>
                <a:schemeClr val="bg1"/>
              </a:solidFill>
            </a:endParaRPr>
          </a:p>
          <a:p>
            <a:r>
              <a:rPr lang="en-US" dirty="0">
                <a:solidFill>
                  <a:schemeClr val="bg1"/>
                </a:solidFill>
              </a:rPr>
              <a:t>4. W. Cleon Skousen The Fourth Thousand Years p. 752</a:t>
            </a:r>
          </a:p>
          <a:p>
            <a:endParaRPr lang="en-US" dirty="0">
              <a:solidFill>
                <a:schemeClr val="bg1"/>
              </a:solidFill>
            </a:endParaRPr>
          </a:p>
          <a:p>
            <a:r>
              <a:rPr lang="en-US" dirty="0">
                <a:solidFill>
                  <a:schemeClr val="bg1"/>
                </a:solidFill>
              </a:rPr>
              <a:t>5. Guthrie and </a:t>
            </a:r>
            <a:r>
              <a:rPr lang="en-US" dirty="0" err="1">
                <a:solidFill>
                  <a:schemeClr val="bg1"/>
                </a:solidFill>
              </a:rPr>
              <a:t>Motyer</a:t>
            </a:r>
            <a:r>
              <a:rPr lang="en-US" dirty="0">
                <a:solidFill>
                  <a:schemeClr val="bg1"/>
                </a:solidFill>
              </a:rPr>
              <a:t>, New Bible Commentary, p. 694.)</a:t>
            </a:r>
          </a:p>
          <a:p>
            <a:endParaRPr lang="en-US" dirty="0">
              <a:solidFill>
                <a:schemeClr val="bg1"/>
              </a:solidFill>
            </a:endParaRPr>
          </a:p>
          <a:p>
            <a:r>
              <a:rPr lang="en-US" dirty="0">
                <a:solidFill>
                  <a:schemeClr val="bg1"/>
                </a:solidFill>
              </a:rPr>
              <a:t>6. Who’s Who in the Old Testament by Ed J. </a:t>
            </a:r>
            <a:r>
              <a:rPr lang="en-US" dirty="0" err="1">
                <a:solidFill>
                  <a:schemeClr val="bg1"/>
                </a:solidFill>
              </a:rPr>
              <a:t>Pinegar</a:t>
            </a:r>
            <a:r>
              <a:rPr lang="en-US" dirty="0">
                <a:solidFill>
                  <a:schemeClr val="bg1"/>
                </a:solidFill>
              </a:rPr>
              <a:t> and Richard J. Allen p. 27</a:t>
            </a:r>
          </a:p>
          <a:p>
            <a:endParaRPr lang="en-US" dirty="0">
              <a:solidFill>
                <a:schemeClr val="bg1"/>
              </a:solidFill>
            </a:endParaRPr>
          </a:p>
          <a:p>
            <a:r>
              <a:rPr lang="en-US" dirty="0">
                <a:solidFill>
                  <a:schemeClr val="bg1"/>
                </a:solidFill>
              </a:rPr>
              <a:t>7. President Thomas S. Monson (“Dare to Stand Alone,” Ensign or Liahona, Nov. 2011, 60, 67).</a:t>
            </a:r>
          </a:p>
        </p:txBody>
      </p:sp>
      <p:grpSp>
        <p:nvGrpSpPr>
          <p:cNvPr id="4" name="Group 3">
            <a:extLst>
              <a:ext uri="{FF2B5EF4-FFF2-40B4-BE49-F238E27FC236}">
                <a16:creationId xmlns:a16="http://schemas.microsoft.com/office/drawing/2014/main" id="{1CB5B351-F758-4B04-828E-BF0F3F4BE5BA}"/>
              </a:ext>
            </a:extLst>
          </p:cNvPr>
          <p:cNvGrpSpPr/>
          <p:nvPr/>
        </p:nvGrpSpPr>
        <p:grpSpPr>
          <a:xfrm>
            <a:off x="3060833" y="795651"/>
            <a:ext cx="480023" cy="608029"/>
            <a:chOff x="7543800" y="3810000"/>
            <a:chExt cx="1143000" cy="1447800"/>
          </a:xfrm>
        </p:grpSpPr>
        <p:sp>
          <p:nvSpPr>
            <p:cNvPr id="6" name="Trapezoid 5">
              <a:extLst>
                <a:ext uri="{FF2B5EF4-FFF2-40B4-BE49-F238E27FC236}">
                  <a16:creationId xmlns:a16="http://schemas.microsoft.com/office/drawing/2014/main" id="{01E9781E-0882-4375-BF9D-125B26C09258}"/>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9">
              <a:extLst>
                <a:ext uri="{FF2B5EF4-FFF2-40B4-BE49-F238E27FC236}">
                  <a16:creationId xmlns:a16="http://schemas.microsoft.com/office/drawing/2014/main" id="{B9584452-0BF1-46FA-98CC-D90189638FA4}"/>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0">
              <a:extLst>
                <a:ext uri="{FF2B5EF4-FFF2-40B4-BE49-F238E27FC236}">
                  <a16:creationId xmlns:a16="http://schemas.microsoft.com/office/drawing/2014/main" id="{460D9829-5AC2-4A79-A6F8-7F9123C03475}"/>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1">
              <a:extLst>
                <a:ext uri="{FF2B5EF4-FFF2-40B4-BE49-F238E27FC236}">
                  <a16:creationId xmlns:a16="http://schemas.microsoft.com/office/drawing/2014/main" id="{CE941877-7F0A-4AEC-B829-B9F4C7F72253}"/>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4E9FF5F-8C12-4919-8D7D-3F0A8B04F17A}"/>
                </a:ext>
              </a:extLst>
            </p:cNvPr>
            <p:cNvGrpSpPr/>
            <p:nvPr/>
          </p:nvGrpSpPr>
          <p:grpSpPr>
            <a:xfrm>
              <a:off x="7924800" y="3810000"/>
              <a:ext cx="645353" cy="610017"/>
              <a:chOff x="7924800" y="5867400"/>
              <a:chExt cx="645353" cy="610017"/>
            </a:xfrm>
          </p:grpSpPr>
          <p:grpSp>
            <p:nvGrpSpPr>
              <p:cNvPr id="18" name="Group 13">
                <a:extLst>
                  <a:ext uri="{FF2B5EF4-FFF2-40B4-BE49-F238E27FC236}">
                    <a16:creationId xmlns:a16="http://schemas.microsoft.com/office/drawing/2014/main" id="{AF9054AE-CD9C-4D75-8C2F-3828DE7F7825}"/>
                  </a:ext>
                </a:extLst>
              </p:cNvPr>
              <p:cNvGrpSpPr/>
              <p:nvPr/>
            </p:nvGrpSpPr>
            <p:grpSpPr>
              <a:xfrm>
                <a:off x="7924800" y="5867400"/>
                <a:ext cx="645353" cy="610017"/>
                <a:chOff x="3037563" y="3121795"/>
                <a:chExt cx="1250371" cy="1224010"/>
              </a:xfrm>
            </p:grpSpPr>
            <p:sp>
              <p:nvSpPr>
                <p:cNvPr id="20" name="Oval 19">
                  <a:extLst>
                    <a:ext uri="{FF2B5EF4-FFF2-40B4-BE49-F238E27FC236}">
                      <a16:creationId xmlns:a16="http://schemas.microsoft.com/office/drawing/2014/main" id="{7B5E70DC-B9E7-4493-AD8E-B2FFD9B8B154}"/>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F5B6534-F8E5-47D2-B710-624286231488}"/>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BC98C14-8511-4CB4-A178-166F33A97E99}"/>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818E8FA-AFF5-4969-AC0A-46D3E663EE67}"/>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3781CD71-F844-46FB-B613-69335FB80367}"/>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588C476F-D8C7-4F22-8016-B99EA736CCE4}"/>
                </a:ext>
              </a:extLst>
            </p:cNvPr>
            <p:cNvGrpSpPr/>
            <p:nvPr/>
          </p:nvGrpSpPr>
          <p:grpSpPr>
            <a:xfrm>
              <a:off x="7543800" y="4038600"/>
              <a:ext cx="403070" cy="381000"/>
              <a:chOff x="7924800" y="5867400"/>
              <a:chExt cx="645353" cy="610017"/>
            </a:xfrm>
          </p:grpSpPr>
          <p:grpSp>
            <p:nvGrpSpPr>
              <p:cNvPr id="12" name="Group 13">
                <a:extLst>
                  <a:ext uri="{FF2B5EF4-FFF2-40B4-BE49-F238E27FC236}">
                    <a16:creationId xmlns:a16="http://schemas.microsoft.com/office/drawing/2014/main" id="{140B8799-0193-451E-AFBA-DC41703B66D5}"/>
                  </a:ext>
                </a:extLst>
              </p:cNvPr>
              <p:cNvGrpSpPr/>
              <p:nvPr/>
            </p:nvGrpSpPr>
            <p:grpSpPr>
              <a:xfrm>
                <a:off x="7924800" y="5867400"/>
                <a:ext cx="645353" cy="610017"/>
                <a:chOff x="3037563" y="3121795"/>
                <a:chExt cx="1250371" cy="1224010"/>
              </a:xfrm>
            </p:grpSpPr>
            <p:sp>
              <p:nvSpPr>
                <p:cNvPr id="14" name="Oval 13">
                  <a:extLst>
                    <a:ext uri="{FF2B5EF4-FFF2-40B4-BE49-F238E27FC236}">
                      <a16:creationId xmlns:a16="http://schemas.microsoft.com/office/drawing/2014/main" id="{469AB89F-65EF-4452-8A29-215AB50E313B}"/>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795803-D941-4128-A264-6BDB6D8CCEC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C35FEF6-5B9A-45C1-BBC0-62DE094C6F7E}"/>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9AB13C-ED8B-4F6D-96FA-58C750CC9614}"/>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882784CC-9C79-4265-8EDA-8DA114BBA37E}"/>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63657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98F655-D16B-4339-9D08-9DC421E697C0}"/>
              </a:ext>
            </a:extLst>
          </p:cNvPr>
          <p:cNvPicPr>
            <a:picLocks noChangeAspect="1"/>
          </p:cNvPicPr>
          <p:nvPr/>
        </p:nvPicPr>
        <p:blipFill rotWithShape="1">
          <a:blip r:embed="rId2"/>
          <a:srcRect l="33078" t="21615" r="18132" b="20420"/>
          <a:stretch/>
        </p:blipFill>
        <p:spPr>
          <a:xfrm>
            <a:off x="1119739" y="206882"/>
            <a:ext cx="9952522" cy="6651118"/>
          </a:xfrm>
          <a:prstGeom prst="rect">
            <a:avLst/>
          </a:prstGeom>
        </p:spPr>
      </p:pic>
    </p:spTree>
    <p:extLst>
      <p:ext uri="{BB962C8B-B14F-4D97-AF65-F5344CB8AC3E}">
        <p14:creationId xmlns:p14="http://schemas.microsoft.com/office/powerpoint/2010/main" val="187315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F524D-CAEA-447E-9921-1FADB86E40DF}"/>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EDED6782-0B29-41AC-A341-9F75F89C3F81}"/>
              </a:ext>
            </a:extLst>
          </p:cNvPr>
          <p:cNvGrpSpPr/>
          <p:nvPr/>
        </p:nvGrpSpPr>
        <p:grpSpPr>
          <a:xfrm>
            <a:off x="527695" y="1183106"/>
            <a:ext cx="4949079" cy="1954730"/>
            <a:chOff x="527695" y="1183106"/>
            <a:chExt cx="4949079" cy="1954730"/>
          </a:xfrm>
        </p:grpSpPr>
        <p:pic>
          <p:nvPicPr>
            <p:cNvPr id="4" name="Picture 3">
              <a:extLst>
                <a:ext uri="{FF2B5EF4-FFF2-40B4-BE49-F238E27FC236}">
                  <a16:creationId xmlns:a16="http://schemas.microsoft.com/office/drawing/2014/main" id="{06479CAA-181A-42A1-8048-F97790EA454A}"/>
                </a:ext>
              </a:extLst>
            </p:cNvPr>
            <p:cNvPicPr>
              <a:picLocks noChangeAspect="1"/>
            </p:cNvPicPr>
            <p:nvPr/>
          </p:nvPicPr>
          <p:blipFill rotWithShape="1">
            <a:blip r:embed="rId3"/>
            <a:srcRect l="34500" t="29192" r="44868" b="44960"/>
            <a:stretch/>
          </p:blipFill>
          <p:spPr>
            <a:xfrm>
              <a:off x="527695" y="1183106"/>
              <a:ext cx="2773772" cy="1954730"/>
            </a:xfrm>
            <a:prstGeom prst="rect">
              <a:avLst/>
            </a:prstGeom>
          </p:spPr>
        </p:pic>
        <p:sp>
          <p:nvSpPr>
            <p:cNvPr id="6" name="TextBox 5">
              <a:extLst>
                <a:ext uri="{FF2B5EF4-FFF2-40B4-BE49-F238E27FC236}">
                  <a16:creationId xmlns:a16="http://schemas.microsoft.com/office/drawing/2014/main" id="{7C99220F-43AE-4EB6-BBD7-3924D4EDFD69}"/>
                </a:ext>
              </a:extLst>
            </p:cNvPr>
            <p:cNvSpPr txBox="1"/>
            <p:nvPr/>
          </p:nvSpPr>
          <p:spPr>
            <a:xfrm>
              <a:off x="3561347" y="1443939"/>
              <a:ext cx="1915427" cy="1477328"/>
            </a:xfrm>
            <a:prstGeom prst="rect">
              <a:avLst/>
            </a:prstGeom>
            <a:noFill/>
          </p:spPr>
          <p:txBody>
            <a:bodyPr wrap="square" rtlCol="0">
              <a:spAutoFit/>
            </a:bodyPr>
            <a:lstStyle/>
            <a:p>
              <a:r>
                <a:rPr lang="en-US" dirty="0">
                  <a:solidFill>
                    <a:schemeClr val="bg1"/>
                  </a:solidFill>
                </a:rPr>
                <a:t>Not joining with your peers when they invite you to cheat on a school assignment.</a:t>
              </a:r>
            </a:p>
          </p:txBody>
        </p:sp>
      </p:grpSp>
      <p:sp>
        <p:nvSpPr>
          <p:cNvPr id="7" name="Rectangle 6">
            <a:extLst>
              <a:ext uri="{FF2B5EF4-FFF2-40B4-BE49-F238E27FC236}">
                <a16:creationId xmlns:a16="http://schemas.microsoft.com/office/drawing/2014/main" id="{72952089-405C-4552-A289-05980368CB7C}"/>
              </a:ext>
            </a:extLst>
          </p:cNvPr>
          <p:cNvSpPr/>
          <p:nvPr/>
        </p:nvSpPr>
        <p:spPr>
          <a:xfrm>
            <a:off x="4920839" y="0"/>
            <a:ext cx="2350323" cy="923330"/>
          </a:xfrm>
          <a:prstGeom prst="rect">
            <a:avLst/>
          </a:prstGeom>
        </p:spPr>
        <p:txBody>
          <a:bodyPr wrap="none">
            <a:spAutoFit/>
          </a:bodyPr>
          <a:lstStyle/>
          <a:p>
            <a:pPr algn="ctr"/>
            <a:r>
              <a:rPr lang="en-US" sz="5400" dirty="0">
                <a:solidFill>
                  <a:schemeClr val="bg1"/>
                </a:solidFill>
              </a:rPr>
              <a:t>Choices</a:t>
            </a:r>
          </a:p>
        </p:txBody>
      </p:sp>
      <p:grpSp>
        <p:nvGrpSpPr>
          <p:cNvPr id="12" name="Group 11">
            <a:extLst>
              <a:ext uri="{FF2B5EF4-FFF2-40B4-BE49-F238E27FC236}">
                <a16:creationId xmlns:a16="http://schemas.microsoft.com/office/drawing/2014/main" id="{19523DF3-F6B0-40D6-9AE0-FEEAEDD22825}"/>
              </a:ext>
            </a:extLst>
          </p:cNvPr>
          <p:cNvGrpSpPr/>
          <p:nvPr/>
        </p:nvGrpSpPr>
        <p:grpSpPr>
          <a:xfrm>
            <a:off x="7503649" y="721441"/>
            <a:ext cx="3254140" cy="3101694"/>
            <a:chOff x="7503649" y="721441"/>
            <a:chExt cx="3254140" cy="3101694"/>
          </a:xfrm>
        </p:grpSpPr>
        <p:pic>
          <p:nvPicPr>
            <p:cNvPr id="3" name="Picture 2">
              <a:extLst>
                <a:ext uri="{FF2B5EF4-FFF2-40B4-BE49-F238E27FC236}">
                  <a16:creationId xmlns:a16="http://schemas.microsoft.com/office/drawing/2014/main" id="{B492934F-D233-4C36-9DF3-615BFF6C64E9}"/>
                </a:ext>
              </a:extLst>
            </p:cNvPr>
            <p:cNvPicPr>
              <a:picLocks noChangeAspect="1"/>
            </p:cNvPicPr>
            <p:nvPr/>
          </p:nvPicPr>
          <p:blipFill rotWithShape="1">
            <a:blip r:embed="rId3"/>
            <a:srcRect l="70908" t="39040" r="9434" b="37381"/>
            <a:stretch/>
          </p:blipFill>
          <p:spPr>
            <a:xfrm>
              <a:off x="7503649" y="1951673"/>
              <a:ext cx="2773772" cy="1871462"/>
            </a:xfrm>
            <a:prstGeom prst="rect">
              <a:avLst/>
            </a:prstGeom>
          </p:spPr>
        </p:pic>
        <p:sp>
          <p:nvSpPr>
            <p:cNvPr id="8" name="TextBox 7">
              <a:extLst>
                <a:ext uri="{FF2B5EF4-FFF2-40B4-BE49-F238E27FC236}">
                  <a16:creationId xmlns:a16="http://schemas.microsoft.com/office/drawing/2014/main" id="{ACEF46DB-9304-4133-BC54-ABDB119ED239}"/>
                </a:ext>
              </a:extLst>
            </p:cNvPr>
            <p:cNvSpPr txBox="1"/>
            <p:nvPr/>
          </p:nvSpPr>
          <p:spPr>
            <a:xfrm>
              <a:off x="7629486" y="721441"/>
              <a:ext cx="3128303" cy="923330"/>
            </a:xfrm>
            <a:prstGeom prst="rect">
              <a:avLst/>
            </a:prstGeom>
            <a:noFill/>
          </p:spPr>
          <p:txBody>
            <a:bodyPr wrap="square" rtlCol="0">
              <a:spAutoFit/>
            </a:bodyPr>
            <a:lstStyle/>
            <a:p>
              <a:r>
                <a:rPr lang="en-US" dirty="0">
                  <a:solidFill>
                    <a:schemeClr val="bg1"/>
                  </a:solidFill>
                </a:rPr>
                <a:t>Not adopting a popular fashion trend that goes against the Lord’s standards.</a:t>
              </a:r>
            </a:p>
          </p:txBody>
        </p:sp>
      </p:grpSp>
      <p:grpSp>
        <p:nvGrpSpPr>
          <p:cNvPr id="13" name="Group 12">
            <a:extLst>
              <a:ext uri="{FF2B5EF4-FFF2-40B4-BE49-F238E27FC236}">
                <a16:creationId xmlns:a16="http://schemas.microsoft.com/office/drawing/2014/main" id="{EC7109C7-8D76-47A4-889D-62D5A98CD554}"/>
              </a:ext>
            </a:extLst>
          </p:cNvPr>
          <p:cNvGrpSpPr/>
          <p:nvPr/>
        </p:nvGrpSpPr>
        <p:grpSpPr>
          <a:xfrm>
            <a:off x="624037" y="3946509"/>
            <a:ext cx="5179997" cy="2097717"/>
            <a:chOff x="624037" y="3946509"/>
            <a:chExt cx="5179997" cy="2097717"/>
          </a:xfrm>
        </p:grpSpPr>
        <p:pic>
          <p:nvPicPr>
            <p:cNvPr id="2" name="Picture 1">
              <a:extLst>
                <a:ext uri="{FF2B5EF4-FFF2-40B4-BE49-F238E27FC236}">
                  <a16:creationId xmlns:a16="http://schemas.microsoft.com/office/drawing/2014/main" id="{72177E38-E45E-4AFD-93D1-01C09729D73C}"/>
                </a:ext>
              </a:extLst>
            </p:cNvPr>
            <p:cNvPicPr>
              <a:picLocks noChangeAspect="1"/>
            </p:cNvPicPr>
            <p:nvPr/>
          </p:nvPicPr>
          <p:blipFill rotWithShape="1">
            <a:blip r:embed="rId3"/>
            <a:srcRect l="35368" t="62736" r="43316" b="16633"/>
            <a:stretch/>
          </p:blipFill>
          <p:spPr>
            <a:xfrm>
              <a:off x="1573045" y="3946509"/>
              <a:ext cx="2970080" cy="1617044"/>
            </a:xfrm>
            <a:prstGeom prst="rect">
              <a:avLst/>
            </a:prstGeom>
          </p:spPr>
        </p:pic>
        <p:sp>
          <p:nvSpPr>
            <p:cNvPr id="9" name="TextBox 8">
              <a:extLst>
                <a:ext uri="{FF2B5EF4-FFF2-40B4-BE49-F238E27FC236}">
                  <a16:creationId xmlns:a16="http://schemas.microsoft.com/office/drawing/2014/main" id="{EF0F934B-DB28-4FA3-9300-3CDA6347B5C5}"/>
                </a:ext>
              </a:extLst>
            </p:cNvPr>
            <p:cNvSpPr txBox="1"/>
            <p:nvPr/>
          </p:nvSpPr>
          <p:spPr>
            <a:xfrm>
              <a:off x="624037" y="5674894"/>
              <a:ext cx="5179997" cy="369332"/>
            </a:xfrm>
            <a:prstGeom prst="rect">
              <a:avLst/>
            </a:prstGeom>
            <a:noFill/>
          </p:spPr>
          <p:txBody>
            <a:bodyPr wrap="square" rtlCol="0">
              <a:spAutoFit/>
            </a:bodyPr>
            <a:lstStyle/>
            <a:p>
              <a:r>
                <a:rPr lang="en-US" dirty="0">
                  <a:solidFill>
                    <a:schemeClr val="bg1"/>
                  </a:solidFill>
                </a:rPr>
                <a:t>Walking out of a movie with inappropriate content</a:t>
              </a:r>
            </a:p>
          </p:txBody>
        </p:sp>
      </p:grpSp>
      <p:sp>
        <p:nvSpPr>
          <p:cNvPr id="10" name="TextBox 9">
            <a:extLst>
              <a:ext uri="{FF2B5EF4-FFF2-40B4-BE49-F238E27FC236}">
                <a16:creationId xmlns:a16="http://schemas.microsoft.com/office/drawing/2014/main" id="{A054EDDA-7AF1-4D7F-8006-BD5AEFE0A137}"/>
              </a:ext>
            </a:extLst>
          </p:cNvPr>
          <p:cNvSpPr txBox="1"/>
          <p:nvPr/>
        </p:nvSpPr>
        <p:spPr>
          <a:xfrm>
            <a:off x="6194613" y="4109743"/>
            <a:ext cx="5269075" cy="2246769"/>
          </a:xfrm>
          <a:prstGeom prst="rect">
            <a:avLst/>
          </a:prstGeom>
          <a:noFill/>
        </p:spPr>
        <p:txBody>
          <a:bodyPr wrap="square" rtlCol="0">
            <a:spAutoFit/>
          </a:bodyPr>
          <a:lstStyle/>
          <a:p>
            <a:r>
              <a:rPr lang="en-US" sz="2800" dirty="0">
                <a:solidFill>
                  <a:schemeClr val="bg1"/>
                </a:solidFill>
              </a:rPr>
              <a:t>What are the positive consequences of these choices?</a:t>
            </a:r>
          </a:p>
          <a:p>
            <a:endParaRPr lang="en-US" sz="2800" dirty="0">
              <a:solidFill>
                <a:schemeClr val="bg1"/>
              </a:solidFill>
            </a:endParaRPr>
          </a:p>
          <a:p>
            <a:r>
              <a:rPr lang="en-US" sz="2800" dirty="0">
                <a:solidFill>
                  <a:schemeClr val="bg1"/>
                </a:solidFill>
              </a:rPr>
              <a:t>What are the negative consequences of these choices?</a:t>
            </a:r>
          </a:p>
        </p:txBody>
      </p:sp>
    </p:spTree>
    <p:extLst>
      <p:ext uri="{BB962C8B-B14F-4D97-AF65-F5344CB8AC3E}">
        <p14:creationId xmlns:p14="http://schemas.microsoft.com/office/powerpoint/2010/main" val="93083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1000"/>
                                        <p:tgtEl>
                                          <p:spTgt spid="10">
                                            <p:txEl>
                                              <p:pRg st="0" end="0"/>
                                            </p:txEl>
                                          </p:spTgt>
                                        </p:tgtEl>
                                      </p:cBhvr>
                                    </p:animEffect>
                                    <p:anim calcmode="lin" valueType="num">
                                      <p:cBhvr>
                                        <p:cTn id="2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1000"/>
                                        <p:tgtEl>
                                          <p:spTgt spid="10">
                                            <p:txEl>
                                              <p:pRg st="2" end="2"/>
                                            </p:txEl>
                                          </p:spTgt>
                                        </p:tgtEl>
                                      </p:cBhvr>
                                    </p:animEffect>
                                    <p:anim calcmode="lin" valueType="num">
                                      <p:cBhvr>
                                        <p:cTn id="27"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A5569-44EC-4997-A95A-0091231D51D6}"/>
              </a:ext>
            </a:extLst>
          </p:cNvPr>
          <p:cNvSpPr/>
          <p:nvPr/>
        </p:nvSpPr>
        <p:spPr>
          <a:xfrm>
            <a:off x="0" y="0"/>
            <a:ext cx="6096000" cy="4339650"/>
          </a:xfrm>
          <a:prstGeom prst="rect">
            <a:avLst/>
          </a:prstGeom>
          <a:ln>
            <a:solidFill>
              <a:schemeClr val="tx1"/>
            </a:solidFill>
          </a:ln>
        </p:spPr>
        <p:txBody>
          <a:bodyPr wrap="square">
            <a:spAutoFit/>
          </a:bodyPr>
          <a:lstStyle/>
          <a:p>
            <a:r>
              <a:rPr lang="en-US" sz="1200" b="1" dirty="0"/>
              <a:t>Shadrach, Meshach, and Abednego: </a:t>
            </a:r>
            <a:r>
              <a:rPr lang="en-US" sz="1200" dirty="0"/>
              <a:t>We remind ourselves of the integrity of the three Hebrews, Shadrach, Meshach, and Abednego, who like Daniel defied men and rulers, to be true to themselves and to keep faith with their faith. They were required by decree of the emperor to kneel down and worship a monumental image of gold which the king had set up. In the face of losing caste, of losing position, of angering the king, they faced the fiery furnace rather than to fail and deny their God. The cunningly devised scheme worked as the vicious planners expected. The dedication must have been exciting with the people from far and near attending. Had there ever been such an image? such a spectacle? Ninety feet of gold in the form of a man-what could be more scintillating, more sparkling? There must have been almost countless people milling in the streets and in the area where the gigantic image stood when the herald announced the procedure and the decree that all must kneel at the sound of the music and all must worship the image. Neither the cunning of the deceivers, the conspiring, cunning tricksters, nor the fear of the king and what he could do to them, dissuaded the three courageous young men from their true path of rightness. When the pre-arranged sounds of the cornet, flute, harp and other instruments reverberated through the area and the masses of men and women everywhere filled their homes and the streets with kneeling worshippers of the huge golden image, three men refused to insult their true God. They prayed to God, and when confronted by the raging and furious emperor king, they courageously answered in the face of what could be certain death. Though they did not know the will of God, though they did not know for sure if the Lord would save them, it mattered not. Right was right and their faith sustained them. Their answer was not contingent upon the Lord performing a miracle. They were content to do right and let the consequence follow, be it rescue or death. Spencer W. Kimball (February 25, 1964, BYU Speeches of the Year, 1964 19.)</a:t>
            </a:r>
          </a:p>
        </p:txBody>
      </p:sp>
      <p:sp>
        <p:nvSpPr>
          <p:cNvPr id="3" name="Rectangle 2">
            <a:extLst>
              <a:ext uri="{FF2B5EF4-FFF2-40B4-BE49-F238E27FC236}">
                <a16:creationId xmlns:a16="http://schemas.microsoft.com/office/drawing/2014/main" id="{EB35C07A-A15A-4736-844D-8DF93DDFF897}"/>
              </a:ext>
            </a:extLst>
          </p:cNvPr>
          <p:cNvSpPr/>
          <p:nvPr/>
        </p:nvSpPr>
        <p:spPr>
          <a:xfrm>
            <a:off x="0" y="4365010"/>
            <a:ext cx="6096000" cy="2492990"/>
          </a:xfrm>
          <a:prstGeom prst="rect">
            <a:avLst/>
          </a:prstGeom>
          <a:ln>
            <a:solidFill>
              <a:schemeClr val="tx1"/>
            </a:solidFill>
          </a:ln>
        </p:spPr>
        <p:txBody>
          <a:bodyPr>
            <a:spAutoFit/>
          </a:bodyPr>
          <a:lstStyle/>
          <a:p>
            <a:r>
              <a:rPr lang="en-US" sz="1200" b="1" dirty="0"/>
              <a:t>The Fiery Furnace: </a:t>
            </a:r>
            <a:r>
              <a:rPr lang="en-US" sz="1200" dirty="0"/>
              <a:t>Shadrach, Meshach, and Abednego did not know if God would spare them from the fiery furnace. They simply said: "If it be so, our God whom we serve is able to deliver us from the burning fiery furnace, and he will deliver us out of thine hand, O king. But if not, be it known unto thee, O king, that we will not serve thy gods, nor worship the golden image which thou hast set up." (Daniel 3:17-18.)</a:t>
            </a:r>
          </a:p>
          <a:p>
            <a:r>
              <a:rPr lang="en-US" sz="1200" dirty="0"/>
              <a:t>Note the words "but if not." These are words of unconditional commitment. The possibility of "if" was with these three until the very moment of their rescue, but they had determined their course regardless. Sometimes we must "take the heat," even if we are not certain the thermostat of trial will soon be turned down.</a:t>
            </a:r>
          </a:p>
          <a:p>
            <a:r>
              <a:rPr lang="en-US" sz="1200" dirty="0"/>
              <a:t>When we have that kind of courage, neither will we walk alone in our own "fiery furnace," for, as is recorded in Daniel, there was a fourth Form in that fiery furnace with the valiant threesome, and the Form was "like the Son of God"! (Daniel 3:25.) (All These Things Shall Give Thee Experience [Salt Lake City: Deseret Book Co., 1979], 48)</a:t>
            </a:r>
          </a:p>
        </p:txBody>
      </p:sp>
      <p:sp>
        <p:nvSpPr>
          <p:cNvPr id="4" name="Rectangle 3">
            <a:extLst>
              <a:ext uri="{FF2B5EF4-FFF2-40B4-BE49-F238E27FC236}">
                <a16:creationId xmlns:a16="http://schemas.microsoft.com/office/drawing/2014/main" id="{BED471F9-AC08-4876-9767-EC87B5746DDE}"/>
              </a:ext>
            </a:extLst>
          </p:cNvPr>
          <p:cNvSpPr/>
          <p:nvPr/>
        </p:nvSpPr>
        <p:spPr>
          <a:xfrm>
            <a:off x="6096000" y="0"/>
            <a:ext cx="6096000" cy="2677656"/>
          </a:xfrm>
          <a:prstGeom prst="rect">
            <a:avLst/>
          </a:prstGeom>
          <a:ln>
            <a:solidFill>
              <a:schemeClr val="tx1"/>
            </a:solidFill>
          </a:ln>
        </p:spPr>
        <p:txBody>
          <a:bodyPr>
            <a:spAutoFit/>
          </a:bodyPr>
          <a:lstStyle/>
          <a:p>
            <a:r>
              <a:rPr lang="en-US" sz="1200" b="1" dirty="0"/>
              <a:t>The Fourth Person: </a:t>
            </a:r>
            <a:r>
              <a:rPr lang="en-US" sz="1200" dirty="0"/>
              <a:t>When Nebuchadnezzar saw four men loose, walking in the midst of the fire, unhurt; and the fourth like unto the Son of God-how changed was the scene! Nebuchadnezzar was converted by the power that he saw manifested, and he issued a decree saying, "That every people, nation, and language which </a:t>
            </a:r>
            <a:r>
              <a:rPr lang="en-US" sz="1200" dirty="0" err="1"/>
              <a:t>spake</a:t>
            </a:r>
            <a:r>
              <a:rPr lang="en-US" sz="1200" dirty="0"/>
              <a:t> anything amiss against the God of Shadrach, Meshach, and Abednego, shall be cut in pieces, and their houses shall be made a dunghill." In this way was the Lord able to touch the heart of a heathen king, and to turn the heart of a nation. And I will say to the Latter-day Saints-you may call it prophecy if you choose-that if this people will be united and will keep the commandments of God, God will turn the popular sentiment of this nation in our favor; the nation will feel disposed to bestow upon us favor instead of persecution and destruction. But it is our business to step forward as did Esther, and be willing to risk all for the salvation of the people. In undertaking her task, Esther said, "If I perish, I perish." Here is a lesson for our sisters. But the people of God will not perish. There will always be a ram caught in the thicket for their deliverance. Lorenzo Snow (Journal of Discourses, 26 vols. [London: Latter-day Saints' Book Depot, 1854-1886], 23: 293)</a:t>
            </a:r>
          </a:p>
        </p:txBody>
      </p:sp>
      <p:sp>
        <p:nvSpPr>
          <p:cNvPr id="5" name="Rectangle 4">
            <a:extLst>
              <a:ext uri="{FF2B5EF4-FFF2-40B4-BE49-F238E27FC236}">
                <a16:creationId xmlns:a16="http://schemas.microsoft.com/office/drawing/2014/main" id="{57884F4A-49D5-4240-B201-1428263B25F6}"/>
              </a:ext>
            </a:extLst>
          </p:cNvPr>
          <p:cNvSpPr/>
          <p:nvPr/>
        </p:nvSpPr>
        <p:spPr>
          <a:xfrm>
            <a:off x="6096000" y="2677656"/>
            <a:ext cx="6096000" cy="2123658"/>
          </a:xfrm>
          <a:prstGeom prst="rect">
            <a:avLst/>
          </a:prstGeom>
          <a:ln>
            <a:solidFill>
              <a:schemeClr val="tx1"/>
            </a:solidFill>
          </a:ln>
        </p:spPr>
        <p:txBody>
          <a:bodyPr>
            <a:spAutoFit/>
          </a:bodyPr>
          <a:lstStyle/>
          <a:p>
            <a:r>
              <a:rPr lang="en-US" sz="1200" b="1" dirty="0"/>
              <a:t>Nebuchadnezzar: </a:t>
            </a:r>
            <a:r>
              <a:rPr lang="en-US" sz="1200" dirty="0"/>
              <a:t>He was best remembered in history as the flamboyant and fabulous builder of Babylon. He was also a shrewd strategist in the field of battle. He pushed the boundaries of his empire westward including the conquest of Egypt. His life came to a close in 562 B.C. and he was replaced by his son, </a:t>
            </a:r>
            <a:r>
              <a:rPr lang="en-US" sz="1200" dirty="0" err="1"/>
              <a:t>Amil-Marduk</a:t>
            </a:r>
            <a:r>
              <a:rPr lang="en-US" sz="1200" dirty="0"/>
              <a:t> [</a:t>
            </a:r>
            <a:r>
              <a:rPr lang="en-US" sz="1200" dirty="0" err="1"/>
              <a:t>EvilMerodach</a:t>
            </a:r>
            <a:r>
              <a:rPr lang="en-US" sz="1200" dirty="0"/>
              <a:t> of the Bible]. (Jeremiah 52:31 After the reign of only two years. Evil-</a:t>
            </a:r>
            <a:r>
              <a:rPr lang="en-US" sz="1200" dirty="0" err="1"/>
              <a:t>Merodach</a:t>
            </a:r>
            <a:r>
              <a:rPr lang="en-US" sz="1200" dirty="0"/>
              <a:t> was killed in 560 B.C. by his brother-in-law, </a:t>
            </a:r>
            <a:r>
              <a:rPr lang="en-US" sz="1200" dirty="0" err="1"/>
              <a:t>Neriglissor</a:t>
            </a:r>
            <a:r>
              <a:rPr lang="en-US" sz="1200" dirty="0"/>
              <a:t> who was a former officer in Nebuchadnezzar’s army and had married the king’s daughter sometime earlier and now he murdered his son. </a:t>
            </a:r>
            <a:r>
              <a:rPr lang="en-US" sz="1200" dirty="0" err="1"/>
              <a:t>Neriglissor</a:t>
            </a:r>
            <a:r>
              <a:rPr lang="en-US" sz="1200" dirty="0"/>
              <a:t> ruled until 556 B.C. when he died and was replaced by his young son, </a:t>
            </a:r>
            <a:r>
              <a:rPr lang="en-US" sz="1200" dirty="0" err="1"/>
              <a:t>Labashi-Marduk</a:t>
            </a:r>
            <a:r>
              <a:rPr lang="en-US" sz="1200" dirty="0"/>
              <a:t>. This boy only lasted 9 months when he was assassinated and one of the conspirators took over the throne. His name was Nabonidus and he ruled Babylon until its fall in 539 B.C. All of these political upheavals were probably witnessed by Daniel. (4)</a:t>
            </a:r>
          </a:p>
        </p:txBody>
      </p:sp>
    </p:spTree>
    <p:extLst>
      <p:ext uri="{BB962C8B-B14F-4D97-AF65-F5344CB8AC3E}">
        <p14:creationId xmlns:p14="http://schemas.microsoft.com/office/powerpoint/2010/main" val="1177283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0806EB-1BBC-47C8-A4C6-FE7500B13F96}"/>
              </a:ext>
            </a:extLst>
          </p:cNvPr>
          <p:cNvSpPr/>
          <p:nvPr/>
        </p:nvSpPr>
        <p:spPr>
          <a:xfrm>
            <a:off x="0" y="0"/>
            <a:ext cx="6096000" cy="2123658"/>
          </a:xfrm>
          <a:prstGeom prst="rect">
            <a:avLst/>
          </a:prstGeom>
          <a:ln>
            <a:solidFill>
              <a:schemeClr val="tx1"/>
            </a:solidFill>
          </a:ln>
        </p:spPr>
        <p:txBody>
          <a:bodyPr>
            <a:spAutoFit/>
          </a:bodyPr>
          <a:lstStyle/>
          <a:p>
            <a:r>
              <a:rPr lang="en-US" sz="1200" b="1" dirty="0"/>
              <a:t>Vessels of the Temple:  Daniel 5 </a:t>
            </a:r>
            <a:r>
              <a:rPr lang="en-US" sz="1200" dirty="0"/>
              <a:t>When the Babylonians overthrew Jerusalem, they “carried out thence all the treasures of the house of the Lord” (2 Kings 24:13). As Keil and </a:t>
            </a:r>
            <a:r>
              <a:rPr lang="en-US" sz="1200" dirty="0" err="1"/>
              <a:t>Delitzsch</a:t>
            </a:r>
            <a:r>
              <a:rPr lang="en-US" sz="1200" dirty="0"/>
              <a:t> noted, during the feast the Babylonians “drank out of the holy vessels of the temple of the God of Israel to glorify … their heathen gods in songs of praise. In doing this they did not only place ‘Jehovah on a perfect level with their gods’ (</a:t>
            </a:r>
            <a:r>
              <a:rPr lang="en-US" sz="1200" dirty="0" err="1"/>
              <a:t>Havernick</a:t>
            </a:r>
            <a:r>
              <a:rPr lang="en-US" sz="1200" dirty="0"/>
              <a:t>), but raised them above the Lord of heaven, as Daniel (ver. 23) charged the king. The carrying away of the temple vessels to Babylon and placing them in the temple of Bel was a sign of the defeat of the God to whom these vessels were consecrated; … the use of these vessels in the drinking of wine at a festival, amid the singing of songs in praise of the gods, was accordingly a celebrating of these gods as victorious over the God of Israel.” (Commentary,9:3:180.) Vessels of the temple included altar of incense, golden candlestick, table of shewbread, and ark of the covenant</a:t>
            </a:r>
          </a:p>
        </p:txBody>
      </p:sp>
      <p:sp>
        <p:nvSpPr>
          <p:cNvPr id="3" name="Rectangle 2">
            <a:extLst>
              <a:ext uri="{FF2B5EF4-FFF2-40B4-BE49-F238E27FC236}">
                <a16:creationId xmlns:a16="http://schemas.microsoft.com/office/drawing/2014/main" id="{26F3A34F-D61A-4D61-98FD-A20847F60B46}"/>
              </a:ext>
            </a:extLst>
          </p:cNvPr>
          <p:cNvSpPr/>
          <p:nvPr/>
        </p:nvSpPr>
        <p:spPr>
          <a:xfrm>
            <a:off x="0" y="2123658"/>
            <a:ext cx="6096000" cy="3785652"/>
          </a:xfrm>
          <a:prstGeom prst="rect">
            <a:avLst/>
          </a:prstGeom>
          <a:ln>
            <a:solidFill>
              <a:schemeClr val="tx1"/>
            </a:solidFill>
          </a:ln>
        </p:spPr>
        <p:txBody>
          <a:bodyPr>
            <a:spAutoFit/>
          </a:bodyPr>
          <a:lstStyle/>
          <a:p>
            <a:r>
              <a:rPr lang="en-US" sz="1200" b="1" dirty="0"/>
              <a:t>*Was Babylon Really Overthrown in One Night? Daniel 5:30-31 </a:t>
            </a:r>
            <a:r>
              <a:rPr lang="en-US" sz="1200" dirty="0"/>
              <a:t>Historical sources other than the Bible indicate that that is exactly what happened, supporting Daniel’s record exactly. The ancient Greek historian, Herodotus, recorded that “Cyrus had previously caused the </a:t>
            </a:r>
            <a:r>
              <a:rPr lang="en-US" sz="1200" dirty="0" err="1"/>
              <a:t>Pallacopas</a:t>
            </a:r>
            <a:r>
              <a:rPr lang="en-US" sz="1200" dirty="0"/>
              <a:t>, a canal which ran west of the city, and carried off the superfluous water of the Euphrates into the lake of </a:t>
            </a:r>
            <a:r>
              <a:rPr lang="en-US" sz="1200" dirty="0" err="1"/>
              <a:t>Nitocris</a:t>
            </a:r>
            <a:r>
              <a:rPr lang="en-US" sz="1200" dirty="0"/>
              <a:t>, to be cleared out, in order to turn the river into it; which, by this means, was rendered so shallow that his soldiers were able to penetrate along its bed into the city.” (In Samuel Fallows, ed., The Popular and Critical Bible Encyclopedia and Scriptural Dictionary ,</a:t>
            </a:r>
            <a:r>
              <a:rPr lang="en-US" sz="1200" dirty="0" err="1"/>
              <a:t>s.v.</a:t>
            </a:r>
            <a:r>
              <a:rPr lang="en-US" sz="1200" dirty="0"/>
              <a:t> “Babylon,” p. 207.)</a:t>
            </a:r>
          </a:p>
          <a:p>
            <a:r>
              <a:rPr lang="en-US" sz="1200" dirty="0"/>
              <a:t>Cyrus diverted the water and marched his soldiers under the wall of Babylon. Thus the Persians marched under the massive walls. Harry Thomas Frank discussed the reasons why the city, even then, surrendered so easily: “Cyrus’ orders preceded him to the city. No revenge was to be taken. The city was to have its normal life restored as quickly as possible. The gods which Nabonidus had taken from the equally well-treated provincial cities were to be restored at once. There was, above all, to be no terrorizing of the population. Indeed, Cyrus intended to change some of the policies of Nabonidus which had made him objectionable to his subjects. One can imagine the reception Cyrus received when he made his appearance in the capital a few weeks after its capture. He was not a conqueror. He was a liberator! And far from installing a foreign rule over the people, Cyrus personally took the role of </a:t>
            </a:r>
            <a:r>
              <a:rPr lang="en-US" sz="1200" dirty="0" err="1"/>
              <a:t>Marduk</a:t>
            </a:r>
            <a:r>
              <a:rPr lang="en-US" sz="1200" dirty="0"/>
              <a:t>, the chief god of Babylon, in the New Year Festival, thereby claiming for himself and his heirs the right to rule the Babylonian Empire by divine designation.” (Discovering the Biblical World, p. 140.)</a:t>
            </a:r>
          </a:p>
        </p:txBody>
      </p:sp>
      <p:pic>
        <p:nvPicPr>
          <p:cNvPr id="4" name="Picture 3">
            <a:extLst>
              <a:ext uri="{FF2B5EF4-FFF2-40B4-BE49-F238E27FC236}">
                <a16:creationId xmlns:a16="http://schemas.microsoft.com/office/drawing/2014/main" id="{3F6258BE-F489-4176-A526-F803280C42D2}"/>
              </a:ext>
            </a:extLst>
          </p:cNvPr>
          <p:cNvPicPr>
            <a:picLocks noChangeAspect="1"/>
          </p:cNvPicPr>
          <p:nvPr/>
        </p:nvPicPr>
        <p:blipFill rotWithShape="1">
          <a:blip r:embed="rId2"/>
          <a:srcRect l="74842" t="24280" r="5027" b="25895"/>
          <a:stretch/>
        </p:blipFill>
        <p:spPr>
          <a:xfrm>
            <a:off x="7430702" y="869625"/>
            <a:ext cx="3676851" cy="5118750"/>
          </a:xfrm>
          <a:prstGeom prst="rect">
            <a:avLst/>
          </a:prstGeom>
        </p:spPr>
      </p:pic>
    </p:spTree>
    <p:extLst>
      <p:ext uri="{BB962C8B-B14F-4D97-AF65-F5344CB8AC3E}">
        <p14:creationId xmlns:p14="http://schemas.microsoft.com/office/powerpoint/2010/main" val="3931729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75B83B-9A91-4126-8089-CF9B16F88B10}"/>
              </a:ext>
            </a:extLst>
          </p:cNvPr>
          <p:cNvGrpSpPr/>
          <p:nvPr/>
        </p:nvGrpSpPr>
        <p:grpSpPr>
          <a:xfrm>
            <a:off x="163628" y="96252"/>
            <a:ext cx="11059429" cy="6672382"/>
            <a:chOff x="163628" y="96252"/>
            <a:chExt cx="11059429" cy="6672382"/>
          </a:xfrm>
        </p:grpSpPr>
        <p:pic>
          <p:nvPicPr>
            <p:cNvPr id="2" name="Picture 1">
              <a:extLst>
                <a:ext uri="{FF2B5EF4-FFF2-40B4-BE49-F238E27FC236}">
                  <a16:creationId xmlns:a16="http://schemas.microsoft.com/office/drawing/2014/main" id="{A7778282-D8B9-4BF6-9C1A-FBA99504B5EB}"/>
                </a:ext>
              </a:extLst>
            </p:cNvPr>
            <p:cNvPicPr>
              <a:picLocks noChangeAspect="1"/>
            </p:cNvPicPr>
            <p:nvPr/>
          </p:nvPicPr>
          <p:blipFill rotWithShape="1">
            <a:blip r:embed="rId2"/>
            <a:srcRect l="33316" t="23719" r="5105" b="10175"/>
            <a:stretch/>
          </p:blipFill>
          <p:spPr>
            <a:xfrm>
              <a:off x="163628" y="96252"/>
              <a:ext cx="11049803" cy="6672382"/>
            </a:xfrm>
            <a:prstGeom prst="rect">
              <a:avLst/>
            </a:prstGeom>
          </p:spPr>
        </p:pic>
        <p:cxnSp>
          <p:nvCxnSpPr>
            <p:cNvPr id="4" name="Straight Connector 3">
              <a:extLst>
                <a:ext uri="{FF2B5EF4-FFF2-40B4-BE49-F238E27FC236}">
                  <a16:creationId xmlns:a16="http://schemas.microsoft.com/office/drawing/2014/main" id="{6A4E19B8-13B1-4636-A58E-45E8E16AEDF6}"/>
                </a:ext>
              </a:extLst>
            </p:cNvPr>
            <p:cNvCxnSpPr>
              <a:cxnSpLocks/>
            </p:cNvCxnSpPr>
            <p:nvPr/>
          </p:nvCxnSpPr>
          <p:spPr>
            <a:xfrm flipH="1">
              <a:off x="11213431" y="182880"/>
              <a:ext cx="9626" cy="62852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1156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8363E-00E0-4712-A231-706D424D6A97}"/>
              </a:ext>
            </a:extLst>
          </p:cNvPr>
          <p:cNvPicPr>
            <a:picLocks noChangeAspect="1"/>
          </p:cNvPicPr>
          <p:nvPr/>
        </p:nvPicPr>
        <p:blipFill rotWithShape="1">
          <a:blip r:embed="rId2"/>
          <a:srcRect l="33394" t="25403" r="5659" b="10878"/>
          <a:stretch/>
        </p:blipFill>
        <p:spPr>
          <a:xfrm>
            <a:off x="452387" y="269508"/>
            <a:ext cx="11088303" cy="6520842"/>
          </a:xfrm>
          <a:prstGeom prst="rect">
            <a:avLst/>
          </a:prstGeom>
        </p:spPr>
      </p:pic>
    </p:spTree>
    <p:extLst>
      <p:ext uri="{BB962C8B-B14F-4D97-AF65-F5344CB8AC3E}">
        <p14:creationId xmlns:p14="http://schemas.microsoft.com/office/powerpoint/2010/main" val="2138766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2" name="TextBox 1">
            <a:extLst>
              <a:ext uri="{FF2B5EF4-FFF2-40B4-BE49-F238E27FC236}">
                <a16:creationId xmlns:a16="http://schemas.microsoft.com/office/drawing/2014/main" id="{2EBE7A51-1C63-4C11-916F-B6212CFFD161}"/>
              </a:ext>
            </a:extLst>
          </p:cNvPr>
          <p:cNvSpPr txBox="1"/>
          <p:nvPr/>
        </p:nvSpPr>
        <p:spPr>
          <a:xfrm>
            <a:off x="847024" y="52506"/>
            <a:ext cx="10135402" cy="923330"/>
          </a:xfrm>
          <a:prstGeom prst="rect">
            <a:avLst/>
          </a:prstGeom>
          <a:noFill/>
        </p:spPr>
        <p:txBody>
          <a:bodyPr wrap="square" rtlCol="0">
            <a:spAutoFit/>
          </a:bodyPr>
          <a:lstStyle/>
          <a:p>
            <a:pPr algn="ctr"/>
            <a:r>
              <a:rPr lang="en-US" sz="5400" dirty="0">
                <a:solidFill>
                  <a:schemeClr val="bg1"/>
                </a:solidFill>
              </a:rPr>
              <a:t>The Golden Image</a:t>
            </a:r>
          </a:p>
        </p:txBody>
      </p:sp>
      <p:sp>
        <p:nvSpPr>
          <p:cNvPr id="3" name="TextBox 2">
            <a:extLst>
              <a:ext uri="{FF2B5EF4-FFF2-40B4-BE49-F238E27FC236}">
                <a16:creationId xmlns:a16="http://schemas.microsoft.com/office/drawing/2014/main" id="{F7C3D2CC-0190-41EA-A6B7-3BC2AAABA4D1}"/>
              </a:ext>
            </a:extLst>
          </p:cNvPr>
          <p:cNvSpPr txBox="1"/>
          <p:nvPr/>
        </p:nvSpPr>
        <p:spPr>
          <a:xfrm>
            <a:off x="3118584" y="1997839"/>
            <a:ext cx="6477803" cy="2862322"/>
          </a:xfrm>
          <a:prstGeom prst="rect">
            <a:avLst/>
          </a:prstGeom>
          <a:noFill/>
        </p:spPr>
        <p:txBody>
          <a:bodyPr wrap="square" rtlCol="0">
            <a:spAutoFit/>
          </a:bodyPr>
          <a:lstStyle/>
          <a:p>
            <a:r>
              <a:rPr lang="en-US" dirty="0">
                <a:solidFill>
                  <a:schemeClr val="bg1"/>
                </a:solidFill>
              </a:rPr>
              <a:t>King Nebuchadnezzar had a large golden image or statue made that was approximately 90 feet (27.4 meters) high and 9 feet (2.74 meters) wide.</a:t>
            </a:r>
          </a:p>
          <a:p>
            <a:endParaRPr lang="en-US" dirty="0">
              <a:solidFill>
                <a:schemeClr val="bg1"/>
              </a:solidFill>
            </a:endParaRPr>
          </a:p>
          <a:p>
            <a:r>
              <a:rPr lang="en-US" dirty="0">
                <a:solidFill>
                  <a:schemeClr val="bg1"/>
                </a:solidFill>
              </a:rPr>
              <a:t>The king then gathered leaders from his kingdom for “the dedication of the image”.</a:t>
            </a:r>
          </a:p>
          <a:p>
            <a:endParaRPr lang="en-US" dirty="0">
              <a:solidFill>
                <a:schemeClr val="bg1"/>
              </a:solidFill>
            </a:endParaRPr>
          </a:p>
          <a:p>
            <a:r>
              <a:rPr lang="en-US" dirty="0">
                <a:solidFill>
                  <a:schemeClr val="bg1"/>
                </a:solidFill>
              </a:rPr>
              <a:t>At the dedication, an official messenger announced that when music sounded, everyone was to “fall down and worship the golden image”.</a:t>
            </a:r>
          </a:p>
        </p:txBody>
      </p:sp>
      <p:sp>
        <p:nvSpPr>
          <p:cNvPr id="7" name="TextBox 6">
            <a:extLst>
              <a:ext uri="{FF2B5EF4-FFF2-40B4-BE49-F238E27FC236}">
                <a16:creationId xmlns:a16="http://schemas.microsoft.com/office/drawing/2014/main" id="{5265EB24-8D9C-490B-AA73-4FC9B47022EB}"/>
              </a:ext>
            </a:extLst>
          </p:cNvPr>
          <p:cNvSpPr txBox="1"/>
          <p:nvPr/>
        </p:nvSpPr>
        <p:spPr>
          <a:xfrm>
            <a:off x="0" y="6333423"/>
            <a:ext cx="1386038" cy="369332"/>
          </a:xfrm>
          <a:prstGeom prst="rect">
            <a:avLst/>
          </a:prstGeom>
          <a:noFill/>
        </p:spPr>
        <p:txBody>
          <a:bodyPr wrap="square" rtlCol="0">
            <a:spAutoFit/>
          </a:bodyPr>
          <a:lstStyle/>
          <a:p>
            <a:r>
              <a:rPr lang="en-US" dirty="0">
                <a:solidFill>
                  <a:schemeClr val="bg1"/>
                </a:solidFill>
              </a:rPr>
              <a:t>Daniel 3:1-5</a:t>
            </a:r>
          </a:p>
        </p:txBody>
      </p:sp>
      <p:grpSp>
        <p:nvGrpSpPr>
          <p:cNvPr id="8" name="Group 7">
            <a:extLst>
              <a:ext uri="{FF2B5EF4-FFF2-40B4-BE49-F238E27FC236}">
                <a16:creationId xmlns:a16="http://schemas.microsoft.com/office/drawing/2014/main" id="{2CC6C0FB-9028-4A86-9A81-B3D132FEC0C6}"/>
              </a:ext>
            </a:extLst>
          </p:cNvPr>
          <p:cNvGrpSpPr/>
          <p:nvPr/>
        </p:nvGrpSpPr>
        <p:grpSpPr>
          <a:xfrm>
            <a:off x="9520187" y="1136331"/>
            <a:ext cx="2133600" cy="4525866"/>
            <a:chOff x="838200" y="630429"/>
            <a:chExt cx="2133600" cy="4525866"/>
          </a:xfrm>
        </p:grpSpPr>
        <p:sp>
          <p:nvSpPr>
            <p:cNvPr id="9" name="Oval 8">
              <a:extLst>
                <a:ext uri="{FF2B5EF4-FFF2-40B4-BE49-F238E27FC236}">
                  <a16:creationId xmlns:a16="http://schemas.microsoft.com/office/drawing/2014/main" id="{EFEFC5F3-206F-4D83-AA06-A20E08E7B495}"/>
                </a:ext>
              </a:extLst>
            </p:cNvPr>
            <p:cNvSpPr/>
            <p:nvPr/>
          </p:nvSpPr>
          <p:spPr>
            <a:xfrm>
              <a:off x="1116757" y="2799240"/>
              <a:ext cx="342153" cy="1661816"/>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C39192-DAE2-4156-AEF7-075BC0E0B4AD}"/>
                </a:ext>
              </a:extLst>
            </p:cNvPr>
            <p:cNvSpPr/>
            <p:nvPr/>
          </p:nvSpPr>
          <p:spPr>
            <a:xfrm>
              <a:off x="2270966" y="2831799"/>
              <a:ext cx="342153" cy="1661816"/>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F3A4ED1-3582-41EA-90DB-B06452E71F40}"/>
                </a:ext>
              </a:extLst>
            </p:cNvPr>
            <p:cNvSpPr/>
            <p:nvPr/>
          </p:nvSpPr>
          <p:spPr>
            <a:xfrm rot="19336703">
              <a:off x="1842735" y="4649075"/>
              <a:ext cx="367862" cy="507220"/>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D54829-3360-4200-B142-9EA9EA0AC370}"/>
                </a:ext>
              </a:extLst>
            </p:cNvPr>
            <p:cNvSpPr/>
            <p:nvPr/>
          </p:nvSpPr>
          <p:spPr>
            <a:xfrm rot="2192056">
              <a:off x="1407605" y="4621553"/>
              <a:ext cx="367862" cy="505234"/>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EA9A6B5-BA71-4738-B7A0-9CBC32BD8E5B}"/>
                </a:ext>
              </a:extLst>
            </p:cNvPr>
            <p:cNvSpPr/>
            <p:nvPr/>
          </p:nvSpPr>
          <p:spPr>
            <a:xfrm>
              <a:off x="1353207" y="2548320"/>
              <a:ext cx="1177159" cy="2292208"/>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6A28C3-7F3E-486A-9690-DB51A5EFE280}"/>
                </a:ext>
              </a:extLst>
            </p:cNvPr>
            <p:cNvSpPr/>
            <p:nvPr/>
          </p:nvSpPr>
          <p:spPr>
            <a:xfrm>
              <a:off x="2603938" y="3155081"/>
              <a:ext cx="367862" cy="4045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10031C0-A0AF-4F2C-A5EC-170838F86479}"/>
                </a:ext>
              </a:extLst>
            </p:cNvPr>
            <p:cNvSpPr/>
            <p:nvPr/>
          </p:nvSpPr>
          <p:spPr>
            <a:xfrm>
              <a:off x="838200" y="3087663"/>
              <a:ext cx="367862" cy="4045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8633AE4-7587-4C2B-B5BF-68D97BD93DB9}"/>
                </a:ext>
              </a:extLst>
            </p:cNvPr>
            <p:cNvSpPr/>
            <p:nvPr/>
          </p:nvSpPr>
          <p:spPr>
            <a:xfrm rot="19984891">
              <a:off x="2236618" y="2187469"/>
              <a:ext cx="515007" cy="1231568"/>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0330BA1-8F20-4867-8BC3-186E60F4B576}"/>
                </a:ext>
              </a:extLst>
            </p:cNvPr>
            <p:cNvSpPr/>
            <p:nvPr/>
          </p:nvSpPr>
          <p:spPr>
            <a:xfrm rot="2090544">
              <a:off x="1099794" y="2232290"/>
              <a:ext cx="515007" cy="1166870"/>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E38DA027-EDEA-4948-B0A5-05BAF3654F78}"/>
                </a:ext>
              </a:extLst>
            </p:cNvPr>
            <p:cNvSpPr/>
            <p:nvPr/>
          </p:nvSpPr>
          <p:spPr>
            <a:xfrm>
              <a:off x="1353207" y="2278649"/>
              <a:ext cx="1177159" cy="2292208"/>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43BD1649-E9B3-4DDF-B8A7-E178DEF70867}"/>
                </a:ext>
              </a:extLst>
            </p:cNvPr>
            <p:cNvSpPr/>
            <p:nvPr/>
          </p:nvSpPr>
          <p:spPr>
            <a:xfrm rot="16854792">
              <a:off x="721271" y="1487889"/>
              <a:ext cx="1482516" cy="624458"/>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F3415570-E368-4E24-BC85-E763B5E953ED}"/>
                </a:ext>
              </a:extLst>
            </p:cNvPr>
            <p:cNvSpPr/>
            <p:nvPr/>
          </p:nvSpPr>
          <p:spPr>
            <a:xfrm rot="15902291">
              <a:off x="1810033" y="1505630"/>
              <a:ext cx="1461447" cy="624458"/>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617915F-F571-4DE6-BFF1-9208F7B5A1EA}"/>
                </a:ext>
              </a:extLst>
            </p:cNvPr>
            <p:cNvSpPr/>
            <p:nvPr/>
          </p:nvSpPr>
          <p:spPr>
            <a:xfrm rot="10800000">
              <a:off x="1721069" y="2346066"/>
              <a:ext cx="441434" cy="269672"/>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83148396-9230-4FB6-BD43-E3AF61F06FA2}"/>
                </a:ext>
              </a:extLst>
            </p:cNvPr>
            <p:cNvSpPr/>
            <p:nvPr/>
          </p:nvSpPr>
          <p:spPr>
            <a:xfrm rot="657615">
              <a:off x="1170342" y="2306985"/>
              <a:ext cx="588579" cy="2514761"/>
            </a:xfrm>
            <a:prstGeom prst="trapezoid">
              <a:avLst>
                <a:gd name="adj" fmla="val 3088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7F7B142F-0008-40A1-9F65-540B67921ECD}"/>
                </a:ext>
              </a:extLst>
            </p:cNvPr>
            <p:cNvSpPr/>
            <p:nvPr/>
          </p:nvSpPr>
          <p:spPr>
            <a:xfrm rot="21232594">
              <a:off x="2014814" y="2300145"/>
              <a:ext cx="588579" cy="2547592"/>
            </a:xfrm>
            <a:prstGeom prst="trapezoid">
              <a:avLst>
                <a:gd name="adj" fmla="val 3088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ED4C26F-7B53-4B51-88D8-5EB306A8F613}"/>
                </a:ext>
              </a:extLst>
            </p:cNvPr>
            <p:cNvSpPr/>
            <p:nvPr/>
          </p:nvSpPr>
          <p:spPr>
            <a:xfrm>
              <a:off x="1426779" y="1267380"/>
              <a:ext cx="1030014" cy="11461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5">
              <a:extLst>
                <a:ext uri="{FF2B5EF4-FFF2-40B4-BE49-F238E27FC236}">
                  <a16:creationId xmlns:a16="http://schemas.microsoft.com/office/drawing/2014/main" id="{4E2E8B38-D776-4E21-9274-497B8CD279FF}"/>
                </a:ext>
              </a:extLst>
            </p:cNvPr>
            <p:cNvGrpSpPr/>
            <p:nvPr/>
          </p:nvGrpSpPr>
          <p:grpSpPr>
            <a:xfrm rot="21175658">
              <a:off x="2171104" y="4544211"/>
              <a:ext cx="486438" cy="269672"/>
              <a:chOff x="5638800" y="4267200"/>
              <a:chExt cx="2590800" cy="838200"/>
            </a:xfrm>
          </p:grpSpPr>
          <p:sp>
            <p:nvSpPr>
              <p:cNvPr id="111" name="Left-Right-Up Arrow 21">
                <a:extLst>
                  <a:ext uri="{FF2B5EF4-FFF2-40B4-BE49-F238E27FC236}">
                    <a16:creationId xmlns:a16="http://schemas.microsoft.com/office/drawing/2014/main" id="{7527D393-13CA-46B7-8B44-6B35556E2F41}"/>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Left-Right-Up Arrow 22">
                <a:extLst>
                  <a:ext uri="{FF2B5EF4-FFF2-40B4-BE49-F238E27FC236}">
                    <a16:creationId xmlns:a16="http://schemas.microsoft.com/office/drawing/2014/main" id="{9C01F6F5-02FE-455B-AE1C-C0A74D8CFF1B}"/>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Left-Right-Up Arrow 23">
                <a:extLst>
                  <a:ext uri="{FF2B5EF4-FFF2-40B4-BE49-F238E27FC236}">
                    <a16:creationId xmlns:a16="http://schemas.microsoft.com/office/drawing/2014/main" id="{08DA891B-87EF-449D-8585-C2D21D575760}"/>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Left-Right-Up Arrow 24">
                <a:extLst>
                  <a:ext uri="{FF2B5EF4-FFF2-40B4-BE49-F238E27FC236}">
                    <a16:creationId xmlns:a16="http://schemas.microsoft.com/office/drawing/2014/main" id="{BCCB44EB-D645-4C1C-A847-C5E447451535}"/>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6">
              <a:extLst>
                <a:ext uri="{FF2B5EF4-FFF2-40B4-BE49-F238E27FC236}">
                  <a16:creationId xmlns:a16="http://schemas.microsoft.com/office/drawing/2014/main" id="{5F1563C0-C4BA-4ABC-B31B-5FE924E68CD3}"/>
                </a:ext>
              </a:extLst>
            </p:cNvPr>
            <p:cNvGrpSpPr/>
            <p:nvPr/>
          </p:nvGrpSpPr>
          <p:grpSpPr>
            <a:xfrm rot="718744">
              <a:off x="974193" y="4509440"/>
              <a:ext cx="525471" cy="269672"/>
              <a:chOff x="5638800" y="4267200"/>
              <a:chExt cx="2590800" cy="838200"/>
            </a:xfrm>
          </p:grpSpPr>
          <p:sp>
            <p:nvSpPr>
              <p:cNvPr id="107" name="Left-Right-Up Arrow 27">
                <a:extLst>
                  <a:ext uri="{FF2B5EF4-FFF2-40B4-BE49-F238E27FC236}">
                    <a16:creationId xmlns:a16="http://schemas.microsoft.com/office/drawing/2014/main" id="{CDBC5A5E-4EED-4C26-AD4F-4853490D0E54}"/>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Left-Right-Up Arrow 28">
                <a:extLst>
                  <a:ext uri="{FF2B5EF4-FFF2-40B4-BE49-F238E27FC236}">
                    <a16:creationId xmlns:a16="http://schemas.microsoft.com/office/drawing/2014/main" id="{E6CEF3D7-E34F-4F22-9DC0-C0E2B05E6214}"/>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Left-Right-Up Arrow 54">
                <a:extLst>
                  <a:ext uri="{FF2B5EF4-FFF2-40B4-BE49-F238E27FC236}">
                    <a16:creationId xmlns:a16="http://schemas.microsoft.com/office/drawing/2014/main" id="{1B680717-3E69-4B35-B24D-D5E6460CADBA}"/>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Left-Right-Up Arrow 55">
                <a:extLst>
                  <a:ext uri="{FF2B5EF4-FFF2-40B4-BE49-F238E27FC236}">
                    <a16:creationId xmlns:a16="http://schemas.microsoft.com/office/drawing/2014/main" id="{E86A2A2D-D199-4811-BA69-38172FC3B89A}"/>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loud 26">
              <a:extLst>
                <a:ext uri="{FF2B5EF4-FFF2-40B4-BE49-F238E27FC236}">
                  <a16:creationId xmlns:a16="http://schemas.microsoft.com/office/drawing/2014/main" id="{9A512DC0-2449-4242-B63D-13E18F10A23F}"/>
                </a:ext>
              </a:extLst>
            </p:cNvPr>
            <p:cNvSpPr/>
            <p:nvPr/>
          </p:nvSpPr>
          <p:spPr>
            <a:xfrm>
              <a:off x="1239815" y="914400"/>
              <a:ext cx="1324303" cy="682374"/>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42">
              <a:extLst>
                <a:ext uri="{FF2B5EF4-FFF2-40B4-BE49-F238E27FC236}">
                  <a16:creationId xmlns:a16="http://schemas.microsoft.com/office/drawing/2014/main" id="{0156125B-1050-4A9F-A7E3-6C6015F9CB53}"/>
                </a:ext>
              </a:extLst>
            </p:cNvPr>
            <p:cNvGrpSpPr/>
            <p:nvPr/>
          </p:nvGrpSpPr>
          <p:grpSpPr>
            <a:xfrm rot="2071358">
              <a:off x="1431647" y="2435890"/>
              <a:ext cx="356576" cy="124330"/>
              <a:chOff x="6286413" y="968958"/>
              <a:chExt cx="2408834" cy="2185901"/>
            </a:xfrm>
            <a:solidFill>
              <a:srgbClr val="FFC000"/>
            </a:solidFill>
          </p:grpSpPr>
          <p:grpSp>
            <p:nvGrpSpPr>
              <p:cNvPr id="99" name="Group 37">
                <a:extLst>
                  <a:ext uri="{FF2B5EF4-FFF2-40B4-BE49-F238E27FC236}">
                    <a16:creationId xmlns:a16="http://schemas.microsoft.com/office/drawing/2014/main" id="{6E42BA8F-5A06-44B0-9BF5-F47950458880}"/>
                  </a:ext>
                </a:extLst>
              </p:cNvPr>
              <p:cNvGrpSpPr/>
              <p:nvPr/>
            </p:nvGrpSpPr>
            <p:grpSpPr>
              <a:xfrm>
                <a:off x="6286413" y="968958"/>
                <a:ext cx="1151447" cy="2164259"/>
                <a:chOff x="6286413" y="968958"/>
                <a:chExt cx="1151447" cy="2164259"/>
              </a:xfrm>
              <a:grpFill/>
            </p:grpSpPr>
            <p:sp>
              <p:nvSpPr>
                <p:cNvPr id="104" name="Donut 47">
                  <a:extLst>
                    <a:ext uri="{FF2B5EF4-FFF2-40B4-BE49-F238E27FC236}">
                      <a16:creationId xmlns:a16="http://schemas.microsoft.com/office/drawing/2014/main" id="{63264DB9-8D8A-45B7-8E68-954D761BDF08}"/>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onut 48">
                  <a:extLst>
                    <a:ext uri="{FF2B5EF4-FFF2-40B4-BE49-F238E27FC236}">
                      <a16:creationId xmlns:a16="http://schemas.microsoft.com/office/drawing/2014/main" id="{67690C4C-3350-4948-AC2D-3A93651114FC}"/>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Donut 49">
                  <a:extLst>
                    <a:ext uri="{FF2B5EF4-FFF2-40B4-BE49-F238E27FC236}">
                      <a16:creationId xmlns:a16="http://schemas.microsoft.com/office/drawing/2014/main" id="{3A7B0458-1346-4AB6-A079-CAFD247E9F27}"/>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0" name="Group 38">
                <a:extLst>
                  <a:ext uri="{FF2B5EF4-FFF2-40B4-BE49-F238E27FC236}">
                    <a16:creationId xmlns:a16="http://schemas.microsoft.com/office/drawing/2014/main" id="{94042D17-A640-4CDD-BA12-4E2E78EFC17D}"/>
                  </a:ext>
                </a:extLst>
              </p:cNvPr>
              <p:cNvGrpSpPr/>
              <p:nvPr/>
            </p:nvGrpSpPr>
            <p:grpSpPr>
              <a:xfrm flipH="1">
                <a:off x="7543800" y="990600"/>
                <a:ext cx="1151447" cy="2164259"/>
                <a:chOff x="6286413" y="968958"/>
                <a:chExt cx="1151447" cy="2164259"/>
              </a:xfrm>
              <a:grpFill/>
            </p:grpSpPr>
            <p:sp>
              <p:nvSpPr>
                <p:cNvPr id="101" name="Donut 44">
                  <a:extLst>
                    <a:ext uri="{FF2B5EF4-FFF2-40B4-BE49-F238E27FC236}">
                      <a16:creationId xmlns:a16="http://schemas.microsoft.com/office/drawing/2014/main" id="{9984533E-0472-4824-B059-E21C5BBE6E33}"/>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45">
                  <a:extLst>
                    <a:ext uri="{FF2B5EF4-FFF2-40B4-BE49-F238E27FC236}">
                      <a16:creationId xmlns:a16="http://schemas.microsoft.com/office/drawing/2014/main" id="{1F8BED8C-DE6E-440D-B711-944D3CC5A6BE}"/>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46">
                  <a:extLst>
                    <a:ext uri="{FF2B5EF4-FFF2-40B4-BE49-F238E27FC236}">
                      <a16:creationId xmlns:a16="http://schemas.microsoft.com/office/drawing/2014/main" id="{5EF26626-8C9F-4C83-961C-43F9A7FD7EBB}"/>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9" name="Group 28">
              <a:extLst>
                <a:ext uri="{FF2B5EF4-FFF2-40B4-BE49-F238E27FC236}">
                  <a16:creationId xmlns:a16="http://schemas.microsoft.com/office/drawing/2014/main" id="{E6E9B752-7437-48C2-8698-E19E7C94BAA4}"/>
                </a:ext>
              </a:extLst>
            </p:cNvPr>
            <p:cNvGrpSpPr/>
            <p:nvPr/>
          </p:nvGrpSpPr>
          <p:grpSpPr>
            <a:xfrm>
              <a:off x="1449801" y="2871483"/>
              <a:ext cx="929288" cy="292032"/>
              <a:chOff x="1449801" y="2871483"/>
              <a:chExt cx="929288" cy="292032"/>
            </a:xfrm>
          </p:grpSpPr>
          <p:sp>
            <p:nvSpPr>
              <p:cNvPr id="92" name="Moon 91">
                <a:extLst>
                  <a:ext uri="{FF2B5EF4-FFF2-40B4-BE49-F238E27FC236}">
                    <a16:creationId xmlns:a16="http://schemas.microsoft.com/office/drawing/2014/main" id="{54FC1E0E-EF86-4FC3-8E9F-45A4F6F100AA}"/>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B36DBAFE-63C2-4398-9150-73A52910EAA7}"/>
                  </a:ext>
                </a:extLst>
              </p:cNvPr>
              <p:cNvGrpSpPr/>
              <p:nvPr/>
            </p:nvGrpSpPr>
            <p:grpSpPr>
              <a:xfrm>
                <a:off x="2091847" y="2871483"/>
                <a:ext cx="287242" cy="281886"/>
                <a:chOff x="4931460" y="2665388"/>
                <a:chExt cx="371689" cy="319843"/>
              </a:xfrm>
            </p:grpSpPr>
            <p:sp>
              <p:nvSpPr>
                <p:cNvPr id="97" name="Hexagon 96">
                  <a:extLst>
                    <a:ext uri="{FF2B5EF4-FFF2-40B4-BE49-F238E27FC236}">
                      <a16:creationId xmlns:a16="http://schemas.microsoft.com/office/drawing/2014/main" id="{D035D62F-77FB-47DF-B2C2-7E3DD4A5DBDA}"/>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8" name="Hexagon 97">
                  <a:extLst>
                    <a:ext uri="{FF2B5EF4-FFF2-40B4-BE49-F238E27FC236}">
                      <a16:creationId xmlns:a16="http://schemas.microsoft.com/office/drawing/2014/main" id="{6F4B1826-F824-4446-9F62-472A4F780E14}"/>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94" name="Group 93">
                <a:extLst>
                  <a:ext uri="{FF2B5EF4-FFF2-40B4-BE49-F238E27FC236}">
                    <a16:creationId xmlns:a16="http://schemas.microsoft.com/office/drawing/2014/main" id="{7D991DC9-1EDA-4D5E-93BA-C09339B97CDB}"/>
                  </a:ext>
                </a:extLst>
              </p:cNvPr>
              <p:cNvGrpSpPr/>
              <p:nvPr/>
            </p:nvGrpSpPr>
            <p:grpSpPr>
              <a:xfrm>
                <a:off x="1449801" y="2881629"/>
                <a:ext cx="287242" cy="281886"/>
                <a:chOff x="4931460" y="2665388"/>
                <a:chExt cx="371689" cy="319843"/>
              </a:xfrm>
            </p:grpSpPr>
            <p:sp>
              <p:nvSpPr>
                <p:cNvPr id="95" name="Hexagon 94">
                  <a:extLst>
                    <a:ext uri="{FF2B5EF4-FFF2-40B4-BE49-F238E27FC236}">
                      <a16:creationId xmlns:a16="http://schemas.microsoft.com/office/drawing/2014/main" id="{BE0A771C-C75E-451C-BC56-A55BE2D73CEF}"/>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6" name="Hexagon 95">
                  <a:extLst>
                    <a:ext uri="{FF2B5EF4-FFF2-40B4-BE49-F238E27FC236}">
                      <a16:creationId xmlns:a16="http://schemas.microsoft.com/office/drawing/2014/main" id="{7B9821AF-FFDF-4342-BE4B-09E52CC386BA}"/>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30" name="Cloud 29">
              <a:extLst>
                <a:ext uri="{FF2B5EF4-FFF2-40B4-BE49-F238E27FC236}">
                  <a16:creationId xmlns:a16="http://schemas.microsoft.com/office/drawing/2014/main" id="{C0519734-6804-4D72-9AAE-5EDA71AC482C}"/>
                </a:ext>
              </a:extLst>
            </p:cNvPr>
            <p:cNvSpPr/>
            <p:nvPr/>
          </p:nvSpPr>
          <p:spPr>
            <a:xfrm>
              <a:off x="1571932" y="2023569"/>
              <a:ext cx="707622" cy="471925"/>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A2CEAD5-6FB3-4A1B-BF6B-F0E04DD68FAC}"/>
                </a:ext>
              </a:extLst>
            </p:cNvPr>
            <p:cNvSpPr/>
            <p:nvPr/>
          </p:nvSpPr>
          <p:spPr>
            <a:xfrm>
              <a:off x="1793215" y="2097300"/>
              <a:ext cx="231956" cy="1766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2">
              <a:extLst>
                <a:ext uri="{FF2B5EF4-FFF2-40B4-BE49-F238E27FC236}">
                  <a16:creationId xmlns:a16="http://schemas.microsoft.com/office/drawing/2014/main" id="{C245E545-1D67-4D76-BE74-F598A381AE0D}"/>
                </a:ext>
              </a:extLst>
            </p:cNvPr>
            <p:cNvGrpSpPr/>
            <p:nvPr/>
          </p:nvGrpSpPr>
          <p:grpSpPr>
            <a:xfrm rot="19477773">
              <a:off x="2117439" y="2388263"/>
              <a:ext cx="356576" cy="124330"/>
              <a:chOff x="6286413" y="968958"/>
              <a:chExt cx="2408834" cy="2185901"/>
            </a:xfrm>
            <a:solidFill>
              <a:srgbClr val="FFC000"/>
            </a:solidFill>
          </p:grpSpPr>
          <p:grpSp>
            <p:nvGrpSpPr>
              <p:cNvPr id="84" name="Group 37">
                <a:extLst>
                  <a:ext uri="{FF2B5EF4-FFF2-40B4-BE49-F238E27FC236}">
                    <a16:creationId xmlns:a16="http://schemas.microsoft.com/office/drawing/2014/main" id="{C1F0B93F-9128-4B30-8304-4577C93F8CB8}"/>
                  </a:ext>
                </a:extLst>
              </p:cNvPr>
              <p:cNvGrpSpPr/>
              <p:nvPr/>
            </p:nvGrpSpPr>
            <p:grpSpPr>
              <a:xfrm>
                <a:off x="6286413" y="968958"/>
                <a:ext cx="1151447" cy="2164259"/>
                <a:chOff x="6286413" y="968958"/>
                <a:chExt cx="1151447" cy="2164259"/>
              </a:xfrm>
              <a:grpFill/>
            </p:grpSpPr>
            <p:sp>
              <p:nvSpPr>
                <p:cNvPr id="89" name="Donut 37">
                  <a:extLst>
                    <a:ext uri="{FF2B5EF4-FFF2-40B4-BE49-F238E27FC236}">
                      <a16:creationId xmlns:a16="http://schemas.microsoft.com/office/drawing/2014/main" id="{8BA6FD2F-3541-46DE-B8CD-DB0DFAAF5D6E}"/>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8">
                  <a:extLst>
                    <a:ext uri="{FF2B5EF4-FFF2-40B4-BE49-F238E27FC236}">
                      <a16:creationId xmlns:a16="http://schemas.microsoft.com/office/drawing/2014/main" id="{2BE22FC9-C4CC-4864-B89B-F3A86E34459B}"/>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39">
                  <a:extLst>
                    <a:ext uri="{FF2B5EF4-FFF2-40B4-BE49-F238E27FC236}">
                      <a16:creationId xmlns:a16="http://schemas.microsoft.com/office/drawing/2014/main" id="{B6B912F8-CD9B-499B-BB73-3DECCEC12038}"/>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5" name="Group 38">
                <a:extLst>
                  <a:ext uri="{FF2B5EF4-FFF2-40B4-BE49-F238E27FC236}">
                    <a16:creationId xmlns:a16="http://schemas.microsoft.com/office/drawing/2014/main" id="{DF8017AA-6ECB-413D-99F3-90ABC4D9E3F1}"/>
                  </a:ext>
                </a:extLst>
              </p:cNvPr>
              <p:cNvGrpSpPr/>
              <p:nvPr/>
            </p:nvGrpSpPr>
            <p:grpSpPr>
              <a:xfrm flipH="1">
                <a:off x="7543800" y="990600"/>
                <a:ext cx="1151447" cy="2164259"/>
                <a:chOff x="6286413" y="968958"/>
                <a:chExt cx="1151447" cy="2164259"/>
              </a:xfrm>
              <a:grpFill/>
            </p:grpSpPr>
            <p:sp>
              <p:nvSpPr>
                <p:cNvPr id="86" name="Donut 34">
                  <a:extLst>
                    <a:ext uri="{FF2B5EF4-FFF2-40B4-BE49-F238E27FC236}">
                      <a16:creationId xmlns:a16="http://schemas.microsoft.com/office/drawing/2014/main" id="{1E620132-46E9-46C7-BBAC-BA07F24B7DD9}"/>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35">
                  <a:extLst>
                    <a:ext uri="{FF2B5EF4-FFF2-40B4-BE49-F238E27FC236}">
                      <a16:creationId xmlns:a16="http://schemas.microsoft.com/office/drawing/2014/main" id="{8E123032-0CEA-4897-ACAD-B3A8BA6AE19C}"/>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36">
                  <a:extLst>
                    <a:ext uri="{FF2B5EF4-FFF2-40B4-BE49-F238E27FC236}">
                      <a16:creationId xmlns:a16="http://schemas.microsoft.com/office/drawing/2014/main" id="{DCE1E8B9-A97E-40C2-A154-BDDCC0B9A8FC}"/>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3" name="Oval 32">
              <a:extLst>
                <a:ext uri="{FF2B5EF4-FFF2-40B4-BE49-F238E27FC236}">
                  <a16:creationId xmlns:a16="http://schemas.microsoft.com/office/drawing/2014/main" id="{D06DCD93-B91B-434E-B9D7-9E98EBA79F70}"/>
                </a:ext>
              </a:extLst>
            </p:cNvPr>
            <p:cNvSpPr/>
            <p:nvPr/>
          </p:nvSpPr>
          <p:spPr>
            <a:xfrm>
              <a:off x="1236213" y="1184007"/>
              <a:ext cx="342153" cy="354418"/>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F97CD2-FF5D-4318-9EE7-034E5638E437}"/>
                </a:ext>
              </a:extLst>
            </p:cNvPr>
            <p:cNvSpPr/>
            <p:nvPr/>
          </p:nvSpPr>
          <p:spPr>
            <a:xfrm>
              <a:off x="2294514" y="1126554"/>
              <a:ext cx="342153" cy="354418"/>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42">
              <a:extLst>
                <a:ext uri="{FF2B5EF4-FFF2-40B4-BE49-F238E27FC236}">
                  <a16:creationId xmlns:a16="http://schemas.microsoft.com/office/drawing/2014/main" id="{DDFD5B4E-4C97-4BFC-BF29-C61F506B05D3}"/>
                </a:ext>
              </a:extLst>
            </p:cNvPr>
            <p:cNvGrpSpPr/>
            <p:nvPr/>
          </p:nvGrpSpPr>
          <p:grpSpPr>
            <a:xfrm rot="2071358">
              <a:off x="1685119" y="2629183"/>
              <a:ext cx="356576" cy="124330"/>
              <a:chOff x="6286413" y="968958"/>
              <a:chExt cx="2408834" cy="2185901"/>
            </a:xfrm>
            <a:solidFill>
              <a:srgbClr val="FFC000"/>
            </a:solidFill>
          </p:grpSpPr>
          <p:grpSp>
            <p:nvGrpSpPr>
              <p:cNvPr id="76" name="Group 37">
                <a:extLst>
                  <a:ext uri="{FF2B5EF4-FFF2-40B4-BE49-F238E27FC236}">
                    <a16:creationId xmlns:a16="http://schemas.microsoft.com/office/drawing/2014/main" id="{039E1661-214D-48C8-9964-F8744DB2959D}"/>
                  </a:ext>
                </a:extLst>
              </p:cNvPr>
              <p:cNvGrpSpPr/>
              <p:nvPr/>
            </p:nvGrpSpPr>
            <p:grpSpPr>
              <a:xfrm>
                <a:off x="6286413" y="968958"/>
                <a:ext cx="1151447" cy="2164259"/>
                <a:chOff x="6286413" y="968958"/>
                <a:chExt cx="1151447" cy="2164259"/>
              </a:xfrm>
              <a:grpFill/>
            </p:grpSpPr>
            <p:sp>
              <p:nvSpPr>
                <p:cNvPr id="81" name="Donut 67">
                  <a:extLst>
                    <a:ext uri="{FF2B5EF4-FFF2-40B4-BE49-F238E27FC236}">
                      <a16:creationId xmlns:a16="http://schemas.microsoft.com/office/drawing/2014/main" id="{2748D52F-B87D-4EC9-97A0-92DB54CE277B}"/>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68">
                  <a:extLst>
                    <a:ext uri="{FF2B5EF4-FFF2-40B4-BE49-F238E27FC236}">
                      <a16:creationId xmlns:a16="http://schemas.microsoft.com/office/drawing/2014/main" id="{0B468AE3-7559-4CBF-BDBF-D5EC8584D00A}"/>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onut 69">
                  <a:extLst>
                    <a:ext uri="{FF2B5EF4-FFF2-40B4-BE49-F238E27FC236}">
                      <a16:creationId xmlns:a16="http://schemas.microsoft.com/office/drawing/2014/main" id="{98155CA5-DCEB-4178-B295-FFE45974BA76}"/>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7" name="Group 38">
                <a:extLst>
                  <a:ext uri="{FF2B5EF4-FFF2-40B4-BE49-F238E27FC236}">
                    <a16:creationId xmlns:a16="http://schemas.microsoft.com/office/drawing/2014/main" id="{0E974515-8E08-456E-9871-4A368BF36358}"/>
                  </a:ext>
                </a:extLst>
              </p:cNvPr>
              <p:cNvGrpSpPr/>
              <p:nvPr/>
            </p:nvGrpSpPr>
            <p:grpSpPr>
              <a:xfrm flipH="1">
                <a:off x="7543800" y="990600"/>
                <a:ext cx="1151447" cy="2164259"/>
                <a:chOff x="6286413" y="968958"/>
                <a:chExt cx="1151447" cy="2164259"/>
              </a:xfrm>
              <a:grpFill/>
            </p:grpSpPr>
            <p:sp>
              <p:nvSpPr>
                <p:cNvPr id="78" name="Donut 64">
                  <a:extLst>
                    <a:ext uri="{FF2B5EF4-FFF2-40B4-BE49-F238E27FC236}">
                      <a16:creationId xmlns:a16="http://schemas.microsoft.com/office/drawing/2014/main" id="{8A1FDD07-AADE-4FCE-997D-4FF1103A7907}"/>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65">
                  <a:extLst>
                    <a:ext uri="{FF2B5EF4-FFF2-40B4-BE49-F238E27FC236}">
                      <a16:creationId xmlns:a16="http://schemas.microsoft.com/office/drawing/2014/main" id="{8E82B343-1663-4D9C-A034-F6889DA8B4DD}"/>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66">
                  <a:extLst>
                    <a:ext uri="{FF2B5EF4-FFF2-40B4-BE49-F238E27FC236}">
                      <a16:creationId xmlns:a16="http://schemas.microsoft.com/office/drawing/2014/main" id="{AE061548-9BBD-42FC-B257-28611D8DF9C0}"/>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6" name="Group 42">
              <a:extLst>
                <a:ext uri="{FF2B5EF4-FFF2-40B4-BE49-F238E27FC236}">
                  <a16:creationId xmlns:a16="http://schemas.microsoft.com/office/drawing/2014/main" id="{9C624A5A-26FB-49C5-9D32-E311D71829A7}"/>
                </a:ext>
              </a:extLst>
            </p:cNvPr>
            <p:cNvGrpSpPr/>
            <p:nvPr/>
          </p:nvGrpSpPr>
          <p:grpSpPr>
            <a:xfrm rot="18831304">
              <a:off x="1888908" y="2595774"/>
              <a:ext cx="356576" cy="124330"/>
              <a:chOff x="6286413" y="968958"/>
              <a:chExt cx="2408834" cy="2185901"/>
            </a:xfrm>
            <a:solidFill>
              <a:srgbClr val="FFC000"/>
            </a:solidFill>
          </p:grpSpPr>
          <p:grpSp>
            <p:nvGrpSpPr>
              <p:cNvPr id="68" name="Group 37">
                <a:extLst>
                  <a:ext uri="{FF2B5EF4-FFF2-40B4-BE49-F238E27FC236}">
                    <a16:creationId xmlns:a16="http://schemas.microsoft.com/office/drawing/2014/main" id="{2CE7EE90-5849-49D0-8814-2BAB5A985E3E}"/>
                  </a:ext>
                </a:extLst>
              </p:cNvPr>
              <p:cNvGrpSpPr/>
              <p:nvPr/>
            </p:nvGrpSpPr>
            <p:grpSpPr>
              <a:xfrm>
                <a:off x="6286413" y="968958"/>
                <a:ext cx="1151447" cy="2164259"/>
                <a:chOff x="6286413" y="968958"/>
                <a:chExt cx="1151447" cy="2164259"/>
              </a:xfrm>
              <a:grpFill/>
            </p:grpSpPr>
            <p:sp>
              <p:nvSpPr>
                <p:cNvPr id="73" name="Donut 76">
                  <a:extLst>
                    <a:ext uri="{FF2B5EF4-FFF2-40B4-BE49-F238E27FC236}">
                      <a16:creationId xmlns:a16="http://schemas.microsoft.com/office/drawing/2014/main" id="{A59292A8-0C31-4384-931F-21B64B41F0CD}"/>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7">
                  <a:extLst>
                    <a:ext uri="{FF2B5EF4-FFF2-40B4-BE49-F238E27FC236}">
                      <a16:creationId xmlns:a16="http://schemas.microsoft.com/office/drawing/2014/main" id="{DE756ED7-81A1-4F0F-88A7-9C0867B2F5AD}"/>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78">
                  <a:extLst>
                    <a:ext uri="{FF2B5EF4-FFF2-40B4-BE49-F238E27FC236}">
                      <a16:creationId xmlns:a16="http://schemas.microsoft.com/office/drawing/2014/main" id="{419D5176-79E0-4A88-A221-C3367DF0EB04}"/>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38">
                <a:extLst>
                  <a:ext uri="{FF2B5EF4-FFF2-40B4-BE49-F238E27FC236}">
                    <a16:creationId xmlns:a16="http://schemas.microsoft.com/office/drawing/2014/main" id="{D0B25510-2229-4965-A45E-2054553CA634}"/>
                  </a:ext>
                </a:extLst>
              </p:cNvPr>
              <p:cNvGrpSpPr/>
              <p:nvPr/>
            </p:nvGrpSpPr>
            <p:grpSpPr>
              <a:xfrm flipH="1">
                <a:off x="7543800" y="990600"/>
                <a:ext cx="1151447" cy="2164259"/>
                <a:chOff x="6286413" y="968958"/>
                <a:chExt cx="1151447" cy="2164259"/>
              </a:xfrm>
              <a:grpFill/>
            </p:grpSpPr>
            <p:sp>
              <p:nvSpPr>
                <p:cNvPr id="70" name="Donut 73">
                  <a:extLst>
                    <a:ext uri="{FF2B5EF4-FFF2-40B4-BE49-F238E27FC236}">
                      <a16:creationId xmlns:a16="http://schemas.microsoft.com/office/drawing/2014/main" id="{AD4613F0-6484-4731-A442-67CEC9BB69FF}"/>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74">
                  <a:extLst>
                    <a:ext uri="{FF2B5EF4-FFF2-40B4-BE49-F238E27FC236}">
                      <a16:creationId xmlns:a16="http://schemas.microsoft.com/office/drawing/2014/main" id="{B4F553EB-D486-463A-A17A-8B7112BF39F6}"/>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5">
                  <a:extLst>
                    <a:ext uri="{FF2B5EF4-FFF2-40B4-BE49-F238E27FC236}">
                      <a16:creationId xmlns:a16="http://schemas.microsoft.com/office/drawing/2014/main" id="{97BF292E-091E-4A87-A32D-9E8FE761B723}"/>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7" name="Group 36">
              <a:extLst>
                <a:ext uri="{FF2B5EF4-FFF2-40B4-BE49-F238E27FC236}">
                  <a16:creationId xmlns:a16="http://schemas.microsoft.com/office/drawing/2014/main" id="{F7A2F2FE-60EC-4A69-A178-F2B17761AED1}"/>
                </a:ext>
              </a:extLst>
            </p:cNvPr>
            <p:cNvGrpSpPr/>
            <p:nvPr/>
          </p:nvGrpSpPr>
          <p:grpSpPr>
            <a:xfrm>
              <a:off x="1410827" y="3279978"/>
              <a:ext cx="929288" cy="292032"/>
              <a:chOff x="1449801" y="2871483"/>
              <a:chExt cx="929288" cy="292032"/>
            </a:xfrm>
          </p:grpSpPr>
          <p:sp>
            <p:nvSpPr>
              <p:cNvPr id="61" name="Moon 60">
                <a:extLst>
                  <a:ext uri="{FF2B5EF4-FFF2-40B4-BE49-F238E27FC236}">
                    <a16:creationId xmlns:a16="http://schemas.microsoft.com/office/drawing/2014/main" id="{05C8FE71-0ECB-4593-9EA4-ED7575C92CD4}"/>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7575B8E5-9217-4A80-9441-AB5D5CA2760C}"/>
                  </a:ext>
                </a:extLst>
              </p:cNvPr>
              <p:cNvGrpSpPr/>
              <p:nvPr/>
            </p:nvGrpSpPr>
            <p:grpSpPr>
              <a:xfrm>
                <a:off x="2091847" y="2871483"/>
                <a:ext cx="287242" cy="281886"/>
                <a:chOff x="4931460" y="2665388"/>
                <a:chExt cx="371689" cy="319843"/>
              </a:xfrm>
            </p:grpSpPr>
            <p:sp>
              <p:nvSpPr>
                <p:cNvPr id="66" name="Hexagon 65">
                  <a:extLst>
                    <a:ext uri="{FF2B5EF4-FFF2-40B4-BE49-F238E27FC236}">
                      <a16:creationId xmlns:a16="http://schemas.microsoft.com/office/drawing/2014/main" id="{56FBD057-44EE-401D-8FB6-4E3F0C10E56E}"/>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Hexagon 66">
                  <a:extLst>
                    <a:ext uri="{FF2B5EF4-FFF2-40B4-BE49-F238E27FC236}">
                      <a16:creationId xmlns:a16="http://schemas.microsoft.com/office/drawing/2014/main" id="{23F60E7A-59AD-4FCF-BDD6-C764535F6556}"/>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63" name="Group 62">
                <a:extLst>
                  <a:ext uri="{FF2B5EF4-FFF2-40B4-BE49-F238E27FC236}">
                    <a16:creationId xmlns:a16="http://schemas.microsoft.com/office/drawing/2014/main" id="{4F062959-5F5A-467A-A9D9-C91F857E5438}"/>
                  </a:ext>
                </a:extLst>
              </p:cNvPr>
              <p:cNvGrpSpPr/>
              <p:nvPr/>
            </p:nvGrpSpPr>
            <p:grpSpPr>
              <a:xfrm>
                <a:off x="1449801" y="2881629"/>
                <a:ext cx="287242" cy="281886"/>
                <a:chOff x="4931460" y="2665388"/>
                <a:chExt cx="371689" cy="319843"/>
              </a:xfrm>
            </p:grpSpPr>
            <p:sp>
              <p:nvSpPr>
                <p:cNvPr id="64" name="Hexagon 63">
                  <a:extLst>
                    <a:ext uri="{FF2B5EF4-FFF2-40B4-BE49-F238E27FC236}">
                      <a16:creationId xmlns:a16="http://schemas.microsoft.com/office/drawing/2014/main" id="{8156083D-1D0C-413B-93D9-C58011007C14}"/>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Hexagon 64">
                  <a:extLst>
                    <a:ext uri="{FF2B5EF4-FFF2-40B4-BE49-F238E27FC236}">
                      <a16:creationId xmlns:a16="http://schemas.microsoft.com/office/drawing/2014/main" id="{4E766B81-A50C-4270-BE91-D9B997DE5849}"/>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38" name="Group 37">
              <a:extLst>
                <a:ext uri="{FF2B5EF4-FFF2-40B4-BE49-F238E27FC236}">
                  <a16:creationId xmlns:a16="http://schemas.microsoft.com/office/drawing/2014/main" id="{2045BA1F-BC45-415A-9A45-D11CC2984DF1}"/>
                </a:ext>
              </a:extLst>
            </p:cNvPr>
            <p:cNvGrpSpPr/>
            <p:nvPr/>
          </p:nvGrpSpPr>
          <p:grpSpPr>
            <a:xfrm>
              <a:off x="1327098" y="3689223"/>
              <a:ext cx="1096384" cy="292032"/>
              <a:chOff x="1449801" y="2871483"/>
              <a:chExt cx="929288" cy="292032"/>
            </a:xfrm>
          </p:grpSpPr>
          <p:sp>
            <p:nvSpPr>
              <p:cNvPr id="54" name="Moon 53">
                <a:extLst>
                  <a:ext uri="{FF2B5EF4-FFF2-40B4-BE49-F238E27FC236}">
                    <a16:creationId xmlns:a16="http://schemas.microsoft.com/office/drawing/2014/main" id="{0AEDE537-AAFC-4318-A23A-19460603B5C6}"/>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2F22E4DA-A2F1-4C82-8705-0D7314A16E8D}"/>
                  </a:ext>
                </a:extLst>
              </p:cNvPr>
              <p:cNvGrpSpPr/>
              <p:nvPr/>
            </p:nvGrpSpPr>
            <p:grpSpPr>
              <a:xfrm>
                <a:off x="2091847" y="2871483"/>
                <a:ext cx="287242" cy="281886"/>
                <a:chOff x="4931460" y="2665388"/>
                <a:chExt cx="371689" cy="319843"/>
              </a:xfrm>
            </p:grpSpPr>
            <p:sp>
              <p:nvSpPr>
                <p:cNvPr id="59" name="Hexagon 58">
                  <a:extLst>
                    <a:ext uri="{FF2B5EF4-FFF2-40B4-BE49-F238E27FC236}">
                      <a16:creationId xmlns:a16="http://schemas.microsoft.com/office/drawing/2014/main" id="{98F6139D-16D3-4394-BBD3-C578BED06F21}"/>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Hexagon 59">
                  <a:extLst>
                    <a:ext uri="{FF2B5EF4-FFF2-40B4-BE49-F238E27FC236}">
                      <a16:creationId xmlns:a16="http://schemas.microsoft.com/office/drawing/2014/main" id="{854CAA9A-4CCA-4820-A5A5-C1F0526FD0F4}"/>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6" name="Group 55">
                <a:extLst>
                  <a:ext uri="{FF2B5EF4-FFF2-40B4-BE49-F238E27FC236}">
                    <a16:creationId xmlns:a16="http://schemas.microsoft.com/office/drawing/2014/main" id="{6478E600-3462-4ACE-80B5-80168E1FEBEB}"/>
                  </a:ext>
                </a:extLst>
              </p:cNvPr>
              <p:cNvGrpSpPr/>
              <p:nvPr/>
            </p:nvGrpSpPr>
            <p:grpSpPr>
              <a:xfrm>
                <a:off x="1449801" y="2881629"/>
                <a:ext cx="287242" cy="281886"/>
                <a:chOff x="4931460" y="2665388"/>
                <a:chExt cx="371689" cy="319843"/>
              </a:xfrm>
            </p:grpSpPr>
            <p:sp>
              <p:nvSpPr>
                <p:cNvPr id="57" name="Hexagon 56">
                  <a:extLst>
                    <a:ext uri="{FF2B5EF4-FFF2-40B4-BE49-F238E27FC236}">
                      <a16:creationId xmlns:a16="http://schemas.microsoft.com/office/drawing/2014/main" id="{15242DCA-CE40-475D-A0FC-E194F8EA9E52}"/>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Hexagon 57">
                  <a:extLst>
                    <a:ext uri="{FF2B5EF4-FFF2-40B4-BE49-F238E27FC236}">
                      <a16:creationId xmlns:a16="http://schemas.microsoft.com/office/drawing/2014/main" id="{196B1544-594F-480D-B0A3-CA3FE2E0D86B}"/>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39" name="Group 38">
              <a:extLst>
                <a:ext uri="{FF2B5EF4-FFF2-40B4-BE49-F238E27FC236}">
                  <a16:creationId xmlns:a16="http://schemas.microsoft.com/office/drawing/2014/main" id="{E8A0EBB9-0D54-41F1-92E3-1CEED8D1AF0D}"/>
                </a:ext>
              </a:extLst>
            </p:cNvPr>
            <p:cNvGrpSpPr/>
            <p:nvPr/>
          </p:nvGrpSpPr>
          <p:grpSpPr>
            <a:xfrm>
              <a:off x="1246842" y="630429"/>
              <a:ext cx="1389825" cy="782489"/>
              <a:chOff x="4648200" y="2161320"/>
              <a:chExt cx="2502434" cy="1408902"/>
            </a:xfrm>
          </p:grpSpPr>
          <p:sp>
            <p:nvSpPr>
              <p:cNvPr id="40" name="Rounded Rectangle 97">
                <a:extLst>
                  <a:ext uri="{FF2B5EF4-FFF2-40B4-BE49-F238E27FC236}">
                    <a16:creationId xmlns:a16="http://schemas.microsoft.com/office/drawing/2014/main" id="{B8AF6BA1-7EF8-44AC-BD3D-C6778C960B83}"/>
                  </a:ext>
                </a:extLst>
              </p:cNvPr>
              <p:cNvSpPr/>
              <p:nvPr/>
            </p:nvSpPr>
            <p:spPr>
              <a:xfrm>
                <a:off x="4648200" y="3119388"/>
                <a:ext cx="2502434" cy="45083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gular Pentagon 98">
                <a:extLst>
                  <a:ext uri="{FF2B5EF4-FFF2-40B4-BE49-F238E27FC236}">
                    <a16:creationId xmlns:a16="http://schemas.microsoft.com/office/drawing/2014/main" id="{087C281D-77DD-42B0-B854-F9BF57A87A01}"/>
                  </a:ext>
                </a:extLst>
              </p:cNvPr>
              <p:cNvSpPr/>
              <p:nvPr/>
            </p:nvSpPr>
            <p:spPr>
              <a:xfrm>
                <a:off x="5574221" y="2465693"/>
                <a:ext cx="801011" cy="665735"/>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gular Pentagon 99">
                <a:extLst>
                  <a:ext uri="{FF2B5EF4-FFF2-40B4-BE49-F238E27FC236}">
                    <a16:creationId xmlns:a16="http://schemas.microsoft.com/office/drawing/2014/main" id="{2E0889BF-D683-4DE2-A940-06152719FFE0}"/>
                  </a:ext>
                </a:extLst>
              </p:cNvPr>
              <p:cNvSpPr/>
              <p:nvPr/>
            </p:nvSpPr>
            <p:spPr>
              <a:xfrm>
                <a:off x="4792918" y="2676126"/>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gular Pentagon 100">
                <a:extLst>
                  <a:ext uri="{FF2B5EF4-FFF2-40B4-BE49-F238E27FC236}">
                    <a16:creationId xmlns:a16="http://schemas.microsoft.com/office/drawing/2014/main" id="{D2768B4F-6B80-45A1-ADE1-CADB2F039BAA}"/>
                  </a:ext>
                </a:extLst>
              </p:cNvPr>
              <p:cNvSpPr/>
              <p:nvPr/>
            </p:nvSpPr>
            <p:spPr>
              <a:xfrm>
                <a:off x="6516531" y="2669331"/>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F2A0E9E4-B083-4728-8D1D-D4F21ED9D07E}"/>
                  </a:ext>
                </a:extLst>
              </p:cNvPr>
              <p:cNvSpPr/>
              <p:nvPr/>
            </p:nvSpPr>
            <p:spPr>
              <a:xfrm>
                <a:off x="5859638" y="2629702"/>
                <a:ext cx="186327" cy="447078"/>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F192B088-674C-4E7E-9576-8C3CCF2E3818}"/>
                  </a:ext>
                </a:extLst>
              </p:cNvPr>
              <p:cNvSpPr/>
              <p:nvPr/>
            </p:nvSpPr>
            <p:spPr>
              <a:xfrm>
                <a:off x="4830869" y="241108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06C12BFF-4FA0-4D4D-99F9-260BA76D65C1}"/>
                  </a:ext>
                </a:extLst>
              </p:cNvPr>
              <p:cNvSpPr/>
              <p:nvPr/>
            </p:nvSpPr>
            <p:spPr>
              <a:xfrm>
                <a:off x="6572533" y="2445792"/>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A8DADDAF-DA7A-4813-B768-5EBD4997635F}"/>
                  </a:ext>
                </a:extLst>
              </p:cNvPr>
              <p:cNvSpPr/>
              <p:nvPr/>
            </p:nvSpPr>
            <p:spPr>
              <a:xfrm>
                <a:off x="5742278" y="216132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Callout 107">
                <a:extLst>
                  <a:ext uri="{FF2B5EF4-FFF2-40B4-BE49-F238E27FC236}">
                    <a16:creationId xmlns:a16="http://schemas.microsoft.com/office/drawing/2014/main" id="{223C51E3-045B-4797-86B3-31119370FD81}"/>
                  </a:ext>
                </a:extLst>
              </p:cNvPr>
              <p:cNvSpPr/>
              <p:nvPr/>
            </p:nvSpPr>
            <p:spPr>
              <a:xfrm>
                <a:off x="4716798" y="3153369"/>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Callout 108">
                <a:extLst>
                  <a:ext uri="{FF2B5EF4-FFF2-40B4-BE49-F238E27FC236}">
                    <a16:creationId xmlns:a16="http://schemas.microsoft.com/office/drawing/2014/main" id="{1459404E-CA15-47C7-A192-8459CD9AEA4F}"/>
                  </a:ext>
                </a:extLst>
              </p:cNvPr>
              <p:cNvSpPr/>
              <p:nvPr/>
            </p:nvSpPr>
            <p:spPr>
              <a:xfrm>
                <a:off x="5114153"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Callout 109">
                <a:extLst>
                  <a:ext uri="{FF2B5EF4-FFF2-40B4-BE49-F238E27FC236}">
                    <a16:creationId xmlns:a16="http://schemas.microsoft.com/office/drawing/2014/main" id="{D4DD9B3B-0D55-42FD-B97A-EF29A423BFA4}"/>
                  </a:ext>
                </a:extLst>
              </p:cNvPr>
              <p:cNvSpPr/>
              <p:nvPr/>
            </p:nvSpPr>
            <p:spPr>
              <a:xfrm>
                <a:off x="5506786" y="3160118"/>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Callout 110">
                <a:extLst>
                  <a:ext uri="{FF2B5EF4-FFF2-40B4-BE49-F238E27FC236}">
                    <a16:creationId xmlns:a16="http://schemas.microsoft.com/office/drawing/2014/main" id="{B7D2C17E-A7BD-4935-B503-ABE378B2EC75}"/>
                  </a:ext>
                </a:extLst>
              </p:cNvPr>
              <p:cNvSpPr/>
              <p:nvPr/>
            </p:nvSpPr>
            <p:spPr>
              <a:xfrm>
                <a:off x="5899417"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Callout 111">
                <a:extLst>
                  <a:ext uri="{FF2B5EF4-FFF2-40B4-BE49-F238E27FC236}">
                    <a16:creationId xmlns:a16="http://schemas.microsoft.com/office/drawing/2014/main" id="{42BBCBE9-0F27-4689-8FA9-A31899DED506}"/>
                  </a:ext>
                </a:extLst>
              </p:cNvPr>
              <p:cNvSpPr/>
              <p:nvPr/>
            </p:nvSpPr>
            <p:spPr>
              <a:xfrm>
                <a:off x="6320215" y="315728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Callout 112">
                <a:extLst>
                  <a:ext uri="{FF2B5EF4-FFF2-40B4-BE49-F238E27FC236}">
                    <a16:creationId xmlns:a16="http://schemas.microsoft.com/office/drawing/2014/main" id="{3485907E-ED04-4B46-B677-688808FF1E10}"/>
                  </a:ext>
                </a:extLst>
              </p:cNvPr>
              <p:cNvSpPr/>
              <p:nvPr/>
            </p:nvSpPr>
            <p:spPr>
              <a:xfrm>
                <a:off x="6717570" y="316460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5" name="Group 114">
            <a:extLst>
              <a:ext uri="{FF2B5EF4-FFF2-40B4-BE49-F238E27FC236}">
                <a16:creationId xmlns:a16="http://schemas.microsoft.com/office/drawing/2014/main" id="{296BEE47-24F6-402A-99C9-B500B3D740AF}"/>
              </a:ext>
            </a:extLst>
          </p:cNvPr>
          <p:cNvGrpSpPr/>
          <p:nvPr/>
        </p:nvGrpSpPr>
        <p:grpSpPr>
          <a:xfrm>
            <a:off x="412245" y="1500100"/>
            <a:ext cx="1808575" cy="4087163"/>
            <a:chOff x="779854" y="485947"/>
            <a:chExt cx="1449363" cy="4087163"/>
          </a:xfrm>
        </p:grpSpPr>
        <p:grpSp>
          <p:nvGrpSpPr>
            <p:cNvPr id="116" name="Group 115">
              <a:extLst>
                <a:ext uri="{FF2B5EF4-FFF2-40B4-BE49-F238E27FC236}">
                  <a16:creationId xmlns:a16="http://schemas.microsoft.com/office/drawing/2014/main" id="{BAFAC549-5EE0-4A96-9135-7ED6DCEB932C}"/>
                </a:ext>
              </a:extLst>
            </p:cNvPr>
            <p:cNvGrpSpPr/>
            <p:nvPr/>
          </p:nvGrpSpPr>
          <p:grpSpPr>
            <a:xfrm>
              <a:off x="779854" y="566780"/>
              <a:ext cx="1449363" cy="4006330"/>
              <a:chOff x="779854" y="566780"/>
              <a:chExt cx="1449363" cy="4006330"/>
            </a:xfrm>
          </p:grpSpPr>
          <p:grpSp>
            <p:nvGrpSpPr>
              <p:cNvPr id="118" name="Group 117">
                <a:extLst>
                  <a:ext uri="{FF2B5EF4-FFF2-40B4-BE49-F238E27FC236}">
                    <a16:creationId xmlns:a16="http://schemas.microsoft.com/office/drawing/2014/main" id="{C5EBF560-BFEE-4CC2-8E26-F454C44AFD58}"/>
                  </a:ext>
                </a:extLst>
              </p:cNvPr>
              <p:cNvGrpSpPr/>
              <p:nvPr/>
            </p:nvGrpSpPr>
            <p:grpSpPr>
              <a:xfrm>
                <a:off x="779854" y="916507"/>
                <a:ext cx="1449363" cy="3656603"/>
                <a:chOff x="4381698" y="1108586"/>
                <a:chExt cx="1449363" cy="3656603"/>
              </a:xfrm>
              <a:solidFill>
                <a:srgbClr val="FFC000"/>
              </a:solidFill>
            </p:grpSpPr>
            <p:sp>
              <p:nvSpPr>
                <p:cNvPr id="120" name="Flowchart: Magnetic Disk 119">
                  <a:extLst>
                    <a:ext uri="{FF2B5EF4-FFF2-40B4-BE49-F238E27FC236}">
                      <a16:creationId xmlns:a16="http://schemas.microsoft.com/office/drawing/2014/main" id="{18C2C845-242C-4A46-9CA6-E771D00C44BE}"/>
                    </a:ext>
                  </a:extLst>
                </p:cNvPr>
                <p:cNvSpPr/>
                <p:nvPr/>
              </p:nvSpPr>
              <p:spPr>
                <a:xfrm>
                  <a:off x="4381698" y="4546155"/>
                  <a:ext cx="1449363" cy="219034"/>
                </a:xfrm>
                <a:prstGeom prst="flowChartMagneticDisk">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433C1DF-E305-4C57-91E4-5B9E330A8789}"/>
                    </a:ext>
                  </a:extLst>
                </p:cNvPr>
                <p:cNvSpPr/>
                <p:nvPr/>
              </p:nvSpPr>
              <p:spPr>
                <a:xfrm>
                  <a:off x="4823360" y="1143624"/>
                  <a:ext cx="609600" cy="1003855"/>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hord 121">
                  <a:extLst>
                    <a:ext uri="{FF2B5EF4-FFF2-40B4-BE49-F238E27FC236}">
                      <a16:creationId xmlns:a16="http://schemas.microsoft.com/office/drawing/2014/main" id="{08DA24F9-C6CA-4713-83F4-EB0AF0805BD4}"/>
                    </a:ext>
                  </a:extLst>
                </p:cNvPr>
                <p:cNvSpPr/>
                <p:nvPr/>
              </p:nvSpPr>
              <p:spPr>
                <a:xfrm rot="6585439">
                  <a:off x="4806082" y="1111364"/>
                  <a:ext cx="627910" cy="622354"/>
                </a:xfrm>
                <a:prstGeom prst="chord">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94">
                  <a:extLst>
                    <a:ext uri="{FF2B5EF4-FFF2-40B4-BE49-F238E27FC236}">
                      <a16:creationId xmlns:a16="http://schemas.microsoft.com/office/drawing/2014/main" id="{8DC83EB0-E7C2-4A6C-B73A-A62296196327}"/>
                    </a:ext>
                  </a:extLst>
                </p:cNvPr>
                <p:cNvSpPr/>
                <p:nvPr/>
              </p:nvSpPr>
              <p:spPr>
                <a:xfrm rot="13066569">
                  <a:off x="4556780" y="1782419"/>
                  <a:ext cx="281751" cy="961363"/>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95">
                  <a:extLst>
                    <a:ext uri="{FF2B5EF4-FFF2-40B4-BE49-F238E27FC236}">
                      <a16:creationId xmlns:a16="http://schemas.microsoft.com/office/drawing/2014/main" id="{2C35631B-6B8C-4000-B780-2A7B629C0913}"/>
                    </a:ext>
                  </a:extLst>
                </p:cNvPr>
                <p:cNvSpPr/>
                <p:nvPr/>
              </p:nvSpPr>
              <p:spPr>
                <a:xfrm rot="19140440">
                  <a:off x="4539002" y="2319787"/>
                  <a:ext cx="281751" cy="83176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96">
                  <a:extLst>
                    <a:ext uri="{FF2B5EF4-FFF2-40B4-BE49-F238E27FC236}">
                      <a16:creationId xmlns:a16="http://schemas.microsoft.com/office/drawing/2014/main" id="{F3107367-50B3-45F0-96EE-A3B98D006725}"/>
                    </a:ext>
                  </a:extLst>
                </p:cNvPr>
                <p:cNvSpPr/>
                <p:nvPr/>
              </p:nvSpPr>
              <p:spPr>
                <a:xfrm rot="20247829">
                  <a:off x="5360190" y="1802083"/>
                  <a:ext cx="248332" cy="842044"/>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97">
                  <a:extLst>
                    <a:ext uri="{FF2B5EF4-FFF2-40B4-BE49-F238E27FC236}">
                      <a16:creationId xmlns:a16="http://schemas.microsoft.com/office/drawing/2014/main" id="{965F56E2-725E-4EFA-B41E-153DAEBF54B5}"/>
                    </a:ext>
                  </a:extLst>
                </p:cNvPr>
                <p:cNvSpPr/>
                <p:nvPr/>
              </p:nvSpPr>
              <p:spPr>
                <a:xfrm rot="2195895">
                  <a:off x="5310893" y="2368337"/>
                  <a:ext cx="281751" cy="76894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04612FB0-1D94-40FD-AD31-AF4DF826E9FF}"/>
                    </a:ext>
                  </a:extLst>
                </p:cNvPr>
                <p:cNvSpPr/>
                <p:nvPr/>
              </p:nvSpPr>
              <p:spPr>
                <a:xfrm rot="10800000">
                  <a:off x="4685293" y="2012942"/>
                  <a:ext cx="800503" cy="990600"/>
                </a:xfrm>
                <a:prstGeom prst="trapezoid">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apezoid 127">
                  <a:extLst>
                    <a:ext uri="{FF2B5EF4-FFF2-40B4-BE49-F238E27FC236}">
                      <a16:creationId xmlns:a16="http://schemas.microsoft.com/office/drawing/2014/main" id="{25B78FF0-E9B8-45C0-AA2E-C383D7A17D0E}"/>
                    </a:ext>
                  </a:extLst>
                </p:cNvPr>
                <p:cNvSpPr/>
                <p:nvPr/>
              </p:nvSpPr>
              <p:spPr>
                <a:xfrm>
                  <a:off x="4696797" y="3002600"/>
                  <a:ext cx="800503" cy="767339"/>
                </a:xfrm>
                <a:prstGeom prst="trapezoid">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200">
                  <a:extLst>
                    <a:ext uri="{FF2B5EF4-FFF2-40B4-BE49-F238E27FC236}">
                      <a16:creationId xmlns:a16="http://schemas.microsoft.com/office/drawing/2014/main" id="{7EDCB5CB-D01A-4A06-9B88-E37E50629693}"/>
                    </a:ext>
                  </a:extLst>
                </p:cNvPr>
                <p:cNvSpPr/>
                <p:nvPr/>
              </p:nvSpPr>
              <p:spPr>
                <a:xfrm rot="371338">
                  <a:off x="4709019" y="3713426"/>
                  <a:ext cx="346468" cy="83176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201">
                  <a:extLst>
                    <a:ext uri="{FF2B5EF4-FFF2-40B4-BE49-F238E27FC236}">
                      <a16:creationId xmlns:a16="http://schemas.microsoft.com/office/drawing/2014/main" id="{63C92D29-5288-421C-BC5E-8580FCE08A93}"/>
                    </a:ext>
                  </a:extLst>
                </p:cNvPr>
                <p:cNvSpPr/>
                <p:nvPr/>
              </p:nvSpPr>
              <p:spPr>
                <a:xfrm rot="20719454">
                  <a:off x="5130289" y="3695663"/>
                  <a:ext cx="392136" cy="83176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202">
                  <a:extLst>
                    <a:ext uri="{FF2B5EF4-FFF2-40B4-BE49-F238E27FC236}">
                      <a16:creationId xmlns:a16="http://schemas.microsoft.com/office/drawing/2014/main" id="{798682C9-2369-4E67-868F-2896C3B9A45B}"/>
                    </a:ext>
                  </a:extLst>
                </p:cNvPr>
                <p:cNvSpPr/>
                <p:nvPr/>
              </p:nvSpPr>
              <p:spPr>
                <a:xfrm rot="5810348">
                  <a:off x="4811156" y="4199199"/>
                  <a:ext cx="251521" cy="50658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203">
                  <a:extLst>
                    <a:ext uri="{FF2B5EF4-FFF2-40B4-BE49-F238E27FC236}">
                      <a16:creationId xmlns:a16="http://schemas.microsoft.com/office/drawing/2014/main" id="{83833B7B-C766-4745-B354-577C8DE76F5A}"/>
                    </a:ext>
                  </a:extLst>
                </p:cNvPr>
                <p:cNvSpPr/>
                <p:nvPr/>
              </p:nvSpPr>
              <p:spPr>
                <a:xfrm rot="4390485">
                  <a:off x="5360837" y="4257357"/>
                  <a:ext cx="221699" cy="37854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E652D3DC-B795-4B19-864C-CD6928467BEB}"/>
                    </a:ext>
                  </a:extLst>
                </p:cNvPr>
                <p:cNvSpPr/>
                <p:nvPr/>
              </p:nvSpPr>
              <p:spPr>
                <a:xfrm rot="16200000">
                  <a:off x="5282449" y="1472284"/>
                  <a:ext cx="288601" cy="183143"/>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7DEDB6F8-B23D-4301-8C33-F83F1009D99E}"/>
                    </a:ext>
                  </a:extLst>
                </p:cNvPr>
                <p:cNvSpPr/>
                <p:nvPr/>
              </p:nvSpPr>
              <p:spPr>
                <a:xfrm rot="16200000">
                  <a:off x="4669022" y="1467604"/>
                  <a:ext cx="288601" cy="183143"/>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Trapezoid 118">
                <a:extLst>
                  <a:ext uri="{FF2B5EF4-FFF2-40B4-BE49-F238E27FC236}">
                    <a16:creationId xmlns:a16="http://schemas.microsoft.com/office/drawing/2014/main" id="{249766F0-68A2-4A4A-958A-7A6686D299F7}"/>
                  </a:ext>
                </a:extLst>
              </p:cNvPr>
              <p:cNvSpPr/>
              <p:nvPr/>
            </p:nvSpPr>
            <p:spPr>
              <a:xfrm>
                <a:off x="1202493" y="566780"/>
                <a:ext cx="622412" cy="556053"/>
              </a:xfrm>
              <a:prstGeom prst="trapezoi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rapezoid 116">
              <a:extLst>
                <a:ext uri="{FF2B5EF4-FFF2-40B4-BE49-F238E27FC236}">
                  <a16:creationId xmlns:a16="http://schemas.microsoft.com/office/drawing/2014/main" id="{F8B6889C-780D-407C-9449-F442BE83BE92}"/>
                </a:ext>
              </a:extLst>
            </p:cNvPr>
            <p:cNvSpPr/>
            <p:nvPr/>
          </p:nvSpPr>
          <p:spPr>
            <a:xfrm rot="10800000">
              <a:off x="1208698" y="485947"/>
              <a:ext cx="622412" cy="556053"/>
            </a:xfrm>
            <a:prstGeom prst="trapezoi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ight Bracket 134">
            <a:extLst>
              <a:ext uri="{FF2B5EF4-FFF2-40B4-BE49-F238E27FC236}">
                <a16:creationId xmlns:a16="http://schemas.microsoft.com/office/drawing/2014/main" id="{1B9A168F-50F1-4FB5-99A6-38B949B638FA}"/>
              </a:ext>
            </a:extLst>
          </p:cNvPr>
          <p:cNvSpPr/>
          <p:nvPr/>
        </p:nvSpPr>
        <p:spPr>
          <a:xfrm>
            <a:off x="2277156" y="1632456"/>
            <a:ext cx="627866" cy="3887517"/>
          </a:xfrm>
          <a:prstGeom prst="rightBracket">
            <a:avLst>
              <a:gd name="adj"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087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2" name="TextBox 1">
            <a:extLst>
              <a:ext uri="{FF2B5EF4-FFF2-40B4-BE49-F238E27FC236}">
                <a16:creationId xmlns:a16="http://schemas.microsoft.com/office/drawing/2014/main" id="{2EBE7A51-1C63-4C11-916F-B6212CFFD161}"/>
              </a:ext>
            </a:extLst>
          </p:cNvPr>
          <p:cNvSpPr txBox="1"/>
          <p:nvPr/>
        </p:nvSpPr>
        <p:spPr>
          <a:xfrm>
            <a:off x="412245" y="52506"/>
            <a:ext cx="11523081" cy="923330"/>
          </a:xfrm>
          <a:prstGeom prst="rect">
            <a:avLst/>
          </a:prstGeom>
          <a:noFill/>
        </p:spPr>
        <p:txBody>
          <a:bodyPr wrap="square" rtlCol="0">
            <a:spAutoFit/>
          </a:bodyPr>
          <a:lstStyle/>
          <a:p>
            <a:pPr algn="ctr"/>
            <a:r>
              <a:rPr lang="en-US" sz="5400" dirty="0">
                <a:solidFill>
                  <a:schemeClr val="bg1"/>
                </a:solidFill>
              </a:rPr>
              <a:t>For Those Who Did Not Worship</a:t>
            </a:r>
          </a:p>
        </p:txBody>
      </p:sp>
      <p:sp>
        <p:nvSpPr>
          <p:cNvPr id="3" name="TextBox 2">
            <a:extLst>
              <a:ext uri="{FF2B5EF4-FFF2-40B4-BE49-F238E27FC236}">
                <a16:creationId xmlns:a16="http://schemas.microsoft.com/office/drawing/2014/main" id="{F7C3D2CC-0190-41EA-A6B7-3BC2AAABA4D1}"/>
              </a:ext>
            </a:extLst>
          </p:cNvPr>
          <p:cNvSpPr txBox="1"/>
          <p:nvPr/>
        </p:nvSpPr>
        <p:spPr>
          <a:xfrm>
            <a:off x="3232213" y="1180116"/>
            <a:ext cx="5389419" cy="1200329"/>
          </a:xfrm>
          <a:prstGeom prst="rect">
            <a:avLst/>
          </a:prstGeom>
          <a:noFill/>
        </p:spPr>
        <p:txBody>
          <a:bodyPr wrap="square" rtlCol="0">
            <a:spAutoFit/>
          </a:bodyPr>
          <a:lstStyle/>
          <a:p>
            <a:r>
              <a:rPr lang="en-US" sz="2400" b="1" dirty="0">
                <a:solidFill>
                  <a:srgbClr val="FF0000"/>
                </a:solidFill>
              </a:rPr>
              <a:t>And whoso </a:t>
            </a:r>
            <a:r>
              <a:rPr lang="en-US" sz="2400" b="1" dirty="0" err="1">
                <a:solidFill>
                  <a:srgbClr val="FF0000"/>
                </a:solidFill>
              </a:rPr>
              <a:t>falleth</a:t>
            </a:r>
            <a:r>
              <a:rPr lang="en-US" sz="2400" b="1" dirty="0">
                <a:solidFill>
                  <a:srgbClr val="FF0000"/>
                </a:solidFill>
              </a:rPr>
              <a:t> not down and </a:t>
            </a:r>
            <a:r>
              <a:rPr lang="en-US" sz="2400" b="1" dirty="0" err="1">
                <a:solidFill>
                  <a:srgbClr val="FF0000"/>
                </a:solidFill>
              </a:rPr>
              <a:t>worshippeth</a:t>
            </a:r>
            <a:r>
              <a:rPr lang="en-US" sz="2400" b="1" dirty="0">
                <a:solidFill>
                  <a:srgbClr val="FF0000"/>
                </a:solidFill>
              </a:rPr>
              <a:t> shall the same hour be cast into the midst of a burning fiery furnace.</a:t>
            </a:r>
          </a:p>
        </p:txBody>
      </p:sp>
      <p:sp>
        <p:nvSpPr>
          <p:cNvPr id="7" name="TextBox 6">
            <a:extLst>
              <a:ext uri="{FF2B5EF4-FFF2-40B4-BE49-F238E27FC236}">
                <a16:creationId xmlns:a16="http://schemas.microsoft.com/office/drawing/2014/main" id="{5265EB24-8D9C-490B-AA73-4FC9B47022EB}"/>
              </a:ext>
            </a:extLst>
          </p:cNvPr>
          <p:cNvSpPr txBox="1"/>
          <p:nvPr/>
        </p:nvSpPr>
        <p:spPr>
          <a:xfrm>
            <a:off x="0" y="6333423"/>
            <a:ext cx="1386038" cy="369332"/>
          </a:xfrm>
          <a:prstGeom prst="rect">
            <a:avLst/>
          </a:prstGeom>
          <a:noFill/>
        </p:spPr>
        <p:txBody>
          <a:bodyPr wrap="square" rtlCol="0">
            <a:spAutoFit/>
          </a:bodyPr>
          <a:lstStyle/>
          <a:p>
            <a:r>
              <a:rPr lang="en-US" dirty="0">
                <a:solidFill>
                  <a:schemeClr val="bg1"/>
                </a:solidFill>
              </a:rPr>
              <a:t>Daniel 3:6-7</a:t>
            </a:r>
          </a:p>
        </p:txBody>
      </p:sp>
      <p:grpSp>
        <p:nvGrpSpPr>
          <p:cNvPr id="8" name="Group 7">
            <a:extLst>
              <a:ext uri="{FF2B5EF4-FFF2-40B4-BE49-F238E27FC236}">
                <a16:creationId xmlns:a16="http://schemas.microsoft.com/office/drawing/2014/main" id="{2CC6C0FB-9028-4A86-9A81-B3D132FEC0C6}"/>
              </a:ext>
            </a:extLst>
          </p:cNvPr>
          <p:cNvGrpSpPr/>
          <p:nvPr/>
        </p:nvGrpSpPr>
        <p:grpSpPr>
          <a:xfrm>
            <a:off x="9520187" y="1136331"/>
            <a:ext cx="2133600" cy="4525866"/>
            <a:chOff x="838200" y="630429"/>
            <a:chExt cx="2133600" cy="4525866"/>
          </a:xfrm>
        </p:grpSpPr>
        <p:sp>
          <p:nvSpPr>
            <p:cNvPr id="9" name="Oval 8">
              <a:extLst>
                <a:ext uri="{FF2B5EF4-FFF2-40B4-BE49-F238E27FC236}">
                  <a16:creationId xmlns:a16="http://schemas.microsoft.com/office/drawing/2014/main" id="{EFEFC5F3-206F-4D83-AA06-A20E08E7B495}"/>
                </a:ext>
              </a:extLst>
            </p:cNvPr>
            <p:cNvSpPr/>
            <p:nvPr/>
          </p:nvSpPr>
          <p:spPr>
            <a:xfrm>
              <a:off x="1116757" y="2799240"/>
              <a:ext cx="342153" cy="1661816"/>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C39192-DAE2-4156-AEF7-075BC0E0B4AD}"/>
                </a:ext>
              </a:extLst>
            </p:cNvPr>
            <p:cNvSpPr/>
            <p:nvPr/>
          </p:nvSpPr>
          <p:spPr>
            <a:xfrm>
              <a:off x="2270966" y="2831799"/>
              <a:ext cx="342153" cy="1661816"/>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F3A4ED1-3582-41EA-90DB-B06452E71F40}"/>
                </a:ext>
              </a:extLst>
            </p:cNvPr>
            <p:cNvSpPr/>
            <p:nvPr/>
          </p:nvSpPr>
          <p:spPr>
            <a:xfrm rot="19336703">
              <a:off x="1842735" y="4649075"/>
              <a:ext cx="367862" cy="507220"/>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7D54829-3360-4200-B142-9EA9EA0AC370}"/>
                </a:ext>
              </a:extLst>
            </p:cNvPr>
            <p:cNvSpPr/>
            <p:nvPr/>
          </p:nvSpPr>
          <p:spPr>
            <a:xfrm rot="2192056">
              <a:off x="1407605" y="4621553"/>
              <a:ext cx="367862" cy="505234"/>
            </a:xfrm>
            <a:prstGeom prst="ellipse">
              <a:avLst/>
            </a:prstGeom>
            <a:solidFill>
              <a:srgbClr val="A27B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EA9A6B5-BA71-4738-B7A0-9CBC32BD8E5B}"/>
                </a:ext>
              </a:extLst>
            </p:cNvPr>
            <p:cNvSpPr/>
            <p:nvPr/>
          </p:nvSpPr>
          <p:spPr>
            <a:xfrm>
              <a:off x="1353207" y="2548320"/>
              <a:ext cx="1177159" cy="2292208"/>
            </a:xfrm>
            <a:prstGeom prst="trapezoid">
              <a:avLst/>
            </a:prstGeom>
            <a:solidFill>
              <a:schemeClr val="tx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6A28C3-7F3E-486A-9690-DB51A5EFE280}"/>
                </a:ext>
              </a:extLst>
            </p:cNvPr>
            <p:cNvSpPr/>
            <p:nvPr/>
          </p:nvSpPr>
          <p:spPr>
            <a:xfrm>
              <a:off x="2603938" y="3155081"/>
              <a:ext cx="367862" cy="4045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10031C0-A0AF-4F2C-A5EC-170838F86479}"/>
                </a:ext>
              </a:extLst>
            </p:cNvPr>
            <p:cNvSpPr/>
            <p:nvPr/>
          </p:nvSpPr>
          <p:spPr>
            <a:xfrm>
              <a:off x="838200" y="3087663"/>
              <a:ext cx="367862" cy="4045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8633AE4-7587-4C2B-B5BF-68D97BD93DB9}"/>
                </a:ext>
              </a:extLst>
            </p:cNvPr>
            <p:cNvSpPr/>
            <p:nvPr/>
          </p:nvSpPr>
          <p:spPr>
            <a:xfrm rot="19984891">
              <a:off x="2236618" y="2187469"/>
              <a:ext cx="515007" cy="1231568"/>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0330BA1-8F20-4867-8BC3-186E60F4B576}"/>
                </a:ext>
              </a:extLst>
            </p:cNvPr>
            <p:cNvSpPr/>
            <p:nvPr/>
          </p:nvSpPr>
          <p:spPr>
            <a:xfrm rot="2090544">
              <a:off x="1099794" y="2232290"/>
              <a:ext cx="515007" cy="1166870"/>
            </a:xfrm>
            <a:prstGeom prst="trapezoid">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E38DA027-EDEA-4948-B0A5-05BAF3654F78}"/>
                </a:ext>
              </a:extLst>
            </p:cNvPr>
            <p:cNvSpPr/>
            <p:nvPr/>
          </p:nvSpPr>
          <p:spPr>
            <a:xfrm>
              <a:off x="1353207" y="2278649"/>
              <a:ext cx="1177159" cy="2292208"/>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43BD1649-E9B3-4DDF-B8A7-E178DEF70867}"/>
                </a:ext>
              </a:extLst>
            </p:cNvPr>
            <p:cNvSpPr/>
            <p:nvPr/>
          </p:nvSpPr>
          <p:spPr>
            <a:xfrm rot="16854792">
              <a:off x="721271" y="1487889"/>
              <a:ext cx="1482516" cy="624458"/>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F3415570-E368-4E24-BC85-E763B5E953ED}"/>
                </a:ext>
              </a:extLst>
            </p:cNvPr>
            <p:cNvSpPr/>
            <p:nvPr/>
          </p:nvSpPr>
          <p:spPr>
            <a:xfrm rot="15902291">
              <a:off x="1810033" y="1505630"/>
              <a:ext cx="1461447" cy="624458"/>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617915F-F571-4DE6-BFF1-9208F7B5A1EA}"/>
                </a:ext>
              </a:extLst>
            </p:cNvPr>
            <p:cNvSpPr/>
            <p:nvPr/>
          </p:nvSpPr>
          <p:spPr>
            <a:xfrm rot="10800000">
              <a:off x="1721069" y="2346066"/>
              <a:ext cx="441434" cy="269672"/>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83148396-9230-4FB6-BD43-E3AF61F06FA2}"/>
                </a:ext>
              </a:extLst>
            </p:cNvPr>
            <p:cNvSpPr/>
            <p:nvPr/>
          </p:nvSpPr>
          <p:spPr>
            <a:xfrm rot="657615">
              <a:off x="1170342" y="2306985"/>
              <a:ext cx="588579" cy="2514761"/>
            </a:xfrm>
            <a:prstGeom prst="trapezoid">
              <a:avLst>
                <a:gd name="adj" fmla="val 3088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7F7B142F-0008-40A1-9F65-540B67921ECD}"/>
                </a:ext>
              </a:extLst>
            </p:cNvPr>
            <p:cNvSpPr/>
            <p:nvPr/>
          </p:nvSpPr>
          <p:spPr>
            <a:xfrm rot="21232594">
              <a:off x="2014814" y="2300145"/>
              <a:ext cx="588579" cy="2547592"/>
            </a:xfrm>
            <a:prstGeom prst="trapezoid">
              <a:avLst>
                <a:gd name="adj" fmla="val 30882"/>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ED4C26F-7B53-4B51-88D8-5EB306A8F613}"/>
                </a:ext>
              </a:extLst>
            </p:cNvPr>
            <p:cNvSpPr/>
            <p:nvPr/>
          </p:nvSpPr>
          <p:spPr>
            <a:xfrm>
              <a:off x="1426779" y="1267380"/>
              <a:ext cx="1030014" cy="11461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5">
              <a:extLst>
                <a:ext uri="{FF2B5EF4-FFF2-40B4-BE49-F238E27FC236}">
                  <a16:creationId xmlns:a16="http://schemas.microsoft.com/office/drawing/2014/main" id="{4E2E8B38-D776-4E21-9274-497B8CD279FF}"/>
                </a:ext>
              </a:extLst>
            </p:cNvPr>
            <p:cNvGrpSpPr/>
            <p:nvPr/>
          </p:nvGrpSpPr>
          <p:grpSpPr>
            <a:xfrm rot="21175658">
              <a:off x="2171104" y="4544211"/>
              <a:ext cx="486438" cy="269672"/>
              <a:chOff x="5638800" y="4267200"/>
              <a:chExt cx="2590800" cy="838200"/>
            </a:xfrm>
          </p:grpSpPr>
          <p:sp>
            <p:nvSpPr>
              <p:cNvPr id="111" name="Left-Right-Up Arrow 21">
                <a:extLst>
                  <a:ext uri="{FF2B5EF4-FFF2-40B4-BE49-F238E27FC236}">
                    <a16:creationId xmlns:a16="http://schemas.microsoft.com/office/drawing/2014/main" id="{7527D393-13CA-46B7-8B44-6B35556E2F41}"/>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Left-Right-Up Arrow 22">
                <a:extLst>
                  <a:ext uri="{FF2B5EF4-FFF2-40B4-BE49-F238E27FC236}">
                    <a16:creationId xmlns:a16="http://schemas.microsoft.com/office/drawing/2014/main" id="{9C01F6F5-02FE-455B-AE1C-C0A74D8CFF1B}"/>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Left-Right-Up Arrow 23">
                <a:extLst>
                  <a:ext uri="{FF2B5EF4-FFF2-40B4-BE49-F238E27FC236}">
                    <a16:creationId xmlns:a16="http://schemas.microsoft.com/office/drawing/2014/main" id="{08DA891B-87EF-449D-8585-C2D21D575760}"/>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Left-Right-Up Arrow 24">
                <a:extLst>
                  <a:ext uri="{FF2B5EF4-FFF2-40B4-BE49-F238E27FC236}">
                    <a16:creationId xmlns:a16="http://schemas.microsoft.com/office/drawing/2014/main" id="{BCCB44EB-D645-4C1C-A847-C5E447451535}"/>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6">
              <a:extLst>
                <a:ext uri="{FF2B5EF4-FFF2-40B4-BE49-F238E27FC236}">
                  <a16:creationId xmlns:a16="http://schemas.microsoft.com/office/drawing/2014/main" id="{5F1563C0-C4BA-4ABC-B31B-5FE924E68CD3}"/>
                </a:ext>
              </a:extLst>
            </p:cNvPr>
            <p:cNvGrpSpPr/>
            <p:nvPr/>
          </p:nvGrpSpPr>
          <p:grpSpPr>
            <a:xfrm rot="718744">
              <a:off x="974193" y="4509440"/>
              <a:ext cx="525471" cy="269672"/>
              <a:chOff x="5638800" y="4267200"/>
              <a:chExt cx="2590800" cy="838200"/>
            </a:xfrm>
          </p:grpSpPr>
          <p:sp>
            <p:nvSpPr>
              <p:cNvPr id="107" name="Left-Right-Up Arrow 27">
                <a:extLst>
                  <a:ext uri="{FF2B5EF4-FFF2-40B4-BE49-F238E27FC236}">
                    <a16:creationId xmlns:a16="http://schemas.microsoft.com/office/drawing/2014/main" id="{CDBC5A5E-4EED-4C26-AD4F-4853490D0E54}"/>
                  </a:ext>
                </a:extLst>
              </p:cNvPr>
              <p:cNvSpPr/>
              <p:nvPr/>
            </p:nvSpPr>
            <p:spPr>
              <a:xfrm>
                <a:off x="56388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Left-Right-Up Arrow 28">
                <a:extLst>
                  <a:ext uri="{FF2B5EF4-FFF2-40B4-BE49-F238E27FC236}">
                    <a16:creationId xmlns:a16="http://schemas.microsoft.com/office/drawing/2014/main" id="{E6CEF3D7-E34F-4F22-9DC0-C0E2B05E6214}"/>
                  </a:ext>
                </a:extLst>
              </p:cNvPr>
              <p:cNvSpPr/>
              <p:nvPr/>
            </p:nvSpPr>
            <p:spPr>
              <a:xfrm rot="10800000">
                <a:off x="61722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Left-Right-Up Arrow 54">
                <a:extLst>
                  <a:ext uri="{FF2B5EF4-FFF2-40B4-BE49-F238E27FC236}">
                    <a16:creationId xmlns:a16="http://schemas.microsoft.com/office/drawing/2014/main" id="{1B680717-3E69-4B35-B24D-D5E6460CADBA}"/>
                  </a:ext>
                </a:extLst>
              </p:cNvPr>
              <p:cNvSpPr/>
              <p:nvPr/>
            </p:nvSpPr>
            <p:spPr>
              <a:xfrm>
                <a:off x="6705600" y="42672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Left-Right-Up Arrow 55">
                <a:extLst>
                  <a:ext uri="{FF2B5EF4-FFF2-40B4-BE49-F238E27FC236}">
                    <a16:creationId xmlns:a16="http://schemas.microsoft.com/office/drawing/2014/main" id="{E86A2A2D-D199-4811-BA69-38172FC3B89A}"/>
                  </a:ext>
                </a:extLst>
              </p:cNvPr>
              <p:cNvSpPr/>
              <p:nvPr/>
            </p:nvSpPr>
            <p:spPr>
              <a:xfrm rot="10800000">
                <a:off x="7239000" y="4419600"/>
                <a:ext cx="990600" cy="685800"/>
              </a:xfrm>
              <a:prstGeom prst="leftRightUpArrow">
                <a:avLst>
                  <a:gd name="adj1" fmla="val 6699"/>
                  <a:gd name="adj2" fmla="val 25000"/>
                  <a:gd name="adj3" fmla="val 25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loud 26">
              <a:extLst>
                <a:ext uri="{FF2B5EF4-FFF2-40B4-BE49-F238E27FC236}">
                  <a16:creationId xmlns:a16="http://schemas.microsoft.com/office/drawing/2014/main" id="{9A512DC0-2449-4242-B63D-13E18F10A23F}"/>
                </a:ext>
              </a:extLst>
            </p:cNvPr>
            <p:cNvSpPr/>
            <p:nvPr/>
          </p:nvSpPr>
          <p:spPr>
            <a:xfrm>
              <a:off x="1239815" y="914400"/>
              <a:ext cx="1324303" cy="682374"/>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42">
              <a:extLst>
                <a:ext uri="{FF2B5EF4-FFF2-40B4-BE49-F238E27FC236}">
                  <a16:creationId xmlns:a16="http://schemas.microsoft.com/office/drawing/2014/main" id="{0156125B-1050-4A9F-A7E3-6C6015F9CB53}"/>
                </a:ext>
              </a:extLst>
            </p:cNvPr>
            <p:cNvGrpSpPr/>
            <p:nvPr/>
          </p:nvGrpSpPr>
          <p:grpSpPr>
            <a:xfrm rot="2071358">
              <a:off x="1431647" y="2435890"/>
              <a:ext cx="356576" cy="124330"/>
              <a:chOff x="6286413" y="968958"/>
              <a:chExt cx="2408834" cy="2185901"/>
            </a:xfrm>
            <a:solidFill>
              <a:srgbClr val="FFC000"/>
            </a:solidFill>
          </p:grpSpPr>
          <p:grpSp>
            <p:nvGrpSpPr>
              <p:cNvPr id="99" name="Group 37">
                <a:extLst>
                  <a:ext uri="{FF2B5EF4-FFF2-40B4-BE49-F238E27FC236}">
                    <a16:creationId xmlns:a16="http://schemas.microsoft.com/office/drawing/2014/main" id="{6E42BA8F-5A06-44B0-9BF5-F47950458880}"/>
                  </a:ext>
                </a:extLst>
              </p:cNvPr>
              <p:cNvGrpSpPr/>
              <p:nvPr/>
            </p:nvGrpSpPr>
            <p:grpSpPr>
              <a:xfrm>
                <a:off x="6286413" y="968958"/>
                <a:ext cx="1151447" cy="2164259"/>
                <a:chOff x="6286413" y="968958"/>
                <a:chExt cx="1151447" cy="2164259"/>
              </a:xfrm>
              <a:grpFill/>
            </p:grpSpPr>
            <p:sp>
              <p:nvSpPr>
                <p:cNvPr id="104" name="Donut 47">
                  <a:extLst>
                    <a:ext uri="{FF2B5EF4-FFF2-40B4-BE49-F238E27FC236}">
                      <a16:creationId xmlns:a16="http://schemas.microsoft.com/office/drawing/2014/main" id="{63264DB9-8D8A-45B7-8E68-954D761BDF08}"/>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onut 48">
                  <a:extLst>
                    <a:ext uri="{FF2B5EF4-FFF2-40B4-BE49-F238E27FC236}">
                      <a16:creationId xmlns:a16="http://schemas.microsoft.com/office/drawing/2014/main" id="{67690C4C-3350-4948-AC2D-3A93651114FC}"/>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Donut 49">
                  <a:extLst>
                    <a:ext uri="{FF2B5EF4-FFF2-40B4-BE49-F238E27FC236}">
                      <a16:creationId xmlns:a16="http://schemas.microsoft.com/office/drawing/2014/main" id="{3A7B0458-1346-4AB6-A079-CAFD247E9F27}"/>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0" name="Group 38">
                <a:extLst>
                  <a:ext uri="{FF2B5EF4-FFF2-40B4-BE49-F238E27FC236}">
                    <a16:creationId xmlns:a16="http://schemas.microsoft.com/office/drawing/2014/main" id="{94042D17-A640-4CDD-BA12-4E2E78EFC17D}"/>
                  </a:ext>
                </a:extLst>
              </p:cNvPr>
              <p:cNvGrpSpPr/>
              <p:nvPr/>
            </p:nvGrpSpPr>
            <p:grpSpPr>
              <a:xfrm flipH="1">
                <a:off x="7543800" y="990600"/>
                <a:ext cx="1151447" cy="2164259"/>
                <a:chOff x="6286413" y="968958"/>
                <a:chExt cx="1151447" cy="2164259"/>
              </a:xfrm>
              <a:grpFill/>
            </p:grpSpPr>
            <p:sp>
              <p:nvSpPr>
                <p:cNvPr id="101" name="Donut 44">
                  <a:extLst>
                    <a:ext uri="{FF2B5EF4-FFF2-40B4-BE49-F238E27FC236}">
                      <a16:creationId xmlns:a16="http://schemas.microsoft.com/office/drawing/2014/main" id="{9984533E-0472-4824-B059-E21C5BBE6E33}"/>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45">
                  <a:extLst>
                    <a:ext uri="{FF2B5EF4-FFF2-40B4-BE49-F238E27FC236}">
                      <a16:creationId xmlns:a16="http://schemas.microsoft.com/office/drawing/2014/main" id="{1F8BED8C-DE6E-440D-B711-944D3CC5A6BE}"/>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46">
                  <a:extLst>
                    <a:ext uri="{FF2B5EF4-FFF2-40B4-BE49-F238E27FC236}">
                      <a16:creationId xmlns:a16="http://schemas.microsoft.com/office/drawing/2014/main" id="{5EF26626-8C9F-4C83-961C-43F9A7FD7EBB}"/>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9" name="Group 28">
              <a:extLst>
                <a:ext uri="{FF2B5EF4-FFF2-40B4-BE49-F238E27FC236}">
                  <a16:creationId xmlns:a16="http://schemas.microsoft.com/office/drawing/2014/main" id="{E6E9B752-7437-48C2-8698-E19E7C94BAA4}"/>
                </a:ext>
              </a:extLst>
            </p:cNvPr>
            <p:cNvGrpSpPr/>
            <p:nvPr/>
          </p:nvGrpSpPr>
          <p:grpSpPr>
            <a:xfrm>
              <a:off x="1449801" y="2871483"/>
              <a:ext cx="929288" cy="292032"/>
              <a:chOff x="1449801" y="2871483"/>
              <a:chExt cx="929288" cy="292032"/>
            </a:xfrm>
          </p:grpSpPr>
          <p:sp>
            <p:nvSpPr>
              <p:cNvPr id="92" name="Moon 91">
                <a:extLst>
                  <a:ext uri="{FF2B5EF4-FFF2-40B4-BE49-F238E27FC236}">
                    <a16:creationId xmlns:a16="http://schemas.microsoft.com/office/drawing/2014/main" id="{54FC1E0E-EF86-4FC3-8E9F-45A4F6F100AA}"/>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B36DBAFE-63C2-4398-9150-73A52910EAA7}"/>
                  </a:ext>
                </a:extLst>
              </p:cNvPr>
              <p:cNvGrpSpPr/>
              <p:nvPr/>
            </p:nvGrpSpPr>
            <p:grpSpPr>
              <a:xfrm>
                <a:off x="2091847" y="2871483"/>
                <a:ext cx="287242" cy="281886"/>
                <a:chOff x="4931460" y="2665388"/>
                <a:chExt cx="371689" cy="319843"/>
              </a:xfrm>
            </p:grpSpPr>
            <p:sp>
              <p:nvSpPr>
                <p:cNvPr id="97" name="Hexagon 96">
                  <a:extLst>
                    <a:ext uri="{FF2B5EF4-FFF2-40B4-BE49-F238E27FC236}">
                      <a16:creationId xmlns:a16="http://schemas.microsoft.com/office/drawing/2014/main" id="{D035D62F-77FB-47DF-B2C2-7E3DD4A5DBDA}"/>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8" name="Hexagon 97">
                  <a:extLst>
                    <a:ext uri="{FF2B5EF4-FFF2-40B4-BE49-F238E27FC236}">
                      <a16:creationId xmlns:a16="http://schemas.microsoft.com/office/drawing/2014/main" id="{6F4B1826-F824-4446-9F62-472A4F780E14}"/>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94" name="Group 93">
                <a:extLst>
                  <a:ext uri="{FF2B5EF4-FFF2-40B4-BE49-F238E27FC236}">
                    <a16:creationId xmlns:a16="http://schemas.microsoft.com/office/drawing/2014/main" id="{7D991DC9-1EDA-4D5E-93BA-C09339B97CDB}"/>
                  </a:ext>
                </a:extLst>
              </p:cNvPr>
              <p:cNvGrpSpPr/>
              <p:nvPr/>
            </p:nvGrpSpPr>
            <p:grpSpPr>
              <a:xfrm>
                <a:off x="1449801" y="2881629"/>
                <a:ext cx="287242" cy="281886"/>
                <a:chOff x="4931460" y="2665388"/>
                <a:chExt cx="371689" cy="319843"/>
              </a:xfrm>
            </p:grpSpPr>
            <p:sp>
              <p:nvSpPr>
                <p:cNvPr id="95" name="Hexagon 94">
                  <a:extLst>
                    <a:ext uri="{FF2B5EF4-FFF2-40B4-BE49-F238E27FC236}">
                      <a16:creationId xmlns:a16="http://schemas.microsoft.com/office/drawing/2014/main" id="{BE0A771C-C75E-451C-BC56-A55BE2D73CEF}"/>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6" name="Hexagon 95">
                  <a:extLst>
                    <a:ext uri="{FF2B5EF4-FFF2-40B4-BE49-F238E27FC236}">
                      <a16:creationId xmlns:a16="http://schemas.microsoft.com/office/drawing/2014/main" id="{7B9821AF-FFDF-4342-BE4B-09E52CC386BA}"/>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30" name="Cloud 29">
              <a:extLst>
                <a:ext uri="{FF2B5EF4-FFF2-40B4-BE49-F238E27FC236}">
                  <a16:creationId xmlns:a16="http://schemas.microsoft.com/office/drawing/2014/main" id="{C0519734-6804-4D72-9AAE-5EDA71AC482C}"/>
                </a:ext>
              </a:extLst>
            </p:cNvPr>
            <p:cNvSpPr/>
            <p:nvPr/>
          </p:nvSpPr>
          <p:spPr>
            <a:xfrm>
              <a:off x="1571932" y="2023569"/>
              <a:ext cx="707622" cy="471925"/>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A2CEAD5-6FB3-4A1B-BF6B-F0E04DD68FAC}"/>
                </a:ext>
              </a:extLst>
            </p:cNvPr>
            <p:cNvSpPr/>
            <p:nvPr/>
          </p:nvSpPr>
          <p:spPr>
            <a:xfrm>
              <a:off x="1793215" y="2097300"/>
              <a:ext cx="231956" cy="1766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2">
              <a:extLst>
                <a:ext uri="{FF2B5EF4-FFF2-40B4-BE49-F238E27FC236}">
                  <a16:creationId xmlns:a16="http://schemas.microsoft.com/office/drawing/2014/main" id="{C245E545-1D67-4D76-BE74-F598A381AE0D}"/>
                </a:ext>
              </a:extLst>
            </p:cNvPr>
            <p:cNvGrpSpPr/>
            <p:nvPr/>
          </p:nvGrpSpPr>
          <p:grpSpPr>
            <a:xfrm rot="19477773">
              <a:off x="2117439" y="2388263"/>
              <a:ext cx="356576" cy="124330"/>
              <a:chOff x="6286413" y="968958"/>
              <a:chExt cx="2408834" cy="2185901"/>
            </a:xfrm>
            <a:solidFill>
              <a:srgbClr val="FFC000"/>
            </a:solidFill>
          </p:grpSpPr>
          <p:grpSp>
            <p:nvGrpSpPr>
              <p:cNvPr id="84" name="Group 37">
                <a:extLst>
                  <a:ext uri="{FF2B5EF4-FFF2-40B4-BE49-F238E27FC236}">
                    <a16:creationId xmlns:a16="http://schemas.microsoft.com/office/drawing/2014/main" id="{C1F0B93F-9128-4B30-8304-4577C93F8CB8}"/>
                  </a:ext>
                </a:extLst>
              </p:cNvPr>
              <p:cNvGrpSpPr/>
              <p:nvPr/>
            </p:nvGrpSpPr>
            <p:grpSpPr>
              <a:xfrm>
                <a:off x="6286413" y="968958"/>
                <a:ext cx="1151447" cy="2164259"/>
                <a:chOff x="6286413" y="968958"/>
                <a:chExt cx="1151447" cy="2164259"/>
              </a:xfrm>
              <a:grpFill/>
            </p:grpSpPr>
            <p:sp>
              <p:nvSpPr>
                <p:cNvPr id="89" name="Donut 37">
                  <a:extLst>
                    <a:ext uri="{FF2B5EF4-FFF2-40B4-BE49-F238E27FC236}">
                      <a16:creationId xmlns:a16="http://schemas.microsoft.com/office/drawing/2014/main" id="{8BA6FD2F-3541-46DE-B8CD-DB0DFAAF5D6E}"/>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Donut 38">
                  <a:extLst>
                    <a:ext uri="{FF2B5EF4-FFF2-40B4-BE49-F238E27FC236}">
                      <a16:creationId xmlns:a16="http://schemas.microsoft.com/office/drawing/2014/main" id="{2BE22FC9-C4CC-4864-B89B-F3A86E34459B}"/>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39">
                  <a:extLst>
                    <a:ext uri="{FF2B5EF4-FFF2-40B4-BE49-F238E27FC236}">
                      <a16:creationId xmlns:a16="http://schemas.microsoft.com/office/drawing/2014/main" id="{B6B912F8-CD9B-499B-BB73-3DECCEC12038}"/>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5" name="Group 38">
                <a:extLst>
                  <a:ext uri="{FF2B5EF4-FFF2-40B4-BE49-F238E27FC236}">
                    <a16:creationId xmlns:a16="http://schemas.microsoft.com/office/drawing/2014/main" id="{DF8017AA-6ECB-413D-99F3-90ABC4D9E3F1}"/>
                  </a:ext>
                </a:extLst>
              </p:cNvPr>
              <p:cNvGrpSpPr/>
              <p:nvPr/>
            </p:nvGrpSpPr>
            <p:grpSpPr>
              <a:xfrm flipH="1">
                <a:off x="7543800" y="990600"/>
                <a:ext cx="1151447" cy="2164259"/>
                <a:chOff x="6286413" y="968958"/>
                <a:chExt cx="1151447" cy="2164259"/>
              </a:xfrm>
              <a:grpFill/>
            </p:grpSpPr>
            <p:sp>
              <p:nvSpPr>
                <p:cNvPr id="86" name="Donut 34">
                  <a:extLst>
                    <a:ext uri="{FF2B5EF4-FFF2-40B4-BE49-F238E27FC236}">
                      <a16:creationId xmlns:a16="http://schemas.microsoft.com/office/drawing/2014/main" id="{1E620132-46E9-46C7-BBAC-BA07F24B7DD9}"/>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onut 35">
                  <a:extLst>
                    <a:ext uri="{FF2B5EF4-FFF2-40B4-BE49-F238E27FC236}">
                      <a16:creationId xmlns:a16="http://schemas.microsoft.com/office/drawing/2014/main" id="{8E123032-0CEA-4897-ACAD-B3A8BA6AE19C}"/>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36">
                  <a:extLst>
                    <a:ext uri="{FF2B5EF4-FFF2-40B4-BE49-F238E27FC236}">
                      <a16:creationId xmlns:a16="http://schemas.microsoft.com/office/drawing/2014/main" id="{DCE1E8B9-A97E-40C2-A154-BDDCC0B9A8FC}"/>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3" name="Oval 32">
              <a:extLst>
                <a:ext uri="{FF2B5EF4-FFF2-40B4-BE49-F238E27FC236}">
                  <a16:creationId xmlns:a16="http://schemas.microsoft.com/office/drawing/2014/main" id="{D06DCD93-B91B-434E-B9D7-9E98EBA79F70}"/>
                </a:ext>
              </a:extLst>
            </p:cNvPr>
            <p:cNvSpPr/>
            <p:nvPr/>
          </p:nvSpPr>
          <p:spPr>
            <a:xfrm>
              <a:off x="1236213" y="1184007"/>
              <a:ext cx="342153" cy="354418"/>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F97CD2-FF5D-4318-9EE7-034E5638E437}"/>
                </a:ext>
              </a:extLst>
            </p:cNvPr>
            <p:cNvSpPr/>
            <p:nvPr/>
          </p:nvSpPr>
          <p:spPr>
            <a:xfrm>
              <a:off x="2294514" y="1126554"/>
              <a:ext cx="342153" cy="354418"/>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42">
              <a:extLst>
                <a:ext uri="{FF2B5EF4-FFF2-40B4-BE49-F238E27FC236}">
                  <a16:creationId xmlns:a16="http://schemas.microsoft.com/office/drawing/2014/main" id="{DDFD5B4E-4C97-4BFC-BF29-C61F506B05D3}"/>
                </a:ext>
              </a:extLst>
            </p:cNvPr>
            <p:cNvGrpSpPr/>
            <p:nvPr/>
          </p:nvGrpSpPr>
          <p:grpSpPr>
            <a:xfrm rot="2071358">
              <a:off x="1685119" y="2629183"/>
              <a:ext cx="356576" cy="124330"/>
              <a:chOff x="6286413" y="968958"/>
              <a:chExt cx="2408834" cy="2185901"/>
            </a:xfrm>
            <a:solidFill>
              <a:srgbClr val="FFC000"/>
            </a:solidFill>
          </p:grpSpPr>
          <p:grpSp>
            <p:nvGrpSpPr>
              <p:cNvPr id="76" name="Group 37">
                <a:extLst>
                  <a:ext uri="{FF2B5EF4-FFF2-40B4-BE49-F238E27FC236}">
                    <a16:creationId xmlns:a16="http://schemas.microsoft.com/office/drawing/2014/main" id="{039E1661-214D-48C8-9964-F8744DB2959D}"/>
                  </a:ext>
                </a:extLst>
              </p:cNvPr>
              <p:cNvGrpSpPr/>
              <p:nvPr/>
            </p:nvGrpSpPr>
            <p:grpSpPr>
              <a:xfrm>
                <a:off x="6286413" y="968958"/>
                <a:ext cx="1151447" cy="2164259"/>
                <a:chOff x="6286413" y="968958"/>
                <a:chExt cx="1151447" cy="2164259"/>
              </a:xfrm>
              <a:grpFill/>
            </p:grpSpPr>
            <p:sp>
              <p:nvSpPr>
                <p:cNvPr id="81" name="Donut 67">
                  <a:extLst>
                    <a:ext uri="{FF2B5EF4-FFF2-40B4-BE49-F238E27FC236}">
                      <a16:creationId xmlns:a16="http://schemas.microsoft.com/office/drawing/2014/main" id="{2748D52F-B87D-4EC9-97A0-92DB54CE277B}"/>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68">
                  <a:extLst>
                    <a:ext uri="{FF2B5EF4-FFF2-40B4-BE49-F238E27FC236}">
                      <a16:creationId xmlns:a16="http://schemas.microsoft.com/office/drawing/2014/main" id="{0B468AE3-7559-4CBF-BDBF-D5EC8584D00A}"/>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onut 69">
                  <a:extLst>
                    <a:ext uri="{FF2B5EF4-FFF2-40B4-BE49-F238E27FC236}">
                      <a16:creationId xmlns:a16="http://schemas.microsoft.com/office/drawing/2014/main" id="{98155CA5-DCEB-4178-B295-FFE45974BA76}"/>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7" name="Group 38">
                <a:extLst>
                  <a:ext uri="{FF2B5EF4-FFF2-40B4-BE49-F238E27FC236}">
                    <a16:creationId xmlns:a16="http://schemas.microsoft.com/office/drawing/2014/main" id="{0E974515-8E08-456E-9871-4A368BF36358}"/>
                  </a:ext>
                </a:extLst>
              </p:cNvPr>
              <p:cNvGrpSpPr/>
              <p:nvPr/>
            </p:nvGrpSpPr>
            <p:grpSpPr>
              <a:xfrm flipH="1">
                <a:off x="7543800" y="990600"/>
                <a:ext cx="1151447" cy="2164259"/>
                <a:chOff x="6286413" y="968958"/>
                <a:chExt cx="1151447" cy="2164259"/>
              </a:xfrm>
              <a:grpFill/>
            </p:grpSpPr>
            <p:sp>
              <p:nvSpPr>
                <p:cNvPr id="78" name="Donut 64">
                  <a:extLst>
                    <a:ext uri="{FF2B5EF4-FFF2-40B4-BE49-F238E27FC236}">
                      <a16:creationId xmlns:a16="http://schemas.microsoft.com/office/drawing/2014/main" id="{8A1FDD07-AADE-4FCE-997D-4FF1103A7907}"/>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65">
                  <a:extLst>
                    <a:ext uri="{FF2B5EF4-FFF2-40B4-BE49-F238E27FC236}">
                      <a16:creationId xmlns:a16="http://schemas.microsoft.com/office/drawing/2014/main" id="{8E82B343-1663-4D9C-A034-F6889DA8B4DD}"/>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nut 66">
                  <a:extLst>
                    <a:ext uri="{FF2B5EF4-FFF2-40B4-BE49-F238E27FC236}">
                      <a16:creationId xmlns:a16="http://schemas.microsoft.com/office/drawing/2014/main" id="{AE061548-9BBD-42FC-B257-28611D8DF9C0}"/>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6" name="Group 42">
              <a:extLst>
                <a:ext uri="{FF2B5EF4-FFF2-40B4-BE49-F238E27FC236}">
                  <a16:creationId xmlns:a16="http://schemas.microsoft.com/office/drawing/2014/main" id="{9C624A5A-26FB-49C5-9D32-E311D71829A7}"/>
                </a:ext>
              </a:extLst>
            </p:cNvPr>
            <p:cNvGrpSpPr/>
            <p:nvPr/>
          </p:nvGrpSpPr>
          <p:grpSpPr>
            <a:xfrm rot="18831304">
              <a:off x="1888908" y="2595774"/>
              <a:ext cx="356576" cy="124330"/>
              <a:chOff x="6286413" y="968958"/>
              <a:chExt cx="2408834" cy="2185901"/>
            </a:xfrm>
            <a:solidFill>
              <a:srgbClr val="FFC000"/>
            </a:solidFill>
          </p:grpSpPr>
          <p:grpSp>
            <p:nvGrpSpPr>
              <p:cNvPr id="68" name="Group 37">
                <a:extLst>
                  <a:ext uri="{FF2B5EF4-FFF2-40B4-BE49-F238E27FC236}">
                    <a16:creationId xmlns:a16="http://schemas.microsoft.com/office/drawing/2014/main" id="{2CE7EE90-5849-49D0-8814-2BAB5A985E3E}"/>
                  </a:ext>
                </a:extLst>
              </p:cNvPr>
              <p:cNvGrpSpPr/>
              <p:nvPr/>
            </p:nvGrpSpPr>
            <p:grpSpPr>
              <a:xfrm>
                <a:off x="6286413" y="968958"/>
                <a:ext cx="1151447" cy="2164259"/>
                <a:chOff x="6286413" y="968958"/>
                <a:chExt cx="1151447" cy="2164259"/>
              </a:xfrm>
              <a:grpFill/>
            </p:grpSpPr>
            <p:sp>
              <p:nvSpPr>
                <p:cNvPr id="73" name="Donut 76">
                  <a:extLst>
                    <a:ext uri="{FF2B5EF4-FFF2-40B4-BE49-F238E27FC236}">
                      <a16:creationId xmlns:a16="http://schemas.microsoft.com/office/drawing/2014/main" id="{A59292A8-0C31-4384-931F-21B64B41F0CD}"/>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77">
                  <a:extLst>
                    <a:ext uri="{FF2B5EF4-FFF2-40B4-BE49-F238E27FC236}">
                      <a16:creationId xmlns:a16="http://schemas.microsoft.com/office/drawing/2014/main" id="{DE756ED7-81A1-4F0F-88A7-9C0867B2F5AD}"/>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78">
                  <a:extLst>
                    <a:ext uri="{FF2B5EF4-FFF2-40B4-BE49-F238E27FC236}">
                      <a16:creationId xmlns:a16="http://schemas.microsoft.com/office/drawing/2014/main" id="{419D5176-79E0-4A88-A221-C3367DF0EB04}"/>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38">
                <a:extLst>
                  <a:ext uri="{FF2B5EF4-FFF2-40B4-BE49-F238E27FC236}">
                    <a16:creationId xmlns:a16="http://schemas.microsoft.com/office/drawing/2014/main" id="{D0B25510-2229-4965-A45E-2054553CA634}"/>
                  </a:ext>
                </a:extLst>
              </p:cNvPr>
              <p:cNvGrpSpPr/>
              <p:nvPr/>
            </p:nvGrpSpPr>
            <p:grpSpPr>
              <a:xfrm flipH="1">
                <a:off x="7543800" y="990600"/>
                <a:ext cx="1151447" cy="2164259"/>
                <a:chOff x="6286413" y="968958"/>
                <a:chExt cx="1151447" cy="2164259"/>
              </a:xfrm>
              <a:grpFill/>
            </p:grpSpPr>
            <p:sp>
              <p:nvSpPr>
                <p:cNvPr id="70" name="Donut 73">
                  <a:extLst>
                    <a:ext uri="{FF2B5EF4-FFF2-40B4-BE49-F238E27FC236}">
                      <a16:creationId xmlns:a16="http://schemas.microsoft.com/office/drawing/2014/main" id="{AD4613F0-6484-4731-A442-67CEC9BB69FF}"/>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74">
                  <a:extLst>
                    <a:ext uri="{FF2B5EF4-FFF2-40B4-BE49-F238E27FC236}">
                      <a16:creationId xmlns:a16="http://schemas.microsoft.com/office/drawing/2014/main" id="{B4F553EB-D486-463A-A17A-8B7112BF39F6}"/>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5">
                  <a:extLst>
                    <a:ext uri="{FF2B5EF4-FFF2-40B4-BE49-F238E27FC236}">
                      <a16:creationId xmlns:a16="http://schemas.microsoft.com/office/drawing/2014/main" id="{97BF292E-091E-4A87-A32D-9E8FE761B723}"/>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7" name="Group 36">
              <a:extLst>
                <a:ext uri="{FF2B5EF4-FFF2-40B4-BE49-F238E27FC236}">
                  <a16:creationId xmlns:a16="http://schemas.microsoft.com/office/drawing/2014/main" id="{F7A2F2FE-60EC-4A69-A178-F2B17761AED1}"/>
                </a:ext>
              </a:extLst>
            </p:cNvPr>
            <p:cNvGrpSpPr/>
            <p:nvPr/>
          </p:nvGrpSpPr>
          <p:grpSpPr>
            <a:xfrm>
              <a:off x="1410827" y="3279978"/>
              <a:ext cx="929288" cy="292032"/>
              <a:chOff x="1449801" y="2871483"/>
              <a:chExt cx="929288" cy="292032"/>
            </a:xfrm>
          </p:grpSpPr>
          <p:sp>
            <p:nvSpPr>
              <p:cNvPr id="61" name="Moon 60">
                <a:extLst>
                  <a:ext uri="{FF2B5EF4-FFF2-40B4-BE49-F238E27FC236}">
                    <a16:creationId xmlns:a16="http://schemas.microsoft.com/office/drawing/2014/main" id="{05C8FE71-0ECB-4593-9EA4-ED7575C92CD4}"/>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7575B8E5-9217-4A80-9441-AB5D5CA2760C}"/>
                  </a:ext>
                </a:extLst>
              </p:cNvPr>
              <p:cNvGrpSpPr/>
              <p:nvPr/>
            </p:nvGrpSpPr>
            <p:grpSpPr>
              <a:xfrm>
                <a:off x="2091847" y="2871483"/>
                <a:ext cx="287242" cy="281886"/>
                <a:chOff x="4931460" y="2665388"/>
                <a:chExt cx="371689" cy="319843"/>
              </a:xfrm>
            </p:grpSpPr>
            <p:sp>
              <p:nvSpPr>
                <p:cNvPr id="66" name="Hexagon 65">
                  <a:extLst>
                    <a:ext uri="{FF2B5EF4-FFF2-40B4-BE49-F238E27FC236}">
                      <a16:creationId xmlns:a16="http://schemas.microsoft.com/office/drawing/2014/main" id="{56FBD057-44EE-401D-8FB6-4E3F0C10E56E}"/>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Hexagon 66">
                  <a:extLst>
                    <a:ext uri="{FF2B5EF4-FFF2-40B4-BE49-F238E27FC236}">
                      <a16:creationId xmlns:a16="http://schemas.microsoft.com/office/drawing/2014/main" id="{23F60E7A-59AD-4FCF-BDD6-C764535F6556}"/>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63" name="Group 62">
                <a:extLst>
                  <a:ext uri="{FF2B5EF4-FFF2-40B4-BE49-F238E27FC236}">
                    <a16:creationId xmlns:a16="http://schemas.microsoft.com/office/drawing/2014/main" id="{4F062959-5F5A-467A-A9D9-C91F857E5438}"/>
                  </a:ext>
                </a:extLst>
              </p:cNvPr>
              <p:cNvGrpSpPr/>
              <p:nvPr/>
            </p:nvGrpSpPr>
            <p:grpSpPr>
              <a:xfrm>
                <a:off x="1449801" y="2881629"/>
                <a:ext cx="287242" cy="281886"/>
                <a:chOff x="4931460" y="2665388"/>
                <a:chExt cx="371689" cy="319843"/>
              </a:xfrm>
            </p:grpSpPr>
            <p:sp>
              <p:nvSpPr>
                <p:cNvPr id="64" name="Hexagon 63">
                  <a:extLst>
                    <a:ext uri="{FF2B5EF4-FFF2-40B4-BE49-F238E27FC236}">
                      <a16:creationId xmlns:a16="http://schemas.microsoft.com/office/drawing/2014/main" id="{8156083D-1D0C-413B-93D9-C58011007C14}"/>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Hexagon 64">
                  <a:extLst>
                    <a:ext uri="{FF2B5EF4-FFF2-40B4-BE49-F238E27FC236}">
                      <a16:creationId xmlns:a16="http://schemas.microsoft.com/office/drawing/2014/main" id="{4E766B81-A50C-4270-BE91-D9B997DE5849}"/>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38" name="Group 37">
              <a:extLst>
                <a:ext uri="{FF2B5EF4-FFF2-40B4-BE49-F238E27FC236}">
                  <a16:creationId xmlns:a16="http://schemas.microsoft.com/office/drawing/2014/main" id="{2045BA1F-BC45-415A-9A45-D11CC2984DF1}"/>
                </a:ext>
              </a:extLst>
            </p:cNvPr>
            <p:cNvGrpSpPr/>
            <p:nvPr/>
          </p:nvGrpSpPr>
          <p:grpSpPr>
            <a:xfrm>
              <a:off x="1327098" y="3689223"/>
              <a:ext cx="1096384" cy="292032"/>
              <a:chOff x="1449801" y="2871483"/>
              <a:chExt cx="929288" cy="292032"/>
            </a:xfrm>
          </p:grpSpPr>
          <p:sp>
            <p:nvSpPr>
              <p:cNvPr id="54" name="Moon 53">
                <a:extLst>
                  <a:ext uri="{FF2B5EF4-FFF2-40B4-BE49-F238E27FC236}">
                    <a16:creationId xmlns:a16="http://schemas.microsoft.com/office/drawing/2014/main" id="{0AEDE537-AAFC-4318-A23A-19460603B5C6}"/>
                  </a:ext>
                </a:extLst>
              </p:cNvPr>
              <p:cNvSpPr/>
              <p:nvPr/>
            </p:nvSpPr>
            <p:spPr>
              <a:xfrm rot="16200000">
                <a:off x="1815208" y="2668512"/>
                <a:ext cx="149002" cy="738536"/>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2F22E4DA-A2F1-4C82-8705-0D7314A16E8D}"/>
                  </a:ext>
                </a:extLst>
              </p:cNvPr>
              <p:cNvGrpSpPr/>
              <p:nvPr/>
            </p:nvGrpSpPr>
            <p:grpSpPr>
              <a:xfrm>
                <a:off x="2091847" y="2871483"/>
                <a:ext cx="287242" cy="281886"/>
                <a:chOff x="4931460" y="2665388"/>
                <a:chExt cx="371689" cy="319843"/>
              </a:xfrm>
            </p:grpSpPr>
            <p:sp>
              <p:nvSpPr>
                <p:cNvPr id="59" name="Hexagon 58">
                  <a:extLst>
                    <a:ext uri="{FF2B5EF4-FFF2-40B4-BE49-F238E27FC236}">
                      <a16:creationId xmlns:a16="http://schemas.microsoft.com/office/drawing/2014/main" id="{98F6139D-16D3-4394-BBD3-C578BED06F21}"/>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Hexagon 59">
                  <a:extLst>
                    <a:ext uri="{FF2B5EF4-FFF2-40B4-BE49-F238E27FC236}">
                      <a16:creationId xmlns:a16="http://schemas.microsoft.com/office/drawing/2014/main" id="{854CAA9A-4CCA-4820-A5A5-C1F0526FD0F4}"/>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6" name="Group 55">
                <a:extLst>
                  <a:ext uri="{FF2B5EF4-FFF2-40B4-BE49-F238E27FC236}">
                    <a16:creationId xmlns:a16="http://schemas.microsoft.com/office/drawing/2014/main" id="{6478E600-3462-4ACE-80B5-80168E1FEBEB}"/>
                  </a:ext>
                </a:extLst>
              </p:cNvPr>
              <p:cNvGrpSpPr/>
              <p:nvPr/>
            </p:nvGrpSpPr>
            <p:grpSpPr>
              <a:xfrm>
                <a:off x="1449801" y="2881629"/>
                <a:ext cx="287242" cy="281886"/>
                <a:chOff x="4931460" y="2665388"/>
                <a:chExt cx="371689" cy="319843"/>
              </a:xfrm>
            </p:grpSpPr>
            <p:sp>
              <p:nvSpPr>
                <p:cNvPr id="57" name="Hexagon 56">
                  <a:extLst>
                    <a:ext uri="{FF2B5EF4-FFF2-40B4-BE49-F238E27FC236}">
                      <a16:creationId xmlns:a16="http://schemas.microsoft.com/office/drawing/2014/main" id="{15242DCA-CE40-475D-A0FC-E194F8EA9E52}"/>
                    </a:ext>
                  </a:extLst>
                </p:cNvPr>
                <p:cNvSpPr/>
                <p:nvPr/>
              </p:nvSpPr>
              <p:spPr>
                <a:xfrm>
                  <a:off x="4931460" y="2665388"/>
                  <a:ext cx="371689" cy="319843"/>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Hexagon 57">
                  <a:extLst>
                    <a:ext uri="{FF2B5EF4-FFF2-40B4-BE49-F238E27FC236}">
                      <a16:creationId xmlns:a16="http://schemas.microsoft.com/office/drawing/2014/main" id="{196B1544-594F-480D-B0A3-CA3FE2E0D86B}"/>
                    </a:ext>
                  </a:extLst>
                </p:cNvPr>
                <p:cNvSpPr/>
                <p:nvPr/>
              </p:nvSpPr>
              <p:spPr>
                <a:xfrm>
                  <a:off x="5016183" y="2735941"/>
                  <a:ext cx="188577" cy="183440"/>
                </a:xfrm>
                <a:prstGeom prst="hexagon">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39" name="Group 38">
              <a:extLst>
                <a:ext uri="{FF2B5EF4-FFF2-40B4-BE49-F238E27FC236}">
                  <a16:creationId xmlns:a16="http://schemas.microsoft.com/office/drawing/2014/main" id="{E8A0EBB9-0D54-41F1-92E3-1CEED8D1AF0D}"/>
                </a:ext>
              </a:extLst>
            </p:cNvPr>
            <p:cNvGrpSpPr/>
            <p:nvPr/>
          </p:nvGrpSpPr>
          <p:grpSpPr>
            <a:xfrm>
              <a:off x="1246842" y="630429"/>
              <a:ext cx="1389825" cy="782489"/>
              <a:chOff x="4648200" y="2161320"/>
              <a:chExt cx="2502434" cy="1408902"/>
            </a:xfrm>
          </p:grpSpPr>
          <p:sp>
            <p:nvSpPr>
              <p:cNvPr id="40" name="Rounded Rectangle 97">
                <a:extLst>
                  <a:ext uri="{FF2B5EF4-FFF2-40B4-BE49-F238E27FC236}">
                    <a16:creationId xmlns:a16="http://schemas.microsoft.com/office/drawing/2014/main" id="{B8AF6BA1-7EF8-44AC-BD3D-C6778C960B83}"/>
                  </a:ext>
                </a:extLst>
              </p:cNvPr>
              <p:cNvSpPr/>
              <p:nvPr/>
            </p:nvSpPr>
            <p:spPr>
              <a:xfrm>
                <a:off x="4648200" y="3119388"/>
                <a:ext cx="2502434" cy="45083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gular Pentagon 98">
                <a:extLst>
                  <a:ext uri="{FF2B5EF4-FFF2-40B4-BE49-F238E27FC236}">
                    <a16:creationId xmlns:a16="http://schemas.microsoft.com/office/drawing/2014/main" id="{087C281D-77DD-42B0-B854-F9BF57A87A01}"/>
                  </a:ext>
                </a:extLst>
              </p:cNvPr>
              <p:cNvSpPr/>
              <p:nvPr/>
            </p:nvSpPr>
            <p:spPr>
              <a:xfrm>
                <a:off x="5574221" y="2465693"/>
                <a:ext cx="801011" cy="665735"/>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gular Pentagon 99">
                <a:extLst>
                  <a:ext uri="{FF2B5EF4-FFF2-40B4-BE49-F238E27FC236}">
                    <a16:creationId xmlns:a16="http://schemas.microsoft.com/office/drawing/2014/main" id="{2E0889BF-D683-4DE2-A940-06152719FFE0}"/>
                  </a:ext>
                </a:extLst>
              </p:cNvPr>
              <p:cNvSpPr/>
              <p:nvPr/>
            </p:nvSpPr>
            <p:spPr>
              <a:xfrm>
                <a:off x="4792918" y="2676126"/>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gular Pentagon 100">
                <a:extLst>
                  <a:ext uri="{FF2B5EF4-FFF2-40B4-BE49-F238E27FC236}">
                    <a16:creationId xmlns:a16="http://schemas.microsoft.com/office/drawing/2014/main" id="{D2768B4F-6B80-45A1-ADE1-CADB2F039BAA}"/>
                  </a:ext>
                </a:extLst>
              </p:cNvPr>
              <p:cNvSpPr/>
              <p:nvPr/>
            </p:nvSpPr>
            <p:spPr>
              <a:xfrm>
                <a:off x="6516531" y="2669331"/>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F2A0E9E4-B083-4728-8D1D-D4F21ED9D07E}"/>
                  </a:ext>
                </a:extLst>
              </p:cNvPr>
              <p:cNvSpPr/>
              <p:nvPr/>
            </p:nvSpPr>
            <p:spPr>
              <a:xfrm>
                <a:off x="5859638" y="2629702"/>
                <a:ext cx="186327" cy="447078"/>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F192B088-674C-4E7E-9576-8C3CCF2E3818}"/>
                  </a:ext>
                </a:extLst>
              </p:cNvPr>
              <p:cNvSpPr/>
              <p:nvPr/>
            </p:nvSpPr>
            <p:spPr>
              <a:xfrm>
                <a:off x="4830869" y="241108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06C12BFF-4FA0-4D4D-99F9-260BA76D65C1}"/>
                  </a:ext>
                </a:extLst>
              </p:cNvPr>
              <p:cNvSpPr/>
              <p:nvPr/>
            </p:nvSpPr>
            <p:spPr>
              <a:xfrm>
                <a:off x="6572533" y="2445792"/>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A8DADDAF-DA7A-4813-B768-5EBD4997635F}"/>
                  </a:ext>
                </a:extLst>
              </p:cNvPr>
              <p:cNvSpPr/>
              <p:nvPr/>
            </p:nvSpPr>
            <p:spPr>
              <a:xfrm>
                <a:off x="5742278" y="216132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Callout 107">
                <a:extLst>
                  <a:ext uri="{FF2B5EF4-FFF2-40B4-BE49-F238E27FC236}">
                    <a16:creationId xmlns:a16="http://schemas.microsoft.com/office/drawing/2014/main" id="{223C51E3-045B-4797-86B3-31119370FD81}"/>
                  </a:ext>
                </a:extLst>
              </p:cNvPr>
              <p:cNvSpPr/>
              <p:nvPr/>
            </p:nvSpPr>
            <p:spPr>
              <a:xfrm>
                <a:off x="4716798" y="3153369"/>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Callout 108">
                <a:extLst>
                  <a:ext uri="{FF2B5EF4-FFF2-40B4-BE49-F238E27FC236}">
                    <a16:creationId xmlns:a16="http://schemas.microsoft.com/office/drawing/2014/main" id="{1459404E-CA15-47C7-A192-8459CD9AEA4F}"/>
                  </a:ext>
                </a:extLst>
              </p:cNvPr>
              <p:cNvSpPr/>
              <p:nvPr/>
            </p:nvSpPr>
            <p:spPr>
              <a:xfrm>
                <a:off x="5114153"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Callout 109">
                <a:extLst>
                  <a:ext uri="{FF2B5EF4-FFF2-40B4-BE49-F238E27FC236}">
                    <a16:creationId xmlns:a16="http://schemas.microsoft.com/office/drawing/2014/main" id="{D4DD9B3B-0D55-42FD-B97A-EF29A423BFA4}"/>
                  </a:ext>
                </a:extLst>
              </p:cNvPr>
              <p:cNvSpPr/>
              <p:nvPr/>
            </p:nvSpPr>
            <p:spPr>
              <a:xfrm>
                <a:off x="5506786" y="3160118"/>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Callout 110">
                <a:extLst>
                  <a:ext uri="{FF2B5EF4-FFF2-40B4-BE49-F238E27FC236}">
                    <a16:creationId xmlns:a16="http://schemas.microsoft.com/office/drawing/2014/main" id="{B7D2C17E-A7BD-4935-B503-ABE378B2EC75}"/>
                  </a:ext>
                </a:extLst>
              </p:cNvPr>
              <p:cNvSpPr/>
              <p:nvPr/>
            </p:nvSpPr>
            <p:spPr>
              <a:xfrm>
                <a:off x="5899417"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Callout 111">
                <a:extLst>
                  <a:ext uri="{FF2B5EF4-FFF2-40B4-BE49-F238E27FC236}">
                    <a16:creationId xmlns:a16="http://schemas.microsoft.com/office/drawing/2014/main" id="{42BBCBE9-0F27-4689-8FA9-A31899DED506}"/>
                  </a:ext>
                </a:extLst>
              </p:cNvPr>
              <p:cNvSpPr/>
              <p:nvPr/>
            </p:nvSpPr>
            <p:spPr>
              <a:xfrm>
                <a:off x="6320215" y="315728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Callout 112">
                <a:extLst>
                  <a:ext uri="{FF2B5EF4-FFF2-40B4-BE49-F238E27FC236}">
                    <a16:creationId xmlns:a16="http://schemas.microsoft.com/office/drawing/2014/main" id="{3485907E-ED04-4B46-B677-688808FF1E10}"/>
                  </a:ext>
                </a:extLst>
              </p:cNvPr>
              <p:cNvSpPr/>
              <p:nvPr/>
            </p:nvSpPr>
            <p:spPr>
              <a:xfrm>
                <a:off x="6717570" y="316460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5" name="Group 114">
            <a:extLst>
              <a:ext uri="{FF2B5EF4-FFF2-40B4-BE49-F238E27FC236}">
                <a16:creationId xmlns:a16="http://schemas.microsoft.com/office/drawing/2014/main" id="{296BEE47-24F6-402A-99C9-B500B3D740AF}"/>
              </a:ext>
            </a:extLst>
          </p:cNvPr>
          <p:cNvGrpSpPr/>
          <p:nvPr/>
        </p:nvGrpSpPr>
        <p:grpSpPr>
          <a:xfrm>
            <a:off x="412245" y="1500100"/>
            <a:ext cx="1808575" cy="4087163"/>
            <a:chOff x="779854" y="485947"/>
            <a:chExt cx="1449363" cy="4087163"/>
          </a:xfrm>
        </p:grpSpPr>
        <p:grpSp>
          <p:nvGrpSpPr>
            <p:cNvPr id="116" name="Group 115">
              <a:extLst>
                <a:ext uri="{FF2B5EF4-FFF2-40B4-BE49-F238E27FC236}">
                  <a16:creationId xmlns:a16="http://schemas.microsoft.com/office/drawing/2014/main" id="{BAFAC549-5EE0-4A96-9135-7ED6DCEB932C}"/>
                </a:ext>
              </a:extLst>
            </p:cNvPr>
            <p:cNvGrpSpPr/>
            <p:nvPr/>
          </p:nvGrpSpPr>
          <p:grpSpPr>
            <a:xfrm>
              <a:off x="779854" y="566780"/>
              <a:ext cx="1449363" cy="4006330"/>
              <a:chOff x="779854" y="566780"/>
              <a:chExt cx="1449363" cy="4006330"/>
            </a:xfrm>
          </p:grpSpPr>
          <p:grpSp>
            <p:nvGrpSpPr>
              <p:cNvPr id="118" name="Group 117">
                <a:extLst>
                  <a:ext uri="{FF2B5EF4-FFF2-40B4-BE49-F238E27FC236}">
                    <a16:creationId xmlns:a16="http://schemas.microsoft.com/office/drawing/2014/main" id="{C5EBF560-BFEE-4CC2-8E26-F454C44AFD58}"/>
                  </a:ext>
                </a:extLst>
              </p:cNvPr>
              <p:cNvGrpSpPr/>
              <p:nvPr/>
            </p:nvGrpSpPr>
            <p:grpSpPr>
              <a:xfrm>
                <a:off x="779854" y="916507"/>
                <a:ext cx="1449363" cy="3656603"/>
                <a:chOff x="4381698" y="1108586"/>
                <a:chExt cx="1449363" cy="3656603"/>
              </a:xfrm>
              <a:solidFill>
                <a:srgbClr val="FFC000"/>
              </a:solidFill>
            </p:grpSpPr>
            <p:sp>
              <p:nvSpPr>
                <p:cNvPr id="120" name="Flowchart: Magnetic Disk 119">
                  <a:extLst>
                    <a:ext uri="{FF2B5EF4-FFF2-40B4-BE49-F238E27FC236}">
                      <a16:creationId xmlns:a16="http://schemas.microsoft.com/office/drawing/2014/main" id="{18C2C845-242C-4A46-9CA6-E771D00C44BE}"/>
                    </a:ext>
                  </a:extLst>
                </p:cNvPr>
                <p:cNvSpPr/>
                <p:nvPr/>
              </p:nvSpPr>
              <p:spPr>
                <a:xfrm>
                  <a:off x="4381698" y="4546155"/>
                  <a:ext cx="1449363" cy="219034"/>
                </a:xfrm>
                <a:prstGeom prst="flowChartMagneticDisk">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433C1DF-E305-4C57-91E4-5B9E330A8789}"/>
                    </a:ext>
                  </a:extLst>
                </p:cNvPr>
                <p:cNvSpPr/>
                <p:nvPr/>
              </p:nvSpPr>
              <p:spPr>
                <a:xfrm>
                  <a:off x="4823360" y="1143624"/>
                  <a:ext cx="609600" cy="1003855"/>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hord 121">
                  <a:extLst>
                    <a:ext uri="{FF2B5EF4-FFF2-40B4-BE49-F238E27FC236}">
                      <a16:creationId xmlns:a16="http://schemas.microsoft.com/office/drawing/2014/main" id="{08DA24F9-C6CA-4713-83F4-EB0AF0805BD4}"/>
                    </a:ext>
                  </a:extLst>
                </p:cNvPr>
                <p:cNvSpPr/>
                <p:nvPr/>
              </p:nvSpPr>
              <p:spPr>
                <a:xfrm rot="6585439">
                  <a:off x="4806082" y="1111364"/>
                  <a:ext cx="627910" cy="622354"/>
                </a:xfrm>
                <a:prstGeom prst="chord">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94">
                  <a:extLst>
                    <a:ext uri="{FF2B5EF4-FFF2-40B4-BE49-F238E27FC236}">
                      <a16:creationId xmlns:a16="http://schemas.microsoft.com/office/drawing/2014/main" id="{8DC83EB0-E7C2-4A6C-B73A-A62296196327}"/>
                    </a:ext>
                  </a:extLst>
                </p:cNvPr>
                <p:cNvSpPr/>
                <p:nvPr/>
              </p:nvSpPr>
              <p:spPr>
                <a:xfrm rot="13066569">
                  <a:off x="4556780" y="1782419"/>
                  <a:ext cx="281751" cy="961363"/>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95">
                  <a:extLst>
                    <a:ext uri="{FF2B5EF4-FFF2-40B4-BE49-F238E27FC236}">
                      <a16:creationId xmlns:a16="http://schemas.microsoft.com/office/drawing/2014/main" id="{2C35631B-6B8C-4000-B780-2A7B629C0913}"/>
                    </a:ext>
                  </a:extLst>
                </p:cNvPr>
                <p:cNvSpPr/>
                <p:nvPr/>
              </p:nvSpPr>
              <p:spPr>
                <a:xfrm rot="19140440">
                  <a:off x="4539002" y="2319787"/>
                  <a:ext cx="281751" cy="83176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96">
                  <a:extLst>
                    <a:ext uri="{FF2B5EF4-FFF2-40B4-BE49-F238E27FC236}">
                      <a16:creationId xmlns:a16="http://schemas.microsoft.com/office/drawing/2014/main" id="{F3107367-50B3-45F0-96EE-A3B98D006725}"/>
                    </a:ext>
                  </a:extLst>
                </p:cNvPr>
                <p:cNvSpPr/>
                <p:nvPr/>
              </p:nvSpPr>
              <p:spPr>
                <a:xfrm rot="20247829">
                  <a:off x="5360190" y="1802083"/>
                  <a:ext cx="248332" cy="842044"/>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97">
                  <a:extLst>
                    <a:ext uri="{FF2B5EF4-FFF2-40B4-BE49-F238E27FC236}">
                      <a16:creationId xmlns:a16="http://schemas.microsoft.com/office/drawing/2014/main" id="{965F56E2-725E-4EFA-B41E-153DAEBF54B5}"/>
                    </a:ext>
                  </a:extLst>
                </p:cNvPr>
                <p:cNvSpPr/>
                <p:nvPr/>
              </p:nvSpPr>
              <p:spPr>
                <a:xfrm rot="2195895">
                  <a:off x="5310893" y="2368337"/>
                  <a:ext cx="281751" cy="76894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04612FB0-1D94-40FD-AD31-AF4DF826E9FF}"/>
                    </a:ext>
                  </a:extLst>
                </p:cNvPr>
                <p:cNvSpPr/>
                <p:nvPr/>
              </p:nvSpPr>
              <p:spPr>
                <a:xfrm rot="10800000">
                  <a:off x="4685293" y="2012942"/>
                  <a:ext cx="800503" cy="990600"/>
                </a:xfrm>
                <a:prstGeom prst="trapezoid">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rapezoid 127">
                  <a:extLst>
                    <a:ext uri="{FF2B5EF4-FFF2-40B4-BE49-F238E27FC236}">
                      <a16:creationId xmlns:a16="http://schemas.microsoft.com/office/drawing/2014/main" id="{25B78FF0-E9B8-45C0-AA2E-C383D7A17D0E}"/>
                    </a:ext>
                  </a:extLst>
                </p:cNvPr>
                <p:cNvSpPr/>
                <p:nvPr/>
              </p:nvSpPr>
              <p:spPr>
                <a:xfrm>
                  <a:off x="4696797" y="3002600"/>
                  <a:ext cx="800503" cy="767339"/>
                </a:xfrm>
                <a:prstGeom prst="trapezoid">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ed Rectangle 200">
                  <a:extLst>
                    <a:ext uri="{FF2B5EF4-FFF2-40B4-BE49-F238E27FC236}">
                      <a16:creationId xmlns:a16="http://schemas.microsoft.com/office/drawing/2014/main" id="{7EDCB5CB-D01A-4A06-9B88-E37E50629693}"/>
                    </a:ext>
                  </a:extLst>
                </p:cNvPr>
                <p:cNvSpPr/>
                <p:nvPr/>
              </p:nvSpPr>
              <p:spPr>
                <a:xfrm rot="371338">
                  <a:off x="4709019" y="3713426"/>
                  <a:ext cx="346468" cy="83176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201">
                  <a:extLst>
                    <a:ext uri="{FF2B5EF4-FFF2-40B4-BE49-F238E27FC236}">
                      <a16:creationId xmlns:a16="http://schemas.microsoft.com/office/drawing/2014/main" id="{63C92D29-5288-421C-BC5E-8580FCE08A93}"/>
                    </a:ext>
                  </a:extLst>
                </p:cNvPr>
                <p:cNvSpPr/>
                <p:nvPr/>
              </p:nvSpPr>
              <p:spPr>
                <a:xfrm rot="20719454">
                  <a:off x="5130289" y="3695663"/>
                  <a:ext cx="392136" cy="83176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202">
                  <a:extLst>
                    <a:ext uri="{FF2B5EF4-FFF2-40B4-BE49-F238E27FC236}">
                      <a16:creationId xmlns:a16="http://schemas.microsoft.com/office/drawing/2014/main" id="{798682C9-2369-4E67-868F-2896C3B9A45B}"/>
                    </a:ext>
                  </a:extLst>
                </p:cNvPr>
                <p:cNvSpPr/>
                <p:nvPr/>
              </p:nvSpPr>
              <p:spPr>
                <a:xfrm rot="5810348">
                  <a:off x="4811156" y="4199199"/>
                  <a:ext cx="251521" cy="50658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203">
                  <a:extLst>
                    <a:ext uri="{FF2B5EF4-FFF2-40B4-BE49-F238E27FC236}">
                      <a16:creationId xmlns:a16="http://schemas.microsoft.com/office/drawing/2014/main" id="{83833B7B-C766-4745-B354-577C8DE76F5A}"/>
                    </a:ext>
                  </a:extLst>
                </p:cNvPr>
                <p:cNvSpPr/>
                <p:nvPr/>
              </p:nvSpPr>
              <p:spPr>
                <a:xfrm rot="4390485">
                  <a:off x="5360837" y="4257357"/>
                  <a:ext cx="221699" cy="37854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E652D3DC-B795-4B19-864C-CD6928467BEB}"/>
                    </a:ext>
                  </a:extLst>
                </p:cNvPr>
                <p:cNvSpPr/>
                <p:nvPr/>
              </p:nvSpPr>
              <p:spPr>
                <a:xfrm rot="16200000">
                  <a:off x="5282449" y="1472284"/>
                  <a:ext cx="288601" cy="183143"/>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7DEDB6F8-B23D-4301-8C33-F83F1009D99E}"/>
                    </a:ext>
                  </a:extLst>
                </p:cNvPr>
                <p:cNvSpPr/>
                <p:nvPr/>
              </p:nvSpPr>
              <p:spPr>
                <a:xfrm rot="16200000">
                  <a:off x="4669022" y="1467604"/>
                  <a:ext cx="288601" cy="183143"/>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Trapezoid 118">
                <a:extLst>
                  <a:ext uri="{FF2B5EF4-FFF2-40B4-BE49-F238E27FC236}">
                    <a16:creationId xmlns:a16="http://schemas.microsoft.com/office/drawing/2014/main" id="{249766F0-68A2-4A4A-958A-7A6686D299F7}"/>
                  </a:ext>
                </a:extLst>
              </p:cNvPr>
              <p:cNvSpPr/>
              <p:nvPr/>
            </p:nvSpPr>
            <p:spPr>
              <a:xfrm>
                <a:off x="1202493" y="566780"/>
                <a:ext cx="622412" cy="556053"/>
              </a:xfrm>
              <a:prstGeom prst="trapezoi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rapezoid 116">
              <a:extLst>
                <a:ext uri="{FF2B5EF4-FFF2-40B4-BE49-F238E27FC236}">
                  <a16:creationId xmlns:a16="http://schemas.microsoft.com/office/drawing/2014/main" id="{F8B6889C-780D-407C-9449-F442BE83BE92}"/>
                </a:ext>
              </a:extLst>
            </p:cNvPr>
            <p:cNvSpPr/>
            <p:nvPr/>
          </p:nvSpPr>
          <p:spPr>
            <a:xfrm rot="10800000">
              <a:off x="1208698" y="485947"/>
              <a:ext cx="622412" cy="556053"/>
            </a:xfrm>
            <a:prstGeom prst="trapezoi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descr="Related image">
            <a:extLst>
              <a:ext uri="{FF2B5EF4-FFF2-40B4-BE49-F238E27FC236}">
                <a16:creationId xmlns:a16="http://schemas.microsoft.com/office/drawing/2014/main" id="{D83598C0-3E6B-44C1-B1CA-B1EDDFFB3EE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6341" y="2582496"/>
            <a:ext cx="4229100" cy="2381250"/>
          </a:xfrm>
          <a:prstGeom prst="rect">
            <a:avLst/>
          </a:prstGeom>
          <a:noFill/>
          <a:extLst>
            <a:ext uri="{909E8E84-426E-40DD-AFC4-6F175D3DCCD1}">
              <a14:hiddenFill xmlns:a14="http://schemas.microsoft.com/office/drawing/2010/main">
                <a:solidFill>
                  <a:srgbClr val="FFFFFF"/>
                </a:solidFill>
              </a14:hiddenFill>
            </a:ext>
          </a:extLst>
        </p:spPr>
      </p:pic>
      <p:grpSp>
        <p:nvGrpSpPr>
          <p:cNvPr id="136" name="Group 135">
            <a:extLst>
              <a:ext uri="{FF2B5EF4-FFF2-40B4-BE49-F238E27FC236}">
                <a16:creationId xmlns:a16="http://schemas.microsoft.com/office/drawing/2014/main" id="{91D0D5E8-D5EE-45FC-B0FB-21191CB65EAB}"/>
              </a:ext>
            </a:extLst>
          </p:cNvPr>
          <p:cNvGrpSpPr/>
          <p:nvPr/>
        </p:nvGrpSpPr>
        <p:grpSpPr>
          <a:xfrm>
            <a:off x="3285947" y="2520575"/>
            <a:ext cx="4706471" cy="3003297"/>
            <a:chOff x="-1" y="457200"/>
            <a:chExt cx="4706471" cy="2684929"/>
          </a:xfrm>
        </p:grpSpPr>
        <p:sp>
          <p:nvSpPr>
            <p:cNvPr id="137" name="Rounded Rectangle 2">
              <a:extLst>
                <a:ext uri="{FF2B5EF4-FFF2-40B4-BE49-F238E27FC236}">
                  <a16:creationId xmlns:a16="http://schemas.microsoft.com/office/drawing/2014/main" id="{3BD0AA7A-4E20-4BD2-A92F-346A78301EA7}"/>
                </a:ext>
              </a:extLst>
            </p:cNvPr>
            <p:cNvSpPr/>
            <p:nvPr/>
          </p:nvSpPr>
          <p:spPr>
            <a:xfrm>
              <a:off x="685800" y="2362200"/>
              <a:ext cx="1143000"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3">
              <a:extLst>
                <a:ext uri="{FF2B5EF4-FFF2-40B4-BE49-F238E27FC236}">
                  <a16:creationId xmlns:a16="http://schemas.microsoft.com/office/drawing/2014/main" id="{DA8018FA-DB0E-436B-8FB0-5161989DE044}"/>
                </a:ext>
              </a:extLst>
            </p:cNvPr>
            <p:cNvSpPr/>
            <p:nvPr/>
          </p:nvSpPr>
          <p:spPr>
            <a:xfrm>
              <a:off x="1846729" y="2380129"/>
              <a:ext cx="1143000"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4">
              <a:extLst>
                <a:ext uri="{FF2B5EF4-FFF2-40B4-BE49-F238E27FC236}">
                  <a16:creationId xmlns:a16="http://schemas.microsoft.com/office/drawing/2014/main" id="{70D7C424-7A14-4DBF-AA05-0B1640A8388E}"/>
                </a:ext>
              </a:extLst>
            </p:cNvPr>
            <p:cNvSpPr/>
            <p:nvPr/>
          </p:nvSpPr>
          <p:spPr>
            <a:xfrm>
              <a:off x="2989730" y="2362200"/>
              <a:ext cx="1143000"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4">
              <a:extLst>
                <a:ext uri="{FF2B5EF4-FFF2-40B4-BE49-F238E27FC236}">
                  <a16:creationId xmlns:a16="http://schemas.microsoft.com/office/drawing/2014/main" id="{86BEF631-C330-4F40-B534-5D03D3FEC7C0}"/>
                </a:ext>
              </a:extLst>
            </p:cNvPr>
            <p:cNvGrpSpPr/>
            <p:nvPr/>
          </p:nvGrpSpPr>
          <p:grpSpPr>
            <a:xfrm>
              <a:off x="1752600" y="932329"/>
              <a:ext cx="1364835" cy="1429871"/>
              <a:chOff x="1905000" y="2362200"/>
              <a:chExt cx="2819400" cy="2675965"/>
            </a:xfrm>
          </p:grpSpPr>
          <p:sp>
            <p:nvSpPr>
              <p:cNvPr id="152" name="Flowchart: Delay 5">
                <a:extLst>
                  <a:ext uri="{FF2B5EF4-FFF2-40B4-BE49-F238E27FC236}">
                    <a16:creationId xmlns:a16="http://schemas.microsoft.com/office/drawing/2014/main" id="{0D1267A2-9FF9-4211-9164-A53A0C30AEB8}"/>
                  </a:ext>
                </a:extLst>
              </p:cNvPr>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Connector 152">
                <a:extLst>
                  <a:ext uri="{FF2B5EF4-FFF2-40B4-BE49-F238E27FC236}">
                    <a16:creationId xmlns:a16="http://schemas.microsoft.com/office/drawing/2014/main" id="{A35D05BF-E9D3-445F-8C00-B3ABFF6F17C0}"/>
                  </a:ext>
                </a:extLst>
              </p:cNvPr>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E77C66B-62A6-4A8D-85BC-40C32D3D9BB8}"/>
                  </a:ext>
                </a:extLst>
              </p:cNvPr>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B620FE8-D439-452D-840F-1063BE89FC5F}"/>
                  </a:ext>
                </a:extLst>
              </p:cNvPr>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6FB2839-B0E7-4475-BD79-8FE50EC7E5C7}"/>
                  </a:ext>
                </a:extLst>
              </p:cNvPr>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35C0FA9-BD73-4096-826D-F261D95C3B27}"/>
                  </a:ext>
                </a:extLst>
              </p:cNvPr>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41" name="Rounded Rectangle 6">
              <a:extLst>
                <a:ext uri="{FF2B5EF4-FFF2-40B4-BE49-F238E27FC236}">
                  <a16:creationId xmlns:a16="http://schemas.microsoft.com/office/drawing/2014/main" id="{DF68A8F8-5996-47AC-BDC4-7FE7320A7CB1}"/>
                </a:ext>
              </a:extLst>
            </p:cNvPr>
            <p:cNvSpPr/>
            <p:nvPr/>
          </p:nvSpPr>
          <p:spPr>
            <a:xfrm>
              <a:off x="1219200" y="1600200"/>
              <a:ext cx="533400"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7">
              <a:extLst>
                <a:ext uri="{FF2B5EF4-FFF2-40B4-BE49-F238E27FC236}">
                  <a16:creationId xmlns:a16="http://schemas.microsoft.com/office/drawing/2014/main" id="{77E4E680-3A48-4F0B-8C2F-9490CDA2B1A8}"/>
                </a:ext>
              </a:extLst>
            </p:cNvPr>
            <p:cNvSpPr/>
            <p:nvPr/>
          </p:nvSpPr>
          <p:spPr>
            <a:xfrm>
              <a:off x="3124200" y="1600200"/>
              <a:ext cx="533400"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8">
              <a:extLst>
                <a:ext uri="{FF2B5EF4-FFF2-40B4-BE49-F238E27FC236}">
                  <a16:creationId xmlns:a16="http://schemas.microsoft.com/office/drawing/2014/main" id="{097FE937-FF7D-4242-875C-578F8DBC7020}"/>
                </a:ext>
              </a:extLst>
            </p:cNvPr>
            <p:cNvSpPr/>
            <p:nvPr/>
          </p:nvSpPr>
          <p:spPr>
            <a:xfrm>
              <a:off x="94129" y="1600200"/>
              <a:ext cx="1143000"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9">
              <a:extLst>
                <a:ext uri="{FF2B5EF4-FFF2-40B4-BE49-F238E27FC236}">
                  <a16:creationId xmlns:a16="http://schemas.microsoft.com/office/drawing/2014/main" id="{AD134FB1-ADAF-49E4-A802-AECF53D33C5B}"/>
                </a:ext>
              </a:extLst>
            </p:cNvPr>
            <p:cNvSpPr/>
            <p:nvPr/>
          </p:nvSpPr>
          <p:spPr>
            <a:xfrm>
              <a:off x="152400" y="2362200"/>
              <a:ext cx="533400"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0">
              <a:extLst>
                <a:ext uri="{FF2B5EF4-FFF2-40B4-BE49-F238E27FC236}">
                  <a16:creationId xmlns:a16="http://schemas.microsoft.com/office/drawing/2014/main" id="{260A36CD-8DB9-46BA-93F8-28E43D74B1AF}"/>
                </a:ext>
              </a:extLst>
            </p:cNvPr>
            <p:cNvSpPr/>
            <p:nvPr/>
          </p:nvSpPr>
          <p:spPr>
            <a:xfrm>
              <a:off x="3657600" y="1600200"/>
              <a:ext cx="1004047"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1">
              <a:extLst>
                <a:ext uri="{FF2B5EF4-FFF2-40B4-BE49-F238E27FC236}">
                  <a16:creationId xmlns:a16="http://schemas.microsoft.com/office/drawing/2014/main" id="{198A630C-551E-4E5E-945D-C37BD5EB9F98}"/>
                </a:ext>
              </a:extLst>
            </p:cNvPr>
            <p:cNvSpPr/>
            <p:nvPr/>
          </p:nvSpPr>
          <p:spPr>
            <a:xfrm>
              <a:off x="4114800" y="2362200"/>
              <a:ext cx="533400"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2">
              <a:extLst>
                <a:ext uri="{FF2B5EF4-FFF2-40B4-BE49-F238E27FC236}">
                  <a16:creationId xmlns:a16="http://schemas.microsoft.com/office/drawing/2014/main" id="{23CEE3D8-06E4-4974-9F60-207597C7F84D}"/>
                </a:ext>
              </a:extLst>
            </p:cNvPr>
            <p:cNvSpPr/>
            <p:nvPr/>
          </p:nvSpPr>
          <p:spPr>
            <a:xfrm>
              <a:off x="3124199" y="856129"/>
              <a:ext cx="838201"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3">
              <a:extLst>
                <a:ext uri="{FF2B5EF4-FFF2-40B4-BE49-F238E27FC236}">
                  <a16:creationId xmlns:a16="http://schemas.microsoft.com/office/drawing/2014/main" id="{4AD5168D-A24D-4D26-8E49-24F9B06D6ED7}"/>
                </a:ext>
              </a:extLst>
            </p:cNvPr>
            <p:cNvSpPr/>
            <p:nvPr/>
          </p:nvSpPr>
          <p:spPr>
            <a:xfrm>
              <a:off x="3962401" y="838200"/>
              <a:ext cx="690282"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
              <a:extLst>
                <a:ext uri="{FF2B5EF4-FFF2-40B4-BE49-F238E27FC236}">
                  <a16:creationId xmlns:a16="http://schemas.microsoft.com/office/drawing/2014/main" id="{249FDA79-32CB-43E7-8CC1-87E90EA3823C}"/>
                </a:ext>
              </a:extLst>
            </p:cNvPr>
            <p:cNvSpPr/>
            <p:nvPr/>
          </p:nvSpPr>
          <p:spPr>
            <a:xfrm>
              <a:off x="103093" y="842682"/>
              <a:ext cx="887506"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5">
              <a:extLst>
                <a:ext uri="{FF2B5EF4-FFF2-40B4-BE49-F238E27FC236}">
                  <a16:creationId xmlns:a16="http://schemas.microsoft.com/office/drawing/2014/main" id="{DC2B706F-9389-4F6F-AB2C-1CB4CB9A679A}"/>
                </a:ext>
              </a:extLst>
            </p:cNvPr>
            <p:cNvSpPr/>
            <p:nvPr/>
          </p:nvSpPr>
          <p:spPr>
            <a:xfrm>
              <a:off x="990599" y="824753"/>
              <a:ext cx="762000" cy="7620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6">
              <a:extLst>
                <a:ext uri="{FF2B5EF4-FFF2-40B4-BE49-F238E27FC236}">
                  <a16:creationId xmlns:a16="http://schemas.microsoft.com/office/drawing/2014/main" id="{10E50D6F-98FD-460B-8F8A-3785909ED867}"/>
                </a:ext>
              </a:extLst>
            </p:cNvPr>
            <p:cNvSpPr/>
            <p:nvPr/>
          </p:nvSpPr>
          <p:spPr>
            <a:xfrm>
              <a:off x="-1" y="457200"/>
              <a:ext cx="4706471" cy="457200"/>
            </a:xfrm>
            <a:prstGeom prst="roundRect">
              <a:avLst/>
            </a:prstGeom>
            <a:solidFill>
              <a:srgbClr val="E7BE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TextBox 158">
            <a:extLst>
              <a:ext uri="{FF2B5EF4-FFF2-40B4-BE49-F238E27FC236}">
                <a16:creationId xmlns:a16="http://schemas.microsoft.com/office/drawing/2014/main" id="{8FB28CC0-3E1B-48B3-AECF-BBABD35638B2}"/>
              </a:ext>
            </a:extLst>
          </p:cNvPr>
          <p:cNvSpPr txBox="1"/>
          <p:nvPr/>
        </p:nvSpPr>
        <p:spPr>
          <a:xfrm>
            <a:off x="2550693" y="5575512"/>
            <a:ext cx="7846187" cy="1200329"/>
          </a:xfrm>
          <a:prstGeom prst="rect">
            <a:avLst/>
          </a:prstGeom>
          <a:noFill/>
        </p:spPr>
        <p:txBody>
          <a:bodyPr wrap="square" rtlCol="0">
            <a:spAutoFit/>
          </a:bodyPr>
          <a:lstStyle/>
          <a:p>
            <a:r>
              <a:rPr lang="en-US" sz="2400" b="1" dirty="0">
                <a:solidFill>
                  <a:srgbClr val="00B0F0"/>
                </a:solidFill>
              </a:rPr>
              <a:t>Thou shalt not make unto thee any graven image…Thou shalt not bow down thyself to them, nor serve them</a:t>
            </a:r>
          </a:p>
          <a:p>
            <a:r>
              <a:rPr lang="en-US" sz="2400" b="1" dirty="0">
                <a:solidFill>
                  <a:srgbClr val="00B0F0"/>
                </a:solidFill>
              </a:rPr>
              <a:t>Exodus 20:4-5</a:t>
            </a:r>
          </a:p>
        </p:txBody>
      </p:sp>
    </p:spTree>
    <p:extLst>
      <p:ext uri="{BB962C8B-B14F-4D97-AF65-F5344CB8AC3E}">
        <p14:creationId xmlns:p14="http://schemas.microsoft.com/office/powerpoint/2010/main" val="183711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2" name="TextBox 1">
            <a:extLst>
              <a:ext uri="{FF2B5EF4-FFF2-40B4-BE49-F238E27FC236}">
                <a16:creationId xmlns:a16="http://schemas.microsoft.com/office/drawing/2014/main" id="{2EBE7A51-1C63-4C11-916F-B6212CFFD161}"/>
              </a:ext>
            </a:extLst>
          </p:cNvPr>
          <p:cNvSpPr txBox="1"/>
          <p:nvPr/>
        </p:nvSpPr>
        <p:spPr>
          <a:xfrm>
            <a:off x="373108" y="52506"/>
            <a:ext cx="11311384" cy="923330"/>
          </a:xfrm>
          <a:prstGeom prst="rect">
            <a:avLst/>
          </a:prstGeom>
          <a:noFill/>
        </p:spPr>
        <p:txBody>
          <a:bodyPr wrap="square" rtlCol="0">
            <a:spAutoFit/>
          </a:bodyPr>
          <a:lstStyle/>
          <a:p>
            <a:pPr algn="ctr"/>
            <a:r>
              <a:rPr lang="en-US" sz="5400" dirty="0">
                <a:solidFill>
                  <a:schemeClr val="bg1"/>
                </a:solidFill>
              </a:rPr>
              <a:t>Shadrach, Meshach, and Abed-</a:t>
            </a:r>
            <a:r>
              <a:rPr lang="en-US" sz="5400" dirty="0" err="1">
                <a:solidFill>
                  <a:schemeClr val="bg1"/>
                </a:solidFill>
              </a:rPr>
              <a:t>nego</a:t>
            </a:r>
            <a:endParaRPr lang="en-US" sz="5400" dirty="0">
              <a:solidFill>
                <a:schemeClr val="bg1"/>
              </a:solidFill>
            </a:endParaRPr>
          </a:p>
        </p:txBody>
      </p:sp>
      <p:sp>
        <p:nvSpPr>
          <p:cNvPr id="3" name="TextBox 2">
            <a:extLst>
              <a:ext uri="{FF2B5EF4-FFF2-40B4-BE49-F238E27FC236}">
                <a16:creationId xmlns:a16="http://schemas.microsoft.com/office/drawing/2014/main" id="{F7C3D2CC-0190-41EA-A6B7-3BC2AAABA4D1}"/>
              </a:ext>
            </a:extLst>
          </p:cNvPr>
          <p:cNvSpPr txBox="1"/>
          <p:nvPr/>
        </p:nvSpPr>
        <p:spPr>
          <a:xfrm>
            <a:off x="500514" y="1276332"/>
            <a:ext cx="8343669" cy="1323439"/>
          </a:xfrm>
          <a:prstGeom prst="rect">
            <a:avLst/>
          </a:prstGeom>
          <a:noFill/>
        </p:spPr>
        <p:txBody>
          <a:bodyPr wrap="square" rtlCol="0">
            <a:spAutoFit/>
          </a:bodyPr>
          <a:lstStyle/>
          <a:p>
            <a:r>
              <a:rPr lang="en-US" sz="2000" dirty="0">
                <a:solidFill>
                  <a:schemeClr val="bg1"/>
                </a:solidFill>
              </a:rPr>
              <a:t>When the prearranged sounds of the comet, flute, harp, and other instruments reverberated through the area and the masses of men and women everywhere fill their homes and the street with kneeling worshippers of the huge golden image, three men refused to insult their true God.</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3:14-18</a:t>
            </a:r>
          </a:p>
        </p:txBody>
      </p:sp>
      <p:grpSp>
        <p:nvGrpSpPr>
          <p:cNvPr id="158" name="Group 157">
            <a:extLst>
              <a:ext uri="{FF2B5EF4-FFF2-40B4-BE49-F238E27FC236}">
                <a16:creationId xmlns:a16="http://schemas.microsoft.com/office/drawing/2014/main" id="{21F76AB9-A819-4AF9-A5E5-82A0E13890D7}"/>
              </a:ext>
            </a:extLst>
          </p:cNvPr>
          <p:cNvGrpSpPr/>
          <p:nvPr/>
        </p:nvGrpSpPr>
        <p:grpSpPr>
          <a:xfrm>
            <a:off x="1322502" y="2866105"/>
            <a:ext cx="1467532" cy="3473781"/>
            <a:chOff x="4890879" y="535463"/>
            <a:chExt cx="1633514" cy="3802064"/>
          </a:xfrm>
        </p:grpSpPr>
        <p:sp>
          <p:nvSpPr>
            <p:cNvPr id="160" name="Cloud 159">
              <a:extLst>
                <a:ext uri="{FF2B5EF4-FFF2-40B4-BE49-F238E27FC236}">
                  <a16:creationId xmlns:a16="http://schemas.microsoft.com/office/drawing/2014/main" id="{80E3C7B5-6F04-44E4-BB78-E41E33BC07A9}"/>
                </a:ext>
              </a:extLst>
            </p:cNvPr>
            <p:cNvSpPr/>
            <p:nvPr/>
          </p:nvSpPr>
          <p:spPr>
            <a:xfrm rot="1026084">
              <a:off x="5097500" y="689331"/>
              <a:ext cx="1228753" cy="10877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DE943383-9382-441A-82E2-6822BE00FDFC}"/>
                </a:ext>
              </a:extLst>
            </p:cNvPr>
            <p:cNvSpPr/>
            <p:nvPr/>
          </p:nvSpPr>
          <p:spPr>
            <a:xfrm rot="19671902">
              <a:off x="6166049" y="2534692"/>
              <a:ext cx="358344" cy="6391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F4B702C5-1836-4200-8ED6-C3E554F4D079}"/>
                </a:ext>
              </a:extLst>
            </p:cNvPr>
            <p:cNvSpPr/>
            <p:nvPr/>
          </p:nvSpPr>
          <p:spPr>
            <a:xfrm rot="2647766">
              <a:off x="4890879" y="2422727"/>
              <a:ext cx="338282" cy="6391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5B440029-9449-4C47-AAC5-27D3720BC108}"/>
                </a:ext>
              </a:extLst>
            </p:cNvPr>
            <p:cNvSpPr/>
            <p:nvPr/>
          </p:nvSpPr>
          <p:spPr>
            <a:xfrm rot="19352409">
              <a:off x="5823852" y="3698427"/>
              <a:ext cx="312670" cy="6391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BC55698A-562B-40B4-98D8-96C0D5A35BFA}"/>
                </a:ext>
              </a:extLst>
            </p:cNvPr>
            <p:cNvSpPr/>
            <p:nvPr/>
          </p:nvSpPr>
          <p:spPr>
            <a:xfrm rot="2647766">
              <a:off x="5464397" y="3685786"/>
              <a:ext cx="311174" cy="6391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a:extLst>
                <a:ext uri="{FF2B5EF4-FFF2-40B4-BE49-F238E27FC236}">
                  <a16:creationId xmlns:a16="http://schemas.microsoft.com/office/drawing/2014/main" id="{C11037D9-2360-47F1-A121-3DFA0AEA2356}"/>
                </a:ext>
              </a:extLst>
            </p:cNvPr>
            <p:cNvSpPr/>
            <p:nvPr/>
          </p:nvSpPr>
          <p:spPr>
            <a:xfrm rot="20169292">
              <a:off x="5745639" y="1721279"/>
              <a:ext cx="667754" cy="1223073"/>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a:extLst>
                <a:ext uri="{FF2B5EF4-FFF2-40B4-BE49-F238E27FC236}">
                  <a16:creationId xmlns:a16="http://schemas.microsoft.com/office/drawing/2014/main" id="{1080737C-92CE-4DF8-8383-13B900168C7C}"/>
                </a:ext>
              </a:extLst>
            </p:cNvPr>
            <p:cNvSpPr/>
            <p:nvPr/>
          </p:nvSpPr>
          <p:spPr>
            <a:xfrm rot="1790291">
              <a:off x="5058803" y="1747703"/>
              <a:ext cx="667754" cy="1139981"/>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a:extLst>
                <a:ext uri="{FF2B5EF4-FFF2-40B4-BE49-F238E27FC236}">
                  <a16:creationId xmlns:a16="http://schemas.microsoft.com/office/drawing/2014/main" id="{4D014434-D84D-456A-8593-2B8D2BE118B5}"/>
                </a:ext>
              </a:extLst>
            </p:cNvPr>
            <p:cNvSpPr/>
            <p:nvPr/>
          </p:nvSpPr>
          <p:spPr>
            <a:xfrm>
              <a:off x="5255245" y="1765376"/>
              <a:ext cx="996184" cy="2249270"/>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oud 167">
              <a:extLst>
                <a:ext uri="{FF2B5EF4-FFF2-40B4-BE49-F238E27FC236}">
                  <a16:creationId xmlns:a16="http://schemas.microsoft.com/office/drawing/2014/main" id="{731A2383-0496-4BF6-B12A-1BDB14B9A468}"/>
                </a:ext>
              </a:extLst>
            </p:cNvPr>
            <p:cNvSpPr/>
            <p:nvPr/>
          </p:nvSpPr>
          <p:spPr>
            <a:xfrm rot="5145672">
              <a:off x="5490596" y="513593"/>
              <a:ext cx="501658" cy="545398"/>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D110876F-6F74-4C13-AD61-B7D97306146D}"/>
                </a:ext>
              </a:extLst>
            </p:cNvPr>
            <p:cNvSpPr/>
            <p:nvPr/>
          </p:nvSpPr>
          <p:spPr>
            <a:xfrm>
              <a:off x="5441172" y="712260"/>
              <a:ext cx="171486" cy="186095"/>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DA8268D-799F-41DC-A6C5-57E06FEB59AB}"/>
                </a:ext>
              </a:extLst>
            </p:cNvPr>
            <p:cNvSpPr/>
            <p:nvPr/>
          </p:nvSpPr>
          <p:spPr>
            <a:xfrm>
              <a:off x="5835542" y="771164"/>
              <a:ext cx="227788" cy="173752"/>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2CDB5116-FAA0-4C4F-BB64-4DF5A489D8E4}"/>
                </a:ext>
              </a:extLst>
            </p:cNvPr>
            <p:cNvSpPr/>
            <p:nvPr/>
          </p:nvSpPr>
          <p:spPr>
            <a:xfrm rot="19280275">
              <a:off x="5666759" y="1726871"/>
              <a:ext cx="167367" cy="940378"/>
            </a:xfrm>
            <a:prstGeom prst="rect">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AC89ED20-8CFF-46ED-9671-C3A5C900F602}"/>
                </a:ext>
              </a:extLst>
            </p:cNvPr>
            <p:cNvSpPr/>
            <p:nvPr/>
          </p:nvSpPr>
          <p:spPr>
            <a:xfrm rot="2317021">
              <a:off x="5670460" y="1726573"/>
              <a:ext cx="171063" cy="964432"/>
            </a:xfrm>
            <a:prstGeom prst="rect">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04B31CE2-C07C-4A01-8B7B-38D77D1AE86E}"/>
                </a:ext>
              </a:extLst>
            </p:cNvPr>
            <p:cNvSpPr/>
            <p:nvPr/>
          </p:nvSpPr>
          <p:spPr>
            <a:xfrm>
              <a:off x="5388208" y="771164"/>
              <a:ext cx="706534" cy="11665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loud 173">
              <a:extLst>
                <a:ext uri="{FF2B5EF4-FFF2-40B4-BE49-F238E27FC236}">
                  <a16:creationId xmlns:a16="http://schemas.microsoft.com/office/drawing/2014/main" id="{0EA02D24-BED3-4DE4-8ADB-20F0862D833E}"/>
                </a:ext>
              </a:extLst>
            </p:cNvPr>
            <p:cNvSpPr/>
            <p:nvPr/>
          </p:nvSpPr>
          <p:spPr>
            <a:xfrm rot="1026084">
              <a:off x="5387395" y="726953"/>
              <a:ext cx="687486" cy="435924"/>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14842ED-AA01-466A-90FF-3C0C18BD6F5A}"/>
                </a:ext>
              </a:extLst>
            </p:cNvPr>
            <p:cNvSpPr/>
            <p:nvPr/>
          </p:nvSpPr>
          <p:spPr>
            <a:xfrm>
              <a:off x="5437575" y="619232"/>
              <a:ext cx="607699" cy="42108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Manual Operation 175">
              <a:extLst>
                <a:ext uri="{FF2B5EF4-FFF2-40B4-BE49-F238E27FC236}">
                  <a16:creationId xmlns:a16="http://schemas.microsoft.com/office/drawing/2014/main" id="{3562B738-FDEE-47CD-B725-2F5E00CE50A1}"/>
                </a:ext>
              </a:extLst>
            </p:cNvPr>
            <p:cNvSpPr/>
            <p:nvPr/>
          </p:nvSpPr>
          <p:spPr>
            <a:xfrm rot="10800000">
              <a:off x="5221044" y="2560736"/>
              <a:ext cx="1045837" cy="1299917"/>
            </a:xfrm>
            <a:prstGeom prst="flowChartManualOperation">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93730479-5578-44CB-9F55-6216888ED524}"/>
                </a:ext>
              </a:extLst>
            </p:cNvPr>
            <p:cNvSpPr/>
            <p:nvPr/>
          </p:nvSpPr>
          <p:spPr>
            <a:xfrm rot="5400000">
              <a:off x="5645906" y="2147872"/>
              <a:ext cx="217493" cy="709745"/>
            </a:xfrm>
            <a:prstGeom prst="rect">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a:extLst>
                <a:ext uri="{FF2B5EF4-FFF2-40B4-BE49-F238E27FC236}">
                  <a16:creationId xmlns:a16="http://schemas.microsoft.com/office/drawing/2014/main" id="{3A2FA3F5-6D6B-446C-BB44-B58C12F1CC56}"/>
                </a:ext>
              </a:extLst>
            </p:cNvPr>
            <p:cNvGrpSpPr/>
            <p:nvPr/>
          </p:nvGrpSpPr>
          <p:grpSpPr>
            <a:xfrm>
              <a:off x="5423857" y="2472787"/>
              <a:ext cx="606329" cy="71032"/>
              <a:chOff x="6420511" y="1732161"/>
              <a:chExt cx="2402889" cy="377339"/>
            </a:xfrm>
          </p:grpSpPr>
          <p:cxnSp>
            <p:nvCxnSpPr>
              <p:cNvPr id="179" name="Elbow Connector 117">
                <a:extLst>
                  <a:ext uri="{FF2B5EF4-FFF2-40B4-BE49-F238E27FC236}">
                    <a16:creationId xmlns:a16="http://schemas.microsoft.com/office/drawing/2014/main" id="{B4F66C90-BC79-450F-B484-D23AC2261969}"/>
                  </a:ext>
                </a:extLst>
              </p:cNvPr>
              <p:cNvCxnSpPr/>
              <p:nvPr/>
            </p:nvCxnSpPr>
            <p:spPr>
              <a:xfrm>
                <a:off x="7242681" y="1740112"/>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B7461A4D-C209-4557-B6B0-BA760119D657}"/>
                  </a:ext>
                </a:extLst>
              </p:cNvPr>
              <p:cNvGrpSpPr/>
              <p:nvPr/>
            </p:nvGrpSpPr>
            <p:grpSpPr>
              <a:xfrm>
                <a:off x="6420511" y="1732161"/>
                <a:ext cx="2402889" cy="377339"/>
                <a:chOff x="6420511" y="1732161"/>
                <a:chExt cx="2402889" cy="377339"/>
              </a:xfrm>
            </p:grpSpPr>
            <p:cxnSp>
              <p:nvCxnSpPr>
                <p:cNvPr id="181" name="Elbow Connector 44">
                  <a:extLst>
                    <a:ext uri="{FF2B5EF4-FFF2-40B4-BE49-F238E27FC236}">
                      <a16:creationId xmlns:a16="http://schemas.microsoft.com/office/drawing/2014/main" id="{6051FA33-E39E-40E0-9A04-107714D0DC6A}"/>
                    </a:ext>
                  </a:extLst>
                </p:cNvPr>
                <p:cNvCxnSpPr/>
                <p:nvPr/>
              </p:nvCxnSpPr>
              <p:spPr>
                <a:xfrm>
                  <a:off x="6420511" y="1740112"/>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37B51209-4891-4EEA-8F0E-BF476EA2BA3E}"/>
                    </a:ext>
                  </a:extLst>
                </p:cNvPr>
                <p:cNvGrpSpPr/>
                <p:nvPr/>
              </p:nvGrpSpPr>
              <p:grpSpPr>
                <a:xfrm>
                  <a:off x="6789923" y="1732161"/>
                  <a:ext cx="2033477" cy="373835"/>
                  <a:chOff x="6789923" y="1732161"/>
                  <a:chExt cx="2033477" cy="373835"/>
                </a:xfrm>
              </p:grpSpPr>
              <p:cxnSp>
                <p:nvCxnSpPr>
                  <p:cNvPr id="183" name="Elbow Connector 116">
                    <a:extLst>
                      <a:ext uri="{FF2B5EF4-FFF2-40B4-BE49-F238E27FC236}">
                        <a16:creationId xmlns:a16="http://schemas.microsoft.com/office/drawing/2014/main" id="{107A51AF-B300-4453-B918-51237859FEF8}"/>
                      </a:ext>
                    </a:extLst>
                  </p:cNvPr>
                  <p:cNvCxnSpPr/>
                  <p:nvPr/>
                </p:nvCxnSpPr>
                <p:spPr>
                  <a:xfrm flipH="1">
                    <a:off x="6789923" y="1735665"/>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4" name="Elbow Connector 118">
                    <a:extLst>
                      <a:ext uri="{FF2B5EF4-FFF2-40B4-BE49-F238E27FC236}">
                        <a16:creationId xmlns:a16="http://schemas.microsoft.com/office/drawing/2014/main" id="{343E5AB8-27A7-4594-B806-232975E9FD73}"/>
                      </a:ext>
                    </a:extLst>
                  </p:cNvPr>
                  <p:cNvCxnSpPr/>
                  <p:nvPr/>
                </p:nvCxnSpPr>
                <p:spPr>
                  <a:xfrm flipH="1">
                    <a:off x="7612093" y="1735665"/>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5" name="Elbow Connector 119">
                    <a:extLst>
                      <a:ext uri="{FF2B5EF4-FFF2-40B4-BE49-F238E27FC236}">
                        <a16:creationId xmlns:a16="http://schemas.microsoft.com/office/drawing/2014/main" id="{51EAED3F-E214-4DEB-AE0F-28EBE2FF1555}"/>
                      </a:ext>
                    </a:extLst>
                  </p:cNvPr>
                  <p:cNvCxnSpPr/>
                  <p:nvPr/>
                </p:nvCxnSpPr>
                <p:spPr>
                  <a:xfrm>
                    <a:off x="7920588" y="1736608"/>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6" name="Elbow Connector 120">
                    <a:extLst>
                      <a:ext uri="{FF2B5EF4-FFF2-40B4-BE49-F238E27FC236}">
                        <a16:creationId xmlns:a16="http://schemas.microsoft.com/office/drawing/2014/main" id="{9CD8F6D4-4FA2-4E44-BD76-CEE07C6333F5}"/>
                      </a:ext>
                    </a:extLst>
                  </p:cNvPr>
                  <p:cNvCxnSpPr/>
                  <p:nvPr/>
                </p:nvCxnSpPr>
                <p:spPr>
                  <a:xfrm flipH="1">
                    <a:off x="8290000" y="1732161"/>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grpSp>
      </p:grpSp>
      <p:grpSp>
        <p:nvGrpSpPr>
          <p:cNvPr id="187" name="Group 186">
            <a:extLst>
              <a:ext uri="{FF2B5EF4-FFF2-40B4-BE49-F238E27FC236}">
                <a16:creationId xmlns:a16="http://schemas.microsoft.com/office/drawing/2014/main" id="{4F258B27-34E3-49C0-A931-328DB8D6ED1E}"/>
              </a:ext>
            </a:extLst>
          </p:cNvPr>
          <p:cNvGrpSpPr/>
          <p:nvPr/>
        </p:nvGrpSpPr>
        <p:grpSpPr>
          <a:xfrm>
            <a:off x="3094056" y="3103176"/>
            <a:ext cx="1395640" cy="3156849"/>
            <a:chOff x="6741023" y="732522"/>
            <a:chExt cx="1451024" cy="3282123"/>
          </a:xfrm>
        </p:grpSpPr>
        <p:sp>
          <p:nvSpPr>
            <p:cNvPr id="188" name="Round Diagonal Corner Rectangle 159">
              <a:extLst>
                <a:ext uri="{FF2B5EF4-FFF2-40B4-BE49-F238E27FC236}">
                  <a16:creationId xmlns:a16="http://schemas.microsoft.com/office/drawing/2014/main" id="{BEB77568-4F70-406D-AEA0-65AA6AC34326}"/>
                </a:ext>
              </a:extLst>
            </p:cNvPr>
            <p:cNvSpPr/>
            <p:nvPr/>
          </p:nvSpPr>
          <p:spPr>
            <a:xfrm rot="18776454">
              <a:off x="6970596" y="869498"/>
              <a:ext cx="986503" cy="950206"/>
            </a:xfrm>
            <a:prstGeom prst="round2DiagRect">
              <a:avLst>
                <a:gd name="adj1" fmla="val 50000"/>
                <a:gd name="adj2" fmla="val 3052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5808E9E6-E9F8-4A8D-B3B1-8F9D922D9449}"/>
                </a:ext>
              </a:extLst>
            </p:cNvPr>
            <p:cNvSpPr/>
            <p:nvPr/>
          </p:nvSpPr>
          <p:spPr>
            <a:xfrm rot="19671902">
              <a:off x="7847435" y="2338294"/>
              <a:ext cx="344612" cy="5882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62D942CA-1E34-4F34-8AE3-F9E781A0C7A6}"/>
                </a:ext>
              </a:extLst>
            </p:cNvPr>
            <p:cNvSpPr/>
            <p:nvPr/>
          </p:nvSpPr>
          <p:spPr>
            <a:xfrm rot="2647766">
              <a:off x="6741023" y="2269605"/>
              <a:ext cx="307232" cy="5882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90232AF8-39AA-4655-92C8-90EE6FED5089}"/>
                </a:ext>
              </a:extLst>
            </p:cNvPr>
            <p:cNvSpPr/>
            <p:nvPr/>
          </p:nvSpPr>
          <p:spPr>
            <a:xfrm rot="19352409">
              <a:off x="7541610" y="3426411"/>
              <a:ext cx="267458" cy="58823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AE12E585-AC9C-4360-B472-F5CCF7CB2C72}"/>
                </a:ext>
              </a:extLst>
            </p:cNvPr>
            <p:cNvSpPr/>
            <p:nvPr/>
          </p:nvSpPr>
          <p:spPr>
            <a:xfrm rot="2647766">
              <a:off x="7234131" y="3414776"/>
              <a:ext cx="266178" cy="58823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a:extLst>
                <a:ext uri="{FF2B5EF4-FFF2-40B4-BE49-F238E27FC236}">
                  <a16:creationId xmlns:a16="http://schemas.microsoft.com/office/drawing/2014/main" id="{9A7B27F6-B75A-401F-8F45-9104E69EDA9A}"/>
                </a:ext>
              </a:extLst>
            </p:cNvPr>
            <p:cNvSpPr/>
            <p:nvPr/>
          </p:nvSpPr>
          <p:spPr>
            <a:xfrm rot="20169292">
              <a:off x="7510634" y="1665323"/>
              <a:ext cx="571197" cy="1049249"/>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3642B8D9-4667-4494-846A-701BB0BC939A}"/>
                </a:ext>
              </a:extLst>
            </p:cNvPr>
            <p:cNvSpPr/>
            <p:nvPr/>
          </p:nvSpPr>
          <p:spPr>
            <a:xfrm rot="1790291">
              <a:off x="6887186" y="1630945"/>
              <a:ext cx="571197" cy="1049249"/>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rapezoid 194">
              <a:extLst>
                <a:ext uri="{FF2B5EF4-FFF2-40B4-BE49-F238E27FC236}">
                  <a16:creationId xmlns:a16="http://schemas.microsoft.com/office/drawing/2014/main" id="{B33771C5-E8A2-4170-BAB8-D08D296EE916}"/>
                </a:ext>
              </a:extLst>
            </p:cNvPr>
            <p:cNvSpPr/>
            <p:nvPr/>
          </p:nvSpPr>
          <p:spPr>
            <a:xfrm>
              <a:off x="7055222" y="1800346"/>
              <a:ext cx="852136" cy="1917115"/>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A7ED9B7E-9446-4B5B-BA96-CCD279D085F7}"/>
                </a:ext>
              </a:extLst>
            </p:cNvPr>
            <p:cNvSpPr/>
            <p:nvPr/>
          </p:nvSpPr>
          <p:spPr>
            <a:xfrm>
              <a:off x="7322924" y="1472852"/>
              <a:ext cx="259285" cy="57815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a:extLst>
                <a:ext uri="{FF2B5EF4-FFF2-40B4-BE49-F238E27FC236}">
                  <a16:creationId xmlns:a16="http://schemas.microsoft.com/office/drawing/2014/main" id="{101F7DA4-0EBF-43E6-ADFB-2DD36692A4DD}"/>
                </a:ext>
              </a:extLst>
            </p:cNvPr>
            <p:cNvSpPr/>
            <p:nvPr/>
          </p:nvSpPr>
          <p:spPr>
            <a:xfrm rot="288688">
              <a:off x="7009085" y="1802043"/>
              <a:ext cx="372999" cy="1879318"/>
            </a:xfrm>
            <a:prstGeom prst="trapezoid">
              <a:avLst/>
            </a:prstGeom>
            <a:solidFill>
              <a:srgbClr val="EED1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a:extLst>
                <a:ext uri="{FF2B5EF4-FFF2-40B4-BE49-F238E27FC236}">
                  <a16:creationId xmlns:a16="http://schemas.microsoft.com/office/drawing/2014/main" id="{77A251C4-3788-447B-B696-BF94CF40A466}"/>
                </a:ext>
              </a:extLst>
            </p:cNvPr>
            <p:cNvSpPr/>
            <p:nvPr/>
          </p:nvSpPr>
          <p:spPr>
            <a:xfrm rot="21256574">
              <a:off x="7525152" y="1815660"/>
              <a:ext cx="372999" cy="1879318"/>
            </a:xfrm>
            <a:prstGeom prst="trapezoid">
              <a:avLst/>
            </a:prstGeom>
            <a:solidFill>
              <a:srgbClr val="EED1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id="{B6202A3A-E5F2-4E0F-9A46-BEB24A446B65}"/>
                </a:ext>
              </a:extLst>
            </p:cNvPr>
            <p:cNvGrpSpPr/>
            <p:nvPr/>
          </p:nvGrpSpPr>
          <p:grpSpPr>
            <a:xfrm>
              <a:off x="6993102" y="732522"/>
              <a:ext cx="967272" cy="1164525"/>
              <a:chOff x="6993102" y="732522"/>
              <a:chExt cx="967272" cy="1164525"/>
            </a:xfrm>
          </p:grpSpPr>
          <p:sp>
            <p:nvSpPr>
              <p:cNvPr id="222" name="Oval 221">
                <a:extLst>
                  <a:ext uri="{FF2B5EF4-FFF2-40B4-BE49-F238E27FC236}">
                    <a16:creationId xmlns:a16="http://schemas.microsoft.com/office/drawing/2014/main" id="{AFF6B13B-C278-47AE-AF36-F62154CFBDDB}"/>
                  </a:ext>
                </a:extLst>
              </p:cNvPr>
              <p:cNvSpPr/>
              <p:nvPr/>
            </p:nvSpPr>
            <p:spPr>
              <a:xfrm>
                <a:off x="7055222" y="797705"/>
                <a:ext cx="812192" cy="109934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 Diagonal Corner Rectangle 157">
                <a:extLst>
                  <a:ext uri="{FF2B5EF4-FFF2-40B4-BE49-F238E27FC236}">
                    <a16:creationId xmlns:a16="http://schemas.microsoft.com/office/drawing/2014/main" id="{F7167E6D-733B-4CD1-80B2-5F79C758B320}"/>
                  </a:ext>
                </a:extLst>
              </p:cNvPr>
              <p:cNvSpPr/>
              <p:nvPr/>
            </p:nvSpPr>
            <p:spPr>
              <a:xfrm rot="4857679">
                <a:off x="7486019" y="768855"/>
                <a:ext cx="488003" cy="431355"/>
              </a:xfrm>
              <a:prstGeom prst="round2DiagRect">
                <a:avLst>
                  <a:gd name="adj1" fmla="val 50000"/>
                  <a:gd name="adj2" fmla="val 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 Diagonal Corner Rectangle 158">
                <a:extLst>
                  <a:ext uri="{FF2B5EF4-FFF2-40B4-BE49-F238E27FC236}">
                    <a16:creationId xmlns:a16="http://schemas.microsoft.com/office/drawing/2014/main" id="{85B62C4F-B166-4666-B6C8-A4A0FB388317}"/>
                  </a:ext>
                </a:extLst>
              </p:cNvPr>
              <p:cNvSpPr/>
              <p:nvPr/>
            </p:nvSpPr>
            <p:spPr>
              <a:xfrm rot="385135">
                <a:off x="7035075" y="732522"/>
                <a:ext cx="488003" cy="431355"/>
              </a:xfrm>
              <a:prstGeom prst="round2DiagRect">
                <a:avLst>
                  <a:gd name="adj1" fmla="val 50000"/>
                  <a:gd name="adj2" fmla="val 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6E1F2BD6-C72D-4A9C-A263-66E785E2FAE9}"/>
                  </a:ext>
                </a:extLst>
              </p:cNvPr>
              <p:cNvSpPr/>
              <p:nvPr/>
            </p:nvSpPr>
            <p:spPr>
              <a:xfrm>
                <a:off x="7322924" y="771164"/>
                <a:ext cx="307797" cy="28542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151">
                <a:extLst>
                  <a:ext uri="{FF2B5EF4-FFF2-40B4-BE49-F238E27FC236}">
                    <a16:creationId xmlns:a16="http://schemas.microsoft.com/office/drawing/2014/main" id="{B3189DAB-8B7E-4778-8E55-4DC042A2B84C}"/>
                  </a:ext>
                </a:extLst>
              </p:cNvPr>
              <p:cNvSpPr/>
              <p:nvPr/>
            </p:nvSpPr>
            <p:spPr>
              <a:xfrm>
                <a:off x="6993102" y="950043"/>
                <a:ext cx="967272" cy="121276"/>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a:extLst>
                  <a:ext uri="{FF2B5EF4-FFF2-40B4-BE49-F238E27FC236}">
                    <a16:creationId xmlns:a16="http://schemas.microsoft.com/office/drawing/2014/main" id="{CBB32CF7-3718-4541-8843-90229F8F4E2C}"/>
                  </a:ext>
                </a:extLst>
              </p:cNvPr>
              <p:cNvGrpSpPr/>
              <p:nvPr/>
            </p:nvGrpSpPr>
            <p:grpSpPr>
              <a:xfrm>
                <a:off x="7018978" y="925549"/>
                <a:ext cx="918437" cy="134395"/>
                <a:chOff x="6357136" y="5611391"/>
                <a:chExt cx="1579456" cy="231122"/>
              </a:xfrm>
            </p:grpSpPr>
            <p:grpSp>
              <p:nvGrpSpPr>
                <p:cNvPr id="228" name="Group 227">
                  <a:extLst>
                    <a:ext uri="{FF2B5EF4-FFF2-40B4-BE49-F238E27FC236}">
                      <a16:creationId xmlns:a16="http://schemas.microsoft.com/office/drawing/2014/main" id="{7CA93EE4-66C2-4AEE-8147-7D93066FED58}"/>
                    </a:ext>
                  </a:extLst>
                </p:cNvPr>
                <p:cNvGrpSpPr/>
                <p:nvPr/>
              </p:nvGrpSpPr>
              <p:grpSpPr>
                <a:xfrm flipV="1">
                  <a:off x="6357136" y="5621572"/>
                  <a:ext cx="1579456" cy="220941"/>
                  <a:chOff x="4343400" y="1905000"/>
                  <a:chExt cx="4721772" cy="1143000"/>
                </a:xfrm>
                <a:solidFill>
                  <a:schemeClr val="accent2"/>
                </a:solidFill>
              </p:grpSpPr>
              <p:sp>
                <p:nvSpPr>
                  <p:cNvPr id="233" name="Quad Arrow Callout 167">
                    <a:extLst>
                      <a:ext uri="{FF2B5EF4-FFF2-40B4-BE49-F238E27FC236}">
                        <a16:creationId xmlns:a16="http://schemas.microsoft.com/office/drawing/2014/main" id="{5E172067-E1D4-4DB2-9084-7670771E16F5}"/>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Quad Arrow Callout 168">
                    <a:extLst>
                      <a:ext uri="{FF2B5EF4-FFF2-40B4-BE49-F238E27FC236}">
                        <a16:creationId xmlns:a16="http://schemas.microsoft.com/office/drawing/2014/main" id="{811CB43D-6F24-4594-BD0E-5EA40ADD86A4}"/>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Quad Arrow Callout 169">
                    <a:extLst>
                      <a:ext uri="{FF2B5EF4-FFF2-40B4-BE49-F238E27FC236}">
                        <a16:creationId xmlns:a16="http://schemas.microsoft.com/office/drawing/2014/main" id="{39DCC3AB-DC19-405D-A816-ACF027D03155}"/>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Callout 170">
                    <a:extLst>
                      <a:ext uri="{FF2B5EF4-FFF2-40B4-BE49-F238E27FC236}">
                        <a16:creationId xmlns:a16="http://schemas.microsoft.com/office/drawing/2014/main" id="{F85977F6-7052-48C7-94E8-09889041D2FA}"/>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Quad Arrow Callout 171">
                    <a:extLst>
                      <a:ext uri="{FF2B5EF4-FFF2-40B4-BE49-F238E27FC236}">
                        <a16:creationId xmlns:a16="http://schemas.microsoft.com/office/drawing/2014/main" id="{309E36B0-F365-4DCB-9401-1F6D33C20C91}"/>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 name="Diamond 228">
                  <a:extLst>
                    <a:ext uri="{FF2B5EF4-FFF2-40B4-BE49-F238E27FC236}">
                      <a16:creationId xmlns:a16="http://schemas.microsoft.com/office/drawing/2014/main" id="{1D8A688D-90A7-4B93-A8CB-B202FC9797E9}"/>
                    </a:ext>
                  </a:extLst>
                </p:cNvPr>
                <p:cNvSpPr/>
                <p:nvPr/>
              </p:nvSpPr>
              <p:spPr>
                <a:xfrm>
                  <a:off x="6602168" y="5617569"/>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0" name="Diamond 229">
                  <a:extLst>
                    <a:ext uri="{FF2B5EF4-FFF2-40B4-BE49-F238E27FC236}">
                      <a16:creationId xmlns:a16="http://schemas.microsoft.com/office/drawing/2014/main" id="{9B9FD503-B9F9-4BFA-B8E9-1DF20686C804}"/>
                    </a:ext>
                  </a:extLst>
                </p:cNvPr>
                <p:cNvSpPr/>
                <p:nvPr/>
              </p:nvSpPr>
              <p:spPr>
                <a:xfrm>
                  <a:off x="6927092" y="5611391"/>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a:extLst>
                    <a:ext uri="{FF2B5EF4-FFF2-40B4-BE49-F238E27FC236}">
                      <a16:creationId xmlns:a16="http://schemas.microsoft.com/office/drawing/2014/main" id="{4253B390-4AF7-491E-B237-DE03F223436E}"/>
                    </a:ext>
                  </a:extLst>
                </p:cNvPr>
                <p:cNvSpPr/>
                <p:nvPr/>
              </p:nvSpPr>
              <p:spPr>
                <a:xfrm>
                  <a:off x="7222710" y="5615114"/>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a:extLst>
                    <a:ext uri="{FF2B5EF4-FFF2-40B4-BE49-F238E27FC236}">
                      <a16:creationId xmlns:a16="http://schemas.microsoft.com/office/drawing/2014/main" id="{130A4C6B-0088-40AC-A4F8-2094F143AFD4}"/>
                    </a:ext>
                  </a:extLst>
                </p:cNvPr>
                <p:cNvSpPr/>
                <p:nvPr/>
              </p:nvSpPr>
              <p:spPr>
                <a:xfrm>
                  <a:off x="7538368" y="5613440"/>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0" name="Group 199">
              <a:extLst>
                <a:ext uri="{FF2B5EF4-FFF2-40B4-BE49-F238E27FC236}">
                  <a16:creationId xmlns:a16="http://schemas.microsoft.com/office/drawing/2014/main" id="{41BA85AE-ED29-4ABC-8158-6C99F9260DA3}"/>
                </a:ext>
              </a:extLst>
            </p:cNvPr>
            <p:cNvGrpSpPr/>
            <p:nvPr/>
          </p:nvGrpSpPr>
          <p:grpSpPr>
            <a:xfrm rot="4957370">
              <a:off x="6941494" y="2701708"/>
              <a:ext cx="1579456" cy="231122"/>
              <a:chOff x="6357136" y="5611391"/>
              <a:chExt cx="1579456" cy="231122"/>
            </a:xfrm>
            <a:solidFill>
              <a:srgbClr val="E7BE6B"/>
            </a:solidFill>
          </p:grpSpPr>
          <p:grpSp>
            <p:nvGrpSpPr>
              <p:cNvPr id="212" name="Group 211">
                <a:extLst>
                  <a:ext uri="{FF2B5EF4-FFF2-40B4-BE49-F238E27FC236}">
                    <a16:creationId xmlns:a16="http://schemas.microsoft.com/office/drawing/2014/main" id="{3AB641C0-DE07-4CD1-B31C-BC165BEFCE4F}"/>
                  </a:ext>
                </a:extLst>
              </p:cNvPr>
              <p:cNvGrpSpPr/>
              <p:nvPr/>
            </p:nvGrpSpPr>
            <p:grpSpPr>
              <a:xfrm flipV="1">
                <a:off x="6357136" y="5621572"/>
                <a:ext cx="1579456" cy="220941"/>
                <a:chOff x="4343400" y="1905000"/>
                <a:chExt cx="4721772" cy="1143000"/>
              </a:xfrm>
              <a:grpFill/>
            </p:grpSpPr>
            <p:sp>
              <p:nvSpPr>
                <p:cNvPr id="217" name="Quad Arrow Callout 128">
                  <a:extLst>
                    <a:ext uri="{FF2B5EF4-FFF2-40B4-BE49-F238E27FC236}">
                      <a16:creationId xmlns:a16="http://schemas.microsoft.com/office/drawing/2014/main" id="{9CDE4CAC-0AB2-4A85-8D43-364C810AC9EB}"/>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Quad Arrow Callout 129">
                  <a:extLst>
                    <a:ext uri="{FF2B5EF4-FFF2-40B4-BE49-F238E27FC236}">
                      <a16:creationId xmlns:a16="http://schemas.microsoft.com/office/drawing/2014/main" id="{4CD45891-B0A5-4A8D-A16B-873F7E74BB47}"/>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Quad Arrow Callout 130">
                  <a:extLst>
                    <a:ext uri="{FF2B5EF4-FFF2-40B4-BE49-F238E27FC236}">
                      <a16:creationId xmlns:a16="http://schemas.microsoft.com/office/drawing/2014/main" id="{E34DF366-8069-430A-BDB0-757E1DF2E94D}"/>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Quad Arrow Callout 131">
                  <a:extLst>
                    <a:ext uri="{FF2B5EF4-FFF2-40B4-BE49-F238E27FC236}">
                      <a16:creationId xmlns:a16="http://schemas.microsoft.com/office/drawing/2014/main" id="{CB7A3C99-744E-4604-AD6C-E9E3AE2025F0}"/>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Quad Arrow Callout 132">
                  <a:extLst>
                    <a:ext uri="{FF2B5EF4-FFF2-40B4-BE49-F238E27FC236}">
                      <a16:creationId xmlns:a16="http://schemas.microsoft.com/office/drawing/2014/main" id="{D66BA865-1092-408B-87C4-5607846918FC}"/>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3" name="Diamond 212">
                <a:extLst>
                  <a:ext uri="{FF2B5EF4-FFF2-40B4-BE49-F238E27FC236}">
                    <a16:creationId xmlns:a16="http://schemas.microsoft.com/office/drawing/2014/main" id="{FAB72899-5829-4643-97BD-050BAFA23204}"/>
                  </a:ext>
                </a:extLst>
              </p:cNvPr>
              <p:cNvSpPr/>
              <p:nvPr/>
            </p:nvSpPr>
            <p:spPr>
              <a:xfrm>
                <a:off x="6602168" y="5617569"/>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4" name="Diamond 213">
                <a:extLst>
                  <a:ext uri="{FF2B5EF4-FFF2-40B4-BE49-F238E27FC236}">
                    <a16:creationId xmlns:a16="http://schemas.microsoft.com/office/drawing/2014/main" id="{A4D99544-519D-4066-BB2F-9E366D7D64B4}"/>
                  </a:ext>
                </a:extLst>
              </p:cNvPr>
              <p:cNvSpPr/>
              <p:nvPr/>
            </p:nvSpPr>
            <p:spPr>
              <a:xfrm>
                <a:off x="6927092" y="5611391"/>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214">
                <a:extLst>
                  <a:ext uri="{FF2B5EF4-FFF2-40B4-BE49-F238E27FC236}">
                    <a16:creationId xmlns:a16="http://schemas.microsoft.com/office/drawing/2014/main" id="{2518BA6D-D1EF-4A2A-B6D4-74482BC13287}"/>
                  </a:ext>
                </a:extLst>
              </p:cNvPr>
              <p:cNvSpPr/>
              <p:nvPr/>
            </p:nvSpPr>
            <p:spPr>
              <a:xfrm>
                <a:off x="7222710" y="5615114"/>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a:extLst>
                  <a:ext uri="{FF2B5EF4-FFF2-40B4-BE49-F238E27FC236}">
                    <a16:creationId xmlns:a16="http://schemas.microsoft.com/office/drawing/2014/main" id="{C458D245-637B-43C9-8855-1A123E8367AB}"/>
                  </a:ext>
                </a:extLst>
              </p:cNvPr>
              <p:cNvSpPr/>
              <p:nvPr/>
            </p:nvSpPr>
            <p:spPr>
              <a:xfrm>
                <a:off x="7538368" y="5613440"/>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200">
              <a:extLst>
                <a:ext uri="{FF2B5EF4-FFF2-40B4-BE49-F238E27FC236}">
                  <a16:creationId xmlns:a16="http://schemas.microsoft.com/office/drawing/2014/main" id="{2F6F5402-6844-4DA3-AD34-979979379641}"/>
                </a:ext>
              </a:extLst>
            </p:cNvPr>
            <p:cNvGrpSpPr/>
            <p:nvPr/>
          </p:nvGrpSpPr>
          <p:grpSpPr>
            <a:xfrm rot="5724953">
              <a:off x="6392957" y="2687661"/>
              <a:ext cx="1579456" cy="231122"/>
              <a:chOff x="6357136" y="5611391"/>
              <a:chExt cx="1579456" cy="231122"/>
            </a:xfrm>
            <a:solidFill>
              <a:srgbClr val="E7BE6B"/>
            </a:solidFill>
          </p:grpSpPr>
          <p:grpSp>
            <p:nvGrpSpPr>
              <p:cNvPr id="202" name="Group 201">
                <a:extLst>
                  <a:ext uri="{FF2B5EF4-FFF2-40B4-BE49-F238E27FC236}">
                    <a16:creationId xmlns:a16="http://schemas.microsoft.com/office/drawing/2014/main" id="{C6746578-B47A-486B-A49C-5F23273118BA}"/>
                  </a:ext>
                </a:extLst>
              </p:cNvPr>
              <p:cNvGrpSpPr/>
              <p:nvPr/>
            </p:nvGrpSpPr>
            <p:grpSpPr>
              <a:xfrm flipV="1">
                <a:off x="6357136" y="5621572"/>
                <a:ext cx="1579456" cy="220941"/>
                <a:chOff x="4343400" y="1905000"/>
                <a:chExt cx="4721772" cy="1143000"/>
              </a:xfrm>
              <a:grpFill/>
            </p:grpSpPr>
            <p:sp>
              <p:nvSpPr>
                <p:cNvPr id="207" name="Quad Arrow Callout 181">
                  <a:extLst>
                    <a:ext uri="{FF2B5EF4-FFF2-40B4-BE49-F238E27FC236}">
                      <a16:creationId xmlns:a16="http://schemas.microsoft.com/office/drawing/2014/main" id="{8DC9107D-11A2-41E4-B9D9-7ED2AD8C23D2}"/>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Quad Arrow Callout 182">
                  <a:extLst>
                    <a:ext uri="{FF2B5EF4-FFF2-40B4-BE49-F238E27FC236}">
                      <a16:creationId xmlns:a16="http://schemas.microsoft.com/office/drawing/2014/main" id="{9F99916A-6027-4CA3-9A92-0B36D72F3A01}"/>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Quad Arrow Callout 183">
                  <a:extLst>
                    <a:ext uri="{FF2B5EF4-FFF2-40B4-BE49-F238E27FC236}">
                      <a16:creationId xmlns:a16="http://schemas.microsoft.com/office/drawing/2014/main" id="{CDF5A1EF-4261-47F8-A25B-7EEDA6886AEF}"/>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Quad Arrow Callout 184">
                  <a:extLst>
                    <a:ext uri="{FF2B5EF4-FFF2-40B4-BE49-F238E27FC236}">
                      <a16:creationId xmlns:a16="http://schemas.microsoft.com/office/drawing/2014/main" id="{547C90F2-D9F3-4963-8263-B765D27D9A70}"/>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Quad Arrow Callout 185">
                  <a:extLst>
                    <a:ext uri="{FF2B5EF4-FFF2-40B4-BE49-F238E27FC236}">
                      <a16:creationId xmlns:a16="http://schemas.microsoft.com/office/drawing/2014/main" id="{B2171827-941F-44A9-BAFD-28624F2BC94A}"/>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Diamond 202">
                <a:extLst>
                  <a:ext uri="{FF2B5EF4-FFF2-40B4-BE49-F238E27FC236}">
                    <a16:creationId xmlns:a16="http://schemas.microsoft.com/office/drawing/2014/main" id="{CA7EA5A1-6876-4F7D-9A3B-D9E39AD22AAD}"/>
                  </a:ext>
                </a:extLst>
              </p:cNvPr>
              <p:cNvSpPr/>
              <p:nvPr/>
            </p:nvSpPr>
            <p:spPr>
              <a:xfrm>
                <a:off x="6602168" y="5617569"/>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04" name="Diamond 203">
                <a:extLst>
                  <a:ext uri="{FF2B5EF4-FFF2-40B4-BE49-F238E27FC236}">
                    <a16:creationId xmlns:a16="http://schemas.microsoft.com/office/drawing/2014/main" id="{B8F573E7-226F-4235-B77C-C5304176DECE}"/>
                  </a:ext>
                </a:extLst>
              </p:cNvPr>
              <p:cNvSpPr/>
              <p:nvPr/>
            </p:nvSpPr>
            <p:spPr>
              <a:xfrm>
                <a:off x="6927092" y="5611391"/>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a:extLst>
                  <a:ext uri="{FF2B5EF4-FFF2-40B4-BE49-F238E27FC236}">
                    <a16:creationId xmlns:a16="http://schemas.microsoft.com/office/drawing/2014/main" id="{0DE61069-7451-474E-9670-F72398E4983B}"/>
                  </a:ext>
                </a:extLst>
              </p:cNvPr>
              <p:cNvSpPr/>
              <p:nvPr/>
            </p:nvSpPr>
            <p:spPr>
              <a:xfrm>
                <a:off x="7222710" y="5615114"/>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iamond 205">
                <a:extLst>
                  <a:ext uri="{FF2B5EF4-FFF2-40B4-BE49-F238E27FC236}">
                    <a16:creationId xmlns:a16="http://schemas.microsoft.com/office/drawing/2014/main" id="{60138384-5A69-4AD6-9D91-C864D29F5346}"/>
                  </a:ext>
                </a:extLst>
              </p:cNvPr>
              <p:cNvSpPr/>
              <p:nvPr/>
            </p:nvSpPr>
            <p:spPr>
              <a:xfrm>
                <a:off x="7538368" y="5613440"/>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8" name="Group 237">
            <a:extLst>
              <a:ext uri="{FF2B5EF4-FFF2-40B4-BE49-F238E27FC236}">
                <a16:creationId xmlns:a16="http://schemas.microsoft.com/office/drawing/2014/main" id="{8A01489E-0C26-4BCD-A051-3580BC00916E}"/>
              </a:ext>
            </a:extLst>
          </p:cNvPr>
          <p:cNvGrpSpPr/>
          <p:nvPr/>
        </p:nvGrpSpPr>
        <p:grpSpPr>
          <a:xfrm>
            <a:off x="4807304" y="2796940"/>
            <a:ext cx="1562655" cy="3344858"/>
            <a:chOff x="6742739" y="2405823"/>
            <a:chExt cx="1690032" cy="3557059"/>
          </a:xfrm>
        </p:grpSpPr>
        <p:sp>
          <p:nvSpPr>
            <p:cNvPr id="239" name="Round Diagonal Corner Rectangle 187">
              <a:extLst>
                <a:ext uri="{FF2B5EF4-FFF2-40B4-BE49-F238E27FC236}">
                  <a16:creationId xmlns:a16="http://schemas.microsoft.com/office/drawing/2014/main" id="{51CDEF54-2813-4496-9B17-AE906D27BD67}"/>
                </a:ext>
              </a:extLst>
            </p:cNvPr>
            <p:cNvSpPr/>
            <p:nvPr/>
          </p:nvSpPr>
          <p:spPr>
            <a:xfrm rot="12442700" flipH="1">
              <a:off x="6874723" y="2735846"/>
              <a:ext cx="782432" cy="77064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Round Diagonal Corner Rectangle 188">
              <a:extLst>
                <a:ext uri="{FF2B5EF4-FFF2-40B4-BE49-F238E27FC236}">
                  <a16:creationId xmlns:a16="http://schemas.microsoft.com/office/drawing/2014/main" id="{6A245DFB-0015-4298-8413-E8BBFEA35536}"/>
                </a:ext>
              </a:extLst>
            </p:cNvPr>
            <p:cNvSpPr/>
            <p:nvPr/>
          </p:nvSpPr>
          <p:spPr>
            <a:xfrm rot="19930279">
              <a:off x="7582685" y="2716438"/>
              <a:ext cx="798913" cy="77064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41" name="Oval 240">
              <a:extLst>
                <a:ext uri="{FF2B5EF4-FFF2-40B4-BE49-F238E27FC236}">
                  <a16:creationId xmlns:a16="http://schemas.microsoft.com/office/drawing/2014/main" id="{0B823E43-21E7-4EB0-8F17-FB513A37730E}"/>
                </a:ext>
              </a:extLst>
            </p:cNvPr>
            <p:cNvSpPr/>
            <p:nvPr/>
          </p:nvSpPr>
          <p:spPr>
            <a:xfrm rot="20028610">
              <a:off x="8150715" y="4468832"/>
              <a:ext cx="282056" cy="562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1BF7AD1D-18FA-48D3-8579-537ECD4097E6}"/>
                </a:ext>
              </a:extLst>
            </p:cNvPr>
            <p:cNvSpPr/>
            <p:nvPr/>
          </p:nvSpPr>
          <p:spPr>
            <a:xfrm rot="1538320">
              <a:off x="6742739" y="4420432"/>
              <a:ext cx="294430" cy="562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E3414386-C519-4200-A901-432DA3F9E612}"/>
                </a:ext>
              </a:extLst>
            </p:cNvPr>
            <p:cNvSpPr/>
            <p:nvPr/>
          </p:nvSpPr>
          <p:spPr>
            <a:xfrm rot="3039363">
              <a:off x="7257750" y="5555601"/>
              <a:ext cx="294431" cy="50621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D50B555F-622F-4865-8AD0-78086C3262C5}"/>
                </a:ext>
              </a:extLst>
            </p:cNvPr>
            <p:cNvSpPr/>
            <p:nvPr/>
          </p:nvSpPr>
          <p:spPr>
            <a:xfrm rot="18422559">
              <a:off x="7664448" y="5555601"/>
              <a:ext cx="308348" cy="50621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a:extLst>
                <a:ext uri="{FF2B5EF4-FFF2-40B4-BE49-F238E27FC236}">
                  <a16:creationId xmlns:a16="http://schemas.microsoft.com/office/drawing/2014/main" id="{BEB7ACEC-36C2-45C6-AB04-8579B0E9D0C6}"/>
                </a:ext>
              </a:extLst>
            </p:cNvPr>
            <p:cNvSpPr/>
            <p:nvPr/>
          </p:nvSpPr>
          <p:spPr>
            <a:xfrm rot="1996156">
              <a:off x="6865705" y="3728842"/>
              <a:ext cx="557430" cy="1065394"/>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38DDFCF5-36AA-4F5B-86AD-13DABBC22FEC}"/>
                </a:ext>
              </a:extLst>
            </p:cNvPr>
            <p:cNvSpPr/>
            <p:nvPr/>
          </p:nvSpPr>
          <p:spPr>
            <a:xfrm rot="2041752">
              <a:off x="6949409" y="3599269"/>
              <a:ext cx="554140" cy="964341"/>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0C317BAC-04B1-4BE6-85F8-EE76F9631FE9}"/>
                </a:ext>
              </a:extLst>
            </p:cNvPr>
            <p:cNvSpPr/>
            <p:nvPr/>
          </p:nvSpPr>
          <p:spPr>
            <a:xfrm rot="19870960">
              <a:off x="7784705" y="3731803"/>
              <a:ext cx="523595" cy="1065394"/>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a:extLst>
                <a:ext uri="{FF2B5EF4-FFF2-40B4-BE49-F238E27FC236}">
                  <a16:creationId xmlns:a16="http://schemas.microsoft.com/office/drawing/2014/main" id="{467F5F91-A011-4FA5-8432-8325E47DDC3A}"/>
                </a:ext>
              </a:extLst>
            </p:cNvPr>
            <p:cNvSpPr/>
            <p:nvPr/>
          </p:nvSpPr>
          <p:spPr>
            <a:xfrm rot="20036208">
              <a:off x="7682427" y="3615474"/>
              <a:ext cx="554140" cy="964341"/>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0179D155-5354-4340-A1B2-2F69A00E005C}"/>
                </a:ext>
              </a:extLst>
            </p:cNvPr>
            <p:cNvSpPr/>
            <p:nvPr/>
          </p:nvSpPr>
          <p:spPr>
            <a:xfrm>
              <a:off x="7215689" y="3643236"/>
              <a:ext cx="799168" cy="213734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8A1DD30B-1B1D-4442-86D6-1A245F0E8702}"/>
                </a:ext>
              </a:extLst>
            </p:cNvPr>
            <p:cNvSpPr/>
            <p:nvPr/>
          </p:nvSpPr>
          <p:spPr>
            <a:xfrm>
              <a:off x="7437029" y="3474498"/>
              <a:ext cx="330974" cy="38703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a:extLst>
                <a:ext uri="{FF2B5EF4-FFF2-40B4-BE49-F238E27FC236}">
                  <a16:creationId xmlns:a16="http://schemas.microsoft.com/office/drawing/2014/main" id="{8B1CA93F-1C25-4040-8271-62FD9F0DB721}"/>
                </a:ext>
              </a:extLst>
            </p:cNvPr>
            <p:cNvSpPr/>
            <p:nvPr/>
          </p:nvSpPr>
          <p:spPr>
            <a:xfrm rot="21335299">
              <a:off x="7646080" y="3530240"/>
              <a:ext cx="385894" cy="2139795"/>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apezoid 251">
              <a:extLst>
                <a:ext uri="{FF2B5EF4-FFF2-40B4-BE49-F238E27FC236}">
                  <a16:creationId xmlns:a16="http://schemas.microsoft.com/office/drawing/2014/main" id="{5BB6877C-6D7D-48AF-A98F-CC96422AB7A0}"/>
                </a:ext>
              </a:extLst>
            </p:cNvPr>
            <p:cNvSpPr/>
            <p:nvPr/>
          </p:nvSpPr>
          <p:spPr>
            <a:xfrm rot="353417">
              <a:off x="7206268" y="3586342"/>
              <a:ext cx="385894" cy="2045397"/>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4748B5C1-2D99-4618-B1A3-3B1485129160}"/>
                </a:ext>
              </a:extLst>
            </p:cNvPr>
            <p:cNvSpPr/>
            <p:nvPr/>
          </p:nvSpPr>
          <p:spPr>
            <a:xfrm>
              <a:off x="7221297" y="2559760"/>
              <a:ext cx="799168" cy="11397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4" name="Group 46">
              <a:extLst>
                <a:ext uri="{FF2B5EF4-FFF2-40B4-BE49-F238E27FC236}">
                  <a16:creationId xmlns:a16="http://schemas.microsoft.com/office/drawing/2014/main" id="{E1CD5B5D-364E-4F77-BB91-32A36C1118C5}"/>
                </a:ext>
              </a:extLst>
            </p:cNvPr>
            <p:cNvGrpSpPr/>
            <p:nvPr/>
          </p:nvGrpSpPr>
          <p:grpSpPr>
            <a:xfrm>
              <a:off x="6848352" y="2405823"/>
              <a:ext cx="1533708" cy="744487"/>
              <a:chOff x="518540" y="1084217"/>
              <a:chExt cx="2193567" cy="1008603"/>
            </a:xfrm>
            <a:solidFill>
              <a:srgbClr val="663300"/>
            </a:solidFill>
          </p:grpSpPr>
          <p:sp>
            <p:nvSpPr>
              <p:cNvPr id="303" name="Moon 302">
                <a:extLst>
                  <a:ext uri="{FF2B5EF4-FFF2-40B4-BE49-F238E27FC236}">
                    <a16:creationId xmlns:a16="http://schemas.microsoft.com/office/drawing/2014/main" id="{6E4EF921-C9EA-4ECD-9E10-2F00688A8AD2}"/>
                  </a:ext>
                </a:extLst>
              </p:cNvPr>
              <p:cNvSpPr/>
              <p:nvPr/>
            </p:nvSpPr>
            <p:spPr>
              <a:xfrm rot="11330407" flipH="1">
                <a:off x="1256173" y="1163792"/>
                <a:ext cx="427636" cy="799712"/>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Moon 303">
                <a:extLst>
                  <a:ext uri="{FF2B5EF4-FFF2-40B4-BE49-F238E27FC236}">
                    <a16:creationId xmlns:a16="http://schemas.microsoft.com/office/drawing/2014/main" id="{15F30CDB-0481-44FE-AEDF-CFC0A106BABC}"/>
                  </a:ext>
                </a:extLst>
              </p:cNvPr>
              <p:cNvSpPr/>
              <p:nvPr/>
            </p:nvSpPr>
            <p:spPr>
              <a:xfrm rot="10269593">
                <a:off x="1478527" y="1236244"/>
                <a:ext cx="427636" cy="799712"/>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304">
                <a:extLst>
                  <a:ext uri="{FF2B5EF4-FFF2-40B4-BE49-F238E27FC236}">
                    <a16:creationId xmlns:a16="http://schemas.microsoft.com/office/drawing/2014/main" id="{03BCE600-A52F-4446-8F78-B8F4618AD686}"/>
                  </a:ext>
                </a:extLst>
              </p:cNvPr>
              <p:cNvSpPr/>
              <p:nvPr/>
            </p:nvSpPr>
            <p:spPr>
              <a:xfrm rot="7949056">
                <a:off x="1504138" y="942187"/>
                <a:ext cx="476935" cy="1156867"/>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Moon 305">
                <a:extLst>
                  <a:ext uri="{FF2B5EF4-FFF2-40B4-BE49-F238E27FC236}">
                    <a16:creationId xmlns:a16="http://schemas.microsoft.com/office/drawing/2014/main" id="{2785D0C8-3E80-4CF7-B98F-B32ABBF6A19A}"/>
                  </a:ext>
                </a:extLst>
              </p:cNvPr>
              <p:cNvSpPr/>
              <p:nvPr/>
            </p:nvSpPr>
            <p:spPr>
              <a:xfrm rot="2951385">
                <a:off x="1415446" y="972167"/>
                <a:ext cx="476935" cy="1156867"/>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a:extLst>
                  <a:ext uri="{FF2B5EF4-FFF2-40B4-BE49-F238E27FC236}">
                    <a16:creationId xmlns:a16="http://schemas.microsoft.com/office/drawing/2014/main" id="{9C276240-2BBA-41B1-8820-55590C16D9F8}"/>
                  </a:ext>
                </a:extLst>
              </p:cNvPr>
              <p:cNvSpPr/>
              <p:nvPr/>
            </p:nvSpPr>
            <p:spPr>
              <a:xfrm rot="5057621">
                <a:off x="1239664" y="485246"/>
                <a:ext cx="721072" cy="1919014"/>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307">
                <a:extLst>
                  <a:ext uri="{FF2B5EF4-FFF2-40B4-BE49-F238E27FC236}">
                    <a16:creationId xmlns:a16="http://schemas.microsoft.com/office/drawing/2014/main" id="{37433FA5-AAB1-4141-A11F-8A6B027956E8}"/>
                  </a:ext>
                </a:extLst>
              </p:cNvPr>
              <p:cNvSpPr/>
              <p:nvPr/>
            </p:nvSpPr>
            <p:spPr>
              <a:xfrm rot="6757078">
                <a:off x="1392064" y="637646"/>
                <a:ext cx="721072" cy="1919014"/>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Moon 308">
                <a:extLst>
                  <a:ext uri="{FF2B5EF4-FFF2-40B4-BE49-F238E27FC236}">
                    <a16:creationId xmlns:a16="http://schemas.microsoft.com/office/drawing/2014/main" id="{B61981A9-2963-44DE-A3E7-2CFEBB5A1F8E}"/>
                  </a:ext>
                </a:extLst>
              </p:cNvPr>
              <p:cNvSpPr/>
              <p:nvPr/>
            </p:nvSpPr>
            <p:spPr>
              <a:xfrm rot="3854531">
                <a:off x="1117511" y="772777"/>
                <a:ext cx="721072" cy="1919014"/>
              </a:xfrm>
              <a:prstGeom prst="moon">
                <a:avLst>
                  <a:gd name="adj" fmla="val 479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Moon 309">
                <a:extLst>
                  <a:ext uri="{FF2B5EF4-FFF2-40B4-BE49-F238E27FC236}">
                    <a16:creationId xmlns:a16="http://schemas.microsoft.com/office/drawing/2014/main" id="{6D3F95E4-E0DC-4DD2-A2F4-9DF9DA5DC0A8}"/>
                  </a:ext>
                </a:extLst>
              </p:cNvPr>
              <p:cNvSpPr/>
              <p:nvPr/>
            </p:nvSpPr>
            <p:spPr>
              <a:xfrm rot="16200000">
                <a:off x="1358623" y="843960"/>
                <a:ext cx="484534" cy="1517624"/>
              </a:xfrm>
              <a:prstGeom prst="moon">
                <a:avLst>
                  <a:gd name="adj" fmla="val 8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6B7C599C-EF83-41B2-8B77-9709025F7BCE}"/>
                  </a:ext>
                </a:extLst>
              </p:cNvPr>
              <p:cNvSpPr/>
              <p:nvPr/>
            </p:nvSpPr>
            <p:spPr>
              <a:xfrm>
                <a:off x="993098" y="1147996"/>
                <a:ext cx="12192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54">
              <a:extLst>
                <a:ext uri="{FF2B5EF4-FFF2-40B4-BE49-F238E27FC236}">
                  <a16:creationId xmlns:a16="http://schemas.microsoft.com/office/drawing/2014/main" id="{92B1900B-1075-4C26-BC8F-F42209D89BB4}"/>
                </a:ext>
              </a:extLst>
            </p:cNvPr>
            <p:cNvGrpSpPr/>
            <p:nvPr/>
          </p:nvGrpSpPr>
          <p:grpSpPr>
            <a:xfrm>
              <a:off x="7320459" y="4107464"/>
              <a:ext cx="623199" cy="121057"/>
              <a:chOff x="4492674" y="468559"/>
              <a:chExt cx="2030314" cy="440258"/>
            </a:xfrm>
          </p:grpSpPr>
          <p:grpSp>
            <p:nvGrpSpPr>
              <p:cNvPr id="292" name="Group 291">
                <a:extLst>
                  <a:ext uri="{FF2B5EF4-FFF2-40B4-BE49-F238E27FC236}">
                    <a16:creationId xmlns:a16="http://schemas.microsoft.com/office/drawing/2014/main" id="{C0F83926-41A2-4DA4-BF91-11974EE06C60}"/>
                  </a:ext>
                </a:extLst>
              </p:cNvPr>
              <p:cNvGrpSpPr/>
              <p:nvPr/>
            </p:nvGrpSpPr>
            <p:grpSpPr>
              <a:xfrm>
                <a:off x="4492674" y="468559"/>
                <a:ext cx="724258" cy="436918"/>
                <a:chOff x="4492674" y="468559"/>
                <a:chExt cx="724258" cy="436918"/>
              </a:xfrm>
            </p:grpSpPr>
            <p:sp>
              <p:nvSpPr>
                <p:cNvPr id="300" name="Hexagon 299">
                  <a:extLst>
                    <a:ext uri="{FF2B5EF4-FFF2-40B4-BE49-F238E27FC236}">
                      <a16:creationId xmlns:a16="http://schemas.microsoft.com/office/drawing/2014/main" id="{A9CCE67C-955E-47C7-9E63-E35B7B46382E}"/>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a:extLst>
                    <a:ext uri="{FF2B5EF4-FFF2-40B4-BE49-F238E27FC236}">
                      <a16:creationId xmlns:a16="http://schemas.microsoft.com/office/drawing/2014/main" id="{C5FC2A27-FEB7-4242-8629-184915978AFD}"/>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iamond 301">
                  <a:extLst>
                    <a:ext uri="{FF2B5EF4-FFF2-40B4-BE49-F238E27FC236}">
                      <a16:creationId xmlns:a16="http://schemas.microsoft.com/office/drawing/2014/main" id="{7E9375AE-41F0-47D5-8CA3-9E9A5B93B2AF}"/>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a:extLst>
                  <a:ext uri="{FF2B5EF4-FFF2-40B4-BE49-F238E27FC236}">
                    <a16:creationId xmlns:a16="http://schemas.microsoft.com/office/drawing/2014/main" id="{F52D9613-4F92-450B-81D6-3D4BD8E7C708}"/>
                  </a:ext>
                </a:extLst>
              </p:cNvPr>
              <p:cNvGrpSpPr/>
              <p:nvPr/>
            </p:nvGrpSpPr>
            <p:grpSpPr>
              <a:xfrm>
                <a:off x="5229042" y="471899"/>
                <a:ext cx="724258" cy="436918"/>
                <a:chOff x="4492674" y="468559"/>
                <a:chExt cx="724258" cy="436918"/>
              </a:xfrm>
            </p:grpSpPr>
            <p:sp>
              <p:nvSpPr>
                <p:cNvPr id="297" name="Hexagon 296">
                  <a:extLst>
                    <a:ext uri="{FF2B5EF4-FFF2-40B4-BE49-F238E27FC236}">
                      <a16:creationId xmlns:a16="http://schemas.microsoft.com/office/drawing/2014/main" id="{516D1DC7-4D2D-4CD5-BBB6-78CDA264EC2D}"/>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Diamond 297">
                  <a:extLst>
                    <a:ext uri="{FF2B5EF4-FFF2-40B4-BE49-F238E27FC236}">
                      <a16:creationId xmlns:a16="http://schemas.microsoft.com/office/drawing/2014/main" id="{9AA268C4-4BD1-457F-8DD8-66E50A523231}"/>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Diamond 298">
                  <a:extLst>
                    <a:ext uri="{FF2B5EF4-FFF2-40B4-BE49-F238E27FC236}">
                      <a16:creationId xmlns:a16="http://schemas.microsoft.com/office/drawing/2014/main" id="{57233C14-8811-4893-BA66-7CBE98040562}"/>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a:extLst>
                  <a:ext uri="{FF2B5EF4-FFF2-40B4-BE49-F238E27FC236}">
                    <a16:creationId xmlns:a16="http://schemas.microsoft.com/office/drawing/2014/main" id="{387AC2FC-D6DB-40D1-9896-5F8EC9336B21}"/>
                  </a:ext>
                </a:extLst>
              </p:cNvPr>
              <p:cNvGrpSpPr/>
              <p:nvPr/>
            </p:nvGrpSpPr>
            <p:grpSpPr>
              <a:xfrm>
                <a:off x="5960371" y="491492"/>
                <a:ext cx="562617" cy="394746"/>
                <a:chOff x="4492674" y="499522"/>
                <a:chExt cx="562617" cy="394746"/>
              </a:xfrm>
            </p:grpSpPr>
            <p:sp>
              <p:nvSpPr>
                <p:cNvPr id="295" name="Hexagon 294">
                  <a:extLst>
                    <a:ext uri="{FF2B5EF4-FFF2-40B4-BE49-F238E27FC236}">
                      <a16:creationId xmlns:a16="http://schemas.microsoft.com/office/drawing/2014/main" id="{95985DF1-967D-4120-8DBD-B023019FBE8E}"/>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Diamond 295">
                  <a:extLst>
                    <a:ext uri="{FF2B5EF4-FFF2-40B4-BE49-F238E27FC236}">
                      <a16:creationId xmlns:a16="http://schemas.microsoft.com/office/drawing/2014/main" id="{B721EB8F-B06B-4FD0-B671-623CAE4BF7DA}"/>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6" name="Group 255">
              <a:extLst>
                <a:ext uri="{FF2B5EF4-FFF2-40B4-BE49-F238E27FC236}">
                  <a16:creationId xmlns:a16="http://schemas.microsoft.com/office/drawing/2014/main" id="{BEA7741A-8AC9-49DB-AC5A-3725F33C0FFD}"/>
                </a:ext>
              </a:extLst>
            </p:cNvPr>
            <p:cNvGrpSpPr/>
            <p:nvPr/>
          </p:nvGrpSpPr>
          <p:grpSpPr>
            <a:xfrm>
              <a:off x="6927590" y="2686172"/>
              <a:ext cx="1371051" cy="192879"/>
              <a:chOff x="4492674" y="468559"/>
              <a:chExt cx="2030314" cy="440258"/>
            </a:xfrm>
          </p:grpSpPr>
          <p:grpSp>
            <p:nvGrpSpPr>
              <p:cNvPr id="281" name="Group 280">
                <a:extLst>
                  <a:ext uri="{FF2B5EF4-FFF2-40B4-BE49-F238E27FC236}">
                    <a16:creationId xmlns:a16="http://schemas.microsoft.com/office/drawing/2014/main" id="{74E09C61-B5C5-428D-A17B-E8E60119FF9E}"/>
                  </a:ext>
                </a:extLst>
              </p:cNvPr>
              <p:cNvGrpSpPr/>
              <p:nvPr/>
            </p:nvGrpSpPr>
            <p:grpSpPr>
              <a:xfrm>
                <a:off x="4492674" y="468559"/>
                <a:ext cx="724258" cy="436918"/>
                <a:chOff x="4492674" y="468559"/>
                <a:chExt cx="724258" cy="436918"/>
              </a:xfrm>
            </p:grpSpPr>
            <p:sp>
              <p:nvSpPr>
                <p:cNvPr id="289" name="Hexagon 288">
                  <a:extLst>
                    <a:ext uri="{FF2B5EF4-FFF2-40B4-BE49-F238E27FC236}">
                      <a16:creationId xmlns:a16="http://schemas.microsoft.com/office/drawing/2014/main" id="{4692BA3C-C6E6-44F6-B8CA-0F8631C4350F}"/>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Diamond 289">
                  <a:extLst>
                    <a:ext uri="{FF2B5EF4-FFF2-40B4-BE49-F238E27FC236}">
                      <a16:creationId xmlns:a16="http://schemas.microsoft.com/office/drawing/2014/main" id="{D033E2A4-6E13-408A-8DF8-2B410BFF91F6}"/>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Diamond 290">
                  <a:extLst>
                    <a:ext uri="{FF2B5EF4-FFF2-40B4-BE49-F238E27FC236}">
                      <a16:creationId xmlns:a16="http://schemas.microsoft.com/office/drawing/2014/main" id="{CA1F91E8-C8AB-4A08-A4BA-8062D96B5C9C}"/>
                    </a:ext>
                  </a:extLst>
                </p:cNvPr>
                <p:cNvSpPr/>
                <p:nvPr/>
              </p:nvSpPr>
              <p:spPr>
                <a:xfrm>
                  <a:off x="5052159" y="468559"/>
                  <a:ext cx="164773" cy="436918"/>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a16="http://schemas.microsoft.com/office/drawing/2014/main" id="{AB2A47CE-A33C-46DB-A72F-170560E2DD60}"/>
                  </a:ext>
                </a:extLst>
              </p:cNvPr>
              <p:cNvGrpSpPr/>
              <p:nvPr/>
            </p:nvGrpSpPr>
            <p:grpSpPr>
              <a:xfrm>
                <a:off x="5229042" y="471899"/>
                <a:ext cx="724258" cy="436918"/>
                <a:chOff x="4492674" y="468559"/>
                <a:chExt cx="724258" cy="436918"/>
              </a:xfrm>
            </p:grpSpPr>
            <p:sp>
              <p:nvSpPr>
                <p:cNvPr id="286" name="Hexagon 285">
                  <a:extLst>
                    <a:ext uri="{FF2B5EF4-FFF2-40B4-BE49-F238E27FC236}">
                      <a16:creationId xmlns:a16="http://schemas.microsoft.com/office/drawing/2014/main" id="{25E4CAA3-969D-4BB3-A84A-8EB4FD003874}"/>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Diamond 286">
                  <a:extLst>
                    <a:ext uri="{FF2B5EF4-FFF2-40B4-BE49-F238E27FC236}">
                      <a16:creationId xmlns:a16="http://schemas.microsoft.com/office/drawing/2014/main" id="{663D95DF-1AF4-4AA9-9687-ECE624916DBA}"/>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Diamond 287">
                  <a:extLst>
                    <a:ext uri="{FF2B5EF4-FFF2-40B4-BE49-F238E27FC236}">
                      <a16:creationId xmlns:a16="http://schemas.microsoft.com/office/drawing/2014/main" id="{D898CBD2-9855-4117-81CB-799F6D14C662}"/>
                    </a:ext>
                  </a:extLst>
                </p:cNvPr>
                <p:cNvSpPr/>
                <p:nvPr/>
              </p:nvSpPr>
              <p:spPr>
                <a:xfrm>
                  <a:off x="5052159" y="468559"/>
                  <a:ext cx="164773" cy="436918"/>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82">
                <a:extLst>
                  <a:ext uri="{FF2B5EF4-FFF2-40B4-BE49-F238E27FC236}">
                    <a16:creationId xmlns:a16="http://schemas.microsoft.com/office/drawing/2014/main" id="{2D91987A-F918-4F44-8ADC-670FE3B68CC7}"/>
                  </a:ext>
                </a:extLst>
              </p:cNvPr>
              <p:cNvGrpSpPr/>
              <p:nvPr/>
            </p:nvGrpSpPr>
            <p:grpSpPr>
              <a:xfrm>
                <a:off x="5960371" y="491492"/>
                <a:ext cx="562617" cy="394746"/>
                <a:chOff x="4492674" y="499522"/>
                <a:chExt cx="562617" cy="394746"/>
              </a:xfrm>
            </p:grpSpPr>
            <p:sp>
              <p:nvSpPr>
                <p:cNvPr id="284" name="Hexagon 283">
                  <a:extLst>
                    <a:ext uri="{FF2B5EF4-FFF2-40B4-BE49-F238E27FC236}">
                      <a16:creationId xmlns:a16="http://schemas.microsoft.com/office/drawing/2014/main" id="{AFA2A702-105D-43B9-979D-5C11589DEB28}"/>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Diamond 284">
                  <a:extLst>
                    <a:ext uri="{FF2B5EF4-FFF2-40B4-BE49-F238E27FC236}">
                      <a16:creationId xmlns:a16="http://schemas.microsoft.com/office/drawing/2014/main" id="{62A8CD5C-4816-4055-9DE5-2475B0C3EE60}"/>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7" name="Group 256">
              <a:extLst>
                <a:ext uri="{FF2B5EF4-FFF2-40B4-BE49-F238E27FC236}">
                  <a16:creationId xmlns:a16="http://schemas.microsoft.com/office/drawing/2014/main" id="{D12BC074-7F43-460E-A6C9-FD2BC1F86DC9}"/>
                </a:ext>
              </a:extLst>
            </p:cNvPr>
            <p:cNvGrpSpPr/>
            <p:nvPr/>
          </p:nvGrpSpPr>
          <p:grpSpPr>
            <a:xfrm>
              <a:off x="7307904" y="4401736"/>
              <a:ext cx="623199" cy="121057"/>
              <a:chOff x="4492674" y="468559"/>
              <a:chExt cx="2030314" cy="440258"/>
            </a:xfrm>
          </p:grpSpPr>
          <p:grpSp>
            <p:nvGrpSpPr>
              <p:cNvPr id="270" name="Group 269">
                <a:extLst>
                  <a:ext uri="{FF2B5EF4-FFF2-40B4-BE49-F238E27FC236}">
                    <a16:creationId xmlns:a16="http://schemas.microsoft.com/office/drawing/2014/main" id="{E24B1D18-23AE-4422-AFE1-6AE3084FB165}"/>
                  </a:ext>
                </a:extLst>
              </p:cNvPr>
              <p:cNvGrpSpPr/>
              <p:nvPr/>
            </p:nvGrpSpPr>
            <p:grpSpPr>
              <a:xfrm>
                <a:off x="4492674" y="468559"/>
                <a:ext cx="724258" cy="436918"/>
                <a:chOff x="4492674" y="468559"/>
                <a:chExt cx="724258" cy="436918"/>
              </a:xfrm>
            </p:grpSpPr>
            <p:sp>
              <p:nvSpPr>
                <p:cNvPr id="278" name="Hexagon 277">
                  <a:extLst>
                    <a:ext uri="{FF2B5EF4-FFF2-40B4-BE49-F238E27FC236}">
                      <a16:creationId xmlns:a16="http://schemas.microsoft.com/office/drawing/2014/main" id="{365D1FA3-004D-4AC4-99F2-9B630633986B}"/>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Diamond 278">
                  <a:extLst>
                    <a:ext uri="{FF2B5EF4-FFF2-40B4-BE49-F238E27FC236}">
                      <a16:creationId xmlns:a16="http://schemas.microsoft.com/office/drawing/2014/main" id="{CFE1F0B7-581F-47BB-97F0-45416EF45A44}"/>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a:extLst>
                    <a:ext uri="{FF2B5EF4-FFF2-40B4-BE49-F238E27FC236}">
                      <a16:creationId xmlns:a16="http://schemas.microsoft.com/office/drawing/2014/main" id="{C77B66CF-B032-4960-9051-E33C161FA699}"/>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0DAF0432-9C7C-498B-8F82-6FC5E065D611}"/>
                  </a:ext>
                </a:extLst>
              </p:cNvPr>
              <p:cNvGrpSpPr/>
              <p:nvPr/>
            </p:nvGrpSpPr>
            <p:grpSpPr>
              <a:xfrm>
                <a:off x="5229042" y="471899"/>
                <a:ext cx="724258" cy="436918"/>
                <a:chOff x="4492674" y="468559"/>
                <a:chExt cx="724258" cy="436918"/>
              </a:xfrm>
            </p:grpSpPr>
            <p:sp>
              <p:nvSpPr>
                <p:cNvPr id="275" name="Hexagon 274">
                  <a:extLst>
                    <a:ext uri="{FF2B5EF4-FFF2-40B4-BE49-F238E27FC236}">
                      <a16:creationId xmlns:a16="http://schemas.microsoft.com/office/drawing/2014/main" id="{6FDCBEE1-C07A-4908-AEBC-9A5896B7602E}"/>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275">
                  <a:extLst>
                    <a:ext uri="{FF2B5EF4-FFF2-40B4-BE49-F238E27FC236}">
                      <a16:creationId xmlns:a16="http://schemas.microsoft.com/office/drawing/2014/main" id="{4A01FFBC-5A80-4AF8-B4D8-E6D8746C3E8B}"/>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iamond 276">
                  <a:extLst>
                    <a:ext uri="{FF2B5EF4-FFF2-40B4-BE49-F238E27FC236}">
                      <a16:creationId xmlns:a16="http://schemas.microsoft.com/office/drawing/2014/main" id="{9E9F92FA-9547-4B4C-AF5B-2484C72235AC}"/>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FFFE7B58-1145-4914-BF7E-3FB64F25BAB9}"/>
                  </a:ext>
                </a:extLst>
              </p:cNvPr>
              <p:cNvGrpSpPr/>
              <p:nvPr/>
            </p:nvGrpSpPr>
            <p:grpSpPr>
              <a:xfrm>
                <a:off x="5960371" y="491492"/>
                <a:ext cx="562617" cy="394746"/>
                <a:chOff x="4492674" y="499522"/>
                <a:chExt cx="562617" cy="394746"/>
              </a:xfrm>
            </p:grpSpPr>
            <p:sp>
              <p:nvSpPr>
                <p:cNvPr id="273" name="Hexagon 272">
                  <a:extLst>
                    <a:ext uri="{FF2B5EF4-FFF2-40B4-BE49-F238E27FC236}">
                      <a16:creationId xmlns:a16="http://schemas.microsoft.com/office/drawing/2014/main" id="{5AD4822C-9397-47FB-B5E5-A2A0A70A8FEF}"/>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a:extLst>
                    <a:ext uri="{FF2B5EF4-FFF2-40B4-BE49-F238E27FC236}">
                      <a16:creationId xmlns:a16="http://schemas.microsoft.com/office/drawing/2014/main" id="{B1F252EB-B94E-4358-97C6-DBC0C60E7FE3}"/>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8" name="Group 257">
              <a:extLst>
                <a:ext uri="{FF2B5EF4-FFF2-40B4-BE49-F238E27FC236}">
                  <a16:creationId xmlns:a16="http://schemas.microsoft.com/office/drawing/2014/main" id="{2E49E5EB-1330-46E3-B181-BC371681CC70}"/>
                </a:ext>
              </a:extLst>
            </p:cNvPr>
            <p:cNvGrpSpPr/>
            <p:nvPr/>
          </p:nvGrpSpPr>
          <p:grpSpPr>
            <a:xfrm>
              <a:off x="7307904" y="4778764"/>
              <a:ext cx="623199" cy="121057"/>
              <a:chOff x="4492674" y="468559"/>
              <a:chExt cx="2030314" cy="440258"/>
            </a:xfrm>
          </p:grpSpPr>
          <p:grpSp>
            <p:nvGrpSpPr>
              <p:cNvPr id="259" name="Group 258">
                <a:extLst>
                  <a:ext uri="{FF2B5EF4-FFF2-40B4-BE49-F238E27FC236}">
                    <a16:creationId xmlns:a16="http://schemas.microsoft.com/office/drawing/2014/main" id="{464EB981-7AEF-434E-9F85-F2DF023835AF}"/>
                  </a:ext>
                </a:extLst>
              </p:cNvPr>
              <p:cNvGrpSpPr/>
              <p:nvPr/>
            </p:nvGrpSpPr>
            <p:grpSpPr>
              <a:xfrm>
                <a:off x="4492674" y="468559"/>
                <a:ext cx="724258" cy="436918"/>
                <a:chOff x="4492674" y="468559"/>
                <a:chExt cx="724258" cy="436918"/>
              </a:xfrm>
            </p:grpSpPr>
            <p:sp>
              <p:nvSpPr>
                <p:cNvPr id="267" name="Hexagon 266">
                  <a:extLst>
                    <a:ext uri="{FF2B5EF4-FFF2-40B4-BE49-F238E27FC236}">
                      <a16:creationId xmlns:a16="http://schemas.microsoft.com/office/drawing/2014/main" id="{21DFFE8E-742D-457F-A432-D8FA562A5BD5}"/>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Diamond 267">
                  <a:extLst>
                    <a:ext uri="{FF2B5EF4-FFF2-40B4-BE49-F238E27FC236}">
                      <a16:creationId xmlns:a16="http://schemas.microsoft.com/office/drawing/2014/main" id="{24B9F275-472B-4F2C-9F95-AD0EB63317B6}"/>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iamond 268">
                  <a:extLst>
                    <a:ext uri="{FF2B5EF4-FFF2-40B4-BE49-F238E27FC236}">
                      <a16:creationId xmlns:a16="http://schemas.microsoft.com/office/drawing/2014/main" id="{2E66E67C-FC53-4E43-B8BE-BC6228E1A306}"/>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a:extLst>
                  <a:ext uri="{FF2B5EF4-FFF2-40B4-BE49-F238E27FC236}">
                    <a16:creationId xmlns:a16="http://schemas.microsoft.com/office/drawing/2014/main" id="{81EF8AA8-A7C7-4C56-B353-89304A65139F}"/>
                  </a:ext>
                </a:extLst>
              </p:cNvPr>
              <p:cNvGrpSpPr/>
              <p:nvPr/>
            </p:nvGrpSpPr>
            <p:grpSpPr>
              <a:xfrm>
                <a:off x="5229042" y="471899"/>
                <a:ext cx="724258" cy="436918"/>
                <a:chOff x="4492674" y="468559"/>
                <a:chExt cx="724258" cy="436918"/>
              </a:xfrm>
            </p:grpSpPr>
            <p:sp>
              <p:nvSpPr>
                <p:cNvPr id="264" name="Hexagon 263">
                  <a:extLst>
                    <a:ext uri="{FF2B5EF4-FFF2-40B4-BE49-F238E27FC236}">
                      <a16:creationId xmlns:a16="http://schemas.microsoft.com/office/drawing/2014/main" id="{AD1A3839-F051-423A-B2C5-006705A77A4D}"/>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264">
                  <a:extLst>
                    <a:ext uri="{FF2B5EF4-FFF2-40B4-BE49-F238E27FC236}">
                      <a16:creationId xmlns:a16="http://schemas.microsoft.com/office/drawing/2014/main" id="{5A16B080-5BE7-40DB-BA2B-7087A7157780}"/>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265">
                  <a:extLst>
                    <a:ext uri="{FF2B5EF4-FFF2-40B4-BE49-F238E27FC236}">
                      <a16:creationId xmlns:a16="http://schemas.microsoft.com/office/drawing/2014/main" id="{5C1283E9-F01D-4FF4-AB05-74D3D9346634}"/>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a:extLst>
                  <a:ext uri="{FF2B5EF4-FFF2-40B4-BE49-F238E27FC236}">
                    <a16:creationId xmlns:a16="http://schemas.microsoft.com/office/drawing/2014/main" id="{F2675C9C-9BE5-4701-8E99-70DA08243562}"/>
                  </a:ext>
                </a:extLst>
              </p:cNvPr>
              <p:cNvGrpSpPr/>
              <p:nvPr/>
            </p:nvGrpSpPr>
            <p:grpSpPr>
              <a:xfrm>
                <a:off x="5960371" y="491492"/>
                <a:ext cx="562617" cy="394746"/>
                <a:chOff x="4492674" y="499522"/>
                <a:chExt cx="562617" cy="394746"/>
              </a:xfrm>
            </p:grpSpPr>
            <p:sp>
              <p:nvSpPr>
                <p:cNvPr id="262" name="Hexagon 261">
                  <a:extLst>
                    <a:ext uri="{FF2B5EF4-FFF2-40B4-BE49-F238E27FC236}">
                      <a16:creationId xmlns:a16="http://schemas.microsoft.com/office/drawing/2014/main" id="{20E6FD2E-5AB5-4259-9712-4D56D8FEF56D}"/>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Diamond 262">
                  <a:extLst>
                    <a:ext uri="{FF2B5EF4-FFF2-40B4-BE49-F238E27FC236}">
                      <a16:creationId xmlns:a16="http://schemas.microsoft.com/office/drawing/2014/main" id="{F1E5B455-6311-498A-885A-32781EC64BAD}"/>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2" name="Group 311">
            <a:extLst>
              <a:ext uri="{FF2B5EF4-FFF2-40B4-BE49-F238E27FC236}">
                <a16:creationId xmlns:a16="http://schemas.microsoft.com/office/drawing/2014/main" id="{DA095313-CE7C-4B23-AB1B-42AE1C13ADCF}"/>
              </a:ext>
            </a:extLst>
          </p:cNvPr>
          <p:cNvGrpSpPr/>
          <p:nvPr/>
        </p:nvGrpSpPr>
        <p:grpSpPr>
          <a:xfrm>
            <a:off x="9822402" y="1586785"/>
            <a:ext cx="1808575" cy="4087163"/>
            <a:chOff x="779854" y="485947"/>
            <a:chExt cx="1449363" cy="4087163"/>
          </a:xfrm>
        </p:grpSpPr>
        <p:grpSp>
          <p:nvGrpSpPr>
            <p:cNvPr id="313" name="Group 312">
              <a:extLst>
                <a:ext uri="{FF2B5EF4-FFF2-40B4-BE49-F238E27FC236}">
                  <a16:creationId xmlns:a16="http://schemas.microsoft.com/office/drawing/2014/main" id="{5672FB03-4C06-469E-B0CF-D29FE1EDAA4E}"/>
                </a:ext>
              </a:extLst>
            </p:cNvPr>
            <p:cNvGrpSpPr/>
            <p:nvPr/>
          </p:nvGrpSpPr>
          <p:grpSpPr>
            <a:xfrm>
              <a:off x="779854" y="566780"/>
              <a:ext cx="1449363" cy="4006330"/>
              <a:chOff x="779854" y="566780"/>
              <a:chExt cx="1449363" cy="4006330"/>
            </a:xfrm>
          </p:grpSpPr>
          <p:grpSp>
            <p:nvGrpSpPr>
              <p:cNvPr id="315" name="Group 314">
                <a:extLst>
                  <a:ext uri="{FF2B5EF4-FFF2-40B4-BE49-F238E27FC236}">
                    <a16:creationId xmlns:a16="http://schemas.microsoft.com/office/drawing/2014/main" id="{97810FD5-60B7-4B7E-B958-873249A01F9C}"/>
                  </a:ext>
                </a:extLst>
              </p:cNvPr>
              <p:cNvGrpSpPr/>
              <p:nvPr/>
            </p:nvGrpSpPr>
            <p:grpSpPr>
              <a:xfrm>
                <a:off x="779854" y="916507"/>
                <a:ext cx="1449363" cy="3656603"/>
                <a:chOff x="4381698" y="1108586"/>
                <a:chExt cx="1449363" cy="3656603"/>
              </a:xfrm>
              <a:solidFill>
                <a:srgbClr val="FFC000"/>
              </a:solidFill>
            </p:grpSpPr>
            <p:sp>
              <p:nvSpPr>
                <p:cNvPr id="317" name="Flowchart: Magnetic Disk 316">
                  <a:extLst>
                    <a:ext uri="{FF2B5EF4-FFF2-40B4-BE49-F238E27FC236}">
                      <a16:creationId xmlns:a16="http://schemas.microsoft.com/office/drawing/2014/main" id="{77FE19C1-CCD4-48E5-8708-2977D1ED42CB}"/>
                    </a:ext>
                  </a:extLst>
                </p:cNvPr>
                <p:cNvSpPr/>
                <p:nvPr/>
              </p:nvSpPr>
              <p:spPr>
                <a:xfrm>
                  <a:off x="4381698" y="4546155"/>
                  <a:ext cx="1449363" cy="219034"/>
                </a:xfrm>
                <a:prstGeom prst="flowChartMagneticDisk">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2DC416D1-66C2-48AA-A434-89E7FF806D60}"/>
                    </a:ext>
                  </a:extLst>
                </p:cNvPr>
                <p:cNvSpPr/>
                <p:nvPr/>
              </p:nvSpPr>
              <p:spPr>
                <a:xfrm>
                  <a:off x="4823360" y="1143624"/>
                  <a:ext cx="609600" cy="1003855"/>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Chord 318">
                  <a:extLst>
                    <a:ext uri="{FF2B5EF4-FFF2-40B4-BE49-F238E27FC236}">
                      <a16:creationId xmlns:a16="http://schemas.microsoft.com/office/drawing/2014/main" id="{73F886C3-A4B1-4A68-A3FB-C6C7FD83080C}"/>
                    </a:ext>
                  </a:extLst>
                </p:cNvPr>
                <p:cNvSpPr/>
                <p:nvPr/>
              </p:nvSpPr>
              <p:spPr>
                <a:xfrm rot="6585439">
                  <a:off x="4806082" y="1111364"/>
                  <a:ext cx="627910" cy="622354"/>
                </a:xfrm>
                <a:prstGeom prst="chord">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ounded Rectangle 194">
                  <a:extLst>
                    <a:ext uri="{FF2B5EF4-FFF2-40B4-BE49-F238E27FC236}">
                      <a16:creationId xmlns:a16="http://schemas.microsoft.com/office/drawing/2014/main" id="{57E82073-DBD7-4420-80A1-01E5A30B4A15}"/>
                    </a:ext>
                  </a:extLst>
                </p:cNvPr>
                <p:cNvSpPr/>
                <p:nvPr/>
              </p:nvSpPr>
              <p:spPr>
                <a:xfrm rot="13066569">
                  <a:off x="4556780" y="1782419"/>
                  <a:ext cx="281751" cy="961363"/>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195">
                  <a:extLst>
                    <a:ext uri="{FF2B5EF4-FFF2-40B4-BE49-F238E27FC236}">
                      <a16:creationId xmlns:a16="http://schemas.microsoft.com/office/drawing/2014/main" id="{83090077-BC7B-4AA3-969A-FA7766227DBF}"/>
                    </a:ext>
                  </a:extLst>
                </p:cNvPr>
                <p:cNvSpPr/>
                <p:nvPr/>
              </p:nvSpPr>
              <p:spPr>
                <a:xfrm rot="19140440">
                  <a:off x="4539002" y="2319787"/>
                  <a:ext cx="281751" cy="83176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ounded Rectangle 196">
                  <a:extLst>
                    <a:ext uri="{FF2B5EF4-FFF2-40B4-BE49-F238E27FC236}">
                      <a16:creationId xmlns:a16="http://schemas.microsoft.com/office/drawing/2014/main" id="{27A5BF64-7844-431A-9934-AB3FCBB09AF6}"/>
                    </a:ext>
                  </a:extLst>
                </p:cNvPr>
                <p:cNvSpPr/>
                <p:nvPr/>
              </p:nvSpPr>
              <p:spPr>
                <a:xfrm rot="20247829">
                  <a:off x="5360190" y="1802083"/>
                  <a:ext cx="248332" cy="842044"/>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197">
                  <a:extLst>
                    <a:ext uri="{FF2B5EF4-FFF2-40B4-BE49-F238E27FC236}">
                      <a16:creationId xmlns:a16="http://schemas.microsoft.com/office/drawing/2014/main" id="{26FCDAED-1FB7-4E86-95D0-DF73D8582D6D}"/>
                    </a:ext>
                  </a:extLst>
                </p:cNvPr>
                <p:cNvSpPr/>
                <p:nvPr/>
              </p:nvSpPr>
              <p:spPr>
                <a:xfrm rot="2195895">
                  <a:off x="5310893" y="2368337"/>
                  <a:ext cx="281751" cy="76894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a:extLst>
                    <a:ext uri="{FF2B5EF4-FFF2-40B4-BE49-F238E27FC236}">
                      <a16:creationId xmlns:a16="http://schemas.microsoft.com/office/drawing/2014/main" id="{412F0E30-4AF0-4F5C-8A43-123D2B47CABA}"/>
                    </a:ext>
                  </a:extLst>
                </p:cNvPr>
                <p:cNvSpPr/>
                <p:nvPr/>
              </p:nvSpPr>
              <p:spPr>
                <a:xfrm rot="10800000">
                  <a:off x="4685293" y="2012942"/>
                  <a:ext cx="800503" cy="990600"/>
                </a:xfrm>
                <a:prstGeom prst="trapezoid">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Trapezoid 324">
                  <a:extLst>
                    <a:ext uri="{FF2B5EF4-FFF2-40B4-BE49-F238E27FC236}">
                      <a16:creationId xmlns:a16="http://schemas.microsoft.com/office/drawing/2014/main" id="{CEC81C56-4FA7-4593-98C7-D995261ED680}"/>
                    </a:ext>
                  </a:extLst>
                </p:cNvPr>
                <p:cNvSpPr/>
                <p:nvPr/>
              </p:nvSpPr>
              <p:spPr>
                <a:xfrm>
                  <a:off x="4696797" y="3002600"/>
                  <a:ext cx="800503" cy="767339"/>
                </a:xfrm>
                <a:prstGeom prst="trapezoid">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200">
                  <a:extLst>
                    <a:ext uri="{FF2B5EF4-FFF2-40B4-BE49-F238E27FC236}">
                      <a16:creationId xmlns:a16="http://schemas.microsoft.com/office/drawing/2014/main" id="{8C4CAE50-DDC4-40F5-AF6D-77A3E72A6BFF}"/>
                    </a:ext>
                  </a:extLst>
                </p:cNvPr>
                <p:cNvSpPr/>
                <p:nvPr/>
              </p:nvSpPr>
              <p:spPr>
                <a:xfrm rot="371338">
                  <a:off x="4709019" y="3713426"/>
                  <a:ext cx="346468" cy="83176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ed Rectangle 201">
                  <a:extLst>
                    <a:ext uri="{FF2B5EF4-FFF2-40B4-BE49-F238E27FC236}">
                      <a16:creationId xmlns:a16="http://schemas.microsoft.com/office/drawing/2014/main" id="{78C28C84-45E1-40AD-B8E4-EABF09A4E74C}"/>
                    </a:ext>
                  </a:extLst>
                </p:cNvPr>
                <p:cNvSpPr/>
                <p:nvPr/>
              </p:nvSpPr>
              <p:spPr>
                <a:xfrm rot="20719454">
                  <a:off x="5130289" y="3695663"/>
                  <a:ext cx="392136" cy="83176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ounded Rectangle 202">
                  <a:extLst>
                    <a:ext uri="{FF2B5EF4-FFF2-40B4-BE49-F238E27FC236}">
                      <a16:creationId xmlns:a16="http://schemas.microsoft.com/office/drawing/2014/main" id="{49F85DA3-529A-40CF-96A2-4B8594630CA3}"/>
                    </a:ext>
                  </a:extLst>
                </p:cNvPr>
                <p:cNvSpPr/>
                <p:nvPr/>
              </p:nvSpPr>
              <p:spPr>
                <a:xfrm rot="5810348">
                  <a:off x="4811156" y="4199199"/>
                  <a:ext cx="251521" cy="506588"/>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203">
                  <a:extLst>
                    <a:ext uri="{FF2B5EF4-FFF2-40B4-BE49-F238E27FC236}">
                      <a16:creationId xmlns:a16="http://schemas.microsoft.com/office/drawing/2014/main" id="{C0D11F45-8402-495A-8471-600DCF7DD3DE}"/>
                    </a:ext>
                  </a:extLst>
                </p:cNvPr>
                <p:cNvSpPr/>
                <p:nvPr/>
              </p:nvSpPr>
              <p:spPr>
                <a:xfrm rot="4390485">
                  <a:off x="5360837" y="4257357"/>
                  <a:ext cx="221699" cy="37854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6253693E-0098-495B-A28F-034497269ECD}"/>
                    </a:ext>
                  </a:extLst>
                </p:cNvPr>
                <p:cNvSpPr/>
                <p:nvPr/>
              </p:nvSpPr>
              <p:spPr>
                <a:xfrm rot="16200000">
                  <a:off x="5282449" y="1472284"/>
                  <a:ext cx="288601" cy="183143"/>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65E90A4D-6E59-4636-B889-518440A13580}"/>
                    </a:ext>
                  </a:extLst>
                </p:cNvPr>
                <p:cNvSpPr/>
                <p:nvPr/>
              </p:nvSpPr>
              <p:spPr>
                <a:xfrm rot="16200000">
                  <a:off x="4669022" y="1467604"/>
                  <a:ext cx="288601" cy="183143"/>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6" name="Trapezoid 315">
                <a:extLst>
                  <a:ext uri="{FF2B5EF4-FFF2-40B4-BE49-F238E27FC236}">
                    <a16:creationId xmlns:a16="http://schemas.microsoft.com/office/drawing/2014/main" id="{9433061A-9172-43E3-A5B8-A4F6BE38B8AC}"/>
                  </a:ext>
                </a:extLst>
              </p:cNvPr>
              <p:cNvSpPr/>
              <p:nvPr/>
            </p:nvSpPr>
            <p:spPr>
              <a:xfrm>
                <a:off x="1202493" y="566780"/>
                <a:ext cx="622412" cy="556053"/>
              </a:xfrm>
              <a:prstGeom prst="trapezoi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4" name="Trapezoid 313">
              <a:extLst>
                <a:ext uri="{FF2B5EF4-FFF2-40B4-BE49-F238E27FC236}">
                  <a16:creationId xmlns:a16="http://schemas.microsoft.com/office/drawing/2014/main" id="{62FF7399-305A-441B-96AF-09013BB771A4}"/>
                </a:ext>
              </a:extLst>
            </p:cNvPr>
            <p:cNvSpPr/>
            <p:nvPr/>
          </p:nvSpPr>
          <p:spPr>
            <a:xfrm rot="10800000">
              <a:off x="1208698" y="485947"/>
              <a:ext cx="622412" cy="556053"/>
            </a:xfrm>
            <a:prstGeom prst="trapezoi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2" name="TextBox 331">
            <a:extLst>
              <a:ext uri="{FF2B5EF4-FFF2-40B4-BE49-F238E27FC236}">
                <a16:creationId xmlns:a16="http://schemas.microsoft.com/office/drawing/2014/main" id="{2A01BF10-3E8D-47EB-ADCA-C96B186C33CA}"/>
              </a:ext>
            </a:extLst>
          </p:cNvPr>
          <p:cNvSpPr txBox="1"/>
          <p:nvPr/>
        </p:nvSpPr>
        <p:spPr>
          <a:xfrm>
            <a:off x="6365292" y="4963575"/>
            <a:ext cx="3854167" cy="1631216"/>
          </a:xfrm>
          <a:prstGeom prst="rect">
            <a:avLst/>
          </a:prstGeom>
          <a:noFill/>
        </p:spPr>
        <p:txBody>
          <a:bodyPr wrap="square" rtlCol="0">
            <a:spAutoFit/>
          </a:bodyPr>
          <a:lstStyle/>
          <a:p>
            <a:r>
              <a:rPr lang="en-US" sz="2000" dirty="0">
                <a:solidFill>
                  <a:schemeClr val="bg1"/>
                </a:solidFill>
              </a:rPr>
              <a:t>They prayed to God, and when confronted by the raging and furious emperor king, they courageously answered in the face of what could be certain death. (1)</a:t>
            </a:r>
          </a:p>
        </p:txBody>
      </p:sp>
    </p:spTree>
    <p:extLst>
      <p:ext uri="{BB962C8B-B14F-4D97-AF65-F5344CB8AC3E}">
        <p14:creationId xmlns:p14="http://schemas.microsoft.com/office/powerpoint/2010/main" val="14731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3" name="TextBox 2">
            <a:extLst>
              <a:ext uri="{FF2B5EF4-FFF2-40B4-BE49-F238E27FC236}">
                <a16:creationId xmlns:a16="http://schemas.microsoft.com/office/drawing/2014/main" id="{F7C3D2CC-0190-41EA-A6B7-3BC2AAABA4D1}"/>
              </a:ext>
            </a:extLst>
          </p:cNvPr>
          <p:cNvSpPr txBox="1"/>
          <p:nvPr/>
        </p:nvSpPr>
        <p:spPr>
          <a:xfrm>
            <a:off x="1509211" y="246529"/>
            <a:ext cx="9047747" cy="707886"/>
          </a:xfrm>
          <a:prstGeom prst="rect">
            <a:avLst/>
          </a:prstGeom>
          <a:noFill/>
        </p:spPr>
        <p:txBody>
          <a:bodyPr wrap="square" rtlCol="0">
            <a:spAutoFit/>
          </a:bodyPr>
          <a:lstStyle/>
          <a:p>
            <a:r>
              <a:rPr lang="en-US" sz="2000" dirty="0">
                <a:solidFill>
                  <a:schemeClr val="bg1"/>
                </a:solidFill>
              </a:rPr>
              <a:t>Certain Jewish Leaders reported to King Nebuchadnezzar that three young men did not bow down to worship the idol and they were brought before the king</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2:19-21</a:t>
            </a:r>
          </a:p>
        </p:txBody>
      </p:sp>
      <p:sp>
        <p:nvSpPr>
          <p:cNvPr id="332" name="TextBox 331">
            <a:extLst>
              <a:ext uri="{FF2B5EF4-FFF2-40B4-BE49-F238E27FC236}">
                <a16:creationId xmlns:a16="http://schemas.microsoft.com/office/drawing/2014/main" id="{2A01BF10-3E8D-47EB-ADCA-C96B186C33CA}"/>
              </a:ext>
            </a:extLst>
          </p:cNvPr>
          <p:cNvSpPr txBox="1"/>
          <p:nvPr/>
        </p:nvSpPr>
        <p:spPr>
          <a:xfrm>
            <a:off x="5191900" y="4963575"/>
            <a:ext cx="5027559" cy="1631216"/>
          </a:xfrm>
          <a:prstGeom prst="rect">
            <a:avLst/>
          </a:prstGeom>
          <a:noFill/>
        </p:spPr>
        <p:txBody>
          <a:bodyPr wrap="square" rtlCol="0">
            <a:spAutoFit/>
          </a:bodyPr>
          <a:lstStyle/>
          <a:p>
            <a:r>
              <a:rPr lang="en-US" sz="2000" dirty="0">
                <a:solidFill>
                  <a:schemeClr val="bg1"/>
                </a:solidFill>
              </a:rPr>
              <a:t>The king commanded his army men to bind the boys up and put them in the furnace. </a:t>
            </a:r>
          </a:p>
          <a:p>
            <a:endParaRPr lang="en-US" sz="2000" dirty="0">
              <a:solidFill>
                <a:schemeClr val="bg1"/>
              </a:solidFill>
            </a:endParaRPr>
          </a:p>
          <a:p>
            <a:r>
              <a:rPr lang="en-US" sz="2000" dirty="0">
                <a:solidFill>
                  <a:schemeClr val="bg1"/>
                </a:solidFill>
              </a:rPr>
              <a:t>They were bound with what they had on. Hosen = coat or garment</a:t>
            </a:r>
          </a:p>
        </p:txBody>
      </p:sp>
      <p:grpSp>
        <p:nvGrpSpPr>
          <p:cNvPr id="9" name="Group 8">
            <a:extLst>
              <a:ext uri="{FF2B5EF4-FFF2-40B4-BE49-F238E27FC236}">
                <a16:creationId xmlns:a16="http://schemas.microsoft.com/office/drawing/2014/main" id="{C4801273-EBCB-4F69-AD2B-552AB0A6352D}"/>
              </a:ext>
            </a:extLst>
          </p:cNvPr>
          <p:cNvGrpSpPr/>
          <p:nvPr/>
        </p:nvGrpSpPr>
        <p:grpSpPr>
          <a:xfrm>
            <a:off x="2316998" y="1552299"/>
            <a:ext cx="6281520" cy="1210151"/>
            <a:chOff x="2316998" y="1552299"/>
            <a:chExt cx="6281520" cy="1210151"/>
          </a:xfrm>
        </p:grpSpPr>
        <p:grpSp>
          <p:nvGrpSpPr>
            <p:cNvPr id="333" name="Group 332">
              <a:extLst>
                <a:ext uri="{FF2B5EF4-FFF2-40B4-BE49-F238E27FC236}">
                  <a16:creationId xmlns:a16="http://schemas.microsoft.com/office/drawing/2014/main" id="{64FB3F5C-4F01-4B05-90C9-DE6364665FAD}"/>
                </a:ext>
              </a:extLst>
            </p:cNvPr>
            <p:cNvGrpSpPr/>
            <p:nvPr/>
          </p:nvGrpSpPr>
          <p:grpSpPr>
            <a:xfrm>
              <a:off x="2316998" y="1552299"/>
              <a:ext cx="1209963" cy="1210151"/>
              <a:chOff x="-584028" y="3607881"/>
              <a:chExt cx="1422228" cy="1422450"/>
            </a:xfrm>
          </p:grpSpPr>
          <p:sp>
            <p:nvSpPr>
              <p:cNvPr id="334" name="Rounded Rectangle 313">
                <a:extLst>
                  <a:ext uri="{FF2B5EF4-FFF2-40B4-BE49-F238E27FC236}">
                    <a16:creationId xmlns:a16="http://schemas.microsoft.com/office/drawing/2014/main" id="{B08F9EEE-DEBA-4205-B2D5-EF626212894B}"/>
                  </a:ext>
                </a:extLst>
              </p:cNvPr>
              <p:cNvSpPr/>
              <p:nvPr/>
            </p:nvSpPr>
            <p:spPr>
              <a:xfrm>
                <a:off x="-584028" y="3607881"/>
                <a:ext cx="1422228" cy="1422450"/>
              </a:xfrm>
              <a:prstGeom prst="roundRect">
                <a:avLst>
                  <a:gd name="adj" fmla="val 2186"/>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rapezoid 334">
                <a:extLst>
                  <a:ext uri="{FF2B5EF4-FFF2-40B4-BE49-F238E27FC236}">
                    <a16:creationId xmlns:a16="http://schemas.microsoft.com/office/drawing/2014/main" id="{F412805C-2C47-4B14-9203-DF4A174944B2}"/>
                  </a:ext>
                </a:extLst>
              </p:cNvPr>
              <p:cNvSpPr/>
              <p:nvPr/>
            </p:nvSpPr>
            <p:spPr>
              <a:xfrm>
                <a:off x="-216651" y="4660567"/>
                <a:ext cx="687717" cy="369764"/>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Cloud 335">
                <a:extLst>
                  <a:ext uri="{FF2B5EF4-FFF2-40B4-BE49-F238E27FC236}">
                    <a16:creationId xmlns:a16="http://schemas.microsoft.com/office/drawing/2014/main" id="{75D94F35-CB22-4CE2-8072-DE4D85CFD39E}"/>
                  </a:ext>
                </a:extLst>
              </p:cNvPr>
              <p:cNvSpPr/>
              <p:nvPr/>
            </p:nvSpPr>
            <p:spPr>
              <a:xfrm rot="16854792">
                <a:off x="-578629" y="4203245"/>
                <a:ext cx="851691" cy="364819"/>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Cloud 336">
                <a:extLst>
                  <a:ext uri="{FF2B5EF4-FFF2-40B4-BE49-F238E27FC236}">
                    <a16:creationId xmlns:a16="http://schemas.microsoft.com/office/drawing/2014/main" id="{53DE9A42-CCD7-4D0E-B034-981068009936}"/>
                  </a:ext>
                </a:extLst>
              </p:cNvPr>
              <p:cNvSpPr/>
              <p:nvPr/>
            </p:nvSpPr>
            <p:spPr>
              <a:xfrm rot="15902291">
                <a:off x="57342" y="4213437"/>
                <a:ext cx="839587" cy="364819"/>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Isosceles Triangle 337">
                <a:extLst>
                  <a:ext uri="{FF2B5EF4-FFF2-40B4-BE49-F238E27FC236}">
                    <a16:creationId xmlns:a16="http://schemas.microsoft.com/office/drawing/2014/main" id="{FAF69FAE-C9E9-4FE9-AF08-02BC74A5016B}"/>
                  </a:ext>
                </a:extLst>
              </p:cNvPr>
              <p:cNvSpPr/>
              <p:nvPr/>
            </p:nvSpPr>
            <p:spPr>
              <a:xfrm rot="10800000">
                <a:off x="-1740" y="4699297"/>
                <a:ext cx="257893" cy="154924"/>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CF42B2AF-4232-4BBA-99E3-AEAE0946D0CA}"/>
                  </a:ext>
                </a:extLst>
              </p:cNvPr>
              <p:cNvSpPr/>
              <p:nvPr/>
            </p:nvSpPr>
            <p:spPr>
              <a:xfrm>
                <a:off x="-173669" y="4079602"/>
                <a:ext cx="601752" cy="65842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loud 339">
                <a:extLst>
                  <a:ext uri="{FF2B5EF4-FFF2-40B4-BE49-F238E27FC236}">
                    <a16:creationId xmlns:a16="http://schemas.microsoft.com/office/drawing/2014/main" id="{95DA83C6-FDD5-4FDA-A0AB-769A780796F8}"/>
                  </a:ext>
                </a:extLst>
              </p:cNvPr>
              <p:cNvSpPr/>
              <p:nvPr/>
            </p:nvSpPr>
            <p:spPr>
              <a:xfrm>
                <a:off x="-282897" y="3876819"/>
                <a:ext cx="773681" cy="392017"/>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1" name="Group 42">
                <a:extLst>
                  <a:ext uri="{FF2B5EF4-FFF2-40B4-BE49-F238E27FC236}">
                    <a16:creationId xmlns:a16="http://schemas.microsoft.com/office/drawing/2014/main" id="{2FF5A295-6F20-4E0B-8741-A548E4998759}"/>
                  </a:ext>
                </a:extLst>
              </p:cNvPr>
              <p:cNvGrpSpPr/>
              <p:nvPr/>
            </p:nvGrpSpPr>
            <p:grpSpPr>
              <a:xfrm rot="2071358">
                <a:off x="-170825" y="4750900"/>
                <a:ext cx="208318" cy="71426"/>
                <a:chOff x="6286413" y="968958"/>
                <a:chExt cx="2408834" cy="2185901"/>
              </a:xfrm>
              <a:solidFill>
                <a:srgbClr val="FFC000"/>
              </a:solidFill>
            </p:grpSpPr>
            <p:grpSp>
              <p:nvGrpSpPr>
                <p:cNvPr id="388" name="Group 37">
                  <a:extLst>
                    <a:ext uri="{FF2B5EF4-FFF2-40B4-BE49-F238E27FC236}">
                      <a16:creationId xmlns:a16="http://schemas.microsoft.com/office/drawing/2014/main" id="{8F88B6EC-BA99-45BB-BB05-432195F83D32}"/>
                    </a:ext>
                  </a:extLst>
                </p:cNvPr>
                <p:cNvGrpSpPr/>
                <p:nvPr/>
              </p:nvGrpSpPr>
              <p:grpSpPr>
                <a:xfrm>
                  <a:off x="6286413" y="968958"/>
                  <a:ext cx="1151447" cy="2164259"/>
                  <a:chOff x="6286413" y="968958"/>
                  <a:chExt cx="1151447" cy="2164259"/>
                </a:xfrm>
                <a:grpFill/>
              </p:grpSpPr>
              <p:sp>
                <p:nvSpPr>
                  <p:cNvPr id="393" name="Donut 302">
                    <a:extLst>
                      <a:ext uri="{FF2B5EF4-FFF2-40B4-BE49-F238E27FC236}">
                        <a16:creationId xmlns:a16="http://schemas.microsoft.com/office/drawing/2014/main" id="{1A9C0741-EB47-4B95-A608-DEF2D0FB8968}"/>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4" name="Donut 303">
                    <a:extLst>
                      <a:ext uri="{FF2B5EF4-FFF2-40B4-BE49-F238E27FC236}">
                        <a16:creationId xmlns:a16="http://schemas.microsoft.com/office/drawing/2014/main" id="{C241E79D-0EA5-4022-9996-4E36CEC789C6}"/>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5" name="Donut 304">
                    <a:extLst>
                      <a:ext uri="{FF2B5EF4-FFF2-40B4-BE49-F238E27FC236}">
                        <a16:creationId xmlns:a16="http://schemas.microsoft.com/office/drawing/2014/main" id="{8EE268B1-5C6B-4642-9732-AEFCC423D877}"/>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9" name="Group 38">
                  <a:extLst>
                    <a:ext uri="{FF2B5EF4-FFF2-40B4-BE49-F238E27FC236}">
                      <a16:creationId xmlns:a16="http://schemas.microsoft.com/office/drawing/2014/main" id="{413281D7-D114-4BF6-8DC7-A40368D3D7FA}"/>
                    </a:ext>
                  </a:extLst>
                </p:cNvPr>
                <p:cNvGrpSpPr/>
                <p:nvPr/>
              </p:nvGrpSpPr>
              <p:grpSpPr>
                <a:xfrm flipH="1">
                  <a:off x="7543800" y="990600"/>
                  <a:ext cx="1151447" cy="2164259"/>
                  <a:chOff x="6286413" y="968958"/>
                  <a:chExt cx="1151447" cy="2164259"/>
                </a:xfrm>
                <a:grpFill/>
              </p:grpSpPr>
              <p:sp>
                <p:nvSpPr>
                  <p:cNvPr id="390" name="Donut 299">
                    <a:extLst>
                      <a:ext uri="{FF2B5EF4-FFF2-40B4-BE49-F238E27FC236}">
                        <a16:creationId xmlns:a16="http://schemas.microsoft.com/office/drawing/2014/main" id="{1BEAD5F7-E6B6-42E9-8DF7-6A41EBEB3910}"/>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1" name="Donut 300">
                    <a:extLst>
                      <a:ext uri="{FF2B5EF4-FFF2-40B4-BE49-F238E27FC236}">
                        <a16:creationId xmlns:a16="http://schemas.microsoft.com/office/drawing/2014/main" id="{41CBF447-9A1C-4C67-BA63-1B69016D98DD}"/>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2" name="Donut 301">
                    <a:extLst>
                      <a:ext uri="{FF2B5EF4-FFF2-40B4-BE49-F238E27FC236}">
                        <a16:creationId xmlns:a16="http://schemas.microsoft.com/office/drawing/2014/main" id="{122E1FE9-BE70-4F2F-8E16-4DD83A30759E}"/>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42" name="Cloud 341">
                <a:extLst>
                  <a:ext uri="{FF2B5EF4-FFF2-40B4-BE49-F238E27FC236}">
                    <a16:creationId xmlns:a16="http://schemas.microsoft.com/office/drawing/2014/main" id="{90021DB6-1E74-41A8-91B5-2389C758C09F}"/>
                  </a:ext>
                </a:extLst>
              </p:cNvPr>
              <p:cNvSpPr/>
              <p:nvPr/>
            </p:nvSpPr>
            <p:spPr>
              <a:xfrm>
                <a:off x="-88868" y="4514025"/>
                <a:ext cx="413405" cy="271116"/>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91C76CB7-6C4E-4B59-9831-D4E9CAD2ACDB}"/>
                  </a:ext>
                </a:extLst>
              </p:cNvPr>
              <p:cNvSpPr/>
              <p:nvPr/>
            </p:nvSpPr>
            <p:spPr>
              <a:xfrm>
                <a:off x="40409" y="4556383"/>
                <a:ext cx="135513" cy="1014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oup 42">
                <a:extLst>
                  <a:ext uri="{FF2B5EF4-FFF2-40B4-BE49-F238E27FC236}">
                    <a16:creationId xmlns:a16="http://schemas.microsoft.com/office/drawing/2014/main" id="{8A4499CA-0099-48BF-941F-4B115391531A}"/>
                  </a:ext>
                </a:extLst>
              </p:cNvPr>
              <p:cNvGrpSpPr/>
              <p:nvPr/>
            </p:nvGrpSpPr>
            <p:grpSpPr>
              <a:xfrm rot="19477773">
                <a:off x="229827" y="4723539"/>
                <a:ext cx="208318" cy="71426"/>
                <a:chOff x="6286413" y="968958"/>
                <a:chExt cx="2408834" cy="2185901"/>
              </a:xfrm>
              <a:solidFill>
                <a:srgbClr val="FFC000"/>
              </a:solidFill>
            </p:grpSpPr>
            <p:grpSp>
              <p:nvGrpSpPr>
                <p:cNvPr id="380" name="Group 37">
                  <a:extLst>
                    <a:ext uri="{FF2B5EF4-FFF2-40B4-BE49-F238E27FC236}">
                      <a16:creationId xmlns:a16="http://schemas.microsoft.com/office/drawing/2014/main" id="{6253481A-AB5B-4C88-9F37-96C2CA6BE711}"/>
                    </a:ext>
                  </a:extLst>
                </p:cNvPr>
                <p:cNvGrpSpPr/>
                <p:nvPr/>
              </p:nvGrpSpPr>
              <p:grpSpPr>
                <a:xfrm>
                  <a:off x="6286413" y="968958"/>
                  <a:ext cx="1151447" cy="2164259"/>
                  <a:chOff x="6286413" y="968958"/>
                  <a:chExt cx="1151447" cy="2164259"/>
                </a:xfrm>
                <a:grpFill/>
              </p:grpSpPr>
              <p:sp>
                <p:nvSpPr>
                  <p:cNvPr id="385" name="Donut 287">
                    <a:extLst>
                      <a:ext uri="{FF2B5EF4-FFF2-40B4-BE49-F238E27FC236}">
                        <a16:creationId xmlns:a16="http://schemas.microsoft.com/office/drawing/2014/main" id="{D4D18BA6-B4AB-4EC7-8C57-AF7B30F7C200}"/>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6" name="Donut 288">
                    <a:extLst>
                      <a:ext uri="{FF2B5EF4-FFF2-40B4-BE49-F238E27FC236}">
                        <a16:creationId xmlns:a16="http://schemas.microsoft.com/office/drawing/2014/main" id="{14F589BA-1637-4E05-80A9-85FEF5AF8F6A}"/>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7" name="Donut 289">
                    <a:extLst>
                      <a:ext uri="{FF2B5EF4-FFF2-40B4-BE49-F238E27FC236}">
                        <a16:creationId xmlns:a16="http://schemas.microsoft.com/office/drawing/2014/main" id="{BCB834E6-D802-401F-A6D2-CF6D1CEC76F6}"/>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1" name="Group 38">
                  <a:extLst>
                    <a:ext uri="{FF2B5EF4-FFF2-40B4-BE49-F238E27FC236}">
                      <a16:creationId xmlns:a16="http://schemas.microsoft.com/office/drawing/2014/main" id="{F03E06E8-103A-4502-8CA4-339D6BAAB0F3}"/>
                    </a:ext>
                  </a:extLst>
                </p:cNvPr>
                <p:cNvGrpSpPr/>
                <p:nvPr/>
              </p:nvGrpSpPr>
              <p:grpSpPr>
                <a:xfrm flipH="1">
                  <a:off x="7543800" y="990600"/>
                  <a:ext cx="1151447" cy="2164259"/>
                  <a:chOff x="6286413" y="968958"/>
                  <a:chExt cx="1151447" cy="2164259"/>
                </a:xfrm>
                <a:grpFill/>
              </p:grpSpPr>
              <p:sp>
                <p:nvSpPr>
                  <p:cNvPr id="382" name="Donut 284">
                    <a:extLst>
                      <a:ext uri="{FF2B5EF4-FFF2-40B4-BE49-F238E27FC236}">
                        <a16:creationId xmlns:a16="http://schemas.microsoft.com/office/drawing/2014/main" id="{9EEF5DF8-0FED-4B06-A2EC-40C2839128B9}"/>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3" name="Donut 285">
                    <a:extLst>
                      <a:ext uri="{FF2B5EF4-FFF2-40B4-BE49-F238E27FC236}">
                        <a16:creationId xmlns:a16="http://schemas.microsoft.com/office/drawing/2014/main" id="{326B558F-43B3-43E5-A4A5-2DF278EEB9CD}"/>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4" name="Donut 286">
                    <a:extLst>
                      <a:ext uri="{FF2B5EF4-FFF2-40B4-BE49-F238E27FC236}">
                        <a16:creationId xmlns:a16="http://schemas.microsoft.com/office/drawing/2014/main" id="{D9293244-52B4-4614-AE71-E3C47BF4C34D}"/>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45" name="Oval 344">
                <a:extLst>
                  <a:ext uri="{FF2B5EF4-FFF2-40B4-BE49-F238E27FC236}">
                    <a16:creationId xmlns:a16="http://schemas.microsoft.com/office/drawing/2014/main" id="{CE03DC14-5859-4485-A520-D83128B6EECA}"/>
                  </a:ext>
                </a:extLst>
              </p:cNvPr>
              <p:cNvSpPr/>
              <p:nvPr/>
            </p:nvSpPr>
            <p:spPr>
              <a:xfrm>
                <a:off x="-285001" y="4031705"/>
                <a:ext cx="199892" cy="203610"/>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B6763E2B-82D2-4C2C-8CF2-7335600CC8D3}"/>
                  </a:ext>
                </a:extLst>
              </p:cNvPr>
              <p:cNvSpPr/>
              <p:nvPr/>
            </p:nvSpPr>
            <p:spPr>
              <a:xfrm>
                <a:off x="333277" y="3998699"/>
                <a:ext cx="199892" cy="203610"/>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7" name="Group 42">
                <a:extLst>
                  <a:ext uri="{FF2B5EF4-FFF2-40B4-BE49-F238E27FC236}">
                    <a16:creationId xmlns:a16="http://schemas.microsoft.com/office/drawing/2014/main" id="{9210C28C-3484-4B96-BBE9-333F2DEA4486}"/>
                  </a:ext>
                </a:extLst>
              </p:cNvPr>
              <p:cNvGrpSpPr/>
              <p:nvPr/>
            </p:nvGrpSpPr>
            <p:grpSpPr>
              <a:xfrm rot="2071358">
                <a:off x="-22742" y="4861945"/>
                <a:ext cx="208318" cy="71426"/>
                <a:chOff x="6286413" y="968958"/>
                <a:chExt cx="2408834" cy="2185901"/>
              </a:xfrm>
              <a:solidFill>
                <a:srgbClr val="FFC000"/>
              </a:solidFill>
            </p:grpSpPr>
            <p:grpSp>
              <p:nvGrpSpPr>
                <p:cNvPr id="372" name="Group 37">
                  <a:extLst>
                    <a:ext uri="{FF2B5EF4-FFF2-40B4-BE49-F238E27FC236}">
                      <a16:creationId xmlns:a16="http://schemas.microsoft.com/office/drawing/2014/main" id="{A93692A2-5BF1-4376-8941-DEE2649FE4FF}"/>
                    </a:ext>
                  </a:extLst>
                </p:cNvPr>
                <p:cNvGrpSpPr/>
                <p:nvPr/>
              </p:nvGrpSpPr>
              <p:grpSpPr>
                <a:xfrm>
                  <a:off x="6286413" y="968958"/>
                  <a:ext cx="1151447" cy="2164259"/>
                  <a:chOff x="6286413" y="968958"/>
                  <a:chExt cx="1151447" cy="2164259"/>
                </a:xfrm>
                <a:grpFill/>
              </p:grpSpPr>
              <p:sp>
                <p:nvSpPr>
                  <p:cNvPr id="377" name="Donut 279">
                    <a:extLst>
                      <a:ext uri="{FF2B5EF4-FFF2-40B4-BE49-F238E27FC236}">
                        <a16:creationId xmlns:a16="http://schemas.microsoft.com/office/drawing/2014/main" id="{A40E5985-B59B-49BC-A652-81A9C58DCC89}"/>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8" name="Donut 280">
                    <a:extLst>
                      <a:ext uri="{FF2B5EF4-FFF2-40B4-BE49-F238E27FC236}">
                        <a16:creationId xmlns:a16="http://schemas.microsoft.com/office/drawing/2014/main" id="{92E444E8-67CF-4500-AB28-03916AA73CBF}"/>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9" name="Donut 281">
                    <a:extLst>
                      <a:ext uri="{FF2B5EF4-FFF2-40B4-BE49-F238E27FC236}">
                        <a16:creationId xmlns:a16="http://schemas.microsoft.com/office/drawing/2014/main" id="{D620FB75-8C23-4E5F-A859-40B8FC7CEA53}"/>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3" name="Group 38">
                  <a:extLst>
                    <a:ext uri="{FF2B5EF4-FFF2-40B4-BE49-F238E27FC236}">
                      <a16:creationId xmlns:a16="http://schemas.microsoft.com/office/drawing/2014/main" id="{996CCE8C-B50C-48EA-A2E8-039482D7F12B}"/>
                    </a:ext>
                  </a:extLst>
                </p:cNvPr>
                <p:cNvGrpSpPr/>
                <p:nvPr/>
              </p:nvGrpSpPr>
              <p:grpSpPr>
                <a:xfrm flipH="1">
                  <a:off x="7543800" y="990600"/>
                  <a:ext cx="1151447" cy="2164259"/>
                  <a:chOff x="6286413" y="968958"/>
                  <a:chExt cx="1151447" cy="2164259"/>
                </a:xfrm>
                <a:grpFill/>
              </p:grpSpPr>
              <p:sp>
                <p:nvSpPr>
                  <p:cNvPr id="374" name="Donut 276">
                    <a:extLst>
                      <a:ext uri="{FF2B5EF4-FFF2-40B4-BE49-F238E27FC236}">
                        <a16:creationId xmlns:a16="http://schemas.microsoft.com/office/drawing/2014/main" id="{3D4FEEA8-E91B-477B-924E-1B87C6E99287}"/>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5" name="Donut 277">
                    <a:extLst>
                      <a:ext uri="{FF2B5EF4-FFF2-40B4-BE49-F238E27FC236}">
                        <a16:creationId xmlns:a16="http://schemas.microsoft.com/office/drawing/2014/main" id="{9D762F79-118C-41ED-A621-9A9B862295A8}"/>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6" name="Donut 278">
                    <a:extLst>
                      <a:ext uri="{FF2B5EF4-FFF2-40B4-BE49-F238E27FC236}">
                        <a16:creationId xmlns:a16="http://schemas.microsoft.com/office/drawing/2014/main" id="{D8A72568-1570-49C6-8887-251D79C5E1B7}"/>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48" name="Group 42">
                <a:extLst>
                  <a:ext uri="{FF2B5EF4-FFF2-40B4-BE49-F238E27FC236}">
                    <a16:creationId xmlns:a16="http://schemas.microsoft.com/office/drawing/2014/main" id="{1D9F4668-F084-4C07-8297-47059ECB182E}"/>
                  </a:ext>
                </a:extLst>
              </p:cNvPr>
              <p:cNvGrpSpPr/>
              <p:nvPr/>
            </p:nvGrpSpPr>
            <p:grpSpPr>
              <a:xfrm rot="18831304">
                <a:off x="98049" y="4842147"/>
                <a:ext cx="204849" cy="72636"/>
                <a:chOff x="6286413" y="968958"/>
                <a:chExt cx="2408834" cy="2185901"/>
              </a:xfrm>
              <a:solidFill>
                <a:srgbClr val="FFC000"/>
              </a:solidFill>
            </p:grpSpPr>
            <p:grpSp>
              <p:nvGrpSpPr>
                <p:cNvPr id="364" name="Group 37">
                  <a:extLst>
                    <a:ext uri="{FF2B5EF4-FFF2-40B4-BE49-F238E27FC236}">
                      <a16:creationId xmlns:a16="http://schemas.microsoft.com/office/drawing/2014/main" id="{81DBA624-F555-40D2-8C92-EDA641A09532}"/>
                    </a:ext>
                  </a:extLst>
                </p:cNvPr>
                <p:cNvGrpSpPr/>
                <p:nvPr/>
              </p:nvGrpSpPr>
              <p:grpSpPr>
                <a:xfrm>
                  <a:off x="6286413" y="968958"/>
                  <a:ext cx="1151447" cy="2164259"/>
                  <a:chOff x="6286413" y="968958"/>
                  <a:chExt cx="1151447" cy="2164259"/>
                </a:xfrm>
                <a:grpFill/>
              </p:grpSpPr>
              <p:sp>
                <p:nvSpPr>
                  <p:cNvPr id="369" name="Donut 271">
                    <a:extLst>
                      <a:ext uri="{FF2B5EF4-FFF2-40B4-BE49-F238E27FC236}">
                        <a16:creationId xmlns:a16="http://schemas.microsoft.com/office/drawing/2014/main" id="{242A3E7E-D439-471F-A6EA-0521C42151BD}"/>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0" name="Donut 272">
                    <a:extLst>
                      <a:ext uri="{FF2B5EF4-FFF2-40B4-BE49-F238E27FC236}">
                        <a16:creationId xmlns:a16="http://schemas.microsoft.com/office/drawing/2014/main" id="{6EC13022-B7D7-48EB-827E-E1788095864B}"/>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1" name="Donut 273">
                    <a:extLst>
                      <a:ext uri="{FF2B5EF4-FFF2-40B4-BE49-F238E27FC236}">
                        <a16:creationId xmlns:a16="http://schemas.microsoft.com/office/drawing/2014/main" id="{06BB5370-9C73-4320-9D86-7BF0E7C84D76}"/>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5" name="Group 38">
                  <a:extLst>
                    <a:ext uri="{FF2B5EF4-FFF2-40B4-BE49-F238E27FC236}">
                      <a16:creationId xmlns:a16="http://schemas.microsoft.com/office/drawing/2014/main" id="{563D4258-6566-4705-A29B-84C2E21DD10B}"/>
                    </a:ext>
                  </a:extLst>
                </p:cNvPr>
                <p:cNvGrpSpPr/>
                <p:nvPr/>
              </p:nvGrpSpPr>
              <p:grpSpPr>
                <a:xfrm flipH="1">
                  <a:off x="7543800" y="990600"/>
                  <a:ext cx="1151447" cy="2164259"/>
                  <a:chOff x="6286413" y="968958"/>
                  <a:chExt cx="1151447" cy="2164259"/>
                </a:xfrm>
                <a:grpFill/>
              </p:grpSpPr>
              <p:sp>
                <p:nvSpPr>
                  <p:cNvPr id="366" name="Donut 268">
                    <a:extLst>
                      <a:ext uri="{FF2B5EF4-FFF2-40B4-BE49-F238E27FC236}">
                        <a16:creationId xmlns:a16="http://schemas.microsoft.com/office/drawing/2014/main" id="{667ACBC0-C9AB-4E72-99F6-F0EA21A27F96}"/>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7" name="Donut 269">
                    <a:extLst>
                      <a:ext uri="{FF2B5EF4-FFF2-40B4-BE49-F238E27FC236}">
                        <a16:creationId xmlns:a16="http://schemas.microsoft.com/office/drawing/2014/main" id="{D7DCCC50-1795-406A-A38F-F4100F7809DC}"/>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 name="Donut 270">
                    <a:extLst>
                      <a:ext uri="{FF2B5EF4-FFF2-40B4-BE49-F238E27FC236}">
                        <a16:creationId xmlns:a16="http://schemas.microsoft.com/office/drawing/2014/main" id="{3C8821C7-4D44-4246-852B-69E76D4D0178}"/>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49" name="Group 348">
                <a:extLst>
                  <a:ext uri="{FF2B5EF4-FFF2-40B4-BE49-F238E27FC236}">
                    <a16:creationId xmlns:a16="http://schemas.microsoft.com/office/drawing/2014/main" id="{50B4A258-53D1-4797-B4B2-A5897E1E75C9}"/>
                  </a:ext>
                </a:extLst>
              </p:cNvPr>
              <p:cNvGrpSpPr/>
              <p:nvPr/>
            </p:nvGrpSpPr>
            <p:grpSpPr>
              <a:xfrm>
                <a:off x="-278791" y="3713680"/>
                <a:ext cx="811960" cy="449532"/>
                <a:chOff x="4648200" y="2161320"/>
                <a:chExt cx="2502434" cy="1408902"/>
              </a:xfrm>
            </p:grpSpPr>
            <p:sp>
              <p:nvSpPr>
                <p:cNvPr id="350" name="Rounded Rectangle 238">
                  <a:extLst>
                    <a:ext uri="{FF2B5EF4-FFF2-40B4-BE49-F238E27FC236}">
                      <a16:creationId xmlns:a16="http://schemas.microsoft.com/office/drawing/2014/main" id="{471C93FA-83C2-4F94-BE90-F697A7946A5A}"/>
                    </a:ext>
                  </a:extLst>
                </p:cNvPr>
                <p:cNvSpPr/>
                <p:nvPr/>
              </p:nvSpPr>
              <p:spPr>
                <a:xfrm>
                  <a:off x="4648200" y="3119388"/>
                  <a:ext cx="2502434" cy="45083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gular Pentagon 239">
                  <a:extLst>
                    <a:ext uri="{FF2B5EF4-FFF2-40B4-BE49-F238E27FC236}">
                      <a16:creationId xmlns:a16="http://schemas.microsoft.com/office/drawing/2014/main" id="{A40D322C-2C22-4B53-82C0-A82479C8C571}"/>
                    </a:ext>
                  </a:extLst>
                </p:cNvPr>
                <p:cNvSpPr/>
                <p:nvPr/>
              </p:nvSpPr>
              <p:spPr>
                <a:xfrm>
                  <a:off x="5574221" y="2465693"/>
                  <a:ext cx="801011" cy="665735"/>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gular Pentagon 240">
                  <a:extLst>
                    <a:ext uri="{FF2B5EF4-FFF2-40B4-BE49-F238E27FC236}">
                      <a16:creationId xmlns:a16="http://schemas.microsoft.com/office/drawing/2014/main" id="{09AAC22B-8CDB-4C8A-9B66-32B3D3C15DD0}"/>
                    </a:ext>
                  </a:extLst>
                </p:cNvPr>
                <p:cNvSpPr/>
                <p:nvPr/>
              </p:nvSpPr>
              <p:spPr>
                <a:xfrm>
                  <a:off x="4792918" y="2676126"/>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gular Pentagon 241">
                  <a:extLst>
                    <a:ext uri="{FF2B5EF4-FFF2-40B4-BE49-F238E27FC236}">
                      <a16:creationId xmlns:a16="http://schemas.microsoft.com/office/drawing/2014/main" id="{F70C8612-1610-495B-96A0-14FA38F6D7E8}"/>
                    </a:ext>
                  </a:extLst>
                </p:cNvPr>
                <p:cNvSpPr/>
                <p:nvPr/>
              </p:nvSpPr>
              <p:spPr>
                <a:xfrm>
                  <a:off x="6516531" y="2669331"/>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iamond 353">
                  <a:extLst>
                    <a:ext uri="{FF2B5EF4-FFF2-40B4-BE49-F238E27FC236}">
                      <a16:creationId xmlns:a16="http://schemas.microsoft.com/office/drawing/2014/main" id="{1999F1A8-E47F-4225-B02B-22750F255D90}"/>
                    </a:ext>
                  </a:extLst>
                </p:cNvPr>
                <p:cNvSpPr/>
                <p:nvPr/>
              </p:nvSpPr>
              <p:spPr>
                <a:xfrm>
                  <a:off x="5859638" y="2629702"/>
                  <a:ext cx="186327" cy="447078"/>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iamond 354">
                  <a:extLst>
                    <a:ext uri="{FF2B5EF4-FFF2-40B4-BE49-F238E27FC236}">
                      <a16:creationId xmlns:a16="http://schemas.microsoft.com/office/drawing/2014/main" id="{5665447B-765F-4399-8238-0854EE369E70}"/>
                    </a:ext>
                  </a:extLst>
                </p:cNvPr>
                <p:cNvSpPr/>
                <p:nvPr/>
              </p:nvSpPr>
              <p:spPr>
                <a:xfrm>
                  <a:off x="4830869" y="241108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iamond 355">
                  <a:extLst>
                    <a:ext uri="{FF2B5EF4-FFF2-40B4-BE49-F238E27FC236}">
                      <a16:creationId xmlns:a16="http://schemas.microsoft.com/office/drawing/2014/main" id="{6D51FC09-5702-4611-AC54-3F5554D90606}"/>
                    </a:ext>
                  </a:extLst>
                </p:cNvPr>
                <p:cNvSpPr/>
                <p:nvPr/>
              </p:nvSpPr>
              <p:spPr>
                <a:xfrm>
                  <a:off x="6572533" y="2445792"/>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Diamond 356">
                  <a:extLst>
                    <a:ext uri="{FF2B5EF4-FFF2-40B4-BE49-F238E27FC236}">
                      <a16:creationId xmlns:a16="http://schemas.microsoft.com/office/drawing/2014/main" id="{2DF25241-23A7-4559-88D4-58DEB0E859C9}"/>
                    </a:ext>
                  </a:extLst>
                </p:cNvPr>
                <p:cNvSpPr/>
                <p:nvPr/>
              </p:nvSpPr>
              <p:spPr>
                <a:xfrm>
                  <a:off x="5742278" y="216132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Quad Arrow Callout 246">
                  <a:extLst>
                    <a:ext uri="{FF2B5EF4-FFF2-40B4-BE49-F238E27FC236}">
                      <a16:creationId xmlns:a16="http://schemas.microsoft.com/office/drawing/2014/main" id="{A7145FB2-E6E8-45B3-95C8-FD08C096C48C}"/>
                    </a:ext>
                  </a:extLst>
                </p:cNvPr>
                <p:cNvSpPr/>
                <p:nvPr/>
              </p:nvSpPr>
              <p:spPr>
                <a:xfrm>
                  <a:off x="4716798" y="3153369"/>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Quad Arrow Callout 247">
                  <a:extLst>
                    <a:ext uri="{FF2B5EF4-FFF2-40B4-BE49-F238E27FC236}">
                      <a16:creationId xmlns:a16="http://schemas.microsoft.com/office/drawing/2014/main" id="{DFCB7BDE-1457-4FAF-AE70-57F7BFA9F415}"/>
                    </a:ext>
                  </a:extLst>
                </p:cNvPr>
                <p:cNvSpPr/>
                <p:nvPr/>
              </p:nvSpPr>
              <p:spPr>
                <a:xfrm>
                  <a:off x="5114153"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Quad Arrow Callout 248">
                  <a:extLst>
                    <a:ext uri="{FF2B5EF4-FFF2-40B4-BE49-F238E27FC236}">
                      <a16:creationId xmlns:a16="http://schemas.microsoft.com/office/drawing/2014/main" id="{35C091DB-32D2-4A0C-9A81-531EA37A2EF5}"/>
                    </a:ext>
                  </a:extLst>
                </p:cNvPr>
                <p:cNvSpPr/>
                <p:nvPr/>
              </p:nvSpPr>
              <p:spPr>
                <a:xfrm>
                  <a:off x="5506786" y="3160118"/>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Quad Arrow Callout 249">
                  <a:extLst>
                    <a:ext uri="{FF2B5EF4-FFF2-40B4-BE49-F238E27FC236}">
                      <a16:creationId xmlns:a16="http://schemas.microsoft.com/office/drawing/2014/main" id="{8AA2447B-9055-4F17-9152-B5C88EE0A9A0}"/>
                    </a:ext>
                  </a:extLst>
                </p:cNvPr>
                <p:cNvSpPr/>
                <p:nvPr/>
              </p:nvSpPr>
              <p:spPr>
                <a:xfrm>
                  <a:off x="5899417"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Quad Arrow Callout 250">
                  <a:extLst>
                    <a:ext uri="{FF2B5EF4-FFF2-40B4-BE49-F238E27FC236}">
                      <a16:creationId xmlns:a16="http://schemas.microsoft.com/office/drawing/2014/main" id="{42CCF819-1097-4C59-8435-586512DCCE52}"/>
                    </a:ext>
                  </a:extLst>
                </p:cNvPr>
                <p:cNvSpPr/>
                <p:nvPr/>
              </p:nvSpPr>
              <p:spPr>
                <a:xfrm>
                  <a:off x="6320215" y="315728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Quad Arrow Callout 251">
                  <a:extLst>
                    <a:ext uri="{FF2B5EF4-FFF2-40B4-BE49-F238E27FC236}">
                      <a16:creationId xmlns:a16="http://schemas.microsoft.com/office/drawing/2014/main" id="{61C828C7-3446-4F6D-A9EF-8C5505EC62CB}"/>
                    </a:ext>
                  </a:extLst>
                </p:cNvPr>
                <p:cNvSpPr/>
                <p:nvPr/>
              </p:nvSpPr>
              <p:spPr>
                <a:xfrm>
                  <a:off x="6717570" y="316460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5">
              <a:extLst>
                <a:ext uri="{FF2B5EF4-FFF2-40B4-BE49-F238E27FC236}">
                  <a16:creationId xmlns:a16="http://schemas.microsoft.com/office/drawing/2014/main" id="{C122B5F2-88EF-42B8-AD28-98D6511739C9}"/>
                </a:ext>
              </a:extLst>
            </p:cNvPr>
            <p:cNvSpPr/>
            <p:nvPr/>
          </p:nvSpPr>
          <p:spPr>
            <a:xfrm>
              <a:off x="3800858" y="1914051"/>
              <a:ext cx="4797660" cy="369332"/>
            </a:xfrm>
            <a:prstGeom prst="rect">
              <a:avLst/>
            </a:prstGeom>
            <a:solidFill>
              <a:srgbClr val="FFC000"/>
            </a:solidFill>
          </p:spPr>
          <p:txBody>
            <a:bodyPr wrap="none">
              <a:spAutoFit/>
            </a:bodyPr>
            <a:lstStyle/>
            <a:p>
              <a:r>
                <a:rPr lang="en-US"/>
                <a:t>Is it true you do not worship the god I have built?</a:t>
              </a:r>
              <a:endParaRPr lang="en-US" dirty="0"/>
            </a:p>
          </p:txBody>
        </p:sp>
      </p:grpSp>
      <p:grpSp>
        <p:nvGrpSpPr>
          <p:cNvPr id="10" name="Group 9">
            <a:extLst>
              <a:ext uri="{FF2B5EF4-FFF2-40B4-BE49-F238E27FC236}">
                <a16:creationId xmlns:a16="http://schemas.microsoft.com/office/drawing/2014/main" id="{0B778A1E-3E40-437C-8A85-325F442C4B48}"/>
              </a:ext>
            </a:extLst>
          </p:cNvPr>
          <p:cNvGrpSpPr/>
          <p:nvPr/>
        </p:nvGrpSpPr>
        <p:grpSpPr>
          <a:xfrm>
            <a:off x="1846206" y="3626551"/>
            <a:ext cx="9625665" cy="1041702"/>
            <a:chOff x="1846206" y="3626551"/>
            <a:chExt cx="9625665" cy="1041702"/>
          </a:xfrm>
        </p:grpSpPr>
        <p:grpSp>
          <p:nvGrpSpPr>
            <p:cNvPr id="4" name="Group 3">
              <a:extLst>
                <a:ext uri="{FF2B5EF4-FFF2-40B4-BE49-F238E27FC236}">
                  <a16:creationId xmlns:a16="http://schemas.microsoft.com/office/drawing/2014/main" id="{8CCEC854-2ADD-4926-ACBA-1E60BEE1750D}"/>
                </a:ext>
              </a:extLst>
            </p:cNvPr>
            <p:cNvGrpSpPr/>
            <p:nvPr/>
          </p:nvGrpSpPr>
          <p:grpSpPr>
            <a:xfrm>
              <a:off x="1846206" y="3626551"/>
              <a:ext cx="3345694" cy="1041702"/>
              <a:chOff x="2625040" y="3626551"/>
              <a:chExt cx="2566859" cy="799207"/>
            </a:xfrm>
          </p:grpSpPr>
          <p:grpSp>
            <p:nvGrpSpPr>
              <p:cNvPr id="396" name="Group 395">
                <a:extLst>
                  <a:ext uri="{FF2B5EF4-FFF2-40B4-BE49-F238E27FC236}">
                    <a16:creationId xmlns:a16="http://schemas.microsoft.com/office/drawing/2014/main" id="{6BA99A69-ABBA-4FEB-92D4-573EC631625E}"/>
                  </a:ext>
                </a:extLst>
              </p:cNvPr>
              <p:cNvGrpSpPr/>
              <p:nvPr/>
            </p:nvGrpSpPr>
            <p:grpSpPr>
              <a:xfrm>
                <a:off x="2625040" y="3630700"/>
                <a:ext cx="790127" cy="790250"/>
                <a:chOff x="3251060" y="271769"/>
                <a:chExt cx="790127" cy="790250"/>
              </a:xfrm>
            </p:grpSpPr>
            <p:sp>
              <p:nvSpPr>
                <p:cNvPr id="397" name="Rounded Rectangle 234">
                  <a:extLst>
                    <a:ext uri="{FF2B5EF4-FFF2-40B4-BE49-F238E27FC236}">
                      <a16:creationId xmlns:a16="http://schemas.microsoft.com/office/drawing/2014/main" id="{C62283BC-CD70-4EB6-B1EE-216785592D24}"/>
                    </a:ext>
                  </a:extLst>
                </p:cNvPr>
                <p:cNvSpPr/>
                <p:nvPr/>
              </p:nvSpPr>
              <p:spPr>
                <a:xfrm>
                  <a:off x="3251060" y="271769"/>
                  <a:ext cx="790127" cy="790250"/>
                </a:xfrm>
                <a:prstGeom prst="roundRect">
                  <a:avLst>
                    <a:gd name="adj" fmla="val 2186"/>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roup 397">
                  <a:extLst>
                    <a:ext uri="{FF2B5EF4-FFF2-40B4-BE49-F238E27FC236}">
                      <a16:creationId xmlns:a16="http://schemas.microsoft.com/office/drawing/2014/main" id="{8440D501-E8E2-4DBB-858A-FA66791C9198}"/>
                    </a:ext>
                  </a:extLst>
                </p:cNvPr>
                <p:cNvGrpSpPr/>
                <p:nvPr/>
              </p:nvGrpSpPr>
              <p:grpSpPr>
                <a:xfrm>
                  <a:off x="3360684" y="306735"/>
                  <a:ext cx="541589" cy="732053"/>
                  <a:chOff x="5385827" y="3809653"/>
                  <a:chExt cx="928484" cy="1255010"/>
                </a:xfrm>
              </p:grpSpPr>
              <p:sp>
                <p:nvSpPr>
                  <p:cNvPr id="399" name="Cloud 398">
                    <a:extLst>
                      <a:ext uri="{FF2B5EF4-FFF2-40B4-BE49-F238E27FC236}">
                        <a16:creationId xmlns:a16="http://schemas.microsoft.com/office/drawing/2014/main" id="{DD0189C2-E157-4197-A3B7-8D2B85371971}"/>
                      </a:ext>
                    </a:extLst>
                  </p:cNvPr>
                  <p:cNvSpPr/>
                  <p:nvPr/>
                </p:nvSpPr>
                <p:spPr>
                  <a:xfrm rot="1026084">
                    <a:off x="5385827" y="3925920"/>
                    <a:ext cx="928484" cy="821934"/>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Trapezoid 399">
                    <a:extLst>
                      <a:ext uri="{FF2B5EF4-FFF2-40B4-BE49-F238E27FC236}">
                        <a16:creationId xmlns:a16="http://schemas.microsoft.com/office/drawing/2014/main" id="{E77B1C69-F6A9-440B-854C-CE4F70CD99A5}"/>
                      </a:ext>
                    </a:extLst>
                  </p:cNvPr>
                  <p:cNvSpPr/>
                  <p:nvPr/>
                </p:nvSpPr>
                <p:spPr>
                  <a:xfrm>
                    <a:off x="5505024" y="4739013"/>
                    <a:ext cx="752748" cy="325650"/>
                  </a:xfrm>
                  <a:prstGeom prst="trapezoid">
                    <a:avLst>
                      <a:gd name="adj" fmla="val 52826"/>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Cloud 400">
                    <a:extLst>
                      <a:ext uri="{FF2B5EF4-FFF2-40B4-BE49-F238E27FC236}">
                        <a16:creationId xmlns:a16="http://schemas.microsoft.com/office/drawing/2014/main" id="{67C26A03-32EA-4A1B-9EA3-02D5680F940B}"/>
                      </a:ext>
                    </a:extLst>
                  </p:cNvPr>
                  <p:cNvSpPr/>
                  <p:nvPr/>
                </p:nvSpPr>
                <p:spPr>
                  <a:xfrm rot="5145672">
                    <a:off x="5682863" y="3793127"/>
                    <a:ext cx="379068" cy="41212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a:extLst>
                      <a:ext uri="{FF2B5EF4-FFF2-40B4-BE49-F238E27FC236}">
                        <a16:creationId xmlns:a16="http://schemas.microsoft.com/office/drawing/2014/main" id="{66040F78-B233-4B8C-99A4-2BBA5E368F93}"/>
                      </a:ext>
                    </a:extLst>
                  </p:cNvPr>
                  <p:cNvSpPr/>
                  <p:nvPr/>
                </p:nvSpPr>
                <p:spPr>
                  <a:xfrm>
                    <a:off x="5645517" y="3943246"/>
                    <a:ext cx="129580" cy="140619"/>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a:extLst>
                      <a:ext uri="{FF2B5EF4-FFF2-40B4-BE49-F238E27FC236}">
                        <a16:creationId xmlns:a16="http://schemas.microsoft.com/office/drawing/2014/main" id="{27597B59-5D6B-4D29-96AE-32F4700A9CB1}"/>
                      </a:ext>
                    </a:extLst>
                  </p:cNvPr>
                  <p:cNvSpPr/>
                  <p:nvPr/>
                </p:nvSpPr>
                <p:spPr>
                  <a:xfrm>
                    <a:off x="5943515" y="3987756"/>
                    <a:ext cx="172124" cy="131292"/>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a:extLst>
                      <a:ext uri="{FF2B5EF4-FFF2-40B4-BE49-F238E27FC236}">
                        <a16:creationId xmlns:a16="http://schemas.microsoft.com/office/drawing/2014/main" id="{2454F4A9-D25C-493A-9D2B-789EDBD6E0DE}"/>
                      </a:ext>
                    </a:extLst>
                  </p:cNvPr>
                  <p:cNvSpPr/>
                  <p:nvPr/>
                </p:nvSpPr>
                <p:spPr>
                  <a:xfrm>
                    <a:off x="5605495" y="3987756"/>
                    <a:ext cx="533879" cy="8814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Cloud 404">
                    <a:extLst>
                      <a:ext uri="{FF2B5EF4-FFF2-40B4-BE49-F238E27FC236}">
                        <a16:creationId xmlns:a16="http://schemas.microsoft.com/office/drawing/2014/main" id="{B1098E47-AF58-4C4F-9431-E503FFF659C1}"/>
                      </a:ext>
                    </a:extLst>
                  </p:cNvPr>
                  <p:cNvSpPr/>
                  <p:nvPr/>
                </p:nvSpPr>
                <p:spPr>
                  <a:xfrm rot="1026084">
                    <a:off x="5604881" y="3954349"/>
                    <a:ext cx="519486" cy="329398"/>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5A6ECC93-93A9-4ECD-8F43-3069B7F79B71}"/>
                      </a:ext>
                    </a:extLst>
                  </p:cNvPr>
                  <p:cNvSpPr/>
                  <p:nvPr/>
                </p:nvSpPr>
                <p:spPr>
                  <a:xfrm>
                    <a:off x="5642799" y="3872951"/>
                    <a:ext cx="459196" cy="31818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7" name="Group 406">
                <a:extLst>
                  <a:ext uri="{FF2B5EF4-FFF2-40B4-BE49-F238E27FC236}">
                    <a16:creationId xmlns:a16="http://schemas.microsoft.com/office/drawing/2014/main" id="{0259EEFF-4A26-42BF-9EA5-E9985CCB4BB7}"/>
                  </a:ext>
                </a:extLst>
              </p:cNvPr>
              <p:cNvGrpSpPr/>
              <p:nvPr/>
            </p:nvGrpSpPr>
            <p:grpSpPr>
              <a:xfrm>
                <a:off x="3513406" y="3635508"/>
                <a:ext cx="790127" cy="790250"/>
                <a:chOff x="7497884" y="1364202"/>
                <a:chExt cx="790127" cy="790250"/>
              </a:xfrm>
            </p:grpSpPr>
            <p:sp>
              <p:nvSpPr>
                <p:cNvPr id="408" name="Rounded Rectangle 302">
                  <a:extLst>
                    <a:ext uri="{FF2B5EF4-FFF2-40B4-BE49-F238E27FC236}">
                      <a16:creationId xmlns:a16="http://schemas.microsoft.com/office/drawing/2014/main" id="{AB15EC82-EF9E-420F-B7E3-A88FA564A829}"/>
                    </a:ext>
                  </a:extLst>
                </p:cNvPr>
                <p:cNvSpPr/>
                <p:nvPr/>
              </p:nvSpPr>
              <p:spPr>
                <a:xfrm>
                  <a:off x="7497884" y="1364202"/>
                  <a:ext cx="790127" cy="790250"/>
                </a:xfrm>
                <a:prstGeom prst="roundRect">
                  <a:avLst>
                    <a:gd name="adj" fmla="val 2186"/>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9" name="Group 408">
                  <a:extLst>
                    <a:ext uri="{FF2B5EF4-FFF2-40B4-BE49-F238E27FC236}">
                      <a16:creationId xmlns:a16="http://schemas.microsoft.com/office/drawing/2014/main" id="{660D3EE1-254D-4273-B2EE-03F7C9270087}"/>
                    </a:ext>
                  </a:extLst>
                </p:cNvPr>
                <p:cNvGrpSpPr/>
                <p:nvPr/>
              </p:nvGrpSpPr>
              <p:grpSpPr>
                <a:xfrm>
                  <a:off x="7651009" y="1429970"/>
                  <a:ext cx="453818" cy="715525"/>
                  <a:chOff x="5426686" y="3642771"/>
                  <a:chExt cx="672592" cy="1060463"/>
                </a:xfrm>
              </p:grpSpPr>
              <p:sp>
                <p:nvSpPr>
                  <p:cNvPr id="410" name="Round Diagonal Corner Rectangle 305">
                    <a:extLst>
                      <a:ext uri="{FF2B5EF4-FFF2-40B4-BE49-F238E27FC236}">
                        <a16:creationId xmlns:a16="http://schemas.microsoft.com/office/drawing/2014/main" id="{4E6D1C37-7136-4188-8763-58A44846207B}"/>
                      </a:ext>
                    </a:extLst>
                  </p:cNvPr>
                  <p:cNvSpPr/>
                  <p:nvPr/>
                </p:nvSpPr>
                <p:spPr>
                  <a:xfrm rot="18776454">
                    <a:off x="5414123" y="3737590"/>
                    <a:ext cx="682888" cy="657762"/>
                  </a:xfrm>
                  <a:prstGeom prst="round2DiagRect">
                    <a:avLst>
                      <a:gd name="adj1" fmla="val 50000"/>
                      <a:gd name="adj2" fmla="val 3052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Trapezoid 410">
                    <a:extLst>
                      <a:ext uri="{FF2B5EF4-FFF2-40B4-BE49-F238E27FC236}">
                        <a16:creationId xmlns:a16="http://schemas.microsoft.com/office/drawing/2014/main" id="{75A8400A-66C8-48E8-A02F-B6857B9B9197}"/>
                      </a:ext>
                    </a:extLst>
                  </p:cNvPr>
                  <p:cNvSpPr/>
                  <p:nvPr/>
                </p:nvSpPr>
                <p:spPr>
                  <a:xfrm>
                    <a:off x="5472704" y="4381951"/>
                    <a:ext cx="589874" cy="321283"/>
                  </a:xfrm>
                  <a:prstGeom prst="trapezoid">
                    <a:avLst>
                      <a:gd name="adj" fmla="val 40384"/>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Oval 411">
                    <a:extLst>
                      <a:ext uri="{FF2B5EF4-FFF2-40B4-BE49-F238E27FC236}">
                        <a16:creationId xmlns:a16="http://schemas.microsoft.com/office/drawing/2014/main" id="{2D12E7C4-C171-44FC-9212-73C17CB7E5E3}"/>
                      </a:ext>
                    </a:extLst>
                  </p:cNvPr>
                  <p:cNvSpPr/>
                  <p:nvPr/>
                </p:nvSpPr>
                <p:spPr>
                  <a:xfrm>
                    <a:off x="5658016" y="4155250"/>
                    <a:ext cx="179485" cy="4002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3" name="Group 412">
                    <a:extLst>
                      <a:ext uri="{FF2B5EF4-FFF2-40B4-BE49-F238E27FC236}">
                        <a16:creationId xmlns:a16="http://schemas.microsoft.com/office/drawing/2014/main" id="{CB6DEF91-8F61-4498-B98B-B7D708C20ADE}"/>
                      </a:ext>
                    </a:extLst>
                  </p:cNvPr>
                  <p:cNvGrpSpPr/>
                  <p:nvPr/>
                </p:nvGrpSpPr>
                <p:grpSpPr>
                  <a:xfrm>
                    <a:off x="5429703" y="3642771"/>
                    <a:ext cx="669575" cy="806120"/>
                    <a:chOff x="6993102" y="732522"/>
                    <a:chExt cx="967272" cy="1164525"/>
                  </a:xfrm>
                </p:grpSpPr>
                <p:sp>
                  <p:nvSpPr>
                    <p:cNvPr id="414" name="Oval 413">
                      <a:extLst>
                        <a:ext uri="{FF2B5EF4-FFF2-40B4-BE49-F238E27FC236}">
                          <a16:creationId xmlns:a16="http://schemas.microsoft.com/office/drawing/2014/main" id="{8C7251E5-DC5F-43F4-B01C-E4064588D1B3}"/>
                        </a:ext>
                      </a:extLst>
                    </p:cNvPr>
                    <p:cNvSpPr/>
                    <p:nvPr/>
                  </p:nvSpPr>
                  <p:spPr>
                    <a:xfrm>
                      <a:off x="7055222" y="797705"/>
                      <a:ext cx="812192" cy="109934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ound Diagonal Corner Rectangle 340">
                      <a:extLst>
                        <a:ext uri="{FF2B5EF4-FFF2-40B4-BE49-F238E27FC236}">
                          <a16:creationId xmlns:a16="http://schemas.microsoft.com/office/drawing/2014/main" id="{80F4925E-904A-4928-89FB-832D089BC49F}"/>
                        </a:ext>
                      </a:extLst>
                    </p:cNvPr>
                    <p:cNvSpPr/>
                    <p:nvPr/>
                  </p:nvSpPr>
                  <p:spPr>
                    <a:xfrm rot="4857679">
                      <a:off x="7486019" y="768855"/>
                      <a:ext cx="488003" cy="431355"/>
                    </a:xfrm>
                    <a:prstGeom prst="round2DiagRect">
                      <a:avLst>
                        <a:gd name="adj1" fmla="val 50000"/>
                        <a:gd name="adj2" fmla="val 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ound Diagonal Corner Rectangle 341">
                      <a:extLst>
                        <a:ext uri="{FF2B5EF4-FFF2-40B4-BE49-F238E27FC236}">
                          <a16:creationId xmlns:a16="http://schemas.microsoft.com/office/drawing/2014/main" id="{A3CFBE52-8D73-4431-890E-30FBC34FF81A}"/>
                        </a:ext>
                      </a:extLst>
                    </p:cNvPr>
                    <p:cNvSpPr/>
                    <p:nvPr/>
                  </p:nvSpPr>
                  <p:spPr>
                    <a:xfrm rot="385135">
                      <a:off x="7035075" y="732522"/>
                      <a:ext cx="488003" cy="431355"/>
                    </a:xfrm>
                    <a:prstGeom prst="round2DiagRect">
                      <a:avLst>
                        <a:gd name="adj1" fmla="val 50000"/>
                        <a:gd name="adj2" fmla="val 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AAF8135F-A7B0-4A40-8885-2375EBA8DFD8}"/>
                        </a:ext>
                      </a:extLst>
                    </p:cNvPr>
                    <p:cNvSpPr/>
                    <p:nvPr/>
                  </p:nvSpPr>
                  <p:spPr>
                    <a:xfrm>
                      <a:off x="7322924" y="771164"/>
                      <a:ext cx="307797" cy="28542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ounded Rectangle 343">
                      <a:extLst>
                        <a:ext uri="{FF2B5EF4-FFF2-40B4-BE49-F238E27FC236}">
                          <a16:creationId xmlns:a16="http://schemas.microsoft.com/office/drawing/2014/main" id="{D8FF20B0-A5F1-415B-8C2D-F7B3420B5AE2}"/>
                        </a:ext>
                      </a:extLst>
                    </p:cNvPr>
                    <p:cNvSpPr/>
                    <p:nvPr/>
                  </p:nvSpPr>
                  <p:spPr>
                    <a:xfrm>
                      <a:off x="6993102" y="950043"/>
                      <a:ext cx="967272" cy="121276"/>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9" name="Group 418">
                      <a:extLst>
                        <a:ext uri="{FF2B5EF4-FFF2-40B4-BE49-F238E27FC236}">
                          <a16:creationId xmlns:a16="http://schemas.microsoft.com/office/drawing/2014/main" id="{015C1694-715B-49DF-B4B7-D512F1D72888}"/>
                        </a:ext>
                      </a:extLst>
                    </p:cNvPr>
                    <p:cNvGrpSpPr/>
                    <p:nvPr/>
                  </p:nvGrpSpPr>
                  <p:grpSpPr>
                    <a:xfrm>
                      <a:off x="7018978" y="925549"/>
                      <a:ext cx="918437" cy="134395"/>
                      <a:chOff x="6357136" y="5611391"/>
                      <a:chExt cx="1579456" cy="231122"/>
                    </a:xfrm>
                  </p:grpSpPr>
                  <p:grpSp>
                    <p:nvGrpSpPr>
                      <p:cNvPr id="420" name="Group 419">
                        <a:extLst>
                          <a:ext uri="{FF2B5EF4-FFF2-40B4-BE49-F238E27FC236}">
                            <a16:creationId xmlns:a16="http://schemas.microsoft.com/office/drawing/2014/main" id="{C7BA9873-A478-4BAC-988E-B2B2246E3BEC}"/>
                          </a:ext>
                        </a:extLst>
                      </p:cNvPr>
                      <p:cNvGrpSpPr/>
                      <p:nvPr/>
                    </p:nvGrpSpPr>
                    <p:grpSpPr>
                      <a:xfrm flipV="1">
                        <a:off x="6357136" y="5621572"/>
                        <a:ext cx="1579456" cy="220941"/>
                        <a:chOff x="4343400" y="1905000"/>
                        <a:chExt cx="4721772" cy="1143000"/>
                      </a:xfrm>
                      <a:solidFill>
                        <a:schemeClr val="accent2"/>
                      </a:solidFill>
                    </p:grpSpPr>
                    <p:sp>
                      <p:nvSpPr>
                        <p:cNvPr id="425" name="Quad Arrow Callout 350">
                          <a:extLst>
                            <a:ext uri="{FF2B5EF4-FFF2-40B4-BE49-F238E27FC236}">
                              <a16:creationId xmlns:a16="http://schemas.microsoft.com/office/drawing/2014/main" id="{A38FB011-FC49-459A-80BD-F984DAB7E812}"/>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Quad Arrow Callout 351">
                          <a:extLst>
                            <a:ext uri="{FF2B5EF4-FFF2-40B4-BE49-F238E27FC236}">
                              <a16:creationId xmlns:a16="http://schemas.microsoft.com/office/drawing/2014/main" id="{6A6D6F2E-BDD3-462C-8B75-7AFA11E381A2}"/>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Quad Arrow Callout 352">
                          <a:extLst>
                            <a:ext uri="{FF2B5EF4-FFF2-40B4-BE49-F238E27FC236}">
                              <a16:creationId xmlns:a16="http://schemas.microsoft.com/office/drawing/2014/main" id="{BA9B9D1B-26DC-40CD-BC0E-933CFDAC03CE}"/>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Quad Arrow Callout 353">
                          <a:extLst>
                            <a:ext uri="{FF2B5EF4-FFF2-40B4-BE49-F238E27FC236}">
                              <a16:creationId xmlns:a16="http://schemas.microsoft.com/office/drawing/2014/main" id="{4098FAEC-B05E-4406-84B6-3FCF304833CE}"/>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Quad Arrow Callout 354">
                          <a:extLst>
                            <a:ext uri="{FF2B5EF4-FFF2-40B4-BE49-F238E27FC236}">
                              <a16:creationId xmlns:a16="http://schemas.microsoft.com/office/drawing/2014/main" id="{F6BC7B4F-96E7-445E-81AB-588098288FA9}"/>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1" name="Diamond 420">
                        <a:extLst>
                          <a:ext uri="{FF2B5EF4-FFF2-40B4-BE49-F238E27FC236}">
                            <a16:creationId xmlns:a16="http://schemas.microsoft.com/office/drawing/2014/main" id="{320E0568-8A3A-4CA5-A9B6-B1EF08E59984}"/>
                          </a:ext>
                        </a:extLst>
                      </p:cNvPr>
                      <p:cNvSpPr/>
                      <p:nvPr/>
                    </p:nvSpPr>
                    <p:spPr>
                      <a:xfrm>
                        <a:off x="6602168" y="5617569"/>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2" name="Diamond 421">
                        <a:extLst>
                          <a:ext uri="{FF2B5EF4-FFF2-40B4-BE49-F238E27FC236}">
                            <a16:creationId xmlns:a16="http://schemas.microsoft.com/office/drawing/2014/main" id="{61C59A92-A9B6-4EA2-A7C6-D60F5A491BDD}"/>
                          </a:ext>
                        </a:extLst>
                      </p:cNvPr>
                      <p:cNvSpPr/>
                      <p:nvPr/>
                    </p:nvSpPr>
                    <p:spPr>
                      <a:xfrm>
                        <a:off x="6927092" y="5611391"/>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Diamond 422">
                        <a:extLst>
                          <a:ext uri="{FF2B5EF4-FFF2-40B4-BE49-F238E27FC236}">
                            <a16:creationId xmlns:a16="http://schemas.microsoft.com/office/drawing/2014/main" id="{12FA95A1-35DB-4636-8B39-F1E68876B59B}"/>
                          </a:ext>
                        </a:extLst>
                      </p:cNvPr>
                      <p:cNvSpPr/>
                      <p:nvPr/>
                    </p:nvSpPr>
                    <p:spPr>
                      <a:xfrm>
                        <a:off x="7222710" y="5615114"/>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Diamond 423">
                        <a:extLst>
                          <a:ext uri="{FF2B5EF4-FFF2-40B4-BE49-F238E27FC236}">
                            <a16:creationId xmlns:a16="http://schemas.microsoft.com/office/drawing/2014/main" id="{CE46AFA4-2FCE-4526-A19B-D5CB526E40F1}"/>
                          </a:ext>
                        </a:extLst>
                      </p:cNvPr>
                      <p:cNvSpPr/>
                      <p:nvPr/>
                    </p:nvSpPr>
                    <p:spPr>
                      <a:xfrm>
                        <a:off x="7538368" y="5613440"/>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30" name="Group 429">
                <a:extLst>
                  <a:ext uri="{FF2B5EF4-FFF2-40B4-BE49-F238E27FC236}">
                    <a16:creationId xmlns:a16="http://schemas.microsoft.com/office/drawing/2014/main" id="{27ECE22C-251E-4439-AEDE-3B963B9C69A1}"/>
                  </a:ext>
                </a:extLst>
              </p:cNvPr>
              <p:cNvGrpSpPr/>
              <p:nvPr/>
            </p:nvGrpSpPr>
            <p:grpSpPr>
              <a:xfrm>
                <a:off x="4401772" y="3626551"/>
                <a:ext cx="790127" cy="790250"/>
                <a:chOff x="8329691" y="3248543"/>
                <a:chExt cx="790127" cy="790250"/>
              </a:xfrm>
            </p:grpSpPr>
            <p:sp>
              <p:nvSpPr>
                <p:cNvPr id="431" name="Rounded Rectangle 303">
                  <a:extLst>
                    <a:ext uri="{FF2B5EF4-FFF2-40B4-BE49-F238E27FC236}">
                      <a16:creationId xmlns:a16="http://schemas.microsoft.com/office/drawing/2014/main" id="{95BBD4E4-AA66-41BD-B980-415C379C2A70}"/>
                    </a:ext>
                  </a:extLst>
                </p:cNvPr>
                <p:cNvSpPr/>
                <p:nvPr/>
              </p:nvSpPr>
              <p:spPr>
                <a:xfrm>
                  <a:off x="8329691" y="3248543"/>
                  <a:ext cx="790127" cy="790250"/>
                </a:xfrm>
                <a:prstGeom prst="roundRect">
                  <a:avLst>
                    <a:gd name="adj" fmla="val 2186"/>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oup 431">
                  <a:extLst>
                    <a:ext uri="{FF2B5EF4-FFF2-40B4-BE49-F238E27FC236}">
                      <a16:creationId xmlns:a16="http://schemas.microsoft.com/office/drawing/2014/main" id="{0A74782D-01EB-47EA-AD02-DCC4C805FB74}"/>
                    </a:ext>
                  </a:extLst>
                </p:cNvPr>
                <p:cNvGrpSpPr/>
                <p:nvPr/>
              </p:nvGrpSpPr>
              <p:grpSpPr>
                <a:xfrm>
                  <a:off x="8380164" y="3292393"/>
                  <a:ext cx="671425" cy="708083"/>
                  <a:chOff x="4777171" y="2962281"/>
                  <a:chExt cx="1533708" cy="1617445"/>
                </a:xfrm>
              </p:grpSpPr>
              <p:sp>
                <p:nvSpPr>
                  <p:cNvPr id="433" name="Round Diagonal Corner Rectangle 356">
                    <a:extLst>
                      <a:ext uri="{FF2B5EF4-FFF2-40B4-BE49-F238E27FC236}">
                        <a16:creationId xmlns:a16="http://schemas.microsoft.com/office/drawing/2014/main" id="{1CC0BE86-608C-4679-91AE-D8117A521A8C}"/>
                      </a:ext>
                    </a:extLst>
                  </p:cNvPr>
                  <p:cNvSpPr/>
                  <p:nvPr/>
                </p:nvSpPr>
                <p:spPr>
                  <a:xfrm rot="12442700" flipH="1">
                    <a:off x="4803542" y="3292304"/>
                    <a:ext cx="782432" cy="77064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4" name="Round Diagonal Corner Rectangle 357">
                    <a:extLst>
                      <a:ext uri="{FF2B5EF4-FFF2-40B4-BE49-F238E27FC236}">
                        <a16:creationId xmlns:a16="http://schemas.microsoft.com/office/drawing/2014/main" id="{48D08C80-E339-4407-B558-2C0AFC0F0F9F}"/>
                      </a:ext>
                    </a:extLst>
                  </p:cNvPr>
                  <p:cNvSpPr/>
                  <p:nvPr/>
                </p:nvSpPr>
                <p:spPr>
                  <a:xfrm rot="19930279">
                    <a:off x="5511504" y="3272896"/>
                    <a:ext cx="798913" cy="77064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35" name="Trapezoid 434">
                    <a:extLst>
                      <a:ext uri="{FF2B5EF4-FFF2-40B4-BE49-F238E27FC236}">
                        <a16:creationId xmlns:a16="http://schemas.microsoft.com/office/drawing/2014/main" id="{893A5532-2E00-4DE4-860C-893C212474AC}"/>
                      </a:ext>
                    </a:extLst>
                  </p:cNvPr>
                  <p:cNvSpPr/>
                  <p:nvPr/>
                </p:nvSpPr>
                <p:spPr>
                  <a:xfrm>
                    <a:off x="5151201" y="4002640"/>
                    <a:ext cx="799168" cy="577086"/>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3FC89E72-2093-44FC-B4F8-AA895FD9210A}"/>
                      </a:ext>
                    </a:extLst>
                  </p:cNvPr>
                  <p:cNvSpPr/>
                  <p:nvPr/>
                </p:nvSpPr>
                <p:spPr>
                  <a:xfrm>
                    <a:off x="5366865" y="3979728"/>
                    <a:ext cx="330974" cy="38703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rapezoid 436">
                    <a:extLst>
                      <a:ext uri="{FF2B5EF4-FFF2-40B4-BE49-F238E27FC236}">
                        <a16:creationId xmlns:a16="http://schemas.microsoft.com/office/drawing/2014/main" id="{2735B3BB-347D-4979-B55F-E914CA4CC5C4}"/>
                      </a:ext>
                    </a:extLst>
                  </p:cNvPr>
                  <p:cNvSpPr/>
                  <p:nvPr/>
                </p:nvSpPr>
                <p:spPr>
                  <a:xfrm rot="21335299">
                    <a:off x="5678870" y="3994076"/>
                    <a:ext cx="227768" cy="577746"/>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Trapezoid 437">
                    <a:extLst>
                      <a:ext uri="{FF2B5EF4-FFF2-40B4-BE49-F238E27FC236}">
                        <a16:creationId xmlns:a16="http://schemas.microsoft.com/office/drawing/2014/main" id="{DE23034A-5B84-438E-826C-71971B6297B6}"/>
                      </a:ext>
                    </a:extLst>
                  </p:cNvPr>
                  <p:cNvSpPr/>
                  <p:nvPr/>
                </p:nvSpPr>
                <p:spPr>
                  <a:xfrm rot="353417">
                    <a:off x="5185373" y="4019150"/>
                    <a:ext cx="249628" cy="552259"/>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B95101EE-097F-46B6-95F4-EE9E6A2C8BF8}"/>
                      </a:ext>
                    </a:extLst>
                  </p:cNvPr>
                  <p:cNvSpPr/>
                  <p:nvPr/>
                </p:nvSpPr>
                <p:spPr>
                  <a:xfrm>
                    <a:off x="5150116" y="3116218"/>
                    <a:ext cx="799168" cy="11397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0" name="Group 46">
                    <a:extLst>
                      <a:ext uri="{FF2B5EF4-FFF2-40B4-BE49-F238E27FC236}">
                        <a16:creationId xmlns:a16="http://schemas.microsoft.com/office/drawing/2014/main" id="{D31451DD-115C-4FEA-9B5C-E3EAABAD9F4B}"/>
                      </a:ext>
                    </a:extLst>
                  </p:cNvPr>
                  <p:cNvGrpSpPr/>
                  <p:nvPr/>
                </p:nvGrpSpPr>
                <p:grpSpPr>
                  <a:xfrm>
                    <a:off x="4777171" y="2962281"/>
                    <a:ext cx="1533708" cy="744487"/>
                    <a:chOff x="518540" y="1084217"/>
                    <a:chExt cx="2193567" cy="1008603"/>
                  </a:xfrm>
                  <a:solidFill>
                    <a:srgbClr val="663300"/>
                  </a:solidFill>
                </p:grpSpPr>
                <p:sp>
                  <p:nvSpPr>
                    <p:cNvPr id="453" name="Moon 452">
                      <a:extLst>
                        <a:ext uri="{FF2B5EF4-FFF2-40B4-BE49-F238E27FC236}">
                          <a16:creationId xmlns:a16="http://schemas.microsoft.com/office/drawing/2014/main" id="{2DC9B686-82E8-4E80-A73D-7503ED3E4AAA}"/>
                        </a:ext>
                      </a:extLst>
                    </p:cNvPr>
                    <p:cNvSpPr/>
                    <p:nvPr/>
                  </p:nvSpPr>
                  <p:spPr>
                    <a:xfrm rot="11330407" flipH="1">
                      <a:off x="1256173" y="1163792"/>
                      <a:ext cx="427636" cy="799712"/>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Moon 453">
                      <a:extLst>
                        <a:ext uri="{FF2B5EF4-FFF2-40B4-BE49-F238E27FC236}">
                          <a16:creationId xmlns:a16="http://schemas.microsoft.com/office/drawing/2014/main" id="{1634A4ED-FE73-4356-AFFC-F6ADAF3D5DB7}"/>
                        </a:ext>
                      </a:extLst>
                    </p:cNvPr>
                    <p:cNvSpPr/>
                    <p:nvPr/>
                  </p:nvSpPr>
                  <p:spPr>
                    <a:xfrm rot="10269593">
                      <a:off x="1478527" y="1236244"/>
                      <a:ext cx="427636" cy="799712"/>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Moon 454">
                      <a:extLst>
                        <a:ext uri="{FF2B5EF4-FFF2-40B4-BE49-F238E27FC236}">
                          <a16:creationId xmlns:a16="http://schemas.microsoft.com/office/drawing/2014/main" id="{DCF315C7-C9AA-489F-ADD3-F52C5BADADF5}"/>
                        </a:ext>
                      </a:extLst>
                    </p:cNvPr>
                    <p:cNvSpPr/>
                    <p:nvPr/>
                  </p:nvSpPr>
                  <p:spPr>
                    <a:xfrm rot="7949056">
                      <a:off x="1504138" y="942187"/>
                      <a:ext cx="476935" cy="1156867"/>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Moon 455">
                      <a:extLst>
                        <a:ext uri="{FF2B5EF4-FFF2-40B4-BE49-F238E27FC236}">
                          <a16:creationId xmlns:a16="http://schemas.microsoft.com/office/drawing/2014/main" id="{2778B039-ECE8-4531-BED6-14CD872558AB}"/>
                        </a:ext>
                      </a:extLst>
                    </p:cNvPr>
                    <p:cNvSpPr/>
                    <p:nvPr/>
                  </p:nvSpPr>
                  <p:spPr>
                    <a:xfrm rot="2951385">
                      <a:off x="1415446" y="972167"/>
                      <a:ext cx="476935" cy="1156867"/>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Moon 456">
                      <a:extLst>
                        <a:ext uri="{FF2B5EF4-FFF2-40B4-BE49-F238E27FC236}">
                          <a16:creationId xmlns:a16="http://schemas.microsoft.com/office/drawing/2014/main" id="{978EA0F1-26D5-47B8-B310-BBF263865364}"/>
                        </a:ext>
                      </a:extLst>
                    </p:cNvPr>
                    <p:cNvSpPr/>
                    <p:nvPr/>
                  </p:nvSpPr>
                  <p:spPr>
                    <a:xfrm rot="5057621">
                      <a:off x="1239664" y="485246"/>
                      <a:ext cx="721072" cy="1919014"/>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Moon 457">
                      <a:extLst>
                        <a:ext uri="{FF2B5EF4-FFF2-40B4-BE49-F238E27FC236}">
                          <a16:creationId xmlns:a16="http://schemas.microsoft.com/office/drawing/2014/main" id="{501D0F9C-F649-4EBC-9555-67D0FC268245}"/>
                        </a:ext>
                      </a:extLst>
                    </p:cNvPr>
                    <p:cNvSpPr/>
                    <p:nvPr/>
                  </p:nvSpPr>
                  <p:spPr>
                    <a:xfrm rot="6757078">
                      <a:off x="1392064" y="637646"/>
                      <a:ext cx="721072" cy="1919014"/>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Moon 458">
                      <a:extLst>
                        <a:ext uri="{FF2B5EF4-FFF2-40B4-BE49-F238E27FC236}">
                          <a16:creationId xmlns:a16="http://schemas.microsoft.com/office/drawing/2014/main" id="{7E94F94A-465D-40A8-A785-C0EFAFE02FC5}"/>
                        </a:ext>
                      </a:extLst>
                    </p:cNvPr>
                    <p:cNvSpPr/>
                    <p:nvPr/>
                  </p:nvSpPr>
                  <p:spPr>
                    <a:xfrm rot="3854531">
                      <a:off x="1117511" y="772777"/>
                      <a:ext cx="721072" cy="1919014"/>
                    </a:xfrm>
                    <a:prstGeom prst="moon">
                      <a:avLst>
                        <a:gd name="adj" fmla="val 479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Moon 459">
                      <a:extLst>
                        <a:ext uri="{FF2B5EF4-FFF2-40B4-BE49-F238E27FC236}">
                          <a16:creationId xmlns:a16="http://schemas.microsoft.com/office/drawing/2014/main" id="{9C0405CF-2368-43A5-ADDC-311E2566AC5D}"/>
                        </a:ext>
                      </a:extLst>
                    </p:cNvPr>
                    <p:cNvSpPr/>
                    <p:nvPr/>
                  </p:nvSpPr>
                  <p:spPr>
                    <a:xfrm rot="16200000">
                      <a:off x="1358623" y="843960"/>
                      <a:ext cx="484534" cy="1517624"/>
                    </a:xfrm>
                    <a:prstGeom prst="moon">
                      <a:avLst>
                        <a:gd name="adj" fmla="val 8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a:extLst>
                        <a:ext uri="{FF2B5EF4-FFF2-40B4-BE49-F238E27FC236}">
                          <a16:creationId xmlns:a16="http://schemas.microsoft.com/office/drawing/2014/main" id="{B5CFCD23-0379-4B19-9FA9-CD9E0342AFC1}"/>
                        </a:ext>
                      </a:extLst>
                    </p:cNvPr>
                    <p:cNvSpPr/>
                    <p:nvPr/>
                  </p:nvSpPr>
                  <p:spPr>
                    <a:xfrm>
                      <a:off x="993098" y="1147996"/>
                      <a:ext cx="12192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42DAC048-B432-4635-82CB-7B52ACA031DE}"/>
                      </a:ext>
                    </a:extLst>
                  </p:cNvPr>
                  <p:cNvGrpSpPr/>
                  <p:nvPr/>
                </p:nvGrpSpPr>
                <p:grpSpPr>
                  <a:xfrm>
                    <a:off x="4856409" y="3242630"/>
                    <a:ext cx="1371051" cy="192879"/>
                    <a:chOff x="4492674" y="468559"/>
                    <a:chExt cx="2030314" cy="440258"/>
                  </a:xfrm>
                </p:grpSpPr>
                <p:grpSp>
                  <p:nvGrpSpPr>
                    <p:cNvPr id="442" name="Group 441">
                      <a:extLst>
                        <a:ext uri="{FF2B5EF4-FFF2-40B4-BE49-F238E27FC236}">
                          <a16:creationId xmlns:a16="http://schemas.microsoft.com/office/drawing/2014/main" id="{19296EDF-5AC1-471E-922D-25EAA8845F37}"/>
                        </a:ext>
                      </a:extLst>
                    </p:cNvPr>
                    <p:cNvGrpSpPr/>
                    <p:nvPr/>
                  </p:nvGrpSpPr>
                  <p:grpSpPr>
                    <a:xfrm>
                      <a:off x="4492674" y="468559"/>
                      <a:ext cx="724258" cy="436918"/>
                      <a:chOff x="4492674" y="468559"/>
                      <a:chExt cx="724258" cy="436918"/>
                    </a:xfrm>
                  </p:grpSpPr>
                  <p:sp>
                    <p:nvSpPr>
                      <p:cNvPr id="450" name="Hexagon 449">
                        <a:extLst>
                          <a:ext uri="{FF2B5EF4-FFF2-40B4-BE49-F238E27FC236}">
                            <a16:creationId xmlns:a16="http://schemas.microsoft.com/office/drawing/2014/main" id="{D9EB0207-1845-4BCB-974F-68C9AE276F12}"/>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Diamond 450">
                        <a:extLst>
                          <a:ext uri="{FF2B5EF4-FFF2-40B4-BE49-F238E27FC236}">
                            <a16:creationId xmlns:a16="http://schemas.microsoft.com/office/drawing/2014/main" id="{04E02E07-15F9-458E-BF8B-603A2DA179F3}"/>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Diamond 451">
                        <a:extLst>
                          <a:ext uri="{FF2B5EF4-FFF2-40B4-BE49-F238E27FC236}">
                            <a16:creationId xmlns:a16="http://schemas.microsoft.com/office/drawing/2014/main" id="{F3E47BCD-B332-4E1F-B9C8-6FB017FE4A70}"/>
                          </a:ext>
                        </a:extLst>
                      </p:cNvPr>
                      <p:cNvSpPr/>
                      <p:nvPr/>
                    </p:nvSpPr>
                    <p:spPr>
                      <a:xfrm>
                        <a:off x="5052159" y="468559"/>
                        <a:ext cx="164773" cy="436918"/>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3" name="Group 442">
                      <a:extLst>
                        <a:ext uri="{FF2B5EF4-FFF2-40B4-BE49-F238E27FC236}">
                          <a16:creationId xmlns:a16="http://schemas.microsoft.com/office/drawing/2014/main" id="{5B3634C8-E886-4EBD-9935-D6CC289466D0}"/>
                        </a:ext>
                      </a:extLst>
                    </p:cNvPr>
                    <p:cNvGrpSpPr/>
                    <p:nvPr/>
                  </p:nvGrpSpPr>
                  <p:grpSpPr>
                    <a:xfrm>
                      <a:off x="5229042" y="471899"/>
                      <a:ext cx="724258" cy="436918"/>
                      <a:chOff x="4492674" y="468559"/>
                      <a:chExt cx="724258" cy="436918"/>
                    </a:xfrm>
                  </p:grpSpPr>
                  <p:sp>
                    <p:nvSpPr>
                      <p:cNvPr id="447" name="Hexagon 446">
                        <a:extLst>
                          <a:ext uri="{FF2B5EF4-FFF2-40B4-BE49-F238E27FC236}">
                            <a16:creationId xmlns:a16="http://schemas.microsoft.com/office/drawing/2014/main" id="{A983BBDC-2E0C-4C55-9042-C16873EE17B8}"/>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Diamond 447">
                        <a:extLst>
                          <a:ext uri="{FF2B5EF4-FFF2-40B4-BE49-F238E27FC236}">
                            <a16:creationId xmlns:a16="http://schemas.microsoft.com/office/drawing/2014/main" id="{2AA0FD52-5B7F-4982-BD6F-4F4E8255A070}"/>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Diamond 448">
                        <a:extLst>
                          <a:ext uri="{FF2B5EF4-FFF2-40B4-BE49-F238E27FC236}">
                            <a16:creationId xmlns:a16="http://schemas.microsoft.com/office/drawing/2014/main" id="{ECB49B85-CEA7-482A-8325-8219BE4EDF94}"/>
                          </a:ext>
                        </a:extLst>
                      </p:cNvPr>
                      <p:cNvSpPr/>
                      <p:nvPr/>
                    </p:nvSpPr>
                    <p:spPr>
                      <a:xfrm>
                        <a:off x="5052159" y="468559"/>
                        <a:ext cx="164773" cy="436918"/>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4" name="Group 443">
                      <a:extLst>
                        <a:ext uri="{FF2B5EF4-FFF2-40B4-BE49-F238E27FC236}">
                          <a16:creationId xmlns:a16="http://schemas.microsoft.com/office/drawing/2014/main" id="{0311E6F0-B50B-45BD-8E44-FC2858B29DE1}"/>
                        </a:ext>
                      </a:extLst>
                    </p:cNvPr>
                    <p:cNvGrpSpPr/>
                    <p:nvPr/>
                  </p:nvGrpSpPr>
                  <p:grpSpPr>
                    <a:xfrm>
                      <a:off x="5960371" y="491492"/>
                      <a:ext cx="562617" cy="394746"/>
                      <a:chOff x="4492674" y="499522"/>
                      <a:chExt cx="562617" cy="394746"/>
                    </a:xfrm>
                  </p:grpSpPr>
                  <p:sp>
                    <p:nvSpPr>
                      <p:cNvPr id="445" name="Hexagon 444">
                        <a:extLst>
                          <a:ext uri="{FF2B5EF4-FFF2-40B4-BE49-F238E27FC236}">
                            <a16:creationId xmlns:a16="http://schemas.microsoft.com/office/drawing/2014/main" id="{B4CE983B-E448-4C29-AA62-92840577AF35}"/>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Diamond 445">
                        <a:extLst>
                          <a:ext uri="{FF2B5EF4-FFF2-40B4-BE49-F238E27FC236}">
                            <a16:creationId xmlns:a16="http://schemas.microsoft.com/office/drawing/2014/main" id="{1FCBA51E-07C5-4574-80B7-4A5EF5BBE1A8}"/>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8" name="Rectangle 7">
              <a:extLst>
                <a:ext uri="{FF2B5EF4-FFF2-40B4-BE49-F238E27FC236}">
                  <a16:creationId xmlns:a16="http://schemas.microsoft.com/office/drawing/2014/main" id="{F1E42ED0-A00F-47A5-BC05-CF6D7A5D460A}"/>
                </a:ext>
              </a:extLst>
            </p:cNvPr>
            <p:cNvSpPr/>
            <p:nvPr/>
          </p:nvSpPr>
          <p:spPr>
            <a:xfrm>
              <a:off x="5375871" y="3733656"/>
              <a:ext cx="6096000" cy="646331"/>
            </a:xfrm>
            <a:prstGeom prst="rect">
              <a:avLst/>
            </a:prstGeom>
            <a:solidFill>
              <a:schemeClr val="accent5">
                <a:lumMod val="40000"/>
                <a:lumOff val="60000"/>
              </a:schemeClr>
            </a:solidFill>
          </p:spPr>
          <p:txBody>
            <a:bodyPr>
              <a:spAutoFit/>
            </a:bodyPr>
            <a:lstStyle/>
            <a:p>
              <a:r>
                <a:rPr lang="en-US" dirty="0"/>
                <a:t>We are not worried. Our God will deliver us from the fiery furnace. We will not serve any image you have set up</a:t>
              </a:r>
            </a:p>
          </p:txBody>
        </p:sp>
      </p:grpSp>
    </p:spTree>
    <p:extLst>
      <p:ext uri="{BB962C8B-B14F-4D97-AF65-F5344CB8AC3E}">
        <p14:creationId xmlns:p14="http://schemas.microsoft.com/office/powerpoint/2010/main" val="402636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138" name="TextBox 137">
            <a:extLst>
              <a:ext uri="{FF2B5EF4-FFF2-40B4-BE49-F238E27FC236}">
                <a16:creationId xmlns:a16="http://schemas.microsoft.com/office/drawing/2014/main" id="{A5FCD864-E018-449A-BA17-C81EFB00885F}"/>
              </a:ext>
            </a:extLst>
          </p:cNvPr>
          <p:cNvSpPr txBox="1"/>
          <p:nvPr/>
        </p:nvSpPr>
        <p:spPr>
          <a:xfrm>
            <a:off x="373108" y="52506"/>
            <a:ext cx="11311384" cy="923330"/>
          </a:xfrm>
          <a:prstGeom prst="rect">
            <a:avLst/>
          </a:prstGeom>
          <a:noFill/>
        </p:spPr>
        <p:txBody>
          <a:bodyPr wrap="square" rtlCol="0">
            <a:spAutoFit/>
          </a:bodyPr>
          <a:lstStyle/>
          <a:p>
            <a:pPr algn="ctr"/>
            <a:r>
              <a:rPr lang="en-US" sz="5400" dirty="0">
                <a:solidFill>
                  <a:schemeClr val="bg1"/>
                </a:solidFill>
              </a:rPr>
              <a:t>Cast Into The Fiery Furnace</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3:22</a:t>
            </a:r>
          </a:p>
        </p:txBody>
      </p:sp>
      <p:sp>
        <p:nvSpPr>
          <p:cNvPr id="2" name="Rectangle 1">
            <a:extLst>
              <a:ext uri="{FF2B5EF4-FFF2-40B4-BE49-F238E27FC236}">
                <a16:creationId xmlns:a16="http://schemas.microsoft.com/office/drawing/2014/main" id="{99F625A8-BF8E-49B8-AE40-6E4BA1EE6460}"/>
              </a:ext>
            </a:extLst>
          </p:cNvPr>
          <p:cNvSpPr/>
          <p:nvPr/>
        </p:nvSpPr>
        <p:spPr>
          <a:xfrm>
            <a:off x="8417601" y="4976935"/>
            <a:ext cx="3137836" cy="923330"/>
          </a:xfrm>
          <a:prstGeom prst="rect">
            <a:avLst/>
          </a:prstGeom>
        </p:spPr>
        <p:txBody>
          <a:bodyPr wrap="square">
            <a:spAutoFit/>
          </a:bodyPr>
          <a:lstStyle/>
          <a:p>
            <a:r>
              <a:rPr lang="en-US" dirty="0">
                <a:solidFill>
                  <a:schemeClr val="bg1"/>
                </a:solidFill>
              </a:rPr>
              <a:t>The king apparently viewed the events in the furnace through an opening at the bottom. (3)</a:t>
            </a:r>
          </a:p>
        </p:txBody>
      </p:sp>
      <p:grpSp>
        <p:nvGrpSpPr>
          <p:cNvPr id="141" name="Group 140">
            <a:extLst>
              <a:ext uri="{FF2B5EF4-FFF2-40B4-BE49-F238E27FC236}">
                <a16:creationId xmlns:a16="http://schemas.microsoft.com/office/drawing/2014/main" id="{1A6E1A5D-6318-4966-8D62-824D08E79282}"/>
              </a:ext>
            </a:extLst>
          </p:cNvPr>
          <p:cNvGrpSpPr/>
          <p:nvPr/>
        </p:nvGrpSpPr>
        <p:grpSpPr>
          <a:xfrm>
            <a:off x="395557" y="2961142"/>
            <a:ext cx="1081364" cy="3261295"/>
            <a:chOff x="394073" y="2464814"/>
            <a:chExt cx="1081364" cy="3261295"/>
          </a:xfrm>
        </p:grpSpPr>
        <p:grpSp>
          <p:nvGrpSpPr>
            <p:cNvPr id="142" name="Group 141">
              <a:extLst>
                <a:ext uri="{FF2B5EF4-FFF2-40B4-BE49-F238E27FC236}">
                  <a16:creationId xmlns:a16="http://schemas.microsoft.com/office/drawing/2014/main" id="{D368416E-0A14-4265-B021-0FBACE729F1E}"/>
                </a:ext>
              </a:extLst>
            </p:cNvPr>
            <p:cNvGrpSpPr/>
            <p:nvPr/>
          </p:nvGrpSpPr>
          <p:grpSpPr>
            <a:xfrm>
              <a:off x="394073" y="2464814"/>
              <a:ext cx="1041778" cy="3261295"/>
              <a:chOff x="5097500" y="535463"/>
              <a:chExt cx="1252201" cy="3802064"/>
            </a:xfrm>
          </p:grpSpPr>
          <p:sp>
            <p:nvSpPr>
              <p:cNvPr id="194" name="Cloud 193">
                <a:extLst>
                  <a:ext uri="{FF2B5EF4-FFF2-40B4-BE49-F238E27FC236}">
                    <a16:creationId xmlns:a16="http://schemas.microsoft.com/office/drawing/2014/main" id="{297A5E74-C41B-422B-9233-F6BF6984F038}"/>
                  </a:ext>
                </a:extLst>
              </p:cNvPr>
              <p:cNvSpPr/>
              <p:nvPr/>
            </p:nvSpPr>
            <p:spPr>
              <a:xfrm rot="1026084">
                <a:off x="5097500" y="689331"/>
                <a:ext cx="1228753" cy="10877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2B724C2F-A250-4E35-9333-D93617291AA3}"/>
                  </a:ext>
                </a:extLst>
              </p:cNvPr>
              <p:cNvSpPr/>
              <p:nvPr/>
            </p:nvSpPr>
            <p:spPr>
              <a:xfrm rot="19671902">
                <a:off x="5991357" y="2572817"/>
                <a:ext cx="358344" cy="63910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FC4BAA77-6172-4281-851A-2AAA1BB0C91C}"/>
                  </a:ext>
                </a:extLst>
              </p:cNvPr>
              <p:cNvSpPr/>
              <p:nvPr/>
            </p:nvSpPr>
            <p:spPr>
              <a:xfrm rot="2647766">
                <a:off x="5145893" y="2565953"/>
                <a:ext cx="338282" cy="63910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DBD9358B-32DF-41B1-BCEE-8BAD78277862}"/>
                  </a:ext>
                </a:extLst>
              </p:cNvPr>
              <p:cNvSpPr/>
              <p:nvPr/>
            </p:nvSpPr>
            <p:spPr>
              <a:xfrm rot="19352409">
                <a:off x="5823852" y="3698427"/>
                <a:ext cx="312670" cy="6391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38E357C4-9067-4207-AF0E-14EE557F0C7A}"/>
                  </a:ext>
                </a:extLst>
              </p:cNvPr>
              <p:cNvSpPr/>
              <p:nvPr/>
            </p:nvSpPr>
            <p:spPr>
              <a:xfrm rot="2647766">
                <a:off x="5464397" y="3685786"/>
                <a:ext cx="311174" cy="63910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a:extLst>
                  <a:ext uri="{FF2B5EF4-FFF2-40B4-BE49-F238E27FC236}">
                    <a16:creationId xmlns:a16="http://schemas.microsoft.com/office/drawing/2014/main" id="{A642DAFF-B626-4244-9CE7-B76F683B6D0B}"/>
                  </a:ext>
                </a:extLst>
              </p:cNvPr>
              <p:cNvSpPr/>
              <p:nvPr/>
            </p:nvSpPr>
            <p:spPr>
              <a:xfrm rot="20977591">
                <a:off x="5639561" y="1773837"/>
                <a:ext cx="667754" cy="1223073"/>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a:extLst>
                  <a:ext uri="{FF2B5EF4-FFF2-40B4-BE49-F238E27FC236}">
                    <a16:creationId xmlns:a16="http://schemas.microsoft.com/office/drawing/2014/main" id="{A27F654C-15A5-4C62-B3FD-67FDDD58C914}"/>
                  </a:ext>
                </a:extLst>
              </p:cNvPr>
              <p:cNvSpPr/>
              <p:nvPr/>
            </p:nvSpPr>
            <p:spPr>
              <a:xfrm rot="543552">
                <a:off x="5112268" y="1863964"/>
                <a:ext cx="667754" cy="1139981"/>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a:extLst>
                  <a:ext uri="{FF2B5EF4-FFF2-40B4-BE49-F238E27FC236}">
                    <a16:creationId xmlns:a16="http://schemas.microsoft.com/office/drawing/2014/main" id="{DC826426-E19C-4686-8F14-1DED1DFBA914}"/>
                  </a:ext>
                </a:extLst>
              </p:cNvPr>
              <p:cNvSpPr/>
              <p:nvPr/>
            </p:nvSpPr>
            <p:spPr>
              <a:xfrm>
                <a:off x="5255245" y="1765376"/>
                <a:ext cx="996184" cy="2249270"/>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loud 201">
                <a:extLst>
                  <a:ext uri="{FF2B5EF4-FFF2-40B4-BE49-F238E27FC236}">
                    <a16:creationId xmlns:a16="http://schemas.microsoft.com/office/drawing/2014/main" id="{D5F89164-3614-4A6A-A68D-D114B2E3EE3B}"/>
                  </a:ext>
                </a:extLst>
              </p:cNvPr>
              <p:cNvSpPr/>
              <p:nvPr/>
            </p:nvSpPr>
            <p:spPr>
              <a:xfrm rot="5145672">
                <a:off x="5490596" y="513593"/>
                <a:ext cx="501658" cy="545398"/>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2178E818-5C5C-40E1-8564-2830188EDD42}"/>
                  </a:ext>
                </a:extLst>
              </p:cNvPr>
              <p:cNvSpPr/>
              <p:nvPr/>
            </p:nvSpPr>
            <p:spPr>
              <a:xfrm>
                <a:off x="5441172" y="712260"/>
                <a:ext cx="171486" cy="186095"/>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8606B273-241C-4827-B6CE-D3EB22606C94}"/>
                  </a:ext>
                </a:extLst>
              </p:cNvPr>
              <p:cNvSpPr/>
              <p:nvPr/>
            </p:nvSpPr>
            <p:spPr>
              <a:xfrm>
                <a:off x="5835542" y="771164"/>
                <a:ext cx="227788" cy="173752"/>
              </a:xfrm>
              <a:prstGeom prst="ellipse">
                <a:avLst/>
              </a:prstGeom>
              <a:solidFill>
                <a:srgbClr val="8B6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DE7039D2-6246-4634-81DF-ED08462BDBA6}"/>
                  </a:ext>
                </a:extLst>
              </p:cNvPr>
              <p:cNvSpPr/>
              <p:nvPr/>
            </p:nvSpPr>
            <p:spPr>
              <a:xfrm rot="19280275">
                <a:off x="5666759" y="1726871"/>
                <a:ext cx="167367" cy="940378"/>
              </a:xfrm>
              <a:prstGeom prst="rect">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8CB52434-79BA-43CD-B2B0-CD67B02A62BA}"/>
                  </a:ext>
                </a:extLst>
              </p:cNvPr>
              <p:cNvSpPr/>
              <p:nvPr/>
            </p:nvSpPr>
            <p:spPr>
              <a:xfrm rot="2317021">
                <a:off x="5670460" y="1726573"/>
                <a:ext cx="171063" cy="964432"/>
              </a:xfrm>
              <a:prstGeom prst="rect">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F3D7213F-CC75-48F8-B85D-20EF0658A639}"/>
                  </a:ext>
                </a:extLst>
              </p:cNvPr>
              <p:cNvSpPr/>
              <p:nvPr/>
            </p:nvSpPr>
            <p:spPr>
              <a:xfrm>
                <a:off x="5388208" y="771164"/>
                <a:ext cx="706534" cy="116655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loud 207">
                <a:extLst>
                  <a:ext uri="{FF2B5EF4-FFF2-40B4-BE49-F238E27FC236}">
                    <a16:creationId xmlns:a16="http://schemas.microsoft.com/office/drawing/2014/main" id="{CD425C53-5E9B-4976-9F26-482E550A5692}"/>
                  </a:ext>
                </a:extLst>
              </p:cNvPr>
              <p:cNvSpPr/>
              <p:nvPr/>
            </p:nvSpPr>
            <p:spPr>
              <a:xfrm rot="1026084">
                <a:off x="5387395" y="726953"/>
                <a:ext cx="687486" cy="435924"/>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B50429D7-A401-49A2-8462-7CC46DD0E715}"/>
                  </a:ext>
                </a:extLst>
              </p:cNvPr>
              <p:cNvSpPr/>
              <p:nvPr/>
            </p:nvSpPr>
            <p:spPr>
              <a:xfrm>
                <a:off x="5437575" y="619232"/>
                <a:ext cx="607699" cy="42108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Manual Operation 209">
                <a:extLst>
                  <a:ext uri="{FF2B5EF4-FFF2-40B4-BE49-F238E27FC236}">
                    <a16:creationId xmlns:a16="http://schemas.microsoft.com/office/drawing/2014/main" id="{59313F21-95D4-4152-A0D5-EB7DCC061061}"/>
                  </a:ext>
                </a:extLst>
              </p:cNvPr>
              <p:cNvSpPr/>
              <p:nvPr/>
            </p:nvSpPr>
            <p:spPr>
              <a:xfrm rot="10800000">
                <a:off x="5221044" y="2560736"/>
                <a:ext cx="1045837" cy="1299917"/>
              </a:xfrm>
              <a:prstGeom prst="flowChartManualOperation">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25FCD66A-1444-4BF8-9A2C-6447ED8C72AF}"/>
                  </a:ext>
                </a:extLst>
              </p:cNvPr>
              <p:cNvSpPr/>
              <p:nvPr/>
            </p:nvSpPr>
            <p:spPr>
              <a:xfrm rot="5400000">
                <a:off x="5645906" y="2147872"/>
                <a:ext cx="217493" cy="709745"/>
              </a:xfrm>
              <a:prstGeom prst="rect">
                <a:avLst/>
              </a:prstGeom>
              <a:solidFill>
                <a:srgbClr val="442C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a:extLst>
                  <a:ext uri="{FF2B5EF4-FFF2-40B4-BE49-F238E27FC236}">
                    <a16:creationId xmlns:a16="http://schemas.microsoft.com/office/drawing/2014/main" id="{DF0FE972-430A-4439-B930-44C17249DA40}"/>
                  </a:ext>
                </a:extLst>
              </p:cNvPr>
              <p:cNvGrpSpPr/>
              <p:nvPr/>
            </p:nvGrpSpPr>
            <p:grpSpPr>
              <a:xfrm>
                <a:off x="5423857" y="2472787"/>
                <a:ext cx="606329" cy="71032"/>
                <a:chOff x="6420511" y="1732161"/>
                <a:chExt cx="2402889" cy="377339"/>
              </a:xfrm>
            </p:grpSpPr>
            <p:cxnSp>
              <p:nvCxnSpPr>
                <p:cNvPr id="213" name="Elbow Connector 73">
                  <a:extLst>
                    <a:ext uri="{FF2B5EF4-FFF2-40B4-BE49-F238E27FC236}">
                      <a16:creationId xmlns:a16="http://schemas.microsoft.com/office/drawing/2014/main" id="{042A8676-6FF7-45A2-A404-CAF490F5A775}"/>
                    </a:ext>
                  </a:extLst>
                </p:cNvPr>
                <p:cNvCxnSpPr/>
                <p:nvPr/>
              </p:nvCxnSpPr>
              <p:spPr>
                <a:xfrm>
                  <a:off x="7242681" y="1740112"/>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14" name="Group 213">
                  <a:extLst>
                    <a:ext uri="{FF2B5EF4-FFF2-40B4-BE49-F238E27FC236}">
                      <a16:creationId xmlns:a16="http://schemas.microsoft.com/office/drawing/2014/main" id="{F492EDC4-846C-4522-9092-E807D16C146F}"/>
                    </a:ext>
                  </a:extLst>
                </p:cNvPr>
                <p:cNvGrpSpPr/>
                <p:nvPr/>
              </p:nvGrpSpPr>
              <p:grpSpPr>
                <a:xfrm>
                  <a:off x="6420511" y="1732161"/>
                  <a:ext cx="2402889" cy="377339"/>
                  <a:chOff x="6420511" y="1732161"/>
                  <a:chExt cx="2402889" cy="377339"/>
                </a:xfrm>
              </p:grpSpPr>
              <p:cxnSp>
                <p:nvCxnSpPr>
                  <p:cNvPr id="215" name="Elbow Connector 75">
                    <a:extLst>
                      <a:ext uri="{FF2B5EF4-FFF2-40B4-BE49-F238E27FC236}">
                        <a16:creationId xmlns:a16="http://schemas.microsoft.com/office/drawing/2014/main" id="{995F7DD8-9B06-4C9F-B984-ECF896528D6D}"/>
                      </a:ext>
                    </a:extLst>
                  </p:cNvPr>
                  <p:cNvCxnSpPr/>
                  <p:nvPr/>
                </p:nvCxnSpPr>
                <p:spPr>
                  <a:xfrm>
                    <a:off x="6420511" y="1740112"/>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B84E17DD-179E-43DC-9784-2F7EAAC9CD5C}"/>
                      </a:ext>
                    </a:extLst>
                  </p:cNvPr>
                  <p:cNvGrpSpPr/>
                  <p:nvPr/>
                </p:nvGrpSpPr>
                <p:grpSpPr>
                  <a:xfrm>
                    <a:off x="6789923" y="1732161"/>
                    <a:ext cx="2033477" cy="373835"/>
                    <a:chOff x="6789923" y="1732161"/>
                    <a:chExt cx="2033477" cy="373835"/>
                  </a:xfrm>
                </p:grpSpPr>
                <p:cxnSp>
                  <p:nvCxnSpPr>
                    <p:cNvPr id="217" name="Elbow Connector 77">
                      <a:extLst>
                        <a:ext uri="{FF2B5EF4-FFF2-40B4-BE49-F238E27FC236}">
                          <a16:creationId xmlns:a16="http://schemas.microsoft.com/office/drawing/2014/main" id="{89C45BBB-8E27-4F11-995E-22AFE40DB964}"/>
                        </a:ext>
                      </a:extLst>
                    </p:cNvPr>
                    <p:cNvCxnSpPr/>
                    <p:nvPr/>
                  </p:nvCxnSpPr>
                  <p:spPr>
                    <a:xfrm flipH="1">
                      <a:off x="6789923" y="1735665"/>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8" name="Elbow Connector 78">
                      <a:extLst>
                        <a:ext uri="{FF2B5EF4-FFF2-40B4-BE49-F238E27FC236}">
                          <a16:creationId xmlns:a16="http://schemas.microsoft.com/office/drawing/2014/main" id="{AC3300D8-B435-4DEB-AD2C-20FDF45B9BF1}"/>
                        </a:ext>
                      </a:extLst>
                    </p:cNvPr>
                    <p:cNvCxnSpPr/>
                    <p:nvPr/>
                  </p:nvCxnSpPr>
                  <p:spPr>
                    <a:xfrm flipH="1">
                      <a:off x="7612093" y="1735665"/>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9" name="Elbow Connector 79">
                      <a:extLst>
                        <a:ext uri="{FF2B5EF4-FFF2-40B4-BE49-F238E27FC236}">
                          <a16:creationId xmlns:a16="http://schemas.microsoft.com/office/drawing/2014/main" id="{91F847A5-265E-4519-B49D-DF93752228FD}"/>
                        </a:ext>
                      </a:extLst>
                    </p:cNvPr>
                    <p:cNvCxnSpPr/>
                    <p:nvPr/>
                  </p:nvCxnSpPr>
                  <p:spPr>
                    <a:xfrm>
                      <a:off x="7920588" y="1736608"/>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0" name="Elbow Connector 80">
                      <a:extLst>
                        <a:ext uri="{FF2B5EF4-FFF2-40B4-BE49-F238E27FC236}">
                          <a16:creationId xmlns:a16="http://schemas.microsoft.com/office/drawing/2014/main" id="{AB6A14F7-E3CA-4F68-90A9-2A40CD8F1BE6}"/>
                        </a:ext>
                      </a:extLst>
                    </p:cNvPr>
                    <p:cNvCxnSpPr/>
                    <p:nvPr/>
                  </p:nvCxnSpPr>
                  <p:spPr>
                    <a:xfrm flipH="1">
                      <a:off x="8290000" y="1732161"/>
                      <a:ext cx="533400" cy="369388"/>
                    </a:xfrm>
                    <a:prstGeom prst="bentConnector3">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grpSp>
        </p:grpSp>
        <p:grpSp>
          <p:nvGrpSpPr>
            <p:cNvPr id="143" name="Group 142">
              <a:extLst>
                <a:ext uri="{FF2B5EF4-FFF2-40B4-BE49-F238E27FC236}">
                  <a16:creationId xmlns:a16="http://schemas.microsoft.com/office/drawing/2014/main" id="{94310886-3AD2-452F-A15A-00DAA2EFF9DC}"/>
                </a:ext>
              </a:extLst>
            </p:cNvPr>
            <p:cNvGrpSpPr/>
            <p:nvPr/>
          </p:nvGrpSpPr>
          <p:grpSpPr>
            <a:xfrm>
              <a:off x="400469" y="3805810"/>
              <a:ext cx="1074968" cy="542775"/>
              <a:chOff x="243298" y="4118336"/>
              <a:chExt cx="1445101" cy="542775"/>
            </a:xfrm>
          </p:grpSpPr>
          <p:grpSp>
            <p:nvGrpSpPr>
              <p:cNvPr id="144" name="Group 143">
                <a:extLst>
                  <a:ext uri="{FF2B5EF4-FFF2-40B4-BE49-F238E27FC236}">
                    <a16:creationId xmlns:a16="http://schemas.microsoft.com/office/drawing/2014/main" id="{FBBC57A2-F0EA-4997-AAAB-1C5737DB104B}"/>
                  </a:ext>
                </a:extLst>
              </p:cNvPr>
              <p:cNvGrpSpPr/>
              <p:nvPr/>
            </p:nvGrpSpPr>
            <p:grpSpPr>
              <a:xfrm>
                <a:off x="243298" y="4118336"/>
                <a:ext cx="1427355" cy="300887"/>
                <a:chOff x="7794701" y="1497981"/>
                <a:chExt cx="2843561" cy="609206"/>
              </a:xfrm>
            </p:grpSpPr>
            <p:grpSp>
              <p:nvGrpSpPr>
                <p:cNvPr id="170" name="Group 169">
                  <a:extLst>
                    <a:ext uri="{FF2B5EF4-FFF2-40B4-BE49-F238E27FC236}">
                      <a16:creationId xmlns:a16="http://schemas.microsoft.com/office/drawing/2014/main" id="{6D0FB8BE-0E16-4511-B9BC-7C31D92FA55D}"/>
                    </a:ext>
                  </a:extLst>
                </p:cNvPr>
                <p:cNvGrpSpPr/>
                <p:nvPr/>
              </p:nvGrpSpPr>
              <p:grpSpPr>
                <a:xfrm>
                  <a:off x="7794701" y="1497981"/>
                  <a:ext cx="2843561" cy="208156"/>
                  <a:chOff x="2819400" y="1600200"/>
                  <a:chExt cx="8458200" cy="381000"/>
                </a:xfrm>
              </p:grpSpPr>
              <p:sp>
                <p:nvSpPr>
                  <p:cNvPr id="187" name="Flowchart: Summing Junction 186">
                    <a:extLst>
                      <a:ext uri="{FF2B5EF4-FFF2-40B4-BE49-F238E27FC236}">
                        <a16:creationId xmlns:a16="http://schemas.microsoft.com/office/drawing/2014/main" id="{6DD658A9-1542-47A5-970F-642FD2FDCFBC}"/>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lowchart: Summing Junction 187">
                    <a:extLst>
                      <a:ext uri="{FF2B5EF4-FFF2-40B4-BE49-F238E27FC236}">
                        <a16:creationId xmlns:a16="http://schemas.microsoft.com/office/drawing/2014/main" id="{7AEF8B42-082F-43E2-BB00-DB7AE20633BB}"/>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Summing Junction 188">
                    <a:extLst>
                      <a:ext uri="{FF2B5EF4-FFF2-40B4-BE49-F238E27FC236}">
                        <a16:creationId xmlns:a16="http://schemas.microsoft.com/office/drawing/2014/main" id="{0E5BDE3B-220C-438C-9E8E-8E54F00629BF}"/>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Summing Junction 189">
                    <a:extLst>
                      <a:ext uri="{FF2B5EF4-FFF2-40B4-BE49-F238E27FC236}">
                        <a16:creationId xmlns:a16="http://schemas.microsoft.com/office/drawing/2014/main" id="{D81ECEA7-224B-4AE0-B0A7-B60FC29489ED}"/>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Summing Junction 190">
                    <a:extLst>
                      <a:ext uri="{FF2B5EF4-FFF2-40B4-BE49-F238E27FC236}">
                        <a16:creationId xmlns:a16="http://schemas.microsoft.com/office/drawing/2014/main" id="{6C255E5A-6292-437B-A8A9-BAC7A564A10F}"/>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Summing Junction 191">
                    <a:extLst>
                      <a:ext uri="{FF2B5EF4-FFF2-40B4-BE49-F238E27FC236}">
                        <a16:creationId xmlns:a16="http://schemas.microsoft.com/office/drawing/2014/main" id="{969FB4B3-B7A7-4930-BC5B-8E55D558EDDA}"/>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Summing Junction 192">
                    <a:extLst>
                      <a:ext uri="{FF2B5EF4-FFF2-40B4-BE49-F238E27FC236}">
                        <a16:creationId xmlns:a16="http://schemas.microsoft.com/office/drawing/2014/main" id="{E4E01347-1860-4EC0-AC9B-DD1ABF5E43D9}"/>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609DE67D-5666-42A0-89FD-A937C96D2A9E}"/>
                    </a:ext>
                  </a:extLst>
                </p:cNvPr>
                <p:cNvGrpSpPr/>
                <p:nvPr/>
              </p:nvGrpSpPr>
              <p:grpSpPr>
                <a:xfrm>
                  <a:off x="7794701" y="1690875"/>
                  <a:ext cx="2843561" cy="208156"/>
                  <a:chOff x="2819400" y="1600200"/>
                  <a:chExt cx="8458200" cy="381000"/>
                </a:xfrm>
              </p:grpSpPr>
              <p:sp>
                <p:nvSpPr>
                  <p:cNvPr id="180" name="Flowchart: Summing Junction 179">
                    <a:extLst>
                      <a:ext uri="{FF2B5EF4-FFF2-40B4-BE49-F238E27FC236}">
                        <a16:creationId xmlns:a16="http://schemas.microsoft.com/office/drawing/2014/main" id="{561DEF14-1B22-4B99-BF4D-1548B27F29C4}"/>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lowchart: Summing Junction 180">
                    <a:extLst>
                      <a:ext uri="{FF2B5EF4-FFF2-40B4-BE49-F238E27FC236}">
                        <a16:creationId xmlns:a16="http://schemas.microsoft.com/office/drawing/2014/main" id="{EFB6D4A9-476F-4F21-98D2-6C291562CDE5}"/>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lowchart: Summing Junction 181">
                    <a:extLst>
                      <a:ext uri="{FF2B5EF4-FFF2-40B4-BE49-F238E27FC236}">
                        <a16:creationId xmlns:a16="http://schemas.microsoft.com/office/drawing/2014/main" id="{6D7BAC74-C864-40AF-9307-94D09C75F6A1}"/>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Summing Junction 182">
                    <a:extLst>
                      <a:ext uri="{FF2B5EF4-FFF2-40B4-BE49-F238E27FC236}">
                        <a16:creationId xmlns:a16="http://schemas.microsoft.com/office/drawing/2014/main" id="{D125DA93-C41F-4938-823E-BE09AC4097B8}"/>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Summing Junction 183">
                    <a:extLst>
                      <a:ext uri="{FF2B5EF4-FFF2-40B4-BE49-F238E27FC236}">
                        <a16:creationId xmlns:a16="http://schemas.microsoft.com/office/drawing/2014/main" id="{DDF56DD0-B8A9-48DF-9CE5-75A92F7090B4}"/>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Summing Junction 184">
                    <a:extLst>
                      <a:ext uri="{FF2B5EF4-FFF2-40B4-BE49-F238E27FC236}">
                        <a16:creationId xmlns:a16="http://schemas.microsoft.com/office/drawing/2014/main" id="{6D897109-4784-4B4E-98E6-1E353EE3D2D8}"/>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Summing Junction 185">
                    <a:extLst>
                      <a:ext uri="{FF2B5EF4-FFF2-40B4-BE49-F238E27FC236}">
                        <a16:creationId xmlns:a16="http://schemas.microsoft.com/office/drawing/2014/main" id="{3E58024F-6F70-4E88-9EF2-764A65F27355}"/>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EAFD82A2-3FA0-4632-9605-1C27CA3E57DC}"/>
                    </a:ext>
                  </a:extLst>
                </p:cNvPr>
                <p:cNvGrpSpPr/>
                <p:nvPr/>
              </p:nvGrpSpPr>
              <p:grpSpPr>
                <a:xfrm>
                  <a:off x="7794701" y="1899031"/>
                  <a:ext cx="2843561" cy="208156"/>
                  <a:chOff x="2819400" y="1600200"/>
                  <a:chExt cx="8458200" cy="381000"/>
                </a:xfrm>
              </p:grpSpPr>
              <p:sp>
                <p:nvSpPr>
                  <p:cNvPr id="173" name="Flowchart: Summing Junction 172">
                    <a:extLst>
                      <a:ext uri="{FF2B5EF4-FFF2-40B4-BE49-F238E27FC236}">
                        <a16:creationId xmlns:a16="http://schemas.microsoft.com/office/drawing/2014/main" id="{E8BC4E66-0272-4BA6-A631-819999954C64}"/>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Summing Junction 173">
                    <a:extLst>
                      <a:ext uri="{FF2B5EF4-FFF2-40B4-BE49-F238E27FC236}">
                        <a16:creationId xmlns:a16="http://schemas.microsoft.com/office/drawing/2014/main" id="{B2DD2474-F1A1-4BD3-A42B-170BDA6F227C}"/>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Summing Junction 174">
                    <a:extLst>
                      <a:ext uri="{FF2B5EF4-FFF2-40B4-BE49-F238E27FC236}">
                        <a16:creationId xmlns:a16="http://schemas.microsoft.com/office/drawing/2014/main" id="{EFAB1AFA-17E8-4E96-B4F3-77BC08F97D16}"/>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Summing Junction 175">
                    <a:extLst>
                      <a:ext uri="{FF2B5EF4-FFF2-40B4-BE49-F238E27FC236}">
                        <a16:creationId xmlns:a16="http://schemas.microsoft.com/office/drawing/2014/main" id="{6DD886F6-20D6-441E-8C61-2608CFA1280D}"/>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Summing Junction 176">
                    <a:extLst>
                      <a:ext uri="{FF2B5EF4-FFF2-40B4-BE49-F238E27FC236}">
                        <a16:creationId xmlns:a16="http://schemas.microsoft.com/office/drawing/2014/main" id="{E8F46A14-E38A-4551-A059-329E680914B8}"/>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Summing Junction 177">
                    <a:extLst>
                      <a:ext uri="{FF2B5EF4-FFF2-40B4-BE49-F238E27FC236}">
                        <a16:creationId xmlns:a16="http://schemas.microsoft.com/office/drawing/2014/main" id="{FDBDAB67-9B49-40D1-B406-961ABB3FBC4D}"/>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Summing Junction 178">
                    <a:extLst>
                      <a:ext uri="{FF2B5EF4-FFF2-40B4-BE49-F238E27FC236}">
                        <a16:creationId xmlns:a16="http://schemas.microsoft.com/office/drawing/2014/main" id="{E7CF3890-F91B-47FB-99E1-F73F2F0A3BDF}"/>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 name="Group 144">
                <a:extLst>
                  <a:ext uri="{FF2B5EF4-FFF2-40B4-BE49-F238E27FC236}">
                    <a16:creationId xmlns:a16="http://schemas.microsoft.com/office/drawing/2014/main" id="{706FF7BC-2A3C-49B3-B538-20AC53FD344D}"/>
                  </a:ext>
                </a:extLst>
              </p:cNvPr>
              <p:cNvGrpSpPr/>
              <p:nvPr/>
            </p:nvGrpSpPr>
            <p:grpSpPr>
              <a:xfrm>
                <a:off x="261044" y="4360224"/>
                <a:ext cx="1427355" cy="300887"/>
                <a:chOff x="7794701" y="1497981"/>
                <a:chExt cx="2843561" cy="609206"/>
              </a:xfrm>
            </p:grpSpPr>
            <p:grpSp>
              <p:nvGrpSpPr>
                <p:cNvPr id="146" name="Group 145">
                  <a:extLst>
                    <a:ext uri="{FF2B5EF4-FFF2-40B4-BE49-F238E27FC236}">
                      <a16:creationId xmlns:a16="http://schemas.microsoft.com/office/drawing/2014/main" id="{FCECE03B-F67B-4742-B021-3CC695F3DB8D}"/>
                    </a:ext>
                  </a:extLst>
                </p:cNvPr>
                <p:cNvGrpSpPr/>
                <p:nvPr/>
              </p:nvGrpSpPr>
              <p:grpSpPr>
                <a:xfrm>
                  <a:off x="7794701" y="1497981"/>
                  <a:ext cx="2843561" cy="208156"/>
                  <a:chOff x="2819400" y="1600200"/>
                  <a:chExt cx="8458200" cy="381000"/>
                </a:xfrm>
              </p:grpSpPr>
              <p:sp>
                <p:nvSpPr>
                  <p:cNvPr id="163" name="Flowchart: Summing Junction 162">
                    <a:extLst>
                      <a:ext uri="{FF2B5EF4-FFF2-40B4-BE49-F238E27FC236}">
                        <a16:creationId xmlns:a16="http://schemas.microsoft.com/office/drawing/2014/main" id="{38D30EDB-0AC2-4E58-AF46-0A438436A728}"/>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Summing Junction 163">
                    <a:extLst>
                      <a:ext uri="{FF2B5EF4-FFF2-40B4-BE49-F238E27FC236}">
                        <a16:creationId xmlns:a16="http://schemas.microsoft.com/office/drawing/2014/main" id="{23156F76-D2CF-44A5-86AC-C364206D7EB0}"/>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Summing Junction 164">
                    <a:extLst>
                      <a:ext uri="{FF2B5EF4-FFF2-40B4-BE49-F238E27FC236}">
                        <a16:creationId xmlns:a16="http://schemas.microsoft.com/office/drawing/2014/main" id="{9A85FCF9-B98C-4BA6-B0A2-7D1C00FBE763}"/>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Summing Junction 165">
                    <a:extLst>
                      <a:ext uri="{FF2B5EF4-FFF2-40B4-BE49-F238E27FC236}">
                        <a16:creationId xmlns:a16="http://schemas.microsoft.com/office/drawing/2014/main" id="{9285B8ED-804A-4D9A-A081-2045290E2E35}"/>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Summing Junction 166">
                    <a:extLst>
                      <a:ext uri="{FF2B5EF4-FFF2-40B4-BE49-F238E27FC236}">
                        <a16:creationId xmlns:a16="http://schemas.microsoft.com/office/drawing/2014/main" id="{A1ADA762-5FA0-439B-890B-120C641747CB}"/>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Summing Junction 167">
                    <a:extLst>
                      <a:ext uri="{FF2B5EF4-FFF2-40B4-BE49-F238E27FC236}">
                        <a16:creationId xmlns:a16="http://schemas.microsoft.com/office/drawing/2014/main" id="{BA6B1828-8B57-42B9-88C3-58790BF9EAF1}"/>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Summing Junction 168">
                    <a:extLst>
                      <a:ext uri="{FF2B5EF4-FFF2-40B4-BE49-F238E27FC236}">
                        <a16:creationId xmlns:a16="http://schemas.microsoft.com/office/drawing/2014/main" id="{AB56FE10-9031-4C15-BB45-D04724233ACF}"/>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F83D66C1-AEAA-4482-9B69-1132989CF466}"/>
                    </a:ext>
                  </a:extLst>
                </p:cNvPr>
                <p:cNvGrpSpPr/>
                <p:nvPr/>
              </p:nvGrpSpPr>
              <p:grpSpPr>
                <a:xfrm>
                  <a:off x="7794701" y="1690875"/>
                  <a:ext cx="2843561" cy="208156"/>
                  <a:chOff x="2819400" y="1600200"/>
                  <a:chExt cx="8458200" cy="381000"/>
                </a:xfrm>
              </p:grpSpPr>
              <p:sp>
                <p:nvSpPr>
                  <p:cNvPr id="156" name="Flowchart: Summing Junction 155">
                    <a:extLst>
                      <a:ext uri="{FF2B5EF4-FFF2-40B4-BE49-F238E27FC236}">
                        <a16:creationId xmlns:a16="http://schemas.microsoft.com/office/drawing/2014/main" id="{A2FF3324-A398-4A35-8768-3A410AAAEEBE}"/>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lowchart: Summing Junction 156">
                    <a:extLst>
                      <a:ext uri="{FF2B5EF4-FFF2-40B4-BE49-F238E27FC236}">
                        <a16:creationId xmlns:a16="http://schemas.microsoft.com/office/drawing/2014/main" id="{F81452C2-97AD-4BAB-9454-7345B917F5A9}"/>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Summing Junction 157">
                    <a:extLst>
                      <a:ext uri="{FF2B5EF4-FFF2-40B4-BE49-F238E27FC236}">
                        <a16:creationId xmlns:a16="http://schemas.microsoft.com/office/drawing/2014/main" id="{AB87D97B-1254-4384-BEA4-E3A28B525A33}"/>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Summing Junction 158">
                    <a:extLst>
                      <a:ext uri="{FF2B5EF4-FFF2-40B4-BE49-F238E27FC236}">
                        <a16:creationId xmlns:a16="http://schemas.microsoft.com/office/drawing/2014/main" id="{B1C7FD47-1120-451D-93CB-6D10695054FE}"/>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Summing Junction 159">
                    <a:extLst>
                      <a:ext uri="{FF2B5EF4-FFF2-40B4-BE49-F238E27FC236}">
                        <a16:creationId xmlns:a16="http://schemas.microsoft.com/office/drawing/2014/main" id="{CB3ED0EB-ADC9-4979-9AFE-F1A7F7AF64E4}"/>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Summing Junction 160">
                    <a:extLst>
                      <a:ext uri="{FF2B5EF4-FFF2-40B4-BE49-F238E27FC236}">
                        <a16:creationId xmlns:a16="http://schemas.microsoft.com/office/drawing/2014/main" id="{78CB5353-4AA8-4A8A-9193-E12657782921}"/>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lowchart: Summing Junction 161">
                    <a:extLst>
                      <a:ext uri="{FF2B5EF4-FFF2-40B4-BE49-F238E27FC236}">
                        <a16:creationId xmlns:a16="http://schemas.microsoft.com/office/drawing/2014/main" id="{D74361B2-8732-44FA-8426-1959A91E86F6}"/>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C139D402-C7AE-4FA6-8569-1F7B50041FCD}"/>
                    </a:ext>
                  </a:extLst>
                </p:cNvPr>
                <p:cNvGrpSpPr/>
                <p:nvPr/>
              </p:nvGrpSpPr>
              <p:grpSpPr>
                <a:xfrm>
                  <a:off x="7794701" y="1899031"/>
                  <a:ext cx="2843561" cy="208156"/>
                  <a:chOff x="2819400" y="1600200"/>
                  <a:chExt cx="8458200" cy="381000"/>
                </a:xfrm>
              </p:grpSpPr>
              <p:sp>
                <p:nvSpPr>
                  <p:cNvPr id="149" name="Flowchart: Summing Junction 148">
                    <a:extLst>
                      <a:ext uri="{FF2B5EF4-FFF2-40B4-BE49-F238E27FC236}">
                        <a16:creationId xmlns:a16="http://schemas.microsoft.com/office/drawing/2014/main" id="{20F74A68-20DD-4AA4-8F82-0264ED178538}"/>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Summing Junction 149">
                    <a:extLst>
                      <a:ext uri="{FF2B5EF4-FFF2-40B4-BE49-F238E27FC236}">
                        <a16:creationId xmlns:a16="http://schemas.microsoft.com/office/drawing/2014/main" id="{192BC4B6-EEA1-455E-B345-895FCCA9AE0C}"/>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Summing Junction 150">
                    <a:extLst>
                      <a:ext uri="{FF2B5EF4-FFF2-40B4-BE49-F238E27FC236}">
                        <a16:creationId xmlns:a16="http://schemas.microsoft.com/office/drawing/2014/main" id="{B6D89C78-FF53-4301-A430-416B9BE24D03}"/>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lowchart: Summing Junction 151">
                    <a:extLst>
                      <a:ext uri="{FF2B5EF4-FFF2-40B4-BE49-F238E27FC236}">
                        <a16:creationId xmlns:a16="http://schemas.microsoft.com/office/drawing/2014/main" id="{6980641D-8B60-4FB9-BA36-6F6CA21AD21B}"/>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Summing Junction 152">
                    <a:extLst>
                      <a:ext uri="{FF2B5EF4-FFF2-40B4-BE49-F238E27FC236}">
                        <a16:creationId xmlns:a16="http://schemas.microsoft.com/office/drawing/2014/main" id="{19BC0A9A-F632-4275-BBFF-1D0935EE1B4B}"/>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Summing Junction 153">
                    <a:extLst>
                      <a:ext uri="{FF2B5EF4-FFF2-40B4-BE49-F238E27FC236}">
                        <a16:creationId xmlns:a16="http://schemas.microsoft.com/office/drawing/2014/main" id="{83905CF1-3B46-4925-9337-8515AD544CA9}"/>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lowchart: Summing Junction 154">
                    <a:extLst>
                      <a:ext uri="{FF2B5EF4-FFF2-40B4-BE49-F238E27FC236}">
                        <a16:creationId xmlns:a16="http://schemas.microsoft.com/office/drawing/2014/main" id="{D8673A7D-883C-4160-A310-EF973DAC5BE3}"/>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24" name="Group 323">
            <a:extLst>
              <a:ext uri="{FF2B5EF4-FFF2-40B4-BE49-F238E27FC236}">
                <a16:creationId xmlns:a16="http://schemas.microsoft.com/office/drawing/2014/main" id="{A7E28785-4A2A-4559-8FD3-28ED03D0D9A1}"/>
              </a:ext>
            </a:extLst>
          </p:cNvPr>
          <p:cNvGrpSpPr/>
          <p:nvPr/>
        </p:nvGrpSpPr>
        <p:grpSpPr>
          <a:xfrm>
            <a:off x="1465934" y="2664794"/>
            <a:ext cx="1351323" cy="3348913"/>
            <a:chOff x="4266939" y="2319885"/>
            <a:chExt cx="1351323" cy="3348913"/>
          </a:xfrm>
        </p:grpSpPr>
        <p:grpSp>
          <p:nvGrpSpPr>
            <p:cNvPr id="325" name="Group 324">
              <a:extLst>
                <a:ext uri="{FF2B5EF4-FFF2-40B4-BE49-F238E27FC236}">
                  <a16:creationId xmlns:a16="http://schemas.microsoft.com/office/drawing/2014/main" id="{313F70B9-76F5-4147-96CC-876A7DA9C14D}"/>
                </a:ext>
              </a:extLst>
            </p:cNvPr>
            <p:cNvGrpSpPr/>
            <p:nvPr/>
          </p:nvGrpSpPr>
          <p:grpSpPr>
            <a:xfrm>
              <a:off x="4266939" y="2319885"/>
              <a:ext cx="1351323" cy="3348913"/>
              <a:chOff x="6848352" y="2405823"/>
              <a:chExt cx="1533708" cy="3557059"/>
            </a:xfrm>
          </p:grpSpPr>
          <p:sp>
            <p:nvSpPr>
              <p:cNvPr id="507" name="Round Diagonal Corner Rectangle 237">
                <a:extLst>
                  <a:ext uri="{FF2B5EF4-FFF2-40B4-BE49-F238E27FC236}">
                    <a16:creationId xmlns:a16="http://schemas.microsoft.com/office/drawing/2014/main" id="{F3EA1860-DF12-4F82-854D-A0DF1340D84B}"/>
                  </a:ext>
                </a:extLst>
              </p:cNvPr>
              <p:cNvSpPr/>
              <p:nvPr/>
            </p:nvSpPr>
            <p:spPr>
              <a:xfrm rot="12442700" flipH="1">
                <a:off x="6874723" y="2735846"/>
                <a:ext cx="782432" cy="77064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8" name="Round Diagonal Corner Rectangle 238">
                <a:extLst>
                  <a:ext uri="{FF2B5EF4-FFF2-40B4-BE49-F238E27FC236}">
                    <a16:creationId xmlns:a16="http://schemas.microsoft.com/office/drawing/2014/main" id="{406055A6-2BE9-4C43-B5D8-81629DE53382}"/>
                  </a:ext>
                </a:extLst>
              </p:cNvPr>
              <p:cNvSpPr/>
              <p:nvPr/>
            </p:nvSpPr>
            <p:spPr>
              <a:xfrm rot="19930279">
                <a:off x="7582685" y="2716438"/>
                <a:ext cx="798913" cy="77064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509" name="Oval 508">
                <a:extLst>
                  <a:ext uri="{FF2B5EF4-FFF2-40B4-BE49-F238E27FC236}">
                    <a16:creationId xmlns:a16="http://schemas.microsoft.com/office/drawing/2014/main" id="{BE3400E8-C692-48A3-A3DF-2D08E391D0EC}"/>
                  </a:ext>
                </a:extLst>
              </p:cNvPr>
              <p:cNvSpPr/>
              <p:nvPr/>
            </p:nvSpPr>
            <p:spPr>
              <a:xfrm rot="20028610">
                <a:off x="7872695" y="4374579"/>
                <a:ext cx="282056" cy="562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2C8B591C-54F0-4A9F-A5E9-AFE1E740CE85}"/>
                  </a:ext>
                </a:extLst>
              </p:cNvPr>
              <p:cNvSpPr/>
              <p:nvPr/>
            </p:nvSpPr>
            <p:spPr>
              <a:xfrm rot="1538320">
                <a:off x="7071416" y="4419611"/>
                <a:ext cx="294430" cy="562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D52A8F5C-B01C-4BA2-9CAC-5F325A958C9A}"/>
                  </a:ext>
                </a:extLst>
              </p:cNvPr>
              <p:cNvSpPr/>
              <p:nvPr/>
            </p:nvSpPr>
            <p:spPr>
              <a:xfrm rot="3039363">
                <a:off x="7257750" y="5555601"/>
                <a:ext cx="294431" cy="50621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511">
                <a:extLst>
                  <a:ext uri="{FF2B5EF4-FFF2-40B4-BE49-F238E27FC236}">
                    <a16:creationId xmlns:a16="http://schemas.microsoft.com/office/drawing/2014/main" id="{08FA0D63-D1E2-495C-BCC1-FD69642A2266}"/>
                  </a:ext>
                </a:extLst>
              </p:cNvPr>
              <p:cNvSpPr/>
              <p:nvPr/>
            </p:nvSpPr>
            <p:spPr>
              <a:xfrm rot="18422559">
                <a:off x="7664448" y="5555601"/>
                <a:ext cx="308348" cy="50621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Trapezoid 512">
                <a:extLst>
                  <a:ext uri="{FF2B5EF4-FFF2-40B4-BE49-F238E27FC236}">
                    <a16:creationId xmlns:a16="http://schemas.microsoft.com/office/drawing/2014/main" id="{A10CE6F8-085F-4CE6-8EF5-954DC595FE72}"/>
                  </a:ext>
                </a:extLst>
              </p:cNvPr>
              <p:cNvSpPr/>
              <p:nvPr/>
            </p:nvSpPr>
            <p:spPr>
              <a:xfrm rot="393892">
                <a:off x="7067690" y="3693361"/>
                <a:ext cx="557430" cy="1065394"/>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Trapezoid 513">
                <a:extLst>
                  <a:ext uri="{FF2B5EF4-FFF2-40B4-BE49-F238E27FC236}">
                    <a16:creationId xmlns:a16="http://schemas.microsoft.com/office/drawing/2014/main" id="{9B2DE046-1B3C-4FB0-8102-E83C4BF174CC}"/>
                  </a:ext>
                </a:extLst>
              </p:cNvPr>
              <p:cNvSpPr/>
              <p:nvPr/>
            </p:nvSpPr>
            <p:spPr>
              <a:xfrm rot="420335">
                <a:off x="7017178" y="3539782"/>
                <a:ext cx="554140" cy="1022746"/>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Trapezoid 514">
                <a:extLst>
                  <a:ext uri="{FF2B5EF4-FFF2-40B4-BE49-F238E27FC236}">
                    <a16:creationId xmlns:a16="http://schemas.microsoft.com/office/drawing/2014/main" id="{6A54C8F6-EAE2-48FF-944B-BAC3711D535A}"/>
                  </a:ext>
                </a:extLst>
              </p:cNvPr>
              <p:cNvSpPr/>
              <p:nvPr/>
            </p:nvSpPr>
            <p:spPr>
              <a:xfrm rot="20895160">
                <a:off x="7582665" y="3686133"/>
                <a:ext cx="523595" cy="1065394"/>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Trapezoid 515">
                <a:extLst>
                  <a:ext uri="{FF2B5EF4-FFF2-40B4-BE49-F238E27FC236}">
                    <a16:creationId xmlns:a16="http://schemas.microsoft.com/office/drawing/2014/main" id="{25F8901D-078B-4257-BDF3-5F45ABD99F09}"/>
                  </a:ext>
                </a:extLst>
              </p:cNvPr>
              <p:cNvSpPr/>
              <p:nvPr/>
            </p:nvSpPr>
            <p:spPr>
              <a:xfrm rot="21048909">
                <a:off x="7579865" y="3556532"/>
                <a:ext cx="554140" cy="964341"/>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Trapezoid 516">
                <a:extLst>
                  <a:ext uri="{FF2B5EF4-FFF2-40B4-BE49-F238E27FC236}">
                    <a16:creationId xmlns:a16="http://schemas.microsoft.com/office/drawing/2014/main" id="{8F2477E6-0714-41EA-AD9E-670555145EF6}"/>
                  </a:ext>
                </a:extLst>
              </p:cNvPr>
              <p:cNvSpPr/>
              <p:nvPr/>
            </p:nvSpPr>
            <p:spPr>
              <a:xfrm>
                <a:off x="7215689" y="3643236"/>
                <a:ext cx="799168" cy="2137349"/>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a:extLst>
                  <a:ext uri="{FF2B5EF4-FFF2-40B4-BE49-F238E27FC236}">
                    <a16:creationId xmlns:a16="http://schemas.microsoft.com/office/drawing/2014/main" id="{3E0F24A7-6442-4266-A868-9BD5263B8A44}"/>
                  </a:ext>
                </a:extLst>
              </p:cNvPr>
              <p:cNvSpPr/>
              <p:nvPr/>
            </p:nvSpPr>
            <p:spPr>
              <a:xfrm>
                <a:off x="7437029" y="3474498"/>
                <a:ext cx="330974" cy="38703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Trapezoid 518">
                <a:extLst>
                  <a:ext uri="{FF2B5EF4-FFF2-40B4-BE49-F238E27FC236}">
                    <a16:creationId xmlns:a16="http://schemas.microsoft.com/office/drawing/2014/main" id="{A96D1B81-B28E-4AB4-B632-12011EAAF516}"/>
                  </a:ext>
                </a:extLst>
              </p:cNvPr>
              <p:cNvSpPr/>
              <p:nvPr/>
            </p:nvSpPr>
            <p:spPr>
              <a:xfrm rot="21335299">
                <a:off x="7646080" y="3530240"/>
                <a:ext cx="385894" cy="2139795"/>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Trapezoid 519">
                <a:extLst>
                  <a:ext uri="{FF2B5EF4-FFF2-40B4-BE49-F238E27FC236}">
                    <a16:creationId xmlns:a16="http://schemas.microsoft.com/office/drawing/2014/main" id="{AD4D5DFB-11CB-40BA-A209-2869D26AC416}"/>
                  </a:ext>
                </a:extLst>
              </p:cNvPr>
              <p:cNvSpPr/>
              <p:nvPr/>
            </p:nvSpPr>
            <p:spPr>
              <a:xfrm rot="353417">
                <a:off x="7206268" y="3586342"/>
                <a:ext cx="385894" cy="2045397"/>
              </a:xfrm>
              <a:prstGeom prst="trapezoid">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807C6872-D0E4-4357-B1CF-4A6A66DD6327}"/>
                  </a:ext>
                </a:extLst>
              </p:cNvPr>
              <p:cNvSpPr/>
              <p:nvPr/>
            </p:nvSpPr>
            <p:spPr>
              <a:xfrm>
                <a:off x="7221297" y="2559760"/>
                <a:ext cx="799168" cy="11397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2" name="Group 46">
                <a:extLst>
                  <a:ext uri="{FF2B5EF4-FFF2-40B4-BE49-F238E27FC236}">
                    <a16:creationId xmlns:a16="http://schemas.microsoft.com/office/drawing/2014/main" id="{D50307F8-FD3F-46B6-B349-B8B6CDFCAF4A}"/>
                  </a:ext>
                </a:extLst>
              </p:cNvPr>
              <p:cNvGrpSpPr/>
              <p:nvPr/>
            </p:nvGrpSpPr>
            <p:grpSpPr>
              <a:xfrm>
                <a:off x="6848352" y="2405823"/>
                <a:ext cx="1533708" cy="744487"/>
                <a:chOff x="518540" y="1084217"/>
                <a:chExt cx="2193567" cy="1008603"/>
              </a:xfrm>
              <a:solidFill>
                <a:srgbClr val="663300"/>
              </a:solidFill>
            </p:grpSpPr>
            <p:sp>
              <p:nvSpPr>
                <p:cNvPr id="571" name="Moon 570">
                  <a:extLst>
                    <a:ext uri="{FF2B5EF4-FFF2-40B4-BE49-F238E27FC236}">
                      <a16:creationId xmlns:a16="http://schemas.microsoft.com/office/drawing/2014/main" id="{AE8512C6-1726-4821-944F-7F2C8228AF67}"/>
                    </a:ext>
                  </a:extLst>
                </p:cNvPr>
                <p:cNvSpPr/>
                <p:nvPr/>
              </p:nvSpPr>
              <p:spPr>
                <a:xfrm rot="11330407" flipH="1">
                  <a:off x="1256173" y="1163792"/>
                  <a:ext cx="427636" cy="799712"/>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Moon 571">
                  <a:extLst>
                    <a:ext uri="{FF2B5EF4-FFF2-40B4-BE49-F238E27FC236}">
                      <a16:creationId xmlns:a16="http://schemas.microsoft.com/office/drawing/2014/main" id="{2165B6A8-CB06-4482-821B-4505399F3A29}"/>
                    </a:ext>
                  </a:extLst>
                </p:cNvPr>
                <p:cNvSpPr/>
                <p:nvPr/>
              </p:nvSpPr>
              <p:spPr>
                <a:xfrm rot="10269593">
                  <a:off x="1478527" y="1236244"/>
                  <a:ext cx="427636" cy="799712"/>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Moon 572">
                  <a:extLst>
                    <a:ext uri="{FF2B5EF4-FFF2-40B4-BE49-F238E27FC236}">
                      <a16:creationId xmlns:a16="http://schemas.microsoft.com/office/drawing/2014/main" id="{90619271-12CB-4488-B7DE-D06F602D85C8}"/>
                    </a:ext>
                  </a:extLst>
                </p:cNvPr>
                <p:cNvSpPr/>
                <p:nvPr/>
              </p:nvSpPr>
              <p:spPr>
                <a:xfrm rot="7949056">
                  <a:off x="1504138" y="942187"/>
                  <a:ext cx="476935" cy="1156867"/>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Moon 573">
                  <a:extLst>
                    <a:ext uri="{FF2B5EF4-FFF2-40B4-BE49-F238E27FC236}">
                      <a16:creationId xmlns:a16="http://schemas.microsoft.com/office/drawing/2014/main" id="{BCB66ED8-53D7-40CC-992C-E9D7DF704EB2}"/>
                    </a:ext>
                  </a:extLst>
                </p:cNvPr>
                <p:cNvSpPr/>
                <p:nvPr/>
              </p:nvSpPr>
              <p:spPr>
                <a:xfrm rot="2951385">
                  <a:off x="1415446" y="972167"/>
                  <a:ext cx="476935" cy="1156867"/>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Moon 574">
                  <a:extLst>
                    <a:ext uri="{FF2B5EF4-FFF2-40B4-BE49-F238E27FC236}">
                      <a16:creationId xmlns:a16="http://schemas.microsoft.com/office/drawing/2014/main" id="{021CD6CE-1478-435D-A2AF-BBFBD68E756E}"/>
                    </a:ext>
                  </a:extLst>
                </p:cNvPr>
                <p:cNvSpPr/>
                <p:nvPr/>
              </p:nvSpPr>
              <p:spPr>
                <a:xfrm rot="5057621">
                  <a:off x="1239664" y="485246"/>
                  <a:ext cx="721072" cy="1919014"/>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Moon 575">
                  <a:extLst>
                    <a:ext uri="{FF2B5EF4-FFF2-40B4-BE49-F238E27FC236}">
                      <a16:creationId xmlns:a16="http://schemas.microsoft.com/office/drawing/2014/main" id="{135B1CCF-75EB-4174-A953-FBCB6FC5AD5A}"/>
                    </a:ext>
                  </a:extLst>
                </p:cNvPr>
                <p:cNvSpPr/>
                <p:nvPr/>
              </p:nvSpPr>
              <p:spPr>
                <a:xfrm rot="6757078">
                  <a:off x="1392064" y="637646"/>
                  <a:ext cx="721072" cy="1919014"/>
                </a:xfrm>
                <a:prstGeom prst="moon">
                  <a:avLst>
                    <a:gd name="adj" fmla="val 4796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Moon 576">
                  <a:extLst>
                    <a:ext uri="{FF2B5EF4-FFF2-40B4-BE49-F238E27FC236}">
                      <a16:creationId xmlns:a16="http://schemas.microsoft.com/office/drawing/2014/main" id="{1D27D5FC-F44A-4F81-BBEA-B07A2E81865F}"/>
                    </a:ext>
                  </a:extLst>
                </p:cNvPr>
                <p:cNvSpPr/>
                <p:nvPr/>
              </p:nvSpPr>
              <p:spPr>
                <a:xfrm rot="3854531">
                  <a:off x="1117511" y="772777"/>
                  <a:ext cx="721072" cy="1919014"/>
                </a:xfrm>
                <a:prstGeom prst="moon">
                  <a:avLst>
                    <a:gd name="adj" fmla="val 479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Moon 577">
                  <a:extLst>
                    <a:ext uri="{FF2B5EF4-FFF2-40B4-BE49-F238E27FC236}">
                      <a16:creationId xmlns:a16="http://schemas.microsoft.com/office/drawing/2014/main" id="{4579819C-DAAB-4274-86D6-059C76B60D68}"/>
                    </a:ext>
                  </a:extLst>
                </p:cNvPr>
                <p:cNvSpPr/>
                <p:nvPr/>
              </p:nvSpPr>
              <p:spPr>
                <a:xfrm rot="16200000">
                  <a:off x="1358623" y="843960"/>
                  <a:ext cx="484534" cy="1517624"/>
                </a:xfrm>
                <a:prstGeom prst="moon">
                  <a:avLst>
                    <a:gd name="adj" fmla="val 87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041BDE7A-D0B5-49E1-BAB4-437C1B56403E}"/>
                    </a:ext>
                  </a:extLst>
                </p:cNvPr>
                <p:cNvSpPr/>
                <p:nvPr/>
              </p:nvSpPr>
              <p:spPr>
                <a:xfrm>
                  <a:off x="993098" y="1147996"/>
                  <a:ext cx="12192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3" name="Group 522">
                <a:extLst>
                  <a:ext uri="{FF2B5EF4-FFF2-40B4-BE49-F238E27FC236}">
                    <a16:creationId xmlns:a16="http://schemas.microsoft.com/office/drawing/2014/main" id="{2C4B2077-7026-4A3A-AD3E-042E77C46951}"/>
                  </a:ext>
                </a:extLst>
              </p:cNvPr>
              <p:cNvGrpSpPr/>
              <p:nvPr/>
            </p:nvGrpSpPr>
            <p:grpSpPr>
              <a:xfrm>
                <a:off x="7320459" y="4107464"/>
                <a:ext cx="623199" cy="121057"/>
                <a:chOff x="4492674" y="468559"/>
                <a:chExt cx="2030314" cy="440258"/>
              </a:xfrm>
            </p:grpSpPr>
            <p:grpSp>
              <p:nvGrpSpPr>
                <p:cNvPr id="560" name="Group 559">
                  <a:extLst>
                    <a:ext uri="{FF2B5EF4-FFF2-40B4-BE49-F238E27FC236}">
                      <a16:creationId xmlns:a16="http://schemas.microsoft.com/office/drawing/2014/main" id="{A9EC3652-07A0-4530-B97C-A32392624338}"/>
                    </a:ext>
                  </a:extLst>
                </p:cNvPr>
                <p:cNvGrpSpPr/>
                <p:nvPr/>
              </p:nvGrpSpPr>
              <p:grpSpPr>
                <a:xfrm>
                  <a:off x="4492674" y="468559"/>
                  <a:ext cx="724258" cy="436918"/>
                  <a:chOff x="4492674" y="468559"/>
                  <a:chExt cx="724258" cy="436918"/>
                </a:xfrm>
              </p:grpSpPr>
              <p:sp>
                <p:nvSpPr>
                  <p:cNvPr id="568" name="Hexagon 567">
                    <a:extLst>
                      <a:ext uri="{FF2B5EF4-FFF2-40B4-BE49-F238E27FC236}">
                        <a16:creationId xmlns:a16="http://schemas.microsoft.com/office/drawing/2014/main" id="{B5217584-D0FA-48C0-8A6B-3A938DFF89A6}"/>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Diamond 568">
                    <a:extLst>
                      <a:ext uri="{FF2B5EF4-FFF2-40B4-BE49-F238E27FC236}">
                        <a16:creationId xmlns:a16="http://schemas.microsoft.com/office/drawing/2014/main" id="{E449DC11-50AD-4364-975D-5264DFA332DF}"/>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Diamond 569">
                    <a:extLst>
                      <a:ext uri="{FF2B5EF4-FFF2-40B4-BE49-F238E27FC236}">
                        <a16:creationId xmlns:a16="http://schemas.microsoft.com/office/drawing/2014/main" id="{CE4AD21B-0253-45DF-A2CE-E1CB1D029127}"/>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1" name="Group 560">
                  <a:extLst>
                    <a:ext uri="{FF2B5EF4-FFF2-40B4-BE49-F238E27FC236}">
                      <a16:creationId xmlns:a16="http://schemas.microsoft.com/office/drawing/2014/main" id="{5CE2978E-C783-4085-9E3F-5EADC81008F4}"/>
                    </a:ext>
                  </a:extLst>
                </p:cNvPr>
                <p:cNvGrpSpPr/>
                <p:nvPr/>
              </p:nvGrpSpPr>
              <p:grpSpPr>
                <a:xfrm>
                  <a:off x="5229042" y="471899"/>
                  <a:ext cx="724258" cy="436918"/>
                  <a:chOff x="4492674" y="468559"/>
                  <a:chExt cx="724258" cy="436918"/>
                </a:xfrm>
              </p:grpSpPr>
              <p:sp>
                <p:nvSpPr>
                  <p:cNvPr id="565" name="Hexagon 564">
                    <a:extLst>
                      <a:ext uri="{FF2B5EF4-FFF2-40B4-BE49-F238E27FC236}">
                        <a16:creationId xmlns:a16="http://schemas.microsoft.com/office/drawing/2014/main" id="{92728E14-5C9C-4FCB-A4ED-652C7B374739}"/>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Diamond 565">
                    <a:extLst>
                      <a:ext uri="{FF2B5EF4-FFF2-40B4-BE49-F238E27FC236}">
                        <a16:creationId xmlns:a16="http://schemas.microsoft.com/office/drawing/2014/main" id="{072A8F41-0CA8-41EF-AFD0-8584776A01EC}"/>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Diamond 566">
                    <a:extLst>
                      <a:ext uri="{FF2B5EF4-FFF2-40B4-BE49-F238E27FC236}">
                        <a16:creationId xmlns:a16="http://schemas.microsoft.com/office/drawing/2014/main" id="{6ECFAB0D-B489-4F08-85D4-1B7BE218C9AE}"/>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2" name="Group 561">
                  <a:extLst>
                    <a:ext uri="{FF2B5EF4-FFF2-40B4-BE49-F238E27FC236}">
                      <a16:creationId xmlns:a16="http://schemas.microsoft.com/office/drawing/2014/main" id="{590BACB7-764F-455F-AFE3-0B263D4CC944}"/>
                    </a:ext>
                  </a:extLst>
                </p:cNvPr>
                <p:cNvGrpSpPr/>
                <p:nvPr/>
              </p:nvGrpSpPr>
              <p:grpSpPr>
                <a:xfrm>
                  <a:off x="5960371" y="491492"/>
                  <a:ext cx="562617" cy="394746"/>
                  <a:chOff x="4492674" y="499522"/>
                  <a:chExt cx="562617" cy="394746"/>
                </a:xfrm>
              </p:grpSpPr>
              <p:sp>
                <p:nvSpPr>
                  <p:cNvPr id="563" name="Hexagon 562">
                    <a:extLst>
                      <a:ext uri="{FF2B5EF4-FFF2-40B4-BE49-F238E27FC236}">
                        <a16:creationId xmlns:a16="http://schemas.microsoft.com/office/drawing/2014/main" id="{A595CF40-A77A-49A6-B546-5411BC1831D5}"/>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Diamond 563">
                    <a:extLst>
                      <a:ext uri="{FF2B5EF4-FFF2-40B4-BE49-F238E27FC236}">
                        <a16:creationId xmlns:a16="http://schemas.microsoft.com/office/drawing/2014/main" id="{31B52771-3DCE-40C6-B966-F1490C05370D}"/>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4" name="Group 523">
                <a:extLst>
                  <a:ext uri="{FF2B5EF4-FFF2-40B4-BE49-F238E27FC236}">
                    <a16:creationId xmlns:a16="http://schemas.microsoft.com/office/drawing/2014/main" id="{794878A2-3090-44B2-9FAE-0B71A7FB2A3D}"/>
                  </a:ext>
                </a:extLst>
              </p:cNvPr>
              <p:cNvGrpSpPr/>
              <p:nvPr/>
            </p:nvGrpSpPr>
            <p:grpSpPr>
              <a:xfrm>
                <a:off x="6927590" y="2686172"/>
                <a:ext cx="1371051" cy="192879"/>
                <a:chOff x="4492674" y="468559"/>
                <a:chExt cx="2030314" cy="440258"/>
              </a:xfrm>
            </p:grpSpPr>
            <p:grpSp>
              <p:nvGrpSpPr>
                <p:cNvPr id="549" name="Group 548">
                  <a:extLst>
                    <a:ext uri="{FF2B5EF4-FFF2-40B4-BE49-F238E27FC236}">
                      <a16:creationId xmlns:a16="http://schemas.microsoft.com/office/drawing/2014/main" id="{1D35B194-AA92-43E1-8A78-7629E9D4D78C}"/>
                    </a:ext>
                  </a:extLst>
                </p:cNvPr>
                <p:cNvGrpSpPr/>
                <p:nvPr/>
              </p:nvGrpSpPr>
              <p:grpSpPr>
                <a:xfrm>
                  <a:off x="4492674" y="468559"/>
                  <a:ext cx="724258" cy="436918"/>
                  <a:chOff x="4492674" y="468559"/>
                  <a:chExt cx="724258" cy="436918"/>
                </a:xfrm>
              </p:grpSpPr>
              <p:sp>
                <p:nvSpPr>
                  <p:cNvPr id="557" name="Hexagon 556">
                    <a:extLst>
                      <a:ext uri="{FF2B5EF4-FFF2-40B4-BE49-F238E27FC236}">
                        <a16:creationId xmlns:a16="http://schemas.microsoft.com/office/drawing/2014/main" id="{559A83F2-993C-4D6C-B37B-EF3570192084}"/>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Diamond 557">
                    <a:extLst>
                      <a:ext uri="{FF2B5EF4-FFF2-40B4-BE49-F238E27FC236}">
                        <a16:creationId xmlns:a16="http://schemas.microsoft.com/office/drawing/2014/main" id="{AACEF81F-E2AF-4B7D-9C80-1598D00CEB82}"/>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Diamond 558">
                    <a:extLst>
                      <a:ext uri="{FF2B5EF4-FFF2-40B4-BE49-F238E27FC236}">
                        <a16:creationId xmlns:a16="http://schemas.microsoft.com/office/drawing/2014/main" id="{E7BECAA1-0AF6-47AC-A23C-89FFC4D2A783}"/>
                      </a:ext>
                    </a:extLst>
                  </p:cNvPr>
                  <p:cNvSpPr/>
                  <p:nvPr/>
                </p:nvSpPr>
                <p:spPr>
                  <a:xfrm>
                    <a:off x="5052159" y="468559"/>
                    <a:ext cx="164773" cy="436918"/>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0" name="Group 549">
                  <a:extLst>
                    <a:ext uri="{FF2B5EF4-FFF2-40B4-BE49-F238E27FC236}">
                      <a16:creationId xmlns:a16="http://schemas.microsoft.com/office/drawing/2014/main" id="{C4A8BF01-A64A-4EAB-BACE-52FA401FCA9E}"/>
                    </a:ext>
                  </a:extLst>
                </p:cNvPr>
                <p:cNvGrpSpPr/>
                <p:nvPr/>
              </p:nvGrpSpPr>
              <p:grpSpPr>
                <a:xfrm>
                  <a:off x="5229042" y="471899"/>
                  <a:ext cx="724258" cy="436918"/>
                  <a:chOff x="4492674" y="468559"/>
                  <a:chExt cx="724258" cy="436918"/>
                </a:xfrm>
              </p:grpSpPr>
              <p:sp>
                <p:nvSpPr>
                  <p:cNvPr id="554" name="Hexagon 553">
                    <a:extLst>
                      <a:ext uri="{FF2B5EF4-FFF2-40B4-BE49-F238E27FC236}">
                        <a16:creationId xmlns:a16="http://schemas.microsoft.com/office/drawing/2014/main" id="{BC387107-9E59-4790-BF4A-679AB47AED57}"/>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Diamond 554">
                    <a:extLst>
                      <a:ext uri="{FF2B5EF4-FFF2-40B4-BE49-F238E27FC236}">
                        <a16:creationId xmlns:a16="http://schemas.microsoft.com/office/drawing/2014/main" id="{03771FD9-A0F7-4B6D-A91C-3A68C218EFB6}"/>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Diamond 555">
                    <a:extLst>
                      <a:ext uri="{FF2B5EF4-FFF2-40B4-BE49-F238E27FC236}">
                        <a16:creationId xmlns:a16="http://schemas.microsoft.com/office/drawing/2014/main" id="{7D3A7E38-E747-480F-B17F-147D282FBFA6}"/>
                      </a:ext>
                    </a:extLst>
                  </p:cNvPr>
                  <p:cNvSpPr/>
                  <p:nvPr/>
                </p:nvSpPr>
                <p:spPr>
                  <a:xfrm>
                    <a:off x="5052159" y="468559"/>
                    <a:ext cx="164773" cy="436918"/>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1" name="Group 550">
                  <a:extLst>
                    <a:ext uri="{FF2B5EF4-FFF2-40B4-BE49-F238E27FC236}">
                      <a16:creationId xmlns:a16="http://schemas.microsoft.com/office/drawing/2014/main" id="{9C3A5297-3481-4CAE-80B9-B6F0392D42CC}"/>
                    </a:ext>
                  </a:extLst>
                </p:cNvPr>
                <p:cNvGrpSpPr/>
                <p:nvPr/>
              </p:nvGrpSpPr>
              <p:grpSpPr>
                <a:xfrm>
                  <a:off x="5960371" y="491492"/>
                  <a:ext cx="562617" cy="394746"/>
                  <a:chOff x="4492674" y="499522"/>
                  <a:chExt cx="562617" cy="394746"/>
                </a:xfrm>
              </p:grpSpPr>
              <p:sp>
                <p:nvSpPr>
                  <p:cNvPr id="552" name="Hexagon 551">
                    <a:extLst>
                      <a:ext uri="{FF2B5EF4-FFF2-40B4-BE49-F238E27FC236}">
                        <a16:creationId xmlns:a16="http://schemas.microsoft.com/office/drawing/2014/main" id="{86DE0691-58DA-4BAB-B1CD-A33211CDD5D4}"/>
                      </a:ext>
                    </a:extLst>
                  </p:cNvPr>
                  <p:cNvSpPr/>
                  <p:nvPr/>
                </p:nvSpPr>
                <p:spPr>
                  <a:xfrm>
                    <a:off x="4492674" y="499522"/>
                    <a:ext cx="562617" cy="394746"/>
                  </a:xfrm>
                  <a:prstGeom prst="hexagon">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Diamond 552">
                    <a:extLst>
                      <a:ext uri="{FF2B5EF4-FFF2-40B4-BE49-F238E27FC236}">
                        <a16:creationId xmlns:a16="http://schemas.microsoft.com/office/drawing/2014/main" id="{FAAD5BB8-026B-4611-99AA-5C73B588079B}"/>
                      </a:ext>
                    </a:extLst>
                  </p:cNvPr>
                  <p:cNvSpPr/>
                  <p:nvPr/>
                </p:nvSpPr>
                <p:spPr>
                  <a:xfrm>
                    <a:off x="4700485" y="499522"/>
                    <a:ext cx="146993" cy="394746"/>
                  </a:xfrm>
                  <a:prstGeom prst="diamon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5" name="Group 524">
                <a:extLst>
                  <a:ext uri="{FF2B5EF4-FFF2-40B4-BE49-F238E27FC236}">
                    <a16:creationId xmlns:a16="http://schemas.microsoft.com/office/drawing/2014/main" id="{42ED04AF-F6D6-4522-814D-F4E8A9C3D5DF}"/>
                  </a:ext>
                </a:extLst>
              </p:cNvPr>
              <p:cNvGrpSpPr/>
              <p:nvPr/>
            </p:nvGrpSpPr>
            <p:grpSpPr>
              <a:xfrm>
                <a:off x="7307904" y="4401736"/>
                <a:ext cx="623199" cy="121057"/>
                <a:chOff x="4492674" y="468559"/>
                <a:chExt cx="2030314" cy="440258"/>
              </a:xfrm>
            </p:grpSpPr>
            <p:grpSp>
              <p:nvGrpSpPr>
                <p:cNvPr id="538" name="Group 537">
                  <a:extLst>
                    <a:ext uri="{FF2B5EF4-FFF2-40B4-BE49-F238E27FC236}">
                      <a16:creationId xmlns:a16="http://schemas.microsoft.com/office/drawing/2014/main" id="{9FF3B01A-1C32-4494-B604-1F0183CA4037}"/>
                    </a:ext>
                  </a:extLst>
                </p:cNvPr>
                <p:cNvGrpSpPr/>
                <p:nvPr/>
              </p:nvGrpSpPr>
              <p:grpSpPr>
                <a:xfrm>
                  <a:off x="4492674" y="468559"/>
                  <a:ext cx="724258" cy="436918"/>
                  <a:chOff x="4492674" y="468559"/>
                  <a:chExt cx="724258" cy="436918"/>
                </a:xfrm>
              </p:grpSpPr>
              <p:sp>
                <p:nvSpPr>
                  <p:cNvPr id="546" name="Hexagon 545">
                    <a:extLst>
                      <a:ext uri="{FF2B5EF4-FFF2-40B4-BE49-F238E27FC236}">
                        <a16:creationId xmlns:a16="http://schemas.microsoft.com/office/drawing/2014/main" id="{98AD430F-0D4C-439E-BEE9-EDBAA44E50EF}"/>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Diamond 546">
                    <a:extLst>
                      <a:ext uri="{FF2B5EF4-FFF2-40B4-BE49-F238E27FC236}">
                        <a16:creationId xmlns:a16="http://schemas.microsoft.com/office/drawing/2014/main" id="{AEBBECCE-35DF-49C4-9D37-EF36910F96CD}"/>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Diamond 547">
                    <a:extLst>
                      <a:ext uri="{FF2B5EF4-FFF2-40B4-BE49-F238E27FC236}">
                        <a16:creationId xmlns:a16="http://schemas.microsoft.com/office/drawing/2014/main" id="{4EEFC39A-1338-4449-B06B-8E30C0D9399F}"/>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9" name="Group 538">
                  <a:extLst>
                    <a:ext uri="{FF2B5EF4-FFF2-40B4-BE49-F238E27FC236}">
                      <a16:creationId xmlns:a16="http://schemas.microsoft.com/office/drawing/2014/main" id="{AA319EE3-BBF7-4EB5-90AF-851662E12A95}"/>
                    </a:ext>
                  </a:extLst>
                </p:cNvPr>
                <p:cNvGrpSpPr/>
                <p:nvPr/>
              </p:nvGrpSpPr>
              <p:grpSpPr>
                <a:xfrm>
                  <a:off x="5229042" y="471899"/>
                  <a:ext cx="724258" cy="436918"/>
                  <a:chOff x="4492674" y="468559"/>
                  <a:chExt cx="724258" cy="436918"/>
                </a:xfrm>
              </p:grpSpPr>
              <p:sp>
                <p:nvSpPr>
                  <p:cNvPr id="543" name="Hexagon 542">
                    <a:extLst>
                      <a:ext uri="{FF2B5EF4-FFF2-40B4-BE49-F238E27FC236}">
                        <a16:creationId xmlns:a16="http://schemas.microsoft.com/office/drawing/2014/main" id="{49CD1852-0465-4B59-BB4E-FAA6CB59691A}"/>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Diamond 543">
                    <a:extLst>
                      <a:ext uri="{FF2B5EF4-FFF2-40B4-BE49-F238E27FC236}">
                        <a16:creationId xmlns:a16="http://schemas.microsoft.com/office/drawing/2014/main" id="{8DA15533-B433-4144-9E5E-395529DF4821}"/>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Diamond 544">
                    <a:extLst>
                      <a:ext uri="{FF2B5EF4-FFF2-40B4-BE49-F238E27FC236}">
                        <a16:creationId xmlns:a16="http://schemas.microsoft.com/office/drawing/2014/main" id="{FE8849AB-0296-47BA-89C6-25CFCF5944D9}"/>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0" name="Group 539">
                  <a:extLst>
                    <a:ext uri="{FF2B5EF4-FFF2-40B4-BE49-F238E27FC236}">
                      <a16:creationId xmlns:a16="http://schemas.microsoft.com/office/drawing/2014/main" id="{997F0889-BB1C-43C7-AB9E-46FB9A69A467}"/>
                    </a:ext>
                  </a:extLst>
                </p:cNvPr>
                <p:cNvGrpSpPr/>
                <p:nvPr/>
              </p:nvGrpSpPr>
              <p:grpSpPr>
                <a:xfrm>
                  <a:off x="5960371" y="491492"/>
                  <a:ext cx="562617" cy="394746"/>
                  <a:chOff x="4492674" y="499522"/>
                  <a:chExt cx="562617" cy="394746"/>
                </a:xfrm>
              </p:grpSpPr>
              <p:sp>
                <p:nvSpPr>
                  <p:cNvPr id="541" name="Hexagon 540">
                    <a:extLst>
                      <a:ext uri="{FF2B5EF4-FFF2-40B4-BE49-F238E27FC236}">
                        <a16:creationId xmlns:a16="http://schemas.microsoft.com/office/drawing/2014/main" id="{DA9A6065-D660-40D5-9ACE-B27F4F64D5E8}"/>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Diamond 541">
                    <a:extLst>
                      <a:ext uri="{FF2B5EF4-FFF2-40B4-BE49-F238E27FC236}">
                        <a16:creationId xmlns:a16="http://schemas.microsoft.com/office/drawing/2014/main" id="{0CEB255B-A9B1-497B-A0DA-99B773A6F9A1}"/>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6" name="Group 525">
                <a:extLst>
                  <a:ext uri="{FF2B5EF4-FFF2-40B4-BE49-F238E27FC236}">
                    <a16:creationId xmlns:a16="http://schemas.microsoft.com/office/drawing/2014/main" id="{0E38B874-0F45-4360-82FC-4CDA5D358F9D}"/>
                  </a:ext>
                </a:extLst>
              </p:cNvPr>
              <p:cNvGrpSpPr/>
              <p:nvPr/>
            </p:nvGrpSpPr>
            <p:grpSpPr>
              <a:xfrm>
                <a:off x="7307904" y="4778764"/>
                <a:ext cx="623199" cy="121057"/>
                <a:chOff x="4492674" y="468559"/>
                <a:chExt cx="2030314" cy="440258"/>
              </a:xfrm>
            </p:grpSpPr>
            <p:grpSp>
              <p:nvGrpSpPr>
                <p:cNvPr id="527" name="Group 526">
                  <a:extLst>
                    <a:ext uri="{FF2B5EF4-FFF2-40B4-BE49-F238E27FC236}">
                      <a16:creationId xmlns:a16="http://schemas.microsoft.com/office/drawing/2014/main" id="{E8C1CF4B-9AF3-441F-A033-78D241FB17E8}"/>
                    </a:ext>
                  </a:extLst>
                </p:cNvPr>
                <p:cNvGrpSpPr/>
                <p:nvPr/>
              </p:nvGrpSpPr>
              <p:grpSpPr>
                <a:xfrm>
                  <a:off x="4492674" y="468559"/>
                  <a:ext cx="724258" cy="436918"/>
                  <a:chOff x="4492674" y="468559"/>
                  <a:chExt cx="724258" cy="436918"/>
                </a:xfrm>
              </p:grpSpPr>
              <p:sp>
                <p:nvSpPr>
                  <p:cNvPr id="535" name="Hexagon 534">
                    <a:extLst>
                      <a:ext uri="{FF2B5EF4-FFF2-40B4-BE49-F238E27FC236}">
                        <a16:creationId xmlns:a16="http://schemas.microsoft.com/office/drawing/2014/main" id="{7DD42720-C39D-42FC-AA31-FC7C80455781}"/>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Diamond 535">
                    <a:extLst>
                      <a:ext uri="{FF2B5EF4-FFF2-40B4-BE49-F238E27FC236}">
                        <a16:creationId xmlns:a16="http://schemas.microsoft.com/office/drawing/2014/main" id="{90C7DB5B-97E5-4FB1-8C56-A61EDA1D2BCB}"/>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Diamond 536">
                    <a:extLst>
                      <a:ext uri="{FF2B5EF4-FFF2-40B4-BE49-F238E27FC236}">
                        <a16:creationId xmlns:a16="http://schemas.microsoft.com/office/drawing/2014/main" id="{C333D9BC-D7A4-49C9-9A3D-57BB932D668E}"/>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8" name="Group 527">
                  <a:extLst>
                    <a:ext uri="{FF2B5EF4-FFF2-40B4-BE49-F238E27FC236}">
                      <a16:creationId xmlns:a16="http://schemas.microsoft.com/office/drawing/2014/main" id="{D28F9A97-1ABB-4814-90BC-85087CB8056E}"/>
                    </a:ext>
                  </a:extLst>
                </p:cNvPr>
                <p:cNvGrpSpPr/>
                <p:nvPr/>
              </p:nvGrpSpPr>
              <p:grpSpPr>
                <a:xfrm>
                  <a:off x="5229042" y="471899"/>
                  <a:ext cx="724258" cy="436918"/>
                  <a:chOff x="4492674" y="468559"/>
                  <a:chExt cx="724258" cy="436918"/>
                </a:xfrm>
              </p:grpSpPr>
              <p:sp>
                <p:nvSpPr>
                  <p:cNvPr id="532" name="Hexagon 531">
                    <a:extLst>
                      <a:ext uri="{FF2B5EF4-FFF2-40B4-BE49-F238E27FC236}">
                        <a16:creationId xmlns:a16="http://schemas.microsoft.com/office/drawing/2014/main" id="{EAC2092C-25D8-4CD4-9668-1FED53CEDB6B}"/>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Diamond 532">
                    <a:extLst>
                      <a:ext uri="{FF2B5EF4-FFF2-40B4-BE49-F238E27FC236}">
                        <a16:creationId xmlns:a16="http://schemas.microsoft.com/office/drawing/2014/main" id="{8DBC36CD-68CE-4FB0-A768-F1307A987340}"/>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Diamond 533">
                    <a:extLst>
                      <a:ext uri="{FF2B5EF4-FFF2-40B4-BE49-F238E27FC236}">
                        <a16:creationId xmlns:a16="http://schemas.microsoft.com/office/drawing/2014/main" id="{3C2DF14A-2884-454C-A0A1-EB34DD499345}"/>
                      </a:ext>
                    </a:extLst>
                  </p:cNvPr>
                  <p:cNvSpPr/>
                  <p:nvPr/>
                </p:nvSpPr>
                <p:spPr>
                  <a:xfrm>
                    <a:off x="5052159" y="468559"/>
                    <a:ext cx="164773" cy="436918"/>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528">
                  <a:extLst>
                    <a:ext uri="{FF2B5EF4-FFF2-40B4-BE49-F238E27FC236}">
                      <a16:creationId xmlns:a16="http://schemas.microsoft.com/office/drawing/2014/main" id="{B26599F0-9F71-4753-9DC7-B0A674EA39E2}"/>
                    </a:ext>
                  </a:extLst>
                </p:cNvPr>
                <p:cNvGrpSpPr/>
                <p:nvPr/>
              </p:nvGrpSpPr>
              <p:grpSpPr>
                <a:xfrm>
                  <a:off x="5960371" y="491492"/>
                  <a:ext cx="562617" cy="394746"/>
                  <a:chOff x="4492674" y="499522"/>
                  <a:chExt cx="562617" cy="394746"/>
                </a:xfrm>
              </p:grpSpPr>
              <p:sp>
                <p:nvSpPr>
                  <p:cNvPr id="530" name="Hexagon 529">
                    <a:extLst>
                      <a:ext uri="{FF2B5EF4-FFF2-40B4-BE49-F238E27FC236}">
                        <a16:creationId xmlns:a16="http://schemas.microsoft.com/office/drawing/2014/main" id="{01728DEA-74F2-4657-9ED9-C5D21AC2AF39}"/>
                      </a:ext>
                    </a:extLst>
                  </p:cNvPr>
                  <p:cNvSpPr/>
                  <p:nvPr/>
                </p:nvSpPr>
                <p:spPr>
                  <a:xfrm>
                    <a:off x="4492674" y="499522"/>
                    <a:ext cx="562617" cy="394746"/>
                  </a:xfrm>
                  <a:prstGeom prst="hexagon">
                    <a:avLst/>
                  </a:prstGeom>
                  <a:solidFill>
                    <a:srgbClr val="E1AE4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Diamond 530">
                    <a:extLst>
                      <a:ext uri="{FF2B5EF4-FFF2-40B4-BE49-F238E27FC236}">
                        <a16:creationId xmlns:a16="http://schemas.microsoft.com/office/drawing/2014/main" id="{6879D27D-DEF5-4A96-A018-8593CFBF5968}"/>
                      </a:ext>
                    </a:extLst>
                  </p:cNvPr>
                  <p:cNvSpPr/>
                  <p:nvPr/>
                </p:nvSpPr>
                <p:spPr>
                  <a:xfrm>
                    <a:off x="4700485" y="499522"/>
                    <a:ext cx="146993" cy="394746"/>
                  </a:xfrm>
                  <a:prstGeom prst="diamond">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26" name="Group 325">
              <a:extLst>
                <a:ext uri="{FF2B5EF4-FFF2-40B4-BE49-F238E27FC236}">
                  <a16:creationId xmlns:a16="http://schemas.microsoft.com/office/drawing/2014/main" id="{64BBC8B0-0248-4D68-901E-48A122A53CAE}"/>
                </a:ext>
              </a:extLst>
            </p:cNvPr>
            <p:cNvGrpSpPr/>
            <p:nvPr/>
          </p:nvGrpSpPr>
          <p:grpSpPr>
            <a:xfrm>
              <a:off x="4376575" y="3879964"/>
              <a:ext cx="1074968" cy="542775"/>
              <a:chOff x="243298" y="4118336"/>
              <a:chExt cx="1445101" cy="542775"/>
            </a:xfrm>
          </p:grpSpPr>
          <p:grpSp>
            <p:nvGrpSpPr>
              <p:cNvPr id="327" name="Group 326">
                <a:extLst>
                  <a:ext uri="{FF2B5EF4-FFF2-40B4-BE49-F238E27FC236}">
                    <a16:creationId xmlns:a16="http://schemas.microsoft.com/office/drawing/2014/main" id="{607CF9B0-80CC-4156-99DD-DE62622C8A52}"/>
                  </a:ext>
                </a:extLst>
              </p:cNvPr>
              <p:cNvGrpSpPr/>
              <p:nvPr/>
            </p:nvGrpSpPr>
            <p:grpSpPr>
              <a:xfrm>
                <a:off x="243298" y="4118336"/>
                <a:ext cx="1427355" cy="300887"/>
                <a:chOff x="7794701" y="1497981"/>
                <a:chExt cx="2843561" cy="609206"/>
              </a:xfrm>
            </p:grpSpPr>
            <p:grpSp>
              <p:nvGrpSpPr>
                <p:cNvPr id="483" name="Group 482">
                  <a:extLst>
                    <a:ext uri="{FF2B5EF4-FFF2-40B4-BE49-F238E27FC236}">
                      <a16:creationId xmlns:a16="http://schemas.microsoft.com/office/drawing/2014/main" id="{C47CBF1D-74FB-48D9-BC14-B7614152A816}"/>
                    </a:ext>
                  </a:extLst>
                </p:cNvPr>
                <p:cNvGrpSpPr/>
                <p:nvPr/>
              </p:nvGrpSpPr>
              <p:grpSpPr>
                <a:xfrm>
                  <a:off x="7794701" y="1497981"/>
                  <a:ext cx="2843561" cy="208156"/>
                  <a:chOff x="2819400" y="1600200"/>
                  <a:chExt cx="8458200" cy="381000"/>
                </a:xfrm>
              </p:grpSpPr>
              <p:sp>
                <p:nvSpPr>
                  <p:cNvPr id="500" name="Flowchart: Summing Junction 499">
                    <a:extLst>
                      <a:ext uri="{FF2B5EF4-FFF2-40B4-BE49-F238E27FC236}">
                        <a16:creationId xmlns:a16="http://schemas.microsoft.com/office/drawing/2014/main" id="{E9431984-5F40-4BB1-95AE-BF6A658BE1CB}"/>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Flowchart: Summing Junction 500">
                    <a:extLst>
                      <a:ext uri="{FF2B5EF4-FFF2-40B4-BE49-F238E27FC236}">
                        <a16:creationId xmlns:a16="http://schemas.microsoft.com/office/drawing/2014/main" id="{84D97EF0-873C-4295-BCAF-C96AF34B141B}"/>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Flowchart: Summing Junction 501">
                    <a:extLst>
                      <a:ext uri="{FF2B5EF4-FFF2-40B4-BE49-F238E27FC236}">
                        <a16:creationId xmlns:a16="http://schemas.microsoft.com/office/drawing/2014/main" id="{35D0209D-6F9B-47EF-A766-E32AE2C60398}"/>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Flowchart: Summing Junction 502">
                    <a:extLst>
                      <a:ext uri="{FF2B5EF4-FFF2-40B4-BE49-F238E27FC236}">
                        <a16:creationId xmlns:a16="http://schemas.microsoft.com/office/drawing/2014/main" id="{0348F80B-F121-4CE7-85E6-B69F108889B7}"/>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Flowchart: Summing Junction 503">
                    <a:extLst>
                      <a:ext uri="{FF2B5EF4-FFF2-40B4-BE49-F238E27FC236}">
                        <a16:creationId xmlns:a16="http://schemas.microsoft.com/office/drawing/2014/main" id="{50EA3155-A725-4F12-9312-3D84031D7545}"/>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Flowchart: Summing Junction 504">
                    <a:extLst>
                      <a:ext uri="{FF2B5EF4-FFF2-40B4-BE49-F238E27FC236}">
                        <a16:creationId xmlns:a16="http://schemas.microsoft.com/office/drawing/2014/main" id="{4BF39442-4612-4DEB-B75D-637D1D396954}"/>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Flowchart: Summing Junction 505">
                    <a:extLst>
                      <a:ext uri="{FF2B5EF4-FFF2-40B4-BE49-F238E27FC236}">
                        <a16:creationId xmlns:a16="http://schemas.microsoft.com/office/drawing/2014/main" id="{71F98A9A-6E81-4417-B893-5215731339E5}"/>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4" name="Group 483">
                  <a:extLst>
                    <a:ext uri="{FF2B5EF4-FFF2-40B4-BE49-F238E27FC236}">
                      <a16:creationId xmlns:a16="http://schemas.microsoft.com/office/drawing/2014/main" id="{90A08D62-A2E5-42EE-A961-0038F439D215}"/>
                    </a:ext>
                  </a:extLst>
                </p:cNvPr>
                <p:cNvGrpSpPr/>
                <p:nvPr/>
              </p:nvGrpSpPr>
              <p:grpSpPr>
                <a:xfrm>
                  <a:off x="7794701" y="1690875"/>
                  <a:ext cx="2843561" cy="208156"/>
                  <a:chOff x="2819400" y="1600200"/>
                  <a:chExt cx="8458200" cy="381000"/>
                </a:xfrm>
              </p:grpSpPr>
              <p:sp>
                <p:nvSpPr>
                  <p:cNvPr id="493" name="Flowchart: Summing Junction 492">
                    <a:extLst>
                      <a:ext uri="{FF2B5EF4-FFF2-40B4-BE49-F238E27FC236}">
                        <a16:creationId xmlns:a16="http://schemas.microsoft.com/office/drawing/2014/main" id="{8C36BA5D-912B-49BE-A860-283FDD5E47A2}"/>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Flowchart: Summing Junction 493">
                    <a:extLst>
                      <a:ext uri="{FF2B5EF4-FFF2-40B4-BE49-F238E27FC236}">
                        <a16:creationId xmlns:a16="http://schemas.microsoft.com/office/drawing/2014/main" id="{4AF0A9AF-453F-4580-9723-BB3235E91BE7}"/>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Flowchart: Summing Junction 494">
                    <a:extLst>
                      <a:ext uri="{FF2B5EF4-FFF2-40B4-BE49-F238E27FC236}">
                        <a16:creationId xmlns:a16="http://schemas.microsoft.com/office/drawing/2014/main" id="{998FB12F-DD3E-4AA5-BEA6-BD6AC3A3572A}"/>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Flowchart: Summing Junction 495">
                    <a:extLst>
                      <a:ext uri="{FF2B5EF4-FFF2-40B4-BE49-F238E27FC236}">
                        <a16:creationId xmlns:a16="http://schemas.microsoft.com/office/drawing/2014/main" id="{C79DD203-56AA-47F3-8C84-91D90FE22499}"/>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Flowchart: Summing Junction 496">
                    <a:extLst>
                      <a:ext uri="{FF2B5EF4-FFF2-40B4-BE49-F238E27FC236}">
                        <a16:creationId xmlns:a16="http://schemas.microsoft.com/office/drawing/2014/main" id="{FE78FC2D-6E3A-4D33-9982-72949616FA9F}"/>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Flowchart: Summing Junction 497">
                    <a:extLst>
                      <a:ext uri="{FF2B5EF4-FFF2-40B4-BE49-F238E27FC236}">
                        <a16:creationId xmlns:a16="http://schemas.microsoft.com/office/drawing/2014/main" id="{FA61EBE3-0698-4B11-8785-2CD6B476D123}"/>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Flowchart: Summing Junction 498">
                    <a:extLst>
                      <a:ext uri="{FF2B5EF4-FFF2-40B4-BE49-F238E27FC236}">
                        <a16:creationId xmlns:a16="http://schemas.microsoft.com/office/drawing/2014/main" id="{2D338C9C-3CF0-4579-AD4E-57C8D6BDCA2E}"/>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5" name="Group 484">
                  <a:extLst>
                    <a:ext uri="{FF2B5EF4-FFF2-40B4-BE49-F238E27FC236}">
                      <a16:creationId xmlns:a16="http://schemas.microsoft.com/office/drawing/2014/main" id="{FB10D170-BC65-4083-8142-C83EECC6925C}"/>
                    </a:ext>
                  </a:extLst>
                </p:cNvPr>
                <p:cNvGrpSpPr/>
                <p:nvPr/>
              </p:nvGrpSpPr>
              <p:grpSpPr>
                <a:xfrm>
                  <a:off x="7794701" y="1899031"/>
                  <a:ext cx="2843561" cy="208156"/>
                  <a:chOff x="2819400" y="1600200"/>
                  <a:chExt cx="8458200" cy="381000"/>
                </a:xfrm>
              </p:grpSpPr>
              <p:sp>
                <p:nvSpPr>
                  <p:cNvPr id="486" name="Flowchart: Summing Junction 485">
                    <a:extLst>
                      <a:ext uri="{FF2B5EF4-FFF2-40B4-BE49-F238E27FC236}">
                        <a16:creationId xmlns:a16="http://schemas.microsoft.com/office/drawing/2014/main" id="{633DA316-B392-453C-9479-C77D706518F1}"/>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Flowchart: Summing Junction 486">
                    <a:extLst>
                      <a:ext uri="{FF2B5EF4-FFF2-40B4-BE49-F238E27FC236}">
                        <a16:creationId xmlns:a16="http://schemas.microsoft.com/office/drawing/2014/main" id="{7CB9C71A-C706-48FE-AB1B-3150158C3A79}"/>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Flowchart: Summing Junction 487">
                    <a:extLst>
                      <a:ext uri="{FF2B5EF4-FFF2-40B4-BE49-F238E27FC236}">
                        <a16:creationId xmlns:a16="http://schemas.microsoft.com/office/drawing/2014/main" id="{11EB0992-9FC9-444D-8A03-A31C34694A44}"/>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Flowchart: Summing Junction 488">
                    <a:extLst>
                      <a:ext uri="{FF2B5EF4-FFF2-40B4-BE49-F238E27FC236}">
                        <a16:creationId xmlns:a16="http://schemas.microsoft.com/office/drawing/2014/main" id="{4828B722-B907-411D-8D02-CF7FE16B31EC}"/>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Flowchart: Summing Junction 489">
                    <a:extLst>
                      <a:ext uri="{FF2B5EF4-FFF2-40B4-BE49-F238E27FC236}">
                        <a16:creationId xmlns:a16="http://schemas.microsoft.com/office/drawing/2014/main" id="{D8EC11D6-E2CE-481F-A90B-4C236EE5EE66}"/>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Flowchart: Summing Junction 490">
                    <a:extLst>
                      <a:ext uri="{FF2B5EF4-FFF2-40B4-BE49-F238E27FC236}">
                        <a16:creationId xmlns:a16="http://schemas.microsoft.com/office/drawing/2014/main" id="{1CE8C28F-7DF8-4066-ABDD-9626436E9730}"/>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Flowchart: Summing Junction 491">
                    <a:extLst>
                      <a:ext uri="{FF2B5EF4-FFF2-40B4-BE49-F238E27FC236}">
                        <a16:creationId xmlns:a16="http://schemas.microsoft.com/office/drawing/2014/main" id="{CBC6CC82-1641-4A30-93A1-CBA312CD50F5}"/>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8" name="Group 327">
                <a:extLst>
                  <a:ext uri="{FF2B5EF4-FFF2-40B4-BE49-F238E27FC236}">
                    <a16:creationId xmlns:a16="http://schemas.microsoft.com/office/drawing/2014/main" id="{87645D83-0E8F-4CCB-A474-8825B9952F95}"/>
                  </a:ext>
                </a:extLst>
              </p:cNvPr>
              <p:cNvGrpSpPr/>
              <p:nvPr/>
            </p:nvGrpSpPr>
            <p:grpSpPr>
              <a:xfrm>
                <a:off x="261044" y="4360224"/>
                <a:ext cx="1427355" cy="300887"/>
                <a:chOff x="7794701" y="1497981"/>
                <a:chExt cx="2843561" cy="609206"/>
              </a:xfrm>
            </p:grpSpPr>
            <p:grpSp>
              <p:nvGrpSpPr>
                <p:cNvPr id="329" name="Group 328">
                  <a:extLst>
                    <a:ext uri="{FF2B5EF4-FFF2-40B4-BE49-F238E27FC236}">
                      <a16:creationId xmlns:a16="http://schemas.microsoft.com/office/drawing/2014/main" id="{35A13676-F39E-4520-8E2B-65BCD50750AD}"/>
                    </a:ext>
                  </a:extLst>
                </p:cNvPr>
                <p:cNvGrpSpPr/>
                <p:nvPr/>
              </p:nvGrpSpPr>
              <p:grpSpPr>
                <a:xfrm>
                  <a:off x="7794701" y="1497981"/>
                  <a:ext cx="2843561" cy="208156"/>
                  <a:chOff x="2819400" y="1600200"/>
                  <a:chExt cx="8458200" cy="381000"/>
                </a:xfrm>
              </p:grpSpPr>
              <p:sp>
                <p:nvSpPr>
                  <p:cNvPr id="476" name="Flowchart: Summing Junction 475">
                    <a:extLst>
                      <a:ext uri="{FF2B5EF4-FFF2-40B4-BE49-F238E27FC236}">
                        <a16:creationId xmlns:a16="http://schemas.microsoft.com/office/drawing/2014/main" id="{E74EE695-ED1E-42CD-BBB7-D02358FA05FC}"/>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Flowchart: Summing Junction 476">
                    <a:extLst>
                      <a:ext uri="{FF2B5EF4-FFF2-40B4-BE49-F238E27FC236}">
                        <a16:creationId xmlns:a16="http://schemas.microsoft.com/office/drawing/2014/main" id="{A35368E4-5A84-4F39-8EC7-D36162E8477B}"/>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Flowchart: Summing Junction 477">
                    <a:extLst>
                      <a:ext uri="{FF2B5EF4-FFF2-40B4-BE49-F238E27FC236}">
                        <a16:creationId xmlns:a16="http://schemas.microsoft.com/office/drawing/2014/main" id="{65504FC4-CD76-4CD2-88AF-9C2232C1CBA9}"/>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Flowchart: Summing Junction 478">
                    <a:extLst>
                      <a:ext uri="{FF2B5EF4-FFF2-40B4-BE49-F238E27FC236}">
                        <a16:creationId xmlns:a16="http://schemas.microsoft.com/office/drawing/2014/main" id="{5FF4D6CB-48BC-4EFD-9010-9E2BF2DB2D24}"/>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Flowchart: Summing Junction 479">
                    <a:extLst>
                      <a:ext uri="{FF2B5EF4-FFF2-40B4-BE49-F238E27FC236}">
                        <a16:creationId xmlns:a16="http://schemas.microsoft.com/office/drawing/2014/main" id="{F0FDB793-AB54-45E0-9DBF-5BC6EFF04006}"/>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Flowchart: Summing Junction 480">
                    <a:extLst>
                      <a:ext uri="{FF2B5EF4-FFF2-40B4-BE49-F238E27FC236}">
                        <a16:creationId xmlns:a16="http://schemas.microsoft.com/office/drawing/2014/main" id="{01AE1279-EAA4-4188-8DF1-6D0D5C553502}"/>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Flowchart: Summing Junction 481">
                    <a:extLst>
                      <a:ext uri="{FF2B5EF4-FFF2-40B4-BE49-F238E27FC236}">
                        <a16:creationId xmlns:a16="http://schemas.microsoft.com/office/drawing/2014/main" id="{52E11598-08EB-44FD-81EB-64E62624C836}"/>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329">
                  <a:extLst>
                    <a:ext uri="{FF2B5EF4-FFF2-40B4-BE49-F238E27FC236}">
                      <a16:creationId xmlns:a16="http://schemas.microsoft.com/office/drawing/2014/main" id="{248E644A-9109-4FF0-B5B5-54D1D7EA8CA0}"/>
                    </a:ext>
                  </a:extLst>
                </p:cNvPr>
                <p:cNvGrpSpPr/>
                <p:nvPr/>
              </p:nvGrpSpPr>
              <p:grpSpPr>
                <a:xfrm>
                  <a:off x="7794701" y="1690875"/>
                  <a:ext cx="2843561" cy="208156"/>
                  <a:chOff x="2819400" y="1600200"/>
                  <a:chExt cx="8458200" cy="381000"/>
                </a:xfrm>
              </p:grpSpPr>
              <p:sp>
                <p:nvSpPr>
                  <p:cNvPr id="469" name="Flowchart: Summing Junction 468">
                    <a:extLst>
                      <a:ext uri="{FF2B5EF4-FFF2-40B4-BE49-F238E27FC236}">
                        <a16:creationId xmlns:a16="http://schemas.microsoft.com/office/drawing/2014/main" id="{E508D9AF-A063-4EDB-A02C-7009F1A6DF4A}"/>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Flowchart: Summing Junction 469">
                    <a:extLst>
                      <a:ext uri="{FF2B5EF4-FFF2-40B4-BE49-F238E27FC236}">
                        <a16:creationId xmlns:a16="http://schemas.microsoft.com/office/drawing/2014/main" id="{1DFB457C-1569-45E4-9CE9-2F4008E13BFD}"/>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Flowchart: Summing Junction 470">
                    <a:extLst>
                      <a:ext uri="{FF2B5EF4-FFF2-40B4-BE49-F238E27FC236}">
                        <a16:creationId xmlns:a16="http://schemas.microsoft.com/office/drawing/2014/main" id="{B4547798-18E1-4CD6-A4B3-81A930202484}"/>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Flowchart: Summing Junction 471">
                    <a:extLst>
                      <a:ext uri="{FF2B5EF4-FFF2-40B4-BE49-F238E27FC236}">
                        <a16:creationId xmlns:a16="http://schemas.microsoft.com/office/drawing/2014/main" id="{95FB7038-A62B-4DA1-A5C3-2CA83CD9AAB5}"/>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Flowchart: Summing Junction 472">
                    <a:extLst>
                      <a:ext uri="{FF2B5EF4-FFF2-40B4-BE49-F238E27FC236}">
                        <a16:creationId xmlns:a16="http://schemas.microsoft.com/office/drawing/2014/main" id="{039FB7C1-FC1E-46DD-B77C-ACAC9286EAD3}"/>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Flowchart: Summing Junction 473">
                    <a:extLst>
                      <a:ext uri="{FF2B5EF4-FFF2-40B4-BE49-F238E27FC236}">
                        <a16:creationId xmlns:a16="http://schemas.microsoft.com/office/drawing/2014/main" id="{59039309-D087-433B-9CA3-4F42307CE07B}"/>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Flowchart: Summing Junction 474">
                    <a:extLst>
                      <a:ext uri="{FF2B5EF4-FFF2-40B4-BE49-F238E27FC236}">
                        <a16:creationId xmlns:a16="http://schemas.microsoft.com/office/drawing/2014/main" id="{B7827961-EC1A-45C5-84CB-D3987B0BB746}"/>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330">
                  <a:extLst>
                    <a:ext uri="{FF2B5EF4-FFF2-40B4-BE49-F238E27FC236}">
                      <a16:creationId xmlns:a16="http://schemas.microsoft.com/office/drawing/2014/main" id="{68C2F081-9093-4DE3-A91C-B4326FF1CD3A}"/>
                    </a:ext>
                  </a:extLst>
                </p:cNvPr>
                <p:cNvGrpSpPr/>
                <p:nvPr/>
              </p:nvGrpSpPr>
              <p:grpSpPr>
                <a:xfrm>
                  <a:off x="7794701" y="1899031"/>
                  <a:ext cx="2843561" cy="208156"/>
                  <a:chOff x="2819400" y="1600200"/>
                  <a:chExt cx="8458200" cy="381000"/>
                </a:xfrm>
              </p:grpSpPr>
              <p:sp>
                <p:nvSpPr>
                  <p:cNvPr id="462" name="Flowchart: Summing Junction 461">
                    <a:extLst>
                      <a:ext uri="{FF2B5EF4-FFF2-40B4-BE49-F238E27FC236}">
                        <a16:creationId xmlns:a16="http://schemas.microsoft.com/office/drawing/2014/main" id="{D4464105-3DCC-48FF-9596-F6D555808518}"/>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Flowchart: Summing Junction 462">
                    <a:extLst>
                      <a:ext uri="{FF2B5EF4-FFF2-40B4-BE49-F238E27FC236}">
                        <a16:creationId xmlns:a16="http://schemas.microsoft.com/office/drawing/2014/main" id="{2CACB88D-72FA-461C-8738-22BE7B7C2CA1}"/>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Flowchart: Summing Junction 463">
                    <a:extLst>
                      <a:ext uri="{FF2B5EF4-FFF2-40B4-BE49-F238E27FC236}">
                        <a16:creationId xmlns:a16="http://schemas.microsoft.com/office/drawing/2014/main" id="{B890B076-5555-47B0-9008-AB4B96511118}"/>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lowchart: Summing Junction 464">
                    <a:extLst>
                      <a:ext uri="{FF2B5EF4-FFF2-40B4-BE49-F238E27FC236}">
                        <a16:creationId xmlns:a16="http://schemas.microsoft.com/office/drawing/2014/main" id="{53F55B63-EB20-41B6-88DA-D2E2CF0D7035}"/>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Flowchart: Summing Junction 465">
                    <a:extLst>
                      <a:ext uri="{FF2B5EF4-FFF2-40B4-BE49-F238E27FC236}">
                        <a16:creationId xmlns:a16="http://schemas.microsoft.com/office/drawing/2014/main" id="{E932913F-3458-4A01-A567-954D0938F7F4}"/>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Flowchart: Summing Junction 466">
                    <a:extLst>
                      <a:ext uri="{FF2B5EF4-FFF2-40B4-BE49-F238E27FC236}">
                        <a16:creationId xmlns:a16="http://schemas.microsoft.com/office/drawing/2014/main" id="{692220CB-C294-4B15-8E54-7C8A5AA7269B}"/>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Flowchart: Summing Junction 467">
                    <a:extLst>
                      <a:ext uri="{FF2B5EF4-FFF2-40B4-BE49-F238E27FC236}">
                        <a16:creationId xmlns:a16="http://schemas.microsoft.com/office/drawing/2014/main" id="{49130929-E796-458A-AED7-1B0EDCB45AB5}"/>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21" name="Group 220">
            <a:extLst>
              <a:ext uri="{FF2B5EF4-FFF2-40B4-BE49-F238E27FC236}">
                <a16:creationId xmlns:a16="http://schemas.microsoft.com/office/drawing/2014/main" id="{06A3E754-5DB3-49B9-B3C9-1598D16E6CDC}"/>
              </a:ext>
            </a:extLst>
          </p:cNvPr>
          <p:cNvGrpSpPr/>
          <p:nvPr/>
        </p:nvGrpSpPr>
        <p:grpSpPr>
          <a:xfrm>
            <a:off x="2386886" y="3238688"/>
            <a:ext cx="1212729" cy="3106785"/>
            <a:chOff x="2269767" y="2832403"/>
            <a:chExt cx="1212729" cy="3106785"/>
          </a:xfrm>
        </p:grpSpPr>
        <p:grpSp>
          <p:nvGrpSpPr>
            <p:cNvPr id="222" name="Group 221">
              <a:extLst>
                <a:ext uri="{FF2B5EF4-FFF2-40B4-BE49-F238E27FC236}">
                  <a16:creationId xmlns:a16="http://schemas.microsoft.com/office/drawing/2014/main" id="{1F1A70BD-4408-46EB-8035-55C21C8B3EFA}"/>
                </a:ext>
              </a:extLst>
            </p:cNvPr>
            <p:cNvGrpSpPr/>
            <p:nvPr/>
          </p:nvGrpSpPr>
          <p:grpSpPr>
            <a:xfrm>
              <a:off x="2269767" y="2832403"/>
              <a:ext cx="1168720" cy="3106785"/>
              <a:chOff x="6944209" y="732522"/>
              <a:chExt cx="1016165" cy="3282123"/>
            </a:xfrm>
          </p:grpSpPr>
          <p:sp>
            <p:nvSpPr>
              <p:cNvPr id="274" name="Round Diagonal Corner Rectangle 134">
                <a:extLst>
                  <a:ext uri="{FF2B5EF4-FFF2-40B4-BE49-F238E27FC236}">
                    <a16:creationId xmlns:a16="http://schemas.microsoft.com/office/drawing/2014/main" id="{875CE2AC-D4F4-4E1D-96FF-5AC3DEA53D63}"/>
                  </a:ext>
                </a:extLst>
              </p:cNvPr>
              <p:cNvSpPr/>
              <p:nvPr/>
            </p:nvSpPr>
            <p:spPr>
              <a:xfrm rot="18776454">
                <a:off x="6970596" y="869498"/>
                <a:ext cx="986503" cy="950206"/>
              </a:xfrm>
              <a:prstGeom prst="round2DiagRect">
                <a:avLst>
                  <a:gd name="adj1" fmla="val 50000"/>
                  <a:gd name="adj2" fmla="val 3052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999817F6-DCA5-43DA-B422-B13363F9FD89}"/>
                  </a:ext>
                </a:extLst>
              </p:cNvPr>
              <p:cNvSpPr/>
              <p:nvPr/>
            </p:nvSpPr>
            <p:spPr>
              <a:xfrm rot="19671902">
                <a:off x="7605010" y="2373395"/>
                <a:ext cx="344612" cy="5882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26701DE8-EC50-4C24-9EBE-C90437338F8F}"/>
                  </a:ext>
                </a:extLst>
              </p:cNvPr>
              <p:cNvSpPr/>
              <p:nvPr/>
            </p:nvSpPr>
            <p:spPr>
              <a:xfrm rot="2647766">
                <a:off x="6974766" y="2339630"/>
                <a:ext cx="307232" cy="5882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E1E29245-6A2D-4FC5-B789-046544593617}"/>
                  </a:ext>
                </a:extLst>
              </p:cNvPr>
              <p:cNvSpPr/>
              <p:nvPr/>
            </p:nvSpPr>
            <p:spPr>
              <a:xfrm rot="19352409">
                <a:off x="7541610" y="3426411"/>
                <a:ext cx="267458" cy="58823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220E5DF4-7216-48B6-8EF0-5773256144EF}"/>
                  </a:ext>
                </a:extLst>
              </p:cNvPr>
              <p:cNvSpPr/>
              <p:nvPr/>
            </p:nvSpPr>
            <p:spPr>
              <a:xfrm rot="2647766">
                <a:off x="7234131" y="3414776"/>
                <a:ext cx="266178" cy="58823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rapezoid 278">
                <a:extLst>
                  <a:ext uri="{FF2B5EF4-FFF2-40B4-BE49-F238E27FC236}">
                    <a16:creationId xmlns:a16="http://schemas.microsoft.com/office/drawing/2014/main" id="{22DCD17D-F8BB-4F54-889F-728232A011D5}"/>
                  </a:ext>
                </a:extLst>
              </p:cNvPr>
              <p:cNvSpPr/>
              <p:nvPr/>
            </p:nvSpPr>
            <p:spPr>
              <a:xfrm rot="21003614">
                <a:off x="7374382" y="1665150"/>
                <a:ext cx="571197" cy="1049249"/>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a:extLst>
                  <a:ext uri="{FF2B5EF4-FFF2-40B4-BE49-F238E27FC236}">
                    <a16:creationId xmlns:a16="http://schemas.microsoft.com/office/drawing/2014/main" id="{36EA1172-B015-4D85-81F4-14F2C1BFD5F4}"/>
                  </a:ext>
                </a:extLst>
              </p:cNvPr>
              <p:cNvSpPr/>
              <p:nvPr/>
            </p:nvSpPr>
            <p:spPr>
              <a:xfrm rot="401076">
                <a:off x="6944209" y="1665717"/>
                <a:ext cx="571197" cy="1049249"/>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rapezoid 280">
                <a:extLst>
                  <a:ext uri="{FF2B5EF4-FFF2-40B4-BE49-F238E27FC236}">
                    <a16:creationId xmlns:a16="http://schemas.microsoft.com/office/drawing/2014/main" id="{B7D33412-40B7-413D-8144-E4EB0BDFC23A}"/>
                  </a:ext>
                </a:extLst>
              </p:cNvPr>
              <p:cNvSpPr/>
              <p:nvPr/>
            </p:nvSpPr>
            <p:spPr>
              <a:xfrm>
                <a:off x="7055222" y="1800346"/>
                <a:ext cx="852136" cy="1917115"/>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81928DDF-D070-46F1-A778-B4C137128F9B}"/>
                  </a:ext>
                </a:extLst>
              </p:cNvPr>
              <p:cNvSpPr/>
              <p:nvPr/>
            </p:nvSpPr>
            <p:spPr>
              <a:xfrm>
                <a:off x="7322924" y="1472852"/>
                <a:ext cx="259285" cy="57815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a:extLst>
                  <a:ext uri="{FF2B5EF4-FFF2-40B4-BE49-F238E27FC236}">
                    <a16:creationId xmlns:a16="http://schemas.microsoft.com/office/drawing/2014/main" id="{889841A5-24A9-41C0-8BE8-F3904E1EFCBE}"/>
                  </a:ext>
                </a:extLst>
              </p:cNvPr>
              <p:cNvSpPr/>
              <p:nvPr/>
            </p:nvSpPr>
            <p:spPr>
              <a:xfrm rot="288688">
                <a:off x="7013406" y="1677085"/>
                <a:ext cx="372999" cy="2004498"/>
              </a:xfrm>
              <a:prstGeom prst="trapezoid">
                <a:avLst/>
              </a:prstGeom>
              <a:solidFill>
                <a:srgbClr val="EED1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a:extLst>
                  <a:ext uri="{FF2B5EF4-FFF2-40B4-BE49-F238E27FC236}">
                    <a16:creationId xmlns:a16="http://schemas.microsoft.com/office/drawing/2014/main" id="{D714A718-DC6A-4366-AC4F-62DE82D04560}"/>
                  </a:ext>
                </a:extLst>
              </p:cNvPr>
              <p:cNvSpPr/>
              <p:nvPr/>
            </p:nvSpPr>
            <p:spPr>
              <a:xfrm rot="21256574">
                <a:off x="7522005" y="1739181"/>
                <a:ext cx="372999" cy="1955989"/>
              </a:xfrm>
              <a:prstGeom prst="trapezoid">
                <a:avLst/>
              </a:prstGeom>
              <a:solidFill>
                <a:srgbClr val="EED1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5" name="Group 284">
                <a:extLst>
                  <a:ext uri="{FF2B5EF4-FFF2-40B4-BE49-F238E27FC236}">
                    <a16:creationId xmlns:a16="http://schemas.microsoft.com/office/drawing/2014/main" id="{90A646CA-89FE-4929-8AD9-CA16972BF0C1}"/>
                  </a:ext>
                </a:extLst>
              </p:cNvPr>
              <p:cNvGrpSpPr/>
              <p:nvPr/>
            </p:nvGrpSpPr>
            <p:grpSpPr>
              <a:xfrm>
                <a:off x="6993102" y="732522"/>
                <a:ext cx="967272" cy="1128705"/>
                <a:chOff x="6993102" y="732522"/>
                <a:chExt cx="967272" cy="1128705"/>
              </a:xfrm>
            </p:grpSpPr>
            <p:sp>
              <p:nvSpPr>
                <p:cNvPr id="308" name="Oval 307">
                  <a:extLst>
                    <a:ext uri="{FF2B5EF4-FFF2-40B4-BE49-F238E27FC236}">
                      <a16:creationId xmlns:a16="http://schemas.microsoft.com/office/drawing/2014/main" id="{03491201-2F0E-462E-B21D-A2E061B1438D}"/>
                    </a:ext>
                  </a:extLst>
                </p:cNvPr>
                <p:cNvSpPr/>
                <p:nvPr/>
              </p:nvSpPr>
              <p:spPr>
                <a:xfrm>
                  <a:off x="7064656" y="761885"/>
                  <a:ext cx="812192" cy="109934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 Diagonal Corner Rectangle 169">
                  <a:extLst>
                    <a:ext uri="{FF2B5EF4-FFF2-40B4-BE49-F238E27FC236}">
                      <a16:creationId xmlns:a16="http://schemas.microsoft.com/office/drawing/2014/main" id="{A2B64D01-2262-4EB2-ADE4-A8AF09A6741B}"/>
                    </a:ext>
                  </a:extLst>
                </p:cNvPr>
                <p:cNvSpPr/>
                <p:nvPr/>
              </p:nvSpPr>
              <p:spPr>
                <a:xfrm rot="4857679">
                  <a:off x="7486019" y="768855"/>
                  <a:ext cx="488003" cy="431355"/>
                </a:xfrm>
                <a:prstGeom prst="round2DiagRect">
                  <a:avLst>
                    <a:gd name="adj1" fmla="val 50000"/>
                    <a:gd name="adj2" fmla="val 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ound Diagonal Corner Rectangle 170">
                  <a:extLst>
                    <a:ext uri="{FF2B5EF4-FFF2-40B4-BE49-F238E27FC236}">
                      <a16:creationId xmlns:a16="http://schemas.microsoft.com/office/drawing/2014/main" id="{2A34DA17-4BF6-438D-8097-75EDEE9AB1CC}"/>
                    </a:ext>
                  </a:extLst>
                </p:cNvPr>
                <p:cNvSpPr/>
                <p:nvPr/>
              </p:nvSpPr>
              <p:spPr>
                <a:xfrm rot="385135">
                  <a:off x="7035075" y="732522"/>
                  <a:ext cx="488003" cy="431355"/>
                </a:xfrm>
                <a:prstGeom prst="round2DiagRect">
                  <a:avLst>
                    <a:gd name="adj1" fmla="val 50000"/>
                    <a:gd name="adj2" fmla="val 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D221FC24-F98E-4307-BF3C-2F20255C145F}"/>
                    </a:ext>
                  </a:extLst>
                </p:cNvPr>
                <p:cNvSpPr/>
                <p:nvPr/>
              </p:nvSpPr>
              <p:spPr>
                <a:xfrm>
                  <a:off x="7322924" y="771164"/>
                  <a:ext cx="307797" cy="28542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ounded Rectangle 172">
                  <a:extLst>
                    <a:ext uri="{FF2B5EF4-FFF2-40B4-BE49-F238E27FC236}">
                      <a16:creationId xmlns:a16="http://schemas.microsoft.com/office/drawing/2014/main" id="{3F20CC34-3ADC-4371-84A9-1BF40D0B18C1}"/>
                    </a:ext>
                  </a:extLst>
                </p:cNvPr>
                <p:cNvSpPr/>
                <p:nvPr/>
              </p:nvSpPr>
              <p:spPr>
                <a:xfrm>
                  <a:off x="6993102" y="950043"/>
                  <a:ext cx="967272" cy="121276"/>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3" name="Group 312">
                  <a:extLst>
                    <a:ext uri="{FF2B5EF4-FFF2-40B4-BE49-F238E27FC236}">
                      <a16:creationId xmlns:a16="http://schemas.microsoft.com/office/drawing/2014/main" id="{DCB53AAE-1F0C-4ED7-8004-D452EDECC0AC}"/>
                    </a:ext>
                  </a:extLst>
                </p:cNvPr>
                <p:cNvGrpSpPr/>
                <p:nvPr/>
              </p:nvGrpSpPr>
              <p:grpSpPr>
                <a:xfrm>
                  <a:off x="7018978" y="925549"/>
                  <a:ext cx="918437" cy="134395"/>
                  <a:chOff x="6357136" y="5611391"/>
                  <a:chExt cx="1579456" cy="231122"/>
                </a:xfrm>
              </p:grpSpPr>
              <p:grpSp>
                <p:nvGrpSpPr>
                  <p:cNvPr id="314" name="Group 313">
                    <a:extLst>
                      <a:ext uri="{FF2B5EF4-FFF2-40B4-BE49-F238E27FC236}">
                        <a16:creationId xmlns:a16="http://schemas.microsoft.com/office/drawing/2014/main" id="{5ED49E5A-381C-49D8-B240-370B76258BEA}"/>
                      </a:ext>
                    </a:extLst>
                  </p:cNvPr>
                  <p:cNvGrpSpPr/>
                  <p:nvPr/>
                </p:nvGrpSpPr>
                <p:grpSpPr>
                  <a:xfrm flipV="1">
                    <a:off x="6357136" y="5621572"/>
                    <a:ext cx="1579456" cy="220941"/>
                    <a:chOff x="4343400" y="1905000"/>
                    <a:chExt cx="4721772" cy="1143000"/>
                  </a:xfrm>
                  <a:solidFill>
                    <a:schemeClr val="accent2"/>
                  </a:solidFill>
                </p:grpSpPr>
                <p:sp>
                  <p:nvSpPr>
                    <p:cNvPr id="319" name="Quad Arrow Callout 179">
                      <a:extLst>
                        <a:ext uri="{FF2B5EF4-FFF2-40B4-BE49-F238E27FC236}">
                          <a16:creationId xmlns:a16="http://schemas.microsoft.com/office/drawing/2014/main" id="{E2A78D74-1703-4F66-A8E4-4BBBF89B0127}"/>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Quad Arrow Callout 180">
                      <a:extLst>
                        <a:ext uri="{FF2B5EF4-FFF2-40B4-BE49-F238E27FC236}">
                          <a16:creationId xmlns:a16="http://schemas.microsoft.com/office/drawing/2014/main" id="{CAF40A9E-BAD8-4149-8CD8-C05288620699}"/>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Quad Arrow Callout 181">
                      <a:extLst>
                        <a:ext uri="{FF2B5EF4-FFF2-40B4-BE49-F238E27FC236}">
                          <a16:creationId xmlns:a16="http://schemas.microsoft.com/office/drawing/2014/main" id="{DDF65DB2-1050-47B5-8BBC-9D2FE4461DE8}"/>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Quad Arrow Callout 182">
                      <a:extLst>
                        <a:ext uri="{FF2B5EF4-FFF2-40B4-BE49-F238E27FC236}">
                          <a16:creationId xmlns:a16="http://schemas.microsoft.com/office/drawing/2014/main" id="{FE0F74BC-D371-4B8F-85F0-E19EA4E8A4A9}"/>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Quad Arrow Callout 183">
                      <a:extLst>
                        <a:ext uri="{FF2B5EF4-FFF2-40B4-BE49-F238E27FC236}">
                          <a16:creationId xmlns:a16="http://schemas.microsoft.com/office/drawing/2014/main" id="{0B008277-FA4F-47DC-9955-6802F0D116F5}"/>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5" name="Diamond 314">
                    <a:extLst>
                      <a:ext uri="{FF2B5EF4-FFF2-40B4-BE49-F238E27FC236}">
                        <a16:creationId xmlns:a16="http://schemas.microsoft.com/office/drawing/2014/main" id="{672F0CD5-3EF1-46B8-AE18-041830687DF9}"/>
                      </a:ext>
                    </a:extLst>
                  </p:cNvPr>
                  <p:cNvSpPr/>
                  <p:nvPr/>
                </p:nvSpPr>
                <p:spPr>
                  <a:xfrm>
                    <a:off x="6602168" y="5617569"/>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16" name="Diamond 315">
                    <a:extLst>
                      <a:ext uri="{FF2B5EF4-FFF2-40B4-BE49-F238E27FC236}">
                        <a16:creationId xmlns:a16="http://schemas.microsoft.com/office/drawing/2014/main" id="{B756F005-A997-4DAA-AE95-A07D7E64AE56}"/>
                      </a:ext>
                    </a:extLst>
                  </p:cNvPr>
                  <p:cNvSpPr/>
                  <p:nvPr/>
                </p:nvSpPr>
                <p:spPr>
                  <a:xfrm>
                    <a:off x="6927092" y="5611391"/>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iamond 316">
                    <a:extLst>
                      <a:ext uri="{FF2B5EF4-FFF2-40B4-BE49-F238E27FC236}">
                        <a16:creationId xmlns:a16="http://schemas.microsoft.com/office/drawing/2014/main" id="{D11282CE-8049-43DE-B5EC-00DEC67512EA}"/>
                      </a:ext>
                    </a:extLst>
                  </p:cNvPr>
                  <p:cNvSpPr/>
                  <p:nvPr/>
                </p:nvSpPr>
                <p:spPr>
                  <a:xfrm>
                    <a:off x="7222710" y="5615114"/>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Diamond 317">
                    <a:extLst>
                      <a:ext uri="{FF2B5EF4-FFF2-40B4-BE49-F238E27FC236}">
                        <a16:creationId xmlns:a16="http://schemas.microsoft.com/office/drawing/2014/main" id="{AAFFE190-54FE-4001-8191-392BABB2D848}"/>
                      </a:ext>
                    </a:extLst>
                  </p:cNvPr>
                  <p:cNvSpPr/>
                  <p:nvPr/>
                </p:nvSpPr>
                <p:spPr>
                  <a:xfrm>
                    <a:off x="7538368" y="5613440"/>
                    <a:ext cx="126011" cy="224944"/>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6" name="Group 285">
                <a:extLst>
                  <a:ext uri="{FF2B5EF4-FFF2-40B4-BE49-F238E27FC236}">
                    <a16:creationId xmlns:a16="http://schemas.microsoft.com/office/drawing/2014/main" id="{C18E2BE9-CFFB-4B90-8B15-4B35DB8C0CE6}"/>
                  </a:ext>
                </a:extLst>
              </p:cNvPr>
              <p:cNvGrpSpPr/>
              <p:nvPr/>
            </p:nvGrpSpPr>
            <p:grpSpPr>
              <a:xfrm rot="4957370">
                <a:off x="6941494" y="2701708"/>
                <a:ext cx="1579456" cy="231122"/>
                <a:chOff x="6357136" y="5611391"/>
                <a:chExt cx="1579456" cy="231122"/>
              </a:xfrm>
              <a:solidFill>
                <a:srgbClr val="E7BE6B"/>
              </a:solidFill>
            </p:grpSpPr>
            <p:grpSp>
              <p:nvGrpSpPr>
                <p:cNvPr id="298" name="Group 297">
                  <a:extLst>
                    <a:ext uri="{FF2B5EF4-FFF2-40B4-BE49-F238E27FC236}">
                      <a16:creationId xmlns:a16="http://schemas.microsoft.com/office/drawing/2014/main" id="{04A7F741-1CE4-4E28-B70B-E5718B083038}"/>
                    </a:ext>
                  </a:extLst>
                </p:cNvPr>
                <p:cNvGrpSpPr/>
                <p:nvPr/>
              </p:nvGrpSpPr>
              <p:grpSpPr>
                <a:xfrm flipV="1">
                  <a:off x="6357136" y="5621572"/>
                  <a:ext cx="1579456" cy="220941"/>
                  <a:chOff x="4343400" y="1905000"/>
                  <a:chExt cx="4721772" cy="1143000"/>
                </a:xfrm>
                <a:grpFill/>
              </p:grpSpPr>
              <p:sp>
                <p:nvSpPr>
                  <p:cNvPr id="303" name="Quad Arrow Callout 163">
                    <a:extLst>
                      <a:ext uri="{FF2B5EF4-FFF2-40B4-BE49-F238E27FC236}">
                        <a16:creationId xmlns:a16="http://schemas.microsoft.com/office/drawing/2014/main" id="{EAC6ED51-9C45-4A0F-8716-A7A3C620379B}"/>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Quad Arrow Callout 164">
                    <a:extLst>
                      <a:ext uri="{FF2B5EF4-FFF2-40B4-BE49-F238E27FC236}">
                        <a16:creationId xmlns:a16="http://schemas.microsoft.com/office/drawing/2014/main" id="{BF0238F8-3FC7-4FEE-986E-0D0386CDE30F}"/>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Quad Arrow Callout 165">
                    <a:extLst>
                      <a:ext uri="{FF2B5EF4-FFF2-40B4-BE49-F238E27FC236}">
                        <a16:creationId xmlns:a16="http://schemas.microsoft.com/office/drawing/2014/main" id="{0B4D2D93-1246-433C-A9CE-6C84928269C5}"/>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Quad Arrow Callout 166">
                    <a:extLst>
                      <a:ext uri="{FF2B5EF4-FFF2-40B4-BE49-F238E27FC236}">
                        <a16:creationId xmlns:a16="http://schemas.microsoft.com/office/drawing/2014/main" id="{AC1AF372-5A9A-414C-93BA-6C8436FBFA2E}"/>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Quad Arrow Callout 167">
                    <a:extLst>
                      <a:ext uri="{FF2B5EF4-FFF2-40B4-BE49-F238E27FC236}">
                        <a16:creationId xmlns:a16="http://schemas.microsoft.com/office/drawing/2014/main" id="{18A7B69D-7857-475C-A30B-88660F6F62B1}"/>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9" name="Diamond 298">
                  <a:extLst>
                    <a:ext uri="{FF2B5EF4-FFF2-40B4-BE49-F238E27FC236}">
                      <a16:creationId xmlns:a16="http://schemas.microsoft.com/office/drawing/2014/main" id="{4E90CEC5-A85B-41B9-ADB2-896FFB3E30D6}"/>
                    </a:ext>
                  </a:extLst>
                </p:cNvPr>
                <p:cNvSpPr/>
                <p:nvPr/>
              </p:nvSpPr>
              <p:spPr>
                <a:xfrm>
                  <a:off x="6602168" y="5617569"/>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0" name="Diamond 299">
                  <a:extLst>
                    <a:ext uri="{FF2B5EF4-FFF2-40B4-BE49-F238E27FC236}">
                      <a16:creationId xmlns:a16="http://schemas.microsoft.com/office/drawing/2014/main" id="{CA16DABD-32BF-45DF-AB98-79DBA20B3147}"/>
                    </a:ext>
                  </a:extLst>
                </p:cNvPr>
                <p:cNvSpPr/>
                <p:nvPr/>
              </p:nvSpPr>
              <p:spPr>
                <a:xfrm>
                  <a:off x="6927092" y="5611391"/>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Diamond 300">
                  <a:extLst>
                    <a:ext uri="{FF2B5EF4-FFF2-40B4-BE49-F238E27FC236}">
                      <a16:creationId xmlns:a16="http://schemas.microsoft.com/office/drawing/2014/main" id="{2A163164-2BE2-4C41-9693-41BA855649B8}"/>
                    </a:ext>
                  </a:extLst>
                </p:cNvPr>
                <p:cNvSpPr/>
                <p:nvPr/>
              </p:nvSpPr>
              <p:spPr>
                <a:xfrm>
                  <a:off x="7222710" y="5615114"/>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Diamond 301">
                  <a:extLst>
                    <a:ext uri="{FF2B5EF4-FFF2-40B4-BE49-F238E27FC236}">
                      <a16:creationId xmlns:a16="http://schemas.microsoft.com/office/drawing/2014/main" id="{D74DF873-FCB1-4193-95B8-63DEC5276FA0}"/>
                    </a:ext>
                  </a:extLst>
                </p:cNvPr>
                <p:cNvSpPr/>
                <p:nvPr/>
              </p:nvSpPr>
              <p:spPr>
                <a:xfrm>
                  <a:off x="7538368" y="5613440"/>
                  <a:ext cx="126011" cy="224944"/>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262F7435-EEBF-43DC-B52C-958172B6ACAD}"/>
                  </a:ext>
                </a:extLst>
              </p:cNvPr>
              <p:cNvGrpSpPr/>
              <p:nvPr/>
            </p:nvGrpSpPr>
            <p:grpSpPr>
              <a:xfrm rot="5724953">
                <a:off x="6392957" y="2687661"/>
                <a:ext cx="1579456" cy="231122"/>
                <a:chOff x="6357136" y="5611391"/>
                <a:chExt cx="1579456" cy="231122"/>
              </a:xfrm>
              <a:solidFill>
                <a:srgbClr val="E7BE6B"/>
              </a:solidFill>
            </p:grpSpPr>
            <p:grpSp>
              <p:nvGrpSpPr>
                <p:cNvPr id="288" name="Group 287">
                  <a:extLst>
                    <a:ext uri="{FF2B5EF4-FFF2-40B4-BE49-F238E27FC236}">
                      <a16:creationId xmlns:a16="http://schemas.microsoft.com/office/drawing/2014/main" id="{08A2080F-327C-42D2-A5FF-3CB754B2438A}"/>
                    </a:ext>
                  </a:extLst>
                </p:cNvPr>
                <p:cNvGrpSpPr/>
                <p:nvPr/>
              </p:nvGrpSpPr>
              <p:grpSpPr>
                <a:xfrm flipV="1">
                  <a:off x="6357136" y="5621572"/>
                  <a:ext cx="1579456" cy="220941"/>
                  <a:chOff x="4343400" y="1905000"/>
                  <a:chExt cx="4721772" cy="1143000"/>
                </a:xfrm>
                <a:grpFill/>
              </p:grpSpPr>
              <p:sp>
                <p:nvSpPr>
                  <p:cNvPr id="293" name="Quad Arrow Callout 153">
                    <a:extLst>
                      <a:ext uri="{FF2B5EF4-FFF2-40B4-BE49-F238E27FC236}">
                        <a16:creationId xmlns:a16="http://schemas.microsoft.com/office/drawing/2014/main" id="{6E3FEB8E-073D-4240-833B-7F41214E9294}"/>
                      </a:ext>
                    </a:extLst>
                  </p:cNvPr>
                  <p:cNvSpPr/>
                  <p:nvPr/>
                </p:nvSpPr>
                <p:spPr>
                  <a:xfrm>
                    <a:off x="43434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Quad Arrow Callout 154">
                    <a:extLst>
                      <a:ext uri="{FF2B5EF4-FFF2-40B4-BE49-F238E27FC236}">
                        <a16:creationId xmlns:a16="http://schemas.microsoft.com/office/drawing/2014/main" id="{46297F47-B703-4017-B7D3-0F70A1441256}"/>
                      </a:ext>
                    </a:extLst>
                  </p:cNvPr>
                  <p:cNvSpPr/>
                  <p:nvPr/>
                </p:nvSpPr>
                <p:spPr>
                  <a:xfrm>
                    <a:off x="52578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Quad Arrow Callout 155">
                    <a:extLst>
                      <a:ext uri="{FF2B5EF4-FFF2-40B4-BE49-F238E27FC236}">
                        <a16:creationId xmlns:a16="http://schemas.microsoft.com/office/drawing/2014/main" id="{54529C56-8DDB-4486-9837-9E061E2C7880}"/>
                      </a:ext>
                    </a:extLst>
                  </p:cNvPr>
                  <p:cNvSpPr/>
                  <p:nvPr/>
                </p:nvSpPr>
                <p:spPr>
                  <a:xfrm>
                    <a:off x="61722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Quad Arrow Callout 156">
                    <a:extLst>
                      <a:ext uri="{FF2B5EF4-FFF2-40B4-BE49-F238E27FC236}">
                        <a16:creationId xmlns:a16="http://schemas.microsoft.com/office/drawing/2014/main" id="{493AF138-4B0A-436C-BCF8-3B2E608F1A22}"/>
                      </a:ext>
                    </a:extLst>
                  </p:cNvPr>
                  <p:cNvSpPr/>
                  <p:nvPr/>
                </p:nvSpPr>
                <p:spPr>
                  <a:xfrm>
                    <a:off x="70866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Quad Arrow Callout 157">
                    <a:extLst>
                      <a:ext uri="{FF2B5EF4-FFF2-40B4-BE49-F238E27FC236}">
                        <a16:creationId xmlns:a16="http://schemas.microsoft.com/office/drawing/2014/main" id="{2C8F8996-69FF-411F-9F01-F1A0B54378F5}"/>
                      </a:ext>
                    </a:extLst>
                  </p:cNvPr>
                  <p:cNvSpPr/>
                  <p:nvPr/>
                </p:nvSpPr>
                <p:spPr>
                  <a:xfrm>
                    <a:off x="8001000" y="1905000"/>
                    <a:ext cx="1064172" cy="1143000"/>
                  </a:xfrm>
                  <a:prstGeom prst="quadArrowCallout">
                    <a:avLst>
                      <a:gd name="adj1" fmla="val 37030"/>
                      <a:gd name="adj2" fmla="val 18515"/>
                      <a:gd name="adj3" fmla="val 18515"/>
                      <a:gd name="adj4" fmla="val 48123"/>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9" name="Diamond 288">
                  <a:extLst>
                    <a:ext uri="{FF2B5EF4-FFF2-40B4-BE49-F238E27FC236}">
                      <a16:creationId xmlns:a16="http://schemas.microsoft.com/office/drawing/2014/main" id="{952DA5BE-C906-421C-B1D3-5538B52DACB0}"/>
                    </a:ext>
                  </a:extLst>
                </p:cNvPr>
                <p:cNvSpPr/>
                <p:nvPr/>
              </p:nvSpPr>
              <p:spPr>
                <a:xfrm>
                  <a:off x="6602168" y="5617569"/>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0" name="Diamond 289">
                  <a:extLst>
                    <a:ext uri="{FF2B5EF4-FFF2-40B4-BE49-F238E27FC236}">
                      <a16:creationId xmlns:a16="http://schemas.microsoft.com/office/drawing/2014/main" id="{49C7D899-F476-4F81-AB38-B915A98680FC}"/>
                    </a:ext>
                  </a:extLst>
                </p:cNvPr>
                <p:cNvSpPr/>
                <p:nvPr/>
              </p:nvSpPr>
              <p:spPr>
                <a:xfrm>
                  <a:off x="6927092" y="5611391"/>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Diamond 290">
                  <a:extLst>
                    <a:ext uri="{FF2B5EF4-FFF2-40B4-BE49-F238E27FC236}">
                      <a16:creationId xmlns:a16="http://schemas.microsoft.com/office/drawing/2014/main" id="{78F0465B-EED6-4153-B559-44BDE9615EAB}"/>
                    </a:ext>
                  </a:extLst>
                </p:cNvPr>
                <p:cNvSpPr/>
                <p:nvPr/>
              </p:nvSpPr>
              <p:spPr>
                <a:xfrm>
                  <a:off x="7222710" y="5615114"/>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Diamond 291">
                  <a:extLst>
                    <a:ext uri="{FF2B5EF4-FFF2-40B4-BE49-F238E27FC236}">
                      <a16:creationId xmlns:a16="http://schemas.microsoft.com/office/drawing/2014/main" id="{CAAB5991-A09E-4F01-A537-EF4B347AD70E}"/>
                    </a:ext>
                  </a:extLst>
                </p:cNvPr>
                <p:cNvSpPr/>
                <p:nvPr/>
              </p:nvSpPr>
              <p:spPr>
                <a:xfrm>
                  <a:off x="7538368" y="5613440"/>
                  <a:ext cx="126011" cy="224944"/>
                </a:xfrm>
                <a:prstGeom prst="diamond">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3" name="Group 222">
              <a:extLst>
                <a:ext uri="{FF2B5EF4-FFF2-40B4-BE49-F238E27FC236}">
                  <a16:creationId xmlns:a16="http://schemas.microsoft.com/office/drawing/2014/main" id="{5F971B00-EB2C-4A2F-B107-DE1E0E9BC227}"/>
                </a:ext>
              </a:extLst>
            </p:cNvPr>
            <p:cNvGrpSpPr/>
            <p:nvPr/>
          </p:nvGrpSpPr>
          <p:grpSpPr>
            <a:xfrm>
              <a:off x="2270810" y="4057824"/>
              <a:ext cx="1211686" cy="542775"/>
              <a:chOff x="243298" y="4118336"/>
              <a:chExt cx="1445101" cy="542775"/>
            </a:xfrm>
          </p:grpSpPr>
          <p:grpSp>
            <p:nvGrpSpPr>
              <p:cNvPr id="224" name="Group 223">
                <a:extLst>
                  <a:ext uri="{FF2B5EF4-FFF2-40B4-BE49-F238E27FC236}">
                    <a16:creationId xmlns:a16="http://schemas.microsoft.com/office/drawing/2014/main" id="{1EDB717D-CAF4-4074-AE3E-E3BCDEC54BB5}"/>
                  </a:ext>
                </a:extLst>
              </p:cNvPr>
              <p:cNvGrpSpPr/>
              <p:nvPr/>
            </p:nvGrpSpPr>
            <p:grpSpPr>
              <a:xfrm>
                <a:off x="243298" y="4118336"/>
                <a:ext cx="1427355" cy="300887"/>
                <a:chOff x="7794701" y="1497981"/>
                <a:chExt cx="2843561" cy="609206"/>
              </a:xfrm>
            </p:grpSpPr>
            <p:grpSp>
              <p:nvGrpSpPr>
                <p:cNvPr id="250" name="Group 249">
                  <a:extLst>
                    <a:ext uri="{FF2B5EF4-FFF2-40B4-BE49-F238E27FC236}">
                      <a16:creationId xmlns:a16="http://schemas.microsoft.com/office/drawing/2014/main" id="{49F3482B-6DBF-4CE6-A388-65333AAF3CE6}"/>
                    </a:ext>
                  </a:extLst>
                </p:cNvPr>
                <p:cNvGrpSpPr/>
                <p:nvPr/>
              </p:nvGrpSpPr>
              <p:grpSpPr>
                <a:xfrm>
                  <a:off x="7794701" y="1497981"/>
                  <a:ext cx="2843561" cy="208156"/>
                  <a:chOff x="2819400" y="1600200"/>
                  <a:chExt cx="8458200" cy="381000"/>
                </a:xfrm>
              </p:grpSpPr>
              <p:sp>
                <p:nvSpPr>
                  <p:cNvPr id="267" name="Flowchart: Summing Junction 266">
                    <a:extLst>
                      <a:ext uri="{FF2B5EF4-FFF2-40B4-BE49-F238E27FC236}">
                        <a16:creationId xmlns:a16="http://schemas.microsoft.com/office/drawing/2014/main" id="{DB82F3FD-AD1C-40EA-8313-69F8B8654DB9}"/>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Summing Junction 267">
                    <a:extLst>
                      <a:ext uri="{FF2B5EF4-FFF2-40B4-BE49-F238E27FC236}">
                        <a16:creationId xmlns:a16="http://schemas.microsoft.com/office/drawing/2014/main" id="{200CB964-EB93-4756-AF1B-EC27FFD6262E}"/>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Summing Junction 268">
                    <a:extLst>
                      <a:ext uri="{FF2B5EF4-FFF2-40B4-BE49-F238E27FC236}">
                        <a16:creationId xmlns:a16="http://schemas.microsoft.com/office/drawing/2014/main" id="{A8525F11-C38D-4BD0-BEE0-294247C4ED18}"/>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lowchart: Summing Junction 269">
                    <a:extLst>
                      <a:ext uri="{FF2B5EF4-FFF2-40B4-BE49-F238E27FC236}">
                        <a16:creationId xmlns:a16="http://schemas.microsoft.com/office/drawing/2014/main" id="{5E368FAA-3167-4D07-B74D-2A45FA3C230F}"/>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Summing Junction 270">
                    <a:extLst>
                      <a:ext uri="{FF2B5EF4-FFF2-40B4-BE49-F238E27FC236}">
                        <a16:creationId xmlns:a16="http://schemas.microsoft.com/office/drawing/2014/main" id="{733F879F-2E4F-4BED-AB65-B7AEA9E520F9}"/>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Summing Junction 271">
                    <a:extLst>
                      <a:ext uri="{FF2B5EF4-FFF2-40B4-BE49-F238E27FC236}">
                        <a16:creationId xmlns:a16="http://schemas.microsoft.com/office/drawing/2014/main" id="{265A92D8-1597-4F03-8B03-090502DC9272}"/>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lowchart: Summing Junction 272">
                    <a:extLst>
                      <a:ext uri="{FF2B5EF4-FFF2-40B4-BE49-F238E27FC236}">
                        <a16:creationId xmlns:a16="http://schemas.microsoft.com/office/drawing/2014/main" id="{D27D3729-A182-4FC1-ACC4-7C4C3F83FCBE}"/>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a:extLst>
                    <a:ext uri="{FF2B5EF4-FFF2-40B4-BE49-F238E27FC236}">
                      <a16:creationId xmlns:a16="http://schemas.microsoft.com/office/drawing/2014/main" id="{C415A005-D42F-48D6-B9E3-5E80696028D4}"/>
                    </a:ext>
                  </a:extLst>
                </p:cNvPr>
                <p:cNvGrpSpPr/>
                <p:nvPr/>
              </p:nvGrpSpPr>
              <p:grpSpPr>
                <a:xfrm>
                  <a:off x="7794701" y="1690875"/>
                  <a:ext cx="2843561" cy="208156"/>
                  <a:chOff x="2819400" y="1600200"/>
                  <a:chExt cx="8458200" cy="381000"/>
                </a:xfrm>
              </p:grpSpPr>
              <p:sp>
                <p:nvSpPr>
                  <p:cNvPr id="260" name="Flowchart: Summing Junction 259">
                    <a:extLst>
                      <a:ext uri="{FF2B5EF4-FFF2-40B4-BE49-F238E27FC236}">
                        <a16:creationId xmlns:a16="http://schemas.microsoft.com/office/drawing/2014/main" id="{C63E64E9-3F08-4FCD-B890-4CD3F8BC8DD1}"/>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lowchart: Summing Junction 260">
                    <a:extLst>
                      <a:ext uri="{FF2B5EF4-FFF2-40B4-BE49-F238E27FC236}">
                        <a16:creationId xmlns:a16="http://schemas.microsoft.com/office/drawing/2014/main" id="{D20BA799-694E-442A-A5F2-4E9992A965E3}"/>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Flowchart: Summing Junction 261">
                    <a:extLst>
                      <a:ext uri="{FF2B5EF4-FFF2-40B4-BE49-F238E27FC236}">
                        <a16:creationId xmlns:a16="http://schemas.microsoft.com/office/drawing/2014/main" id="{A7F83B19-4351-41CC-909F-04DB6C8B0821}"/>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lowchart: Summing Junction 262">
                    <a:extLst>
                      <a:ext uri="{FF2B5EF4-FFF2-40B4-BE49-F238E27FC236}">
                        <a16:creationId xmlns:a16="http://schemas.microsoft.com/office/drawing/2014/main" id="{7C6BE4A9-213E-456E-9F22-AB7DF5D21B5E}"/>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Summing Junction 263">
                    <a:extLst>
                      <a:ext uri="{FF2B5EF4-FFF2-40B4-BE49-F238E27FC236}">
                        <a16:creationId xmlns:a16="http://schemas.microsoft.com/office/drawing/2014/main" id="{6FC342A1-ABB9-4971-92D2-10C8522135F1}"/>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Summing Junction 264">
                    <a:extLst>
                      <a:ext uri="{FF2B5EF4-FFF2-40B4-BE49-F238E27FC236}">
                        <a16:creationId xmlns:a16="http://schemas.microsoft.com/office/drawing/2014/main" id="{46BFBE2D-FDD0-42B6-8A9D-FC6A10A9F4D3}"/>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lowchart: Summing Junction 265">
                    <a:extLst>
                      <a:ext uri="{FF2B5EF4-FFF2-40B4-BE49-F238E27FC236}">
                        <a16:creationId xmlns:a16="http://schemas.microsoft.com/office/drawing/2014/main" id="{52A880B7-257F-47EA-BC10-4C05AD0112D2}"/>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251">
                  <a:extLst>
                    <a:ext uri="{FF2B5EF4-FFF2-40B4-BE49-F238E27FC236}">
                      <a16:creationId xmlns:a16="http://schemas.microsoft.com/office/drawing/2014/main" id="{1D559E2B-CAE7-464A-A09B-62FFF1D420C8}"/>
                    </a:ext>
                  </a:extLst>
                </p:cNvPr>
                <p:cNvGrpSpPr/>
                <p:nvPr/>
              </p:nvGrpSpPr>
              <p:grpSpPr>
                <a:xfrm>
                  <a:off x="7794701" y="1899031"/>
                  <a:ext cx="2843561" cy="208156"/>
                  <a:chOff x="2819400" y="1600200"/>
                  <a:chExt cx="8458200" cy="381000"/>
                </a:xfrm>
              </p:grpSpPr>
              <p:sp>
                <p:nvSpPr>
                  <p:cNvPr id="253" name="Flowchart: Summing Junction 252">
                    <a:extLst>
                      <a:ext uri="{FF2B5EF4-FFF2-40B4-BE49-F238E27FC236}">
                        <a16:creationId xmlns:a16="http://schemas.microsoft.com/office/drawing/2014/main" id="{46A8CC1F-E05E-44FA-A408-329D049F7424}"/>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Summing Junction 253">
                    <a:extLst>
                      <a:ext uri="{FF2B5EF4-FFF2-40B4-BE49-F238E27FC236}">
                        <a16:creationId xmlns:a16="http://schemas.microsoft.com/office/drawing/2014/main" id="{DBDAF4EB-07EF-4772-88C5-0976D5E86F5C}"/>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Flowchart: Summing Junction 254">
                    <a:extLst>
                      <a:ext uri="{FF2B5EF4-FFF2-40B4-BE49-F238E27FC236}">
                        <a16:creationId xmlns:a16="http://schemas.microsoft.com/office/drawing/2014/main" id="{25A6B5F4-B674-41CA-8CA7-A082C96A4064}"/>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Summing Junction 255">
                    <a:extLst>
                      <a:ext uri="{FF2B5EF4-FFF2-40B4-BE49-F238E27FC236}">
                        <a16:creationId xmlns:a16="http://schemas.microsoft.com/office/drawing/2014/main" id="{A3F5F59D-0FDA-4AA1-9188-DDB563DA7B2B}"/>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lowchart: Summing Junction 256">
                    <a:extLst>
                      <a:ext uri="{FF2B5EF4-FFF2-40B4-BE49-F238E27FC236}">
                        <a16:creationId xmlns:a16="http://schemas.microsoft.com/office/drawing/2014/main" id="{9F65657D-136B-4ECE-BB2A-EDD658EC9C3A}"/>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lowchart: Summing Junction 257">
                    <a:extLst>
                      <a:ext uri="{FF2B5EF4-FFF2-40B4-BE49-F238E27FC236}">
                        <a16:creationId xmlns:a16="http://schemas.microsoft.com/office/drawing/2014/main" id="{1F91A326-8E44-4D2F-8B73-BBE1499AB4C6}"/>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lowchart: Summing Junction 258">
                    <a:extLst>
                      <a:ext uri="{FF2B5EF4-FFF2-40B4-BE49-F238E27FC236}">
                        <a16:creationId xmlns:a16="http://schemas.microsoft.com/office/drawing/2014/main" id="{4AF1CD2E-445D-40F9-BA08-08642BDFBD92}"/>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 name="Group 224">
                <a:extLst>
                  <a:ext uri="{FF2B5EF4-FFF2-40B4-BE49-F238E27FC236}">
                    <a16:creationId xmlns:a16="http://schemas.microsoft.com/office/drawing/2014/main" id="{0232AEDC-4894-4817-BC09-1DBF09AA2908}"/>
                  </a:ext>
                </a:extLst>
              </p:cNvPr>
              <p:cNvGrpSpPr/>
              <p:nvPr/>
            </p:nvGrpSpPr>
            <p:grpSpPr>
              <a:xfrm>
                <a:off x="261044" y="4360224"/>
                <a:ext cx="1427355" cy="300887"/>
                <a:chOff x="7794701" y="1497981"/>
                <a:chExt cx="2843561" cy="609206"/>
              </a:xfrm>
            </p:grpSpPr>
            <p:grpSp>
              <p:nvGrpSpPr>
                <p:cNvPr id="226" name="Group 225">
                  <a:extLst>
                    <a:ext uri="{FF2B5EF4-FFF2-40B4-BE49-F238E27FC236}">
                      <a16:creationId xmlns:a16="http://schemas.microsoft.com/office/drawing/2014/main" id="{8ACCD1CF-FF4D-4B60-8866-FD5B5B2ED42E}"/>
                    </a:ext>
                  </a:extLst>
                </p:cNvPr>
                <p:cNvGrpSpPr/>
                <p:nvPr/>
              </p:nvGrpSpPr>
              <p:grpSpPr>
                <a:xfrm>
                  <a:off x="7794701" y="1497981"/>
                  <a:ext cx="2843561" cy="208156"/>
                  <a:chOff x="2819400" y="1600200"/>
                  <a:chExt cx="8458200" cy="381000"/>
                </a:xfrm>
              </p:grpSpPr>
              <p:sp>
                <p:nvSpPr>
                  <p:cNvPr id="243" name="Flowchart: Summing Junction 242">
                    <a:extLst>
                      <a:ext uri="{FF2B5EF4-FFF2-40B4-BE49-F238E27FC236}">
                        <a16:creationId xmlns:a16="http://schemas.microsoft.com/office/drawing/2014/main" id="{CC0446F3-C4A8-4605-B0EF-5954B34D7FA0}"/>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Flowchart: Summing Junction 243">
                    <a:extLst>
                      <a:ext uri="{FF2B5EF4-FFF2-40B4-BE49-F238E27FC236}">
                        <a16:creationId xmlns:a16="http://schemas.microsoft.com/office/drawing/2014/main" id="{E6B2E706-5AF2-4E2B-8E3A-7600E213417B}"/>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Flowchart: Summing Junction 244">
                    <a:extLst>
                      <a:ext uri="{FF2B5EF4-FFF2-40B4-BE49-F238E27FC236}">
                        <a16:creationId xmlns:a16="http://schemas.microsoft.com/office/drawing/2014/main" id="{ECE575E2-EEF8-4BD2-8094-DCB0C6CA5A4D}"/>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Flowchart: Summing Junction 245">
                    <a:extLst>
                      <a:ext uri="{FF2B5EF4-FFF2-40B4-BE49-F238E27FC236}">
                        <a16:creationId xmlns:a16="http://schemas.microsoft.com/office/drawing/2014/main" id="{4C19FDDD-D141-4606-AB26-CE3BD1B5B949}"/>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Summing Junction 246">
                    <a:extLst>
                      <a:ext uri="{FF2B5EF4-FFF2-40B4-BE49-F238E27FC236}">
                        <a16:creationId xmlns:a16="http://schemas.microsoft.com/office/drawing/2014/main" id="{DD58F926-8E47-4350-8CB4-94285BF35533}"/>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Flowchart: Summing Junction 247">
                    <a:extLst>
                      <a:ext uri="{FF2B5EF4-FFF2-40B4-BE49-F238E27FC236}">
                        <a16:creationId xmlns:a16="http://schemas.microsoft.com/office/drawing/2014/main" id="{238F1E46-7A68-40B1-81D6-417E2ACC3B55}"/>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Summing Junction 248">
                    <a:extLst>
                      <a:ext uri="{FF2B5EF4-FFF2-40B4-BE49-F238E27FC236}">
                        <a16:creationId xmlns:a16="http://schemas.microsoft.com/office/drawing/2014/main" id="{C562EFF9-241D-4EBE-9358-7F09DA156548}"/>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a:extLst>
                    <a:ext uri="{FF2B5EF4-FFF2-40B4-BE49-F238E27FC236}">
                      <a16:creationId xmlns:a16="http://schemas.microsoft.com/office/drawing/2014/main" id="{C707B41F-96A6-4687-9976-34112A510C1C}"/>
                    </a:ext>
                  </a:extLst>
                </p:cNvPr>
                <p:cNvGrpSpPr/>
                <p:nvPr/>
              </p:nvGrpSpPr>
              <p:grpSpPr>
                <a:xfrm>
                  <a:off x="7794701" y="1690875"/>
                  <a:ext cx="2843561" cy="208156"/>
                  <a:chOff x="2819400" y="1600200"/>
                  <a:chExt cx="8458200" cy="381000"/>
                </a:xfrm>
              </p:grpSpPr>
              <p:sp>
                <p:nvSpPr>
                  <p:cNvPr id="236" name="Flowchart: Summing Junction 235">
                    <a:extLst>
                      <a:ext uri="{FF2B5EF4-FFF2-40B4-BE49-F238E27FC236}">
                        <a16:creationId xmlns:a16="http://schemas.microsoft.com/office/drawing/2014/main" id="{39E8521C-D098-49B3-80FF-22CAA1FD9265}"/>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Summing Junction 236">
                    <a:extLst>
                      <a:ext uri="{FF2B5EF4-FFF2-40B4-BE49-F238E27FC236}">
                        <a16:creationId xmlns:a16="http://schemas.microsoft.com/office/drawing/2014/main" id="{E0A5EEA3-134B-4777-8363-A61FC9226D18}"/>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lowchart: Summing Junction 237">
                    <a:extLst>
                      <a:ext uri="{FF2B5EF4-FFF2-40B4-BE49-F238E27FC236}">
                        <a16:creationId xmlns:a16="http://schemas.microsoft.com/office/drawing/2014/main" id="{7CF1E0FD-270B-4670-AED2-EA88509E7C1B}"/>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Summing Junction 238">
                    <a:extLst>
                      <a:ext uri="{FF2B5EF4-FFF2-40B4-BE49-F238E27FC236}">
                        <a16:creationId xmlns:a16="http://schemas.microsoft.com/office/drawing/2014/main" id="{A0B740CE-FA30-4CB5-93D2-6DA032F76784}"/>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lowchart: Summing Junction 239">
                    <a:extLst>
                      <a:ext uri="{FF2B5EF4-FFF2-40B4-BE49-F238E27FC236}">
                        <a16:creationId xmlns:a16="http://schemas.microsoft.com/office/drawing/2014/main" id="{0293497B-BAF0-4DE8-8A8E-F4DC779F6523}"/>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lowchart: Summing Junction 240">
                    <a:extLst>
                      <a:ext uri="{FF2B5EF4-FFF2-40B4-BE49-F238E27FC236}">
                        <a16:creationId xmlns:a16="http://schemas.microsoft.com/office/drawing/2014/main" id="{D78CF225-8234-4F62-83CB-AC76D5A8EA6F}"/>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lowchart: Summing Junction 241">
                    <a:extLst>
                      <a:ext uri="{FF2B5EF4-FFF2-40B4-BE49-F238E27FC236}">
                        <a16:creationId xmlns:a16="http://schemas.microsoft.com/office/drawing/2014/main" id="{03D10AD5-1C5C-49CB-A69E-D1237329E283}"/>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F0180C38-7499-46E7-82FF-2D9D7EC78AED}"/>
                    </a:ext>
                  </a:extLst>
                </p:cNvPr>
                <p:cNvGrpSpPr/>
                <p:nvPr/>
              </p:nvGrpSpPr>
              <p:grpSpPr>
                <a:xfrm>
                  <a:off x="7794701" y="1899031"/>
                  <a:ext cx="2843561" cy="208156"/>
                  <a:chOff x="2819400" y="1600200"/>
                  <a:chExt cx="8458200" cy="381000"/>
                </a:xfrm>
              </p:grpSpPr>
              <p:sp>
                <p:nvSpPr>
                  <p:cNvPr id="229" name="Flowchart: Summing Junction 228">
                    <a:extLst>
                      <a:ext uri="{FF2B5EF4-FFF2-40B4-BE49-F238E27FC236}">
                        <a16:creationId xmlns:a16="http://schemas.microsoft.com/office/drawing/2014/main" id="{3F4B5F12-7405-40AB-BAAC-BECE8F24F671}"/>
                      </a:ext>
                    </a:extLst>
                  </p:cNvPr>
                  <p:cNvSpPr/>
                  <p:nvPr/>
                </p:nvSpPr>
                <p:spPr>
                  <a:xfrm>
                    <a:off x="2819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Summing Junction 229">
                    <a:extLst>
                      <a:ext uri="{FF2B5EF4-FFF2-40B4-BE49-F238E27FC236}">
                        <a16:creationId xmlns:a16="http://schemas.microsoft.com/office/drawing/2014/main" id="{DA387536-8C37-48F1-99DA-60AC747D1D8F}"/>
                      </a:ext>
                    </a:extLst>
                  </p:cNvPr>
                  <p:cNvSpPr/>
                  <p:nvPr/>
                </p:nvSpPr>
                <p:spPr>
                  <a:xfrm>
                    <a:off x="3962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Summing Junction 230">
                    <a:extLst>
                      <a:ext uri="{FF2B5EF4-FFF2-40B4-BE49-F238E27FC236}">
                        <a16:creationId xmlns:a16="http://schemas.microsoft.com/office/drawing/2014/main" id="{138280D0-CCE5-43D3-BE99-2CC817A3B678}"/>
                      </a:ext>
                    </a:extLst>
                  </p:cNvPr>
                  <p:cNvSpPr/>
                  <p:nvPr/>
                </p:nvSpPr>
                <p:spPr>
                  <a:xfrm>
                    <a:off x="5105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Summing Junction 231">
                    <a:extLst>
                      <a:ext uri="{FF2B5EF4-FFF2-40B4-BE49-F238E27FC236}">
                        <a16:creationId xmlns:a16="http://schemas.microsoft.com/office/drawing/2014/main" id="{8001CB1C-0BA9-4061-9D65-B38BDCFD6057}"/>
                      </a:ext>
                    </a:extLst>
                  </p:cNvPr>
                  <p:cNvSpPr/>
                  <p:nvPr/>
                </p:nvSpPr>
                <p:spPr>
                  <a:xfrm>
                    <a:off x="6248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Summing Junction 232">
                    <a:extLst>
                      <a:ext uri="{FF2B5EF4-FFF2-40B4-BE49-F238E27FC236}">
                        <a16:creationId xmlns:a16="http://schemas.microsoft.com/office/drawing/2014/main" id="{9F336E01-DAEF-4269-ABE9-C305CB7D7C70}"/>
                      </a:ext>
                    </a:extLst>
                  </p:cNvPr>
                  <p:cNvSpPr/>
                  <p:nvPr/>
                </p:nvSpPr>
                <p:spPr>
                  <a:xfrm>
                    <a:off x="7391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Summing Junction 233">
                    <a:extLst>
                      <a:ext uri="{FF2B5EF4-FFF2-40B4-BE49-F238E27FC236}">
                        <a16:creationId xmlns:a16="http://schemas.microsoft.com/office/drawing/2014/main" id="{F9A4C457-2254-4B20-847A-30F539B89EB7}"/>
                      </a:ext>
                    </a:extLst>
                  </p:cNvPr>
                  <p:cNvSpPr/>
                  <p:nvPr/>
                </p:nvSpPr>
                <p:spPr>
                  <a:xfrm>
                    <a:off x="8534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Summing Junction 234">
                    <a:extLst>
                      <a:ext uri="{FF2B5EF4-FFF2-40B4-BE49-F238E27FC236}">
                        <a16:creationId xmlns:a16="http://schemas.microsoft.com/office/drawing/2014/main" id="{F2C92EED-F083-4999-8BDD-8A8879EF61EB}"/>
                      </a:ext>
                    </a:extLst>
                  </p:cNvPr>
                  <p:cNvSpPr/>
                  <p:nvPr/>
                </p:nvSpPr>
                <p:spPr>
                  <a:xfrm>
                    <a:off x="9677400" y="1600200"/>
                    <a:ext cx="1600200" cy="381000"/>
                  </a:xfrm>
                  <a:prstGeom prst="flowChartSummingJunction">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pic>
        <p:nvPicPr>
          <p:cNvPr id="2052" name="Picture 4" descr="Image result for fire gif">
            <a:extLst>
              <a:ext uri="{FF2B5EF4-FFF2-40B4-BE49-F238E27FC236}">
                <a16:creationId xmlns:a16="http://schemas.microsoft.com/office/drawing/2014/main" id="{A6F34BD1-2289-4DB5-8FD3-FC6F8C7CD2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07370" y="1636295"/>
            <a:ext cx="3863828" cy="5221705"/>
          </a:xfrm>
          <a:prstGeom prst="rect">
            <a:avLst/>
          </a:prstGeom>
          <a:noFill/>
          <a:extLst>
            <a:ext uri="{909E8E84-426E-40DD-AFC4-6F175D3DCCD1}">
              <a14:hiddenFill xmlns:a14="http://schemas.microsoft.com/office/drawing/2010/main">
                <a:solidFill>
                  <a:srgbClr val="FFFFFF"/>
                </a:solidFill>
              </a14:hiddenFill>
            </a:ext>
          </a:extLst>
        </p:spPr>
      </p:pic>
      <p:sp>
        <p:nvSpPr>
          <p:cNvPr id="332" name="TextBox 331">
            <a:extLst>
              <a:ext uri="{FF2B5EF4-FFF2-40B4-BE49-F238E27FC236}">
                <a16:creationId xmlns:a16="http://schemas.microsoft.com/office/drawing/2014/main" id="{2A01BF10-3E8D-47EB-ADCA-C96B186C33CA}"/>
              </a:ext>
            </a:extLst>
          </p:cNvPr>
          <p:cNvSpPr txBox="1"/>
          <p:nvPr/>
        </p:nvSpPr>
        <p:spPr>
          <a:xfrm>
            <a:off x="6795435" y="1373352"/>
            <a:ext cx="5050693" cy="1631216"/>
          </a:xfrm>
          <a:prstGeom prst="rect">
            <a:avLst/>
          </a:prstGeom>
          <a:noFill/>
        </p:spPr>
        <p:txBody>
          <a:bodyPr wrap="square" rtlCol="0">
            <a:spAutoFit/>
          </a:bodyPr>
          <a:lstStyle/>
          <a:p>
            <a:r>
              <a:rPr lang="en-US" sz="2000" dirty="0">
                <a:solidFill>
                  <a:schemeClr val="bg1"/>
                </a:solidFill>
              </a:rPr>
              <a:t>When heated to an ordinary degree, this could be done without danger to the men who performed this service; but in the present case the heat of the fire was so great, that the servants themselves perished by it.” (2</a:t>
            </a:r>
          </a:p>
        </p:txBody>
      </p:sp>
      <p:sp>
        <p:nvSpPr>
          <p:cNvPr id="3" name="TextBox 2">
            <a:extLst>
              <a:ext uri="{FF2B5EF4-FFF2-40B4-BE49-F238E27FC236}">
                <a16:creationId xmlns:a16="http://schemas.microsoft.com/office/drawing/2014/main" id="{F7C3D2CC-0190-41EA-A6B7-3BC2AAABA4D1}"/>
              </a:ext>
            </a:extLst>
          </p:cNvPr>
          <p:cNvSpPr txBox="1"/>
          <p:nvPr/>
        </p:nvSpPr>
        <p:spPr>
          <a:xfrm>
            <a:off x="642324" y="1229056"/>
            <a:ext cx="4102932" cy="1323439"/>
          </a:xfrm>
          <a:prstGeom prst="rect">
            <a:avLst/>
          </a:prstGeom>
          <a:noFill/>
        </p:spPr>
        <p:txBody>
          <a:bodyPr wrap="square" rtlCol="0">
            <a:spAutoFit/>
          </a:bodyPr>
          <a:lstStyle/>
          <a:p>
            <a:r>
              <a:rPr lang="en-US" sz="2000" dirty="0">
                <a:solidFill>
                  <a:srgbClr val="00B0F0"/>
                </a:solidFill>
              </a:rPr>
              <a:t>When the Jewish, “mighty men”, tossed the boys into the furnace they were instantly burned because of the intense heat.(4)</a:t>
            </a:r>
          </a:p>
        </p:txBody>
      </p:sp>
    </p:spTree>
    <p:extLst>
      <p:ext uri="{BB962C8B-B14F-4D97-AF65-F5344CB8AC3E}">
        <p14:creationId xmlns:p14="http://schemas.microsoft.com/office/powerpoint/2010/main" val="39471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b="5051"/>
          <a:stretch/>
        </p:blipFill>
        <p:spPr>
          <a:xfrm>
            <a:off x="0" y="0"/>
            <a:ext cx="12192000" cy="6858000"/>
          </a:xfrm>
          <a:prstGeom prst="rect">
            <a:avLst/>
          </a:prstGeom>
        </p:spPr>
      </p:pic>
      <p:sp>
        <p:nvSpPr>
          <p:cNvPr id="138" name="TextBox 137">
            <a:extLst>
              <a:ext uri="{FF2B5EF4-FFF2-40B4-BE49-F238E27FC236}">
                <a16:creationId xmlns:a16="http://schemas.microsoft.com/office/drawing/2014/main" id="{A5FCD864-E018-449A-BA17-C81EFB00885F}"/>
              </a:ext>
            </a:extLst>
          </p:cNvPr>
          <p:cNvSpPr txBox="1"/>
          <p:nvPr/>
        </p:nvSpPr>
        <p:spPr>
          <a:xfrm>
            <a:off x="373108" y="52506"/>
            <a:ext cx="11311384" cy="923330"/>
          </a:xfrm>
          <a:prstGeom prst="rect">
            <a:avLst/>
          </a:prstGeom>
          <a:noFill/>
        </p:spPr>
        <p:txBody>
          <a:bodyPr wrap="square" rtlCol="0">
            <a:spAutoFit/>
          </a:bodyPr>
          <a:lstStyle/>
          <a:p>
            <a:pPr algn="ctr"/>
            <a:r>
              <a:rPr lang="en-US" sz="5400" dirty="0">
                <a:solidFill>
                  <a:schemeClr val="bg1"/>
                </a:solidFill>
              </a:rPr>
              <a:t>The Fourth Man</a:t>
            </a: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3:25-30</a:t>
            </a:r>
          </a:p>
        </p:txBody>
      </p:sp>
      <p:pic>
        <p:nvPicPr>
          <p:cNvPr id="2052" name="Picture 4" descr="Image result for fire gif">
            <a:extLst>
              <a:ext uri="{FF2B5EF4-FFF2-40B4-BE49-F238E27FC236}">
                <a16:creationId xmlns:a16="http://schemas.microsoft.com/office/drawing/2014/main" id="{A6F34BD1-2289-4DB5-8FD3-FC6F8C7CD2C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69650" y="3830855"/>
            <a:ext cx="2239952" cy="302714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4579F41-4546-4C42-894F-26781A47F2E8}"/>
              </a:ext>
            </a:extLst>
          </p:cNvPr>
          <p:cNvGrpSpPr/>
          <p:nvPr/>
        </p:nvGrpSpPr>
        <p:grpSpPr>
          <a:xfrm>
            <a:off x="459322" y="897630"/>
            <a:ext cx="4304538" cy="1477328"/>
            <a:chOff x="459322" y="897630"/>
            <a:chExt cx="4304538" cy="1477328"/>
          </a:xfrm>
        </p:grpSpPr>
        <p:grpSp>
          <p:nvGrpSpPr>
            <p:cNvPr id="333" name="Group 332">
              <a:extLst>
                <a:ext uri="{FF2B5EF4-FFF2-40B4-BE49-F238E27FC236}">
                  <a16:creationId xmlns:a16="http://schemas.microsoft.com/office/drawing/2014/main" id="{6C5E1138-B044-40DD-BA3F-0BB2728A18C0}"/>
                </a:ext>
              </a:extLst>
            </p:cNvPr>
            <p:cNvGrpSpPr/>
            <p:nvPr/>
          </p:nvGrpSpPr>
          <p:grpSpPr>
            <a:xfrm>
              <a:off x="459322" y="1031219"/>
              <a:ext cx="1209963" cy="1210151"/>
              <a:chOff x="-584028" y="3607881"/>
              <a:chExt cx="1422228" cy="1422450"/>
            </a:xfrm>
          </p:grpSpPr>
          <p:sp>
            <p:nvSpPr>
              <p:cNvPr id="334" name="Rounded Rectangle 313">
                <a:extLst>
                  <a:ext uri="{FF2B5EF4-FFF2-40B4-BE49-F238E27FC236}">
                    <a16:creationId xmlns:a16="http://schemas.microsoft.com/office/drawing/2014/main" id="{14E566BF-216F-4CA7-A9C8-CCA8ACCA1A28}"/>
                  </a:ext>
                </a:extLst>
              </p:cNvPr>
              <p:cNvSpPr/>
              <p:nvPr/>
            </p:nvSpPr>
            <p:spPr>
              <a:xfrm>
                <a:off x="-584028" y="3607881"/>
                <a:ext cx="1422228" cy="1422450"/>
              </a:xfrm>
              <a:prstGeom prst="roundRect">
                <a:avLst>
                  <a:gd name="adj" fmla="val 2186"/>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rapezoid 334">
                <a:extLst>
                  <a:ext uri="{FF2B5EF4-FFF2-40B4-BE49-F238E27FC236}">
                    <a16:creationId xmlns:a16="http://schemas.microsoft.com/office/drawing/2014/main" id="{3CA05207-B6DA-4D62-A5F8-246A3A038E70}"/>
                  </a:ext>
                </a:extLst>
              </p:cNvPr>
              <p:cNvSpPr/>
              <p:nvPr/>
            </p:nvSpPr>
            <p:spPr>
              <a:xfrm>
                <a:off x="-216651" y="4660567"/>
                <a:ext cx="687717" cy="369764"/>
              </a:xfrm>
              <a:prstGeom prst="trapezoid">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Cloud 335">
                <a:extLst>
                  <a:ext uri="{FF2B5EF4-FFF2-40B4-BE49-F238E27FC236}">
                    <a16:creationId xmlns:a16="http://schemas.microsoft.com/office/drawing/2014/main" id="{EF1ECAD9-08E1-4DD9-B7C8-50576B397EC8}"/>
                  </a:ext>
                </a:extLst>
              </p:cNvPr>
              <p:cNvSpPr/>
              <p:nvPr/>
            </p:nvSpPr>
            <p:spPr>
              <a:xfrm rot="16854792">
                <a:off x="-578629" y="4203245"/>
                <a:ext cx="851691" cy="364819"/>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Cloud 336">
                <a:extLst>
                  <a:ext uri="{FF2B5EF4-FFF2-40B4-BE49-F238E27FC236}">
                    <a16:creationId xmlns:a16="http://schemas.microsoft.com/office/drawing/2014/main" id="{85904687-D6F6-404E-9571-F87DEBED8026}"/>
                  </a:ext>
                </a:extLst>
              </p:cNvPr>
              <p:cNvSpPr/>
              <p:nvPr/>
            </p:nvSpPr>
            <p:spPr>
              <a:xfrm rot="15902291">
                <a:off x="57342" y="4213437"/>
                <a:ext cx="839587" cy="364819"/>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Isosceles Triangle 337">
                <a:extLst>
                  <a:ext uri="{FF2B5EF4-FFF2-40B4-BE49-F238E27FC236}">
                    <a16:creationId xmlns:a16="http://schemas.microsoft.com/office/drawing/2014/main" id="{50DCBADB-E599-4C82-B25D-48CBD16C0A4A}"/>
                  </a:ext>
                </a:extLst>
              </p:cNvPr>
              <p:cNvSpPr/>
              <p:nvPr/>
            </p:nvSpPr>
            <p:spPr>
              <a:xfrm rot="10800000">
                <a:off x="-1740" y="4699297"/>
                <a:ext cx="257893" cy="154924"/>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662FFA9D-6F27-4D4E-A251-AB0130A020DB}"/>
                  </a:ext>
                </a:extLst>
              </p:cNvPr>
              <p:cNvSpPr/>
              <p:nvPr/>
            </p:nvSpPr>
            <p:spPr>
              <a:xfrm>
                <a:off x="-173669" y="4079602"/>
                <a:ext cx="601752" cy="65842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Cloud 339">
                <a:extLst>
                  <a:ext uri="{FF2B5EF4-FFF2-40B4-BE49-F238E27FC236}">
                    <a16:creationId xmlns:a16="http://schemas.microsoft.com/office/drawing/2014/main" id="{2F076224-2C26-41C6-A66F-E813B2672ACA}"/>
                  </a:ext>
                </a:extLst>
              </p:cNvPr>
              <p:cNvSpPr/>
              <p:nvPr/>
            </p:nvSpPr>
            <p:spPr>
              <a:xfrm>
                <a:off x="-282897" y="3876819"/>
                <a:ext cx="773681" cy="392017"/>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1" name="Group 42">
                <a:extLst>
                  <a:ext uri="{FF2B5EF4-FFF2-40B4-BE49-F238E27FC236}">
                    <a16:creationId xmlns:a16="http://schemas.microsoft.com/office/drawing/2014/main" id="{B67EEB2A-7EEB-403A-AFFF-8970B88EADF7}"/>
                  </a:ext>
                </a:extLst>
              </p:cNvPr>
              <p:cNvGrpSpPr/>
              <p:nvPr/>
            </p:nvGrpSpPr>
            <p:grpSpPr>
              <a:xfrm rot="2071358">
                <a:off x="-170825" y="4750900"/>
                <a:ext cx="208318" cy="71426"/>
                <a:chOff x="6286413" y="968958"/>
                <a:chExt cx="2408834" cy="2185901"/>
              </a:xfrm>
              <a:solidFill>
                <a:srgbClr val="FFC000"/>
              </a:solidFill>
            </p:grpSpPr>
            <p:grpSp>
              <p:nvGrpSpPr>
                <p:cNvPr id="388" name="Group 37">
                  <a:extLst>
                    <a:ext uri="{FF2B5EF4-FFF2-40B4-BE49-F238E27FC236}">
                      <a16:creationId xmlns:a16="http://schemas.microsoft.com/office/drawing/2014/main" id="{9F6C23EE-39F3-4FCA-8609-1254A927B2EF}"/>
                    </a:ext>
                  </a:extLst>
                </p:cNvPr>
                <p:cNvGrpSpPr/>
                <p:nvPr/>
              </p:nvGrpSpPr>
              <p:grpSpPr>
                <a:xfrm>
                  <a:off x="6286413" y="968958"/>
                  <a:ext cx="1151447" cy="2164259"/>
                  <a:chOff x="6286413" y="968958"/>
                  <a:chExt cx="1151447" cy="2164259"/>
                </a:xfrm>
                <a:grpFill/>
              </p:grpSpPr>
              <p:sp>
                <p:nvSpPr>
                  <p:cNvPr id="393" name="Donut 302">
                    <a:extLst>
                      <a:ext uri="{FF2B5EF4-FFF2-40B4-BE49-F238E27FC236}">
                        <a16:creationId xmlns:a16="http://schemas.microsoft.com/office/drawing/2014/main" id="{6FEB99CC-4ECA-4DBB-8F20-55CC6EC14354}"/>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4" name="Donut 303">
                    <a:extLst>
                      <a:ext uri="{FF2B5EF4-FFF2-40B4-BE49-F238E27FC236}">
                        <a16:creationId xmlns:a16="http://schemas.microsoft.com/office/drawing/2014/main" id="{4BE0A8AD-C706-420B-B2DC-CB799A0405FA}"/>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5" name="Donut 304">
                    <a:extLst>
                      <a:ext uri="{FF2B5EF4-FFF2-40B4-BE49-F238E27FC236}">
                        <a16:creationId xmlns:a16="http://schemas.microsoft.com/office/drawing/2014/main" id="{89171D31-890B-429B-B642-89CEEC1B4C22}"/>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9" name="Group 38">
                  <a:extLst>
                    <a:ext uri="{FF2B5EF4-FFF2-40B4-BE49-F238E27FC236}">
                      <a16:creationId xmlns:a16="http://schemas.microsoft.com/office/drawing/2014/main" id="{8D93F42C-7B0E-4812-85C8-309B6A4DCD04}"/>
                    </a:ext>
                  </a:extLst>
                </p:cNvPr>
                <p:cNvGrpSpPr/>
                <p:nvPr/>
              </p:nvGrpSpPr>
              <p:grpSpPr>
                <a:xfrm flipH="1">
                  <a:off x="7543800" y="990600"/>
                  <a:ext cx="1151447" cy="2164259"/>
                  <a:chOff x="6286413" y="968958"/>
                  <a:chExt cx="1151447" cy="2164259"/>
                </a:xfrm>
                <a:grpFill/>
              </p:grpSpPr>
              <p:sp>
                <p:nvSpPr>
                  <p:cNvPr id="390" name="Donut 299">
                    <a:extLst>
                      <a:ext uri="{FF2B5EF4-FFF2-40B4-BE49-F238E27FC236}">
                        <a16:creationId xmlns:a16="http://schemas.microsoft.com/office/drawing/2014/main" id="{E815DFDB-129E-4087-904A-06EA8ABEF7EF}"/>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1" name="Donut 300">
                    <a:extLst>
                      <a:ext uri="{FF2B5EF4-FFF2-40B4-BE49-F238E27FC236}">
                        <a16:creationId xmlns:a16="http://schemas.microsoft.com/office/drawing/2014/main" id="{990A99EA-E1E2-4F66-9235-FB42D07F5779}"/>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2" name="Donut 301">
                    <a:extLst>
                      <a:ext uri="{FF2B5EF4-FFF2-40B4-BE49-F238E27FC236}">
                        <a16:creationId xmlns:a16="http://schemas.microsoft.com/office/drawing/2014/main" id="{0C9E0968-11EE-4BEF-8D05-28EEC77A3EC1}"/>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42" name="Cloud 341">
                <a:extLst>
                  <a:ext uri="{FF2B5EF4-FFF2-40B4-BE49-F238E27FC236}">
                    <a16:creationId xmlns:a16="http://schemas.microsoft.com/office/drawing/2014/main" id="{EC94DFC6-C59D-4675-9E8A-42864A8F70B9}"/>
                  </a:ext>
                </a:extLst>
              </p:cNvPr>
              <p:cNvSpPr/>
              <p:nvPr/>
            </p:nvSpPr>
            <p:spPr>
              <a:xfrm>
                <a:off x="-88868" y="4514025"/>
                <a:ext cx="413405" cy="271116"/>
              </a:xfrm>
              <a:prstGeom prst="cloud">
                <a:avLst/>
              </a:prstGeom>
              <a:solidFill>
                <a:srgbClr val="7F52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670D2253-124E-43C7-A36B-A61F2BC44511}"/>
                  </a:ext>
                </a:extLst>
              </p:cNvPr>
              <p:cNvSpPr/>
              <p:nvPr/>
            </p:nvSpPr>
            <p:spPr>
              <a:xfrm>
                <a:off x="40409" y="4556383"/>
                <a:ext cx="135513" cy="1014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4" name="Group 42">
                <a:extLst>
                  <a:ext uri="{FF2B5EF4-FFF2-40B4-BE49-F238E27FC236}">
                    <a16:creationId xmlns:a16="http://schemas.microsoft.com/office/drawing/2014/main" id="{8C5F0110-A4DD-43B1-A9DF-3017BCA1CB4A}"/>
                  </a:ext>
                </a:extLst>
              </p:cNvPr>
              <p:cNvGrpSpPr/>
              <p:nvPr/>
            </p:nvGrpSpPr>
            <p:grpSpPr>
              <a:xfrm rot="19477773">
                <a:off x="229827" y="4723539"/>
                <a:ext cx="208318" cy="71426"/>
                <a:chOff x="6286413" y="968958"/>
                <a:chExt cx="2408834" cy="2185901"/>
              </a:xfrm>
              <a:solidFill>
                <a:srgbClr val="FFC000"/>
              </a:solidFill>
            </p:grpSpPr>
            <p:grpSp>
              <p:nvGrpSpPr>
                <p:cNvPr id="380" name="Group 37">
                  <a:extLst>
                    <a:ext uri="{FF2B5EF4-FFF2-40B4-BE49-F238E27FC236}">
                      <a16:creationId xmlns:a16="http://schemas.microsoft.com/office/drawing/2014/main" id="{77ECD7C0-AB5A-4D79-BA38-58C21C102259}"/>
                    </a:ext>
                  </a:extLst>
                </p:cNvPr>
                <p:cNvGrpSpPr/>
                <p:nvPr/>
              </p:nvGrpSpPr>
              <p:grpSpPr>
                <a:xfrm>
                  <a:off x="6286413" y="968958"/>
                  <a:ext cx="1151447" cy="2164259"/>
                  <a:chOff x="6286413" y="968958"/>
                  <a:chExt cx="1151447" cy="2164259"/>
                </a:xfrm>
                <a:grpFill/>
              </p:grpSpPr>
              <p:sp>
                <p:nvSpPr>
                  <p:cNvPr id="385" name="Donut 287">
                    <a:extLst>
                      <a:ext uri="{FF2B5EF4-FFF2-40B4-BE49-F238E27FC236}">
                        <a16:creationId xmlns:a16="http://schemas.microsoft.com/office/drawing/2014/main" id="{D25C826F-1E06-49D5-A2AA-17A424DFEF49}"/>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6" name="Donut 288">
                    <a:extLst>
                      <a:ext uri="{FF2B5EF4-FFF2-40B4-BE49-F238E27FC236}">
                        <a16:creationId xmlns:a16="http://schemas.microsoft.com/office/drawing/2014/main" id="{60970A29-CE7B-4881-9E07-0A60982F6932}"/>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7" name="Donut 289">
                    <a:extLst>
                      <a:ext uri="{FF2B5EF4-FFF2-40B4-BE49-F238E27FC236}">
                        <a16:creationId xmlns:a16="http://schemas.microsoft.com/office/drawing/2014/main" id="{D8783340-6957-4595-9D0A-1304DE7B9E85}"/>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1" name="Group 38">
                  <a:extLst>
                    <a:ext uri="{FF2B5EF4-FFF2-40B4-BE49-F238E27FC236}">
                      <a16:creationId xmlns:a16="http://schemas.microsoft.com/office/drawing/2014/main" id="{F5000B21-AA08-4751-910F-F6030BE83EFD}"/>
                    </a:ext>
                  </a:extLst>
                </p:cNvPr>
                <p:cNvGrpSpPr/>
                <p:nvPr/>
              </p:nvGrpSpPr>
              <p:grpSpPr>
                <a:xfrm flipH="1">
                  <a:off x="7543800" y="990600"/>
                  <a:ext cx="1151447" cy="2164259"/>
                  <a:chOff x="6286413" y="968958"/>
                  <a:chExt cx="1151447" cy="2164259"/>
                </a:xfrm>
                <a:grpFill/>
              </p:grpSpPr>
              <p:sp>
                <p:nvSpPr>
                  <p:cNvPr id="382" name="Donut 284">
                    <a:extLst>
                      <a:ext uri="{FF2B5EF4-FFF2-40B4-BE49-F238E27FC236}">
                        <a16:creationId xmlns:a16="http://schemas.microsoft.com/office/drawing/2014/main" id="{F2954DEA-D487-49F5-9B6D-2580640A691F}"/>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3" name="Donut 285">
                    <a:extLst>
                      <a:ext uri="{FF2B5EF4-FFF2-40B4-BE49-F238E27FC236}">
                        <a16:creationId xmlns:a16="http://schemas.microsoft.com/office/drawing/2014/main" id="{59A6B5D4-B108-4616-B59B-95223C6EEBD0}"/>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4" name="Donut 286">
                    <a:extLst>
                      <a:ext uri="{FF2B5EF4-FFF2-40B4-BE49-F238E27FC236}">
                        <a16:creationId xmlns:a16="http://schemas.microsoft.com/office/drawing/2014/main" id="{599F0B55-E6FE-455B-931B-F154EBCA32DC}"/>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45" name="Oval 344">
                <a:extLst>
                  <a:ext uri="{FF2B5EF4-FFF2-40B4-BE49-F238E27FC236}">
                    <a16:creationId xmlns:a16="http://schemas.microsoft.com/office/drawing/2014/main" id="{F8742A06-6B0B-4800-BF6D-3309ABDEA6F4}"/>
                  </a:ext>
                </a:extLst>
              </p:cNvPr>
              <p:cNvSpPr/>
              <p:nvPr/>
            </p:nvSpPr>
            <p:spPr>
              <a:xfrm>
                <a:off x="-285001" y="4031705"/>
                <a:ext cx="199892" cy="203610"/>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44C7C6A7-BEB9-4143-AAB5-3E590587D10B}"/>
                  </a:ext>
                </a:extLst>
              </p:cNvPr>
              <p:cNvSpPr/>
              <p:nvPr/>
            </p:nvSpPr>
            <p:spPr>
              <a:xfrm>
                <a:off x="333277" y="3998699"/>
                <a:ext cx="199892" cy="203610"/>
              </a:xfrm>
              <a:prstGeom prst="ellipse">
                <a:avLst/>
              </a:prstGeom>
              <a:solidFill>
                <a:srgbClr val="7F520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7" name="Group 42">
                <a:extLst>
                  <a:ext uri="{FF2B5EF4-FFF2-40B4-BE49-F238E27FC236}">
                    <a16:creationId xmlns:a16="http://schemas.microsoft.com/office/drawing/2014/main" id="{497C54B0-0C83-4D1C-8083-1513D4D9D410}"/>
                  </a:ext>
                </a:extLst>
              </p:cNvPr>
              <p:cNvGrpSpPr/>
              <p:nvPr/>
            </p:nvGrpSpPr>
            <p:grpSpPr>
              <a:xfrm rot="2071358">
                <a:off x="-22742" y="4861945"/>
                <a:ext cx="208318" cy="71426"/>
                <a:chOff x="6286413" y="968958"/>
                <a:chExt cx="2408834" cy="2185901"/>
              </a:xfrm>
              <a:solidFill>
                <a:srgbClr val="FFC000"/>
              </a:solidFill>
            </p:grpSpPr>
            <p:grpSp>
              <p:nvGrpSpPr>
                <p:cNvPr id="372" name="Group 37">
                  <a:extLst>
                    <a:ext uri="{FF2B5EF4-FFF2-40B4-BE49-F238E27FC236}">
                      <a16:creationId xmlns:a16="http://schemas.microsoft.com/office/drawing/2014/main" id="{DDC2BFB7-3296-48DB-A480-5513996B5A01}"/>
                    </a:ext>
                  </a:extLst>
                </p:cNvPr>
                <p:cNvGrpSpPr/>
                <p:nvPr/>
              </p:nvGrpSpPr>
              <p:grpSpPr>
                <a:xfrm>
                  <a:off x="6286413" y="968958"/>
                  <a:ext cx="1151447" cy="2164259"/>
                  <a:chOff x="6286413" y="968958"/>
                  <a:chExt cx="1151447" cy="2164259"/>
                </a:xfrm>
                <a:grpFill/>
              </p:grpSpPr>
              <p:sp>
                <p:nvSpPr>
                  <p:cNvPr id="377" name="Donut 279">
                    <a:extLst>
                      <a:ext uri="{FF2B5EF4-FFF2-40B4-BE49-F238E27FC236}">
                        <a16:creationId xmlns:a16="http://schemas.microsoft.com/office/drawing/2014/main" id="{0E68E739-B2C9-4F8F-837F-5356418D3E10}"/>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8" name="Donut 280">
                    <a:extLst>
                      <a:ext uri="{FF2B5EF4-FFF2-40B4-BE49-F238E27FC236}">
                        <a16:creationId xmlns:a16="http://schemas.microsoft.com/office/drawing/2014/main" id="{700F89E3-E864-4F4A-B311-B72B7B9DC29C}"/>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9" name="Donut 281">
                    <a:extLst>
                      <a:ext uri="{FF2B5EF4-FFF2-40B4-BE49-F238E27FC236}">
                        <a16:creationId xmlns:a16="http://schemas.microsoft.com/office/drawing/2014/main" id="{1DF01184-A259-4A64-8E60-864FD4104BB2}"/>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3" name="Group 38">
                  <a:extLst>
                    <a:ext uri="{FF2B5EF4-FFF2-40B4-BE49-F238E27FC236}">
                      <a16:creationId xmlns:a16="http://schemas.microsoft.com/office/drawing/2014/main" id="{416DC078-34E9-46AA-86BC-11A3A7A262B4}"/>
                    </a:ext>
                  </a:extLst>
                </p:cNvPr>
                <p:cNvGrpSpPr/>
                <p:nvPr/>
              </p:nvGrpSpPr>
              <p:grpSpPr>
                <a:xfrm flipH="1">
                  <a:off x="7543800" y="990600"/>
                  <a:ext cx="1151447" cy="2164259"/>
                  <a:chOff x="6286413" y="968958"/>
                  <a:chExt cx="1151447" cy="2164259"/>
                </a:xfrm>
                <a:grpFill/>
              </p:grpSpPr>
              <p:sp>
                <p:nvSpPr>
                  <p:cNvPr id="374" name="Donut 276">
                    <a:extLst>
                      <a:ext uri="{FF2B5EF4-FFF2-40B4-BE49-F238E27FC236}">
                        <a16:creationId xmlns:a16="http://schemas.microsoft.com/office/drawing/2014/main" id="{2ADB864F-5427-4444-B799-6AE2A03E3284}"/>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5" name="Donut 277">
                    <a:extLst>
                      <a:ext uri="{FF2B5EF4-FFF2-40B4-BE49-F238E27FC236}">
                        <a16:creationId xmlns:a16="http://schemas.microsoft.com/office/drawing/2014/main" id="{21B2DA31-A836-4989-A771-87E4A3DFEF0D}"/>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6" name="Donut 278">
                    <a:extLst>
                      <a:ext uri="{FF2B5EF4-FFF2-40B4-BE49-F238E27FC236}">
                        <a16:creationId xmlns:a16="http://schemas.microsoft.com/office/drawing/2014/main" id="{5E3EC568-58B0-4AE7-98DB-F3FFC28AD78B}"/>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48" name="Group 42">
                <a:extLst>
                  <a:ext uri="{FF2B5EF4-FFF2-40B4-BE49-F238E27FC236}">
                    <a16:creationId xmlns:a16="http://schemas.microsoft.com/office/drawing/2014/main" id="{6EC8913E-AE7C-42C6-AB33-B8AC17CD4174}"/>
                  </a:ext>
                </a:extLst>
              </p:cNvPr>
              <p:cNvGrpSpPr/>
              <p:nvPr/>
            </p:nvGrpSpPr>
            <p:grpSpPr>
              <a:xfrm rot="18831304">
                <a:off x="98049" y="4842147"/>
                <a:ext cx="204849" cy="72636"/>
                <a:chOff x="6286413" y="968958"/>
                <a:chExt cx="2408834" cy="2185901"/>
              </a:xfrm>
              <a:solidFill>
                <a:srgbClr val="FFC000"/>
              </a:solidFill>
            </p:grpSpPr>
            <p:grpSp>
              <p:nvGrpSpPr>
                <p:cNvPr id="364" name="Group 37">
                  <a:extLst>
                    <a:ext uri="{FF2B5EF4-FFF2-40B4-BE49-F238E27FC236}">
                      <a16:creationId xmlns:a16="http://schemas.microsoft.com/office/drawing/2014/main" id="{DB727C09-5733-4AF2-A5CC-46DC8A76B08C}"/>
                    </a:ext>
                  </a:extLst>
                </p:cNvPr>
                <p:cNvGrpSpPr/>
                <p:nvPr/>
              </p:nvGrpSpPr>
              <p:grpSpPr>
                <a:xfrm>
                  <a:off x="6286413" y="968958"/>
                  <a:ext cx="1151447" cy="2164259"/>
                  <a:chOff x="6286413" y="968958"/>
                  <a:chExt cx="1151447" cy="2164259"/>
                </a:xfrm>
                <a:grpFill/>
              </p:grpSpPr>
              <p:sp>
                <p:nvSpPr>
                  <p:cNvPr id="369" name="Donut 271">
                    <a:extLst>
                      <a:ext uri="{FF2B5EF4-FFF2-40B4-BE49-F238E27FC236}">
                        <a16:creationId xmlns:a16="http://schemas.microsoft.com/office/drawing/2014/main" id="{330E7012-47DB-4E04-B238-FD92FBA77A30}"/>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0" name="Donut 272">
                    <a:extLst>
                      <a:ext uri="{FF2B5EF4-FFF2-40B4-BE49-F238E27FC236}">
                        <a16:creationId xmlns:a16="http://schemas.microsoft.com/office/drawing/2014/main" id="{162215FE-FE6F-4D03-9B25-51E32CD6DC14}"/>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1" name="Donut 273">
                    <a:extLst>
                      <a:ext uri="{FF2B5EF4-FFF2-40B4-BE49-F238E27FC236}">
                        <a16:creationId xmlns:a16="http://schemas.microsoft.com/office/drawing/2014/main" id="{18DE4A38-59F7-42EE-B048-497BDFE89168}"/>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5" name="Group 38">
                  <a:extLst>
                    <a:ext uri="{FF2B5EF4-FFF2-40B4-BE49-F238E27FC236}">
                      <a16:creationId xmlns:a16="http://schemas.microsoft.com/office/drawing/2014/main" id="{2277945F-5242-4B09-9B34-A2992F744D3B}"/>
                    </a:ext>
                  </a:extLst>
                </p:cNvPr>
                <p:cNvGrpSpPr/>
                <p:nvPr/>
              </p:nvGrpSpPr>
              <p:grpSpPr>
                <a:xfrm flipH="1">
                  <a:off x="7543800" y="990600"/>
                  <a:ext cx="1151447" cy="2164259"/>
                  <a:chOff x="6286413" y="968958"/>
                  <a:chExt cx="1151447" cy="2164259"/>
                </a:xfrm>
                <a:grpFill/>
              </p:grpSpPr>
              <p:sp>
                <p:nvSpPr>
                  <p:cNvPr id="366" name="Donut 268">
                    <a:extLst>
                      <a:ext uri="{FF2B5EF4-FFF2-40B4-BE49-F238E27FC236}">
                        <a16:creationId xmlns:a16="http://schemas.microsoft.com/office/drawing/2014/main" id="{C8E1CA58-44ED-41FD-9203-5C13AC0F8A58}"/>
                      </a:ext>
                    </a:extLst>
                  </p:cNvPr>
                  <p:cNvSpPr/>
                  <p:nvPr/>
                </p:nvSpPr>
                <p:spPr>
                  <a:xfrm rot="20620213">
                    <a:off x="6286413" y="968958"/>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7" name="Donut 269">
                    <a:extLst>
                      <a:ext uri="{FF2B5EF4-FFF2-40B4-BE49-F238E27FC236}">
                        <a16:creationId xmlns:a16="http://schemas.microsoft.com/office/drawing/2014/main" id="{CA74508F-2308-4F57-A978-F73147B357DE}"/>
                      </a:ext>
                    </a:extLst>
                  </p:cNvPr>
                  <p:cNvSpPr/>
                  <p:nvPr/>
                </p:nvSpPr>
                <p:spPr>
                  <a:xfrm rot="19921608">
                    <a:off x="6524438" y="1583728"/>
                    <a:ext cx="497793" cy="976073"/>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 name="Donut 270">
                    <a:extLst>
                      <a:ext uri="{FF2B5EF4-FFF2-40B4-BE49-F238E27FC236}">
                        <a16:creationId xmlns:a16="http://schemas.microsoft.com/office/drawing/2014/main" id="{8EC92445-D35A-4FF8-8A7F-83775666B440}"/>
                      </a:ext>
                    </a:extLst>
                  </p:cNvPr>
                  <p:cNvSpPr/>
                  <p:nvPr/>
                </p:nvSpPr>
                <p:spPr>
                  <a:xfrm rot="19376810">
                    <a:off x="6940067" y="2188160"/>
                    <a:ext cx="497793" cy="945057"/>
                  </a:xfrm>
                  <a:prstGeom prst="donut">
                    <a:avLst>
                      <a:gd name="adj" fmla="val 12312"/>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49" name="Group 348">
                <a:extLst>
                  <a:ext uri="{FF2B5EF4-FFF2-40B4-BE49-F238E27FC236}">
                    <a16:creationId xmlns:a16="http://schemas.microsoft.com/office/drawing/2014/main" id="{87F95819-9A6C-4D8B-A8ED-530171E4DBE2}"/>
                  </a:ext>
                </a:extLst>
              </p:cNvPr>
              <p:cNvGrpSpPr/>
              <p:nvPr/>
            </p:nvGrpSpPr>
            <p:grpSpPr>
              <a:xfrm>
                <a:off x="-278791" y="3713680"/>
                <a:ext cx="811960" cy="449532"/>
                <a:chOff x="4648200" y="2161320"/>
                <a:chExt cx="2502434" cy="1408902"/>
              </a:xfrm>
            </p:grpSpPr>
            <p:sp>
              <p:nvSpPr>
                <p:cNvPr id="350" name="Rounded Rectangle 238">
                  <a:extLst>
                    <a:ext uri="{FF2B5EF4-FFF2-40B4-BE49-F238E27FC236}">
                      <a16:creationId xmlns:a16="http://schemas.microsoft.com/office/drawing/2014/main" id="{B3F9B4BA-A560-4103-84D9-BC316E7C5B30}"/>
                    </a:ext>
                  </a:extLst>
                </p:cNvPr>
                <p:cNvSpPr/>
                <p:nvPr/>
              </p:nvSpPr>
              <p:spPr>
                <a:xfrm>
                  <a:off x="4648200" y="3119388"/>
                  <a:ext cx="2502434" cy="45083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gular Pentagon 239">
                  <a:extLst>
                    <a:ext uri="{FF2B5EF4-FFF2-40B4-BE49-F238E27FC236}">
                      <a16:creationId xmlns:a16="http://schemas.microsoft.com/office/drawing/2014/main" id="{A24A1DAB-F488-4EAB-A661-8710247CBC2A}"/>
                    </a:ext>
                  </a:extLst>
                </p:cNvPr>
                <p:cNvSpPr/>
                <p:nvPr/>
              </p:nvSpPr>
              <p:spPr>
                <a:xfrm>
                  <a:off x="5574221" y="2465693"/>
                  <a:ext cx="801011" cy="665735"/>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gular Pentagon 240">
                  <a:extLst>
                    <a:ext uri="{FF2B5EF4-FFF2-40B4-BE49-F238E27FC236}">
                      <a16:creationId xmlns:a16="http://schemas.microsoft.com/office/drawing/2014/main" id="{D62C7FDE-C4D9-4A3E-8AE9-3B0B2A05DE46}"/>
                    </a:ext>
                  </a:extLst>
                </p:cNvPr>
                <p:cNvSpPr/>
                <p:nvPr/>
              </p:nvSpPr>
              <p:spPr>
                <a:xfrm>
                  <a:off x="4792918" y="2676126"/>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gular Pentagon 241">
                  <a:extLst>
                    <a:ext uri="{FF2B5EF4-FFF2-40B4-BE49-F238E27FC236}">
                      <a16:creationId xmlns:a16="http://schemas.microsoft.com/office/drawing/2014/main" id="{C2C4833E-F278-46DF-A704-235643E74523}"/>
                    </a:ext>
                  </a:extLst>
                </p:cNvPr>
                <p:cNvSpPr/>
                <p:nvPr/>
              </p:nvSpPr>
              <p:spPr>
                <a:xfrm>
                  <a:off x="6516531" y="2669331"/>
                  <a:ext cx="537924" cy="447078"/>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iamond 353">
                  <a:extLst>
                    <a:ext uri="{FF2B5EF4-FFF2-40B4-BE49-F238E27FC236}">
                      <a16:creationId xmlns:a16="http://schemas.microsoft.com/office/drawing/2014/main" id="{DA21A482-6061-47D6-A190-E0BBDEF4029A}"/>
                    </a:ext>
                  </a:extLst>
                </p:cNvPr>
                <p:cNvSpPr/>
                <p:nvPr/>
              </p:nvSpPr>
              <p:spPr>
                <a:xfrm>
                  <a:off x="5859638" y="2629702"/>
                  <a:ext cx="186327" cy="447078"/>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iamond 354">
                  <a:extLst>
                    <a:ext uri="{FF2B5EF4-FFF2-40B4-BE49-F238E27FC236}">
                      <a16:creationId xmlns:a16="http://schemas.microsoft.com/office/drawing/2014/main" id="{9EC7B5B0-0C08-412A-9912-F31830DD9A50}"/>
                    </a:ext>
                  </a:extLst>
                </p:cNvPr>
                <p:cNvSpPr/>
                <p:nvPr/>
              </p:nvSpPr>
              <p:spPr>
                <a:xfrm>
                  <a:off x="4830869" y="241108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iamond 355">
                  <a:extLst>
                    <a:ext uri="{FF2B5EF4-FFF2-40B4-BE49-F238E27FC236}">
                      <a16:creationId xmlns:a16="http://schemas.microsoft.com/office/drawing/2014/main" id="{E8D7E177-135B-478E-BDBC-72AC70774055}"/>
                    </a:ext>
                  </a:extLst>
                </p:cNvPr>
                <p:cNvSpPr/>
                <p:nvPr/>
              </p:nvSpPr>
              <p:spPr>
                <a:xfrm>
                  <a:off x="6572533" y="2445792"/>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Diamond 356">
                  <a:extLst>
                    <a:ext uri="{FF2B5EF4-FFF2-40B4-BE49-F238E27FC236}">
                      <a16:creationId xmlns:a16="http://schemas.microsoft.com/office/drawing/2014/main" id="{499C595B-0124-47CB-87DC-A92ABFA842CF}"/>
                    </a:ext>
                  </a:extLst>
                </p:cNvPr>
                <p:cNvSpPr/>
                <p:nvPr/>
              </p:nvSpPr>
              <p:spPr>
                <a:xfrm>
                  <a:off x="5742278" y="2161320"/>
                  <a:ext cx="447301" cy="447078"/>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Quad Arrow Callout 246">
                  <a:extLst>
                    <a:ext uri="{FF2B5EF4-FFF2-40B4-BE49-F238E27FC236}">
                      <a16:creationId xmlns:a16="http://schemas.microsoft.com/office/drawing/2014/main" id="{5BB20890-5AA5-4B9E-8B71-A58AA7A76230}"/>
                    </a:ext>
                  </a:extLst>
                </p:cNvPr>
                <p:cNvSpPr/>
                <p:nvPr/>
              </p:nvSpPr>
              <p:spPr>
                <a:xfrm>
                  <a:off x="4716798" y="3153369"/>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Quad Arrow Callout 247">
                  <a:extLst>
                    <a:ext uri="{FF2B5EF4-FFF2-40B4-BE49-F238E27FC236}">
                      <a16:creationId xmlns:a16="http://schemas.microsoft.com/office/drawing/2014/main" id="{128D9DD8-B1DE-41BD-A620-7C6125443D13}"/>
                    </a:ext>
                  </a:extLst>
                </p:cNvPr>
                <p:cNvSpPr/>
                <p:nvPr/>
              </p:nvSpPr>
              <p:spPr>
                <a:xfrm>
                  <a:off x="5114153"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Quad Arrow Callout 248">
                  <a:extLst>
                    <a:ext uri="{FF2B5EF4-FFF2-40B4-BE49-F238E27FC236}">
                      <a16:creationId xmlns:a16="http://schemas.microsoft.com/office/drawing/2014/main" id="{E93C2799-CE84-4C29-AB70-48B72C8F41F6}"/>
                    </a:ext>
                  </a:extLst>
                </p:cNvPr>
                <p:cNvSpPr/>
                <p:nvPr/>
              </p:nvSpPr>
              <p:spPr>
                <a:xfrm>
                  <a:off x="5506786" y="3160118"/>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Quad Arrow Callout 249">
                  <a:extLst>
                    <a:ext uri="{FF2B5EF4-FFF2-40B4-BE49-F238E27FC236}">
                      <a16:creationId xmlns:a16="http://schemas.microsoft.com/office/drawing/2014/main" id="{475311CF-8F68-4FF7-AD98-BFFA85A1973D}"/>
                    </a:ext>
                  </a:extLst>
                </p:cNvPr>
                <p:cNvSpPr/>
                <p:nvPr/>
              </p:nvSpPr>
              <p:spPr>
                <a:xfrm>
                  <a:off x="5899417" y="3149047"/>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Quad Arrow Callout 250">
                  <a:extLst>
                    <a:ext uri="{FF2B5EF4-FFF2-40B4-BE49-F238E27FC236}">
                      <a16:creationId xmlns:a16="http://schemas.microsoft.com/office/drawing/2014/main" id="{01D39802-ECED-4385-B5BA-4C89FC21593A}"/>
                    </a:ext>
                  </a:extLst>
                </p:cNvPr>
                <p:cNvSpPr/>
                <p:nvPr/>
              </p:nvSpPr>
              <p:spPr>
                <a:xfrm>
                  <a:off x="6320215" y="315728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Quad Arrow Callout 251">
                  <a:extLst>
                    <a:ext uri="{FF2B5EF4-FFF2-40B4-BE49-F238E27FC236}">
                      <a16:creationId xmlns:a16="http://schemas.microsoft.com/office/drawing/2014/main" id="{28F0F0BA-E973-46D0-981C-84E0CFAE8F0F}"/>
                    </a:ext>
                  </a:extLst>
                </p:cNvPr>
                <p:cNvSpPr/>
                <p:nvPr/>
              </p:nvSpPr>
              <p:spPr>
                <a:xfrm>
                  <a:off x="6717570" y="3164604"/>
                  <a:ext cx="392631" cy="350688"/>
                </a:xfrm>
                <a:prstGeom prst="quadArrowCallout">
                  <a:avLst>
                    <a:gd name="adj1" fmla="val 37030"/>
                    <a:gd name="adj2" fmla="val 18515"/>
                    <a:gd name="adj3" fmla="val 18515"/>
                    <a:gd name="adj4" fmla="val 48123"/>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6" name="Rectangle 395">
              <a:extLst>
                <a:ext uri="{FF2B5EF4-FFF2-40B4-BE49-F238E27FC236}">
                  <a16:creationId xmlns:a16="http://schemas.microsoft.com/office/drawing/2014/main" id="{6F9D7A2A-C0FB-4F15-A954-FE31EFD23E52}"/>
                </a:ext>
              </a:extLst>
            </p:cNvPr>
            <p:cNvSpPr/>
            <p:nvPr/>
          </p:nvSpPr>
          <p:spPr>
            <a:xfrm>
              <a:off x="1904036" y="897630"/>
              <a:ext cx="2859824" cy="1477328"/>
            </a:xfrm>
            <a:prstGeom prst="rect">
              <a:avLst/>
            </a:prstGeom>
            <a:solidFill>
              <a:srgbClr val="FFC000"/>
            </a:solidFill>
          </p:spPr>
          <p:txBody>
            <a:bodyPr wrap="square">
              <a:spAutoFit/>
            </a:bodyPr>
            <a:lstStyle/>
            <a:p>
              <a:r>
                <a:rPr lang="en-US" dirty="0"/>
                <a:t>Lo, I see four men loose, walking in the midst of the fire, and they have no hurt; and the form of the fourth is like the Son of God.</a:t>
              </a:r>
            </a:p>
          </p:txBody>
        </p:sp>
      </p:grpSp>
      <p:sp>
        <p:nvSpPr>
          <p:cNvPr id="4" name="Rectangle 3">
            <a:extLst>
              <a:ext uri="{FF2B5EF4-FFF2-40B4-BE49-F238E27FC236}">
                <a16:creationId xmlns:a16="http://schemas.microsoft.com/office/drawing/2014/main" id="{ABFE6E9A-DFCF-4D76-A7CE-8FDF36AAC040}"/>
              </a:ext>
            </a:extLst>
          </p:cNvPr>
          <p:cNvSpPr/>
          <p:nvPr/>
        </p:nvSpPr>
        <p:spPr>
          <a:xfrm>
            <a:off x="7428142" y="1134131"/>
            <a:ext cx="4382055" cy="2554545"/>
          </a:xfrm>
          <a:prstGeom prst="rect">
            <a:avLst/>
          </a:prstGeom>
        </p:spPr>
        <p:txBody>
          <a:bodyPr wrap="square">
            <a:spAutoFit/>
          </a:bodyPr>
          <a:lstStyle/>
          <a:p>
            <a:r>
              <a:rPr lang="en-US" sz="2000" dirty="0">
                <a:solidFill>
                  <a:schemeClr val="bg1"/>
                </a:solidFill>
              </a:rPr>
              <a:t>Who is the angel who delivered these servants? It is the same individual who was in the fiery furnace with a form "like the Son of God." We might not always think of using the term "angel" to describe the Lord Himself, but occasionally the scriptures use "angel" in this manner. Bible Dictionary</a:t>
            </a:r>
          </a:p>
        </p:txBody>
      </p:sp>
      <p:sp>
        <p:nvSpPr>
          <p:cNvPr id="6" name="Rectangle 5">
            <a:extLst>
              <a:ext uri="{FF2B5EF4-FFF2-40B4-BE49-F238E27FC236}">
                <a16:creationId xmlns:a16="http://schemas.microsoft.com/office/drawing/2014/main" id="{B232224D-84EB-4E22-88E7-7413C5DC73EF}"/>
              </a:ext>
            </a:extLst>
          </p:cNvPr>
          <p:cNvSpPr/>
          <p:nvPr/>
        </p:nvSpPr>
        <p:spPr>
          <a:xfrm>
            <a:off x="1086363" y="2808946"/>
            <a:ext cx="3363756" cy="1754326"/>
          </a:xfrm>
          <a:prstGeom prst="rect">
            <a:avLst/>
          </a:prstGeom>
        </p:spPr>
        <p:txBody>
          <a:bodyPr wrap="square">
            <a:spAutoFit/>
          </a:bodyPr>
          <a:lstStyle/>
          <a:p>
            <a:r>
              <a:rPr lang="en-US" dirty="0">
                <a:solidFill>
                  <a:schemeClr val="bg1"/>
                </a:solidFill>
              </a:rPr>
              <a:t>The king and his men noticed that they had not been burned.</a:t>
            </a:r>
          </a:p>
          <a:p>
            <a:endParaRPr lang="en-US" dirty="0">
              <a:solidFill>
                <a:schemeClr val="bg1"/>
              </a:solidFill>
            </a:endParaRPr>
          </a:p>
          <a:p>
            <a:r>
              <a:rPr lang="en-US" dirty="0">
                <a:solidFill>
                  <a:schemeClr val="bg1"/>
                </a:solidFill>
              </a:rPr>
              <a:t>The king had a “change of heart” and  released the boys and promoted them.</a:t>
            </a:r>
          </a:p>
        </p:txBody>
      </p:sp>
      <p:grpSp>
        <p:nvGrpSpPr>
          <p:cNvPr id="404" name="Group 403">
            <a:extLst>
              <a:ext uri="{FF2B5EF4-FFF2-40B4-BE49-F238E27FC236}">
                <a16:creationId xmlns:a16="http://schemas.microsoft.com/office/drawing/2014/main" id="{F6B520CA-1C4A-4A5E-88A6-2C7D1B2B258A}"/>
              </a:ext>
            </a:extLst>
          </p:cNvPr>
          <p:cNvGrpSpPr/>
          <p:nvPr/>
        </p:nvGrpSpPr>
        <p:grpSpPr>
          <a:xfrm>
            <a:off x="8200165" y="5049989"/>
            <a:ext cx="457298" cy="1754327"/>
            <a:chOff x="3729193" y="976912"/>
            <a:chExt cx="1003199" cy="3848561"/>
          </a:xfrm>
          <a:solidFill>
            <a:schemeClr val="tx1">
              <a:lumMod val="65000"/>
              <a:lumOff val="35000"/>
            </a:schemeClr>
          </a:solidFill>
        </p:grpSpPr>
        <p:sp>
          <p:nvSpPr>
            <p:cNvPr id="405" name="Rounded Rectangle 22">
              <a:extLst>
                <a:ext uri="{FF2B5EF4-FFF2-40B4-BE49-F238E27FC236}">
                  <a16:creationId xmlns:a16="http://schemas.microsoft.com/office/drawing/2014/main" id="{969DF7DE-77B6-407F-947B-B153686252C7}"/>
                </a:ext>
              </a:extLst>
            </p:cNvPr>
            <p:cNvSpPr/>
            <p:nvPr/>
          </p:nvSpPr>
          <p:spPr>
            <a:xfrm>
              <a:off x="3969136" y="1851513"/>
              <a:ext cx="473009" cy="180480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ounded Rectangle 24">
              <a:extLst>
                <a:ext uri="{FF2B5EF4-FFF2-40B4-BE49-F238E27FC236}">
                  <a16:creationId xmlns:a16="http://schemas.microsoft.com/office/drawing/2014/main" id="{66734B70-D466-49AF-BC75-C22E717A11B7}"/>
                </a:ext>
              </a:extLst>
            </p:cNvPr>
            <p:cNvSpPr/>
            <p:nvPr/>
          </p:nvSpPr>
          <p:spPr>
            <a:xfrm rot="19769779">
              <a:off x="4468757" y="1811105"/>
              <a:ext cx="263635" cy="1488011"/>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ounded Rectangle 34">
              <a:extLst>
                <a:ext uri="{FF2B5EF4-FFF2-40B4-BE49-F238E27FC236}">
                  <a16:creationId xmlns:a16="http://schemas.microsoft.com/office/drawing/2014/main" id="{B4BE75BE-5D4D-455B-9C82-31AB354F18E0}"/>
                </a:ext>
              </a:extLst>
            </p:cNvPr>
            <p:cNvSpPr/>
            <p:nvPr/>
          </p:nvSpPr>
          <p:spPr>
            <a:xfrm rot="1069183">
              <a:off x="3771165" y="3357495"/>
              <a:ext cx="310163" cy="146797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ounded Rectangle 35">
              <a:extLst>
                <a:ext uri="{FF2B5EF4-FFF2-40B4-BE49-F238E27FC236}">
                  <a16:creationId xmlns:a16="http://schemas.microsoft.com/office/drawing/2014/main" id="{16BBAFE9-D773-46C3-8C38-2187AEB88201}"/>
                </a:ext>
              </a:extLst>
            </p:cNvPr>
            <p:cNvSpPr/>
            <p:nvPr/>
          </p:nvSpPr>
          <p:spPr>
            <a:xfrm rot="9815699">
              <a:off x="4320769" y="3397833"/>
              <a:ext cx="308310" cy="137069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461B6A9A-52D4-44A1-9F6A-988321D759B2}"/>
                </a:ext>
              </a:extLst>
            </p:cNvPr>
            <p:cNvSpPr/>
            <p:nvPr/>
          </p:nvSpPr>
          <p:spPr>
            <a:xfrm>
              <a:off x="3774774" y="976912"/>
              <a:ext cx="808212" cy="808286"/>
            </a:xfrm>
            <a:prstGeom prst="ellipse">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ounded Rectangle 37">
              <a:extLst>
                <a:ext uri="{FF2B5EF4-FFF2-40B4-BE49-F238E27FC236}">
                  <a16:creationId xmlns:a16="http://schemas.microsoft.com/office/drawing/2014/main" id="{B52F3908-BEA0-4FD4-B9F7-0A37A0F6A27A}"/>
                </a:ext>
              </a:extLst>
            </p:cNvPr>
            <p:cNvSpPr/>
            <p:nvPr/>
          </p:nvSpPr>
          <p:spPr>
            <a:xfrm rot="7027031">
              <a:off x="3113315" y="2417911"/>
              <a:ext cx="1490836" cy="259079"/>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1" name="Group 410">
            <a:extLst>
              <a:ext uri="{FF2B5EF4-FFF2-40B4-BE49-F238E27FC236}">
                <a16:creationId xmlns:a16="http://schemas.microsoft.com/office/drawing/2014/main" id="{BC36A0B0-F4A5-4002-8950-F2115ED34CE0}"/>
              </a:ext>
            </a:extLst>
          </p:cNvPr>
          <p:cNvGrpSpPr/>
          <p:nvPr/>
        </p:nvGrpSpPr>
        <p:grpSpPr>
          <a:xfrm>
            <a:off x="7256520" y="5049989"/>
            <a:ext cx="457298" cy="1754327"/>
            <a:chOff x="3729193" y="976912"/>
            <a:chExt cx="1003199" cy="3848561"/>
          </a:xfrm>
          <a:solidFill>
            <a:schemeClr val="tx1">
              <a:lumMod val="65000"/>
              <a:lumOff val="35000"/>
            </a:schemeClr>
          </a:solidFill>
        </p:grpSpPr>
        <p:sp>
          <p:nvSpPr>
            <p:cNvPr id="412" name="Rounded Rectangle 22">
              <a:extLst>
                <a:ext uri="{FF2B5EF4-FFF2-40B4-BE49-F238E27FC236}">
                  <a16:creationId xmlns:a16="http://schemas.microsoft.com/office/drawing/2014/main" id="{95CD777C-968F-4934-885E-537FA6C28422}"/>
                </a:ext>
              </a:extLst>
            </p:cNvPr>
            <p:cNvSpPr/>
            <p:nvPr/>
          </p:nvSpPr>
          <p:spPr>
            <a:xfrm>
              <a:off x="3969136" y="1851513"/>
              <a:ext cx="473009" cy="180480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ounded Rectangle 24">
              <a:extLst>
                <a:ext uri="{FF2B5EF4-FFF2-40B4-BE49-F238E27FC236}">
                  <a16:creationId xmlns:a16="http://schemas.microsoft.com/office/drawing/2014/main" id="{32D5406F-9465-4EC7-BE1C-8F8CB6C6C856}"/>
                </a:ext>
              </a:extLst>
            </p:cNvPr>
            <p:cNvSpPr/>
            <p:nvPr/>
          </p:nvSpPr>
          <p:spPr>
            <a:xfrm rot="19769779">
              <a:off x="4468757" y="1811105"/>
              <a:ext cx="263635" cy="1488011"/>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ounded Rectangle 34">
              <a:extLst>
                <a:ext uri="{FF2B5EF4-FFF2-40B4-BE49-F238E27FC236}">
                  <a16:creationId xmlns:a16="http://schemas.microsoft.com/office/drawing/2014/main" id="{F93A458E-0F10-4AD7-B7A6-D1A16E6E579C}"/>
                </a:ext>
              </a:extLst>
            </p:cNvPr>
            <p:cNvSpPr/>
            <p:nvPr/>
          </p:nvSpPr>
          <p:spPr>
            <a:xfrm rot="1069183">
              <a:off x="3771165" y="3357495"/>
              <a:ext cx="310163" cy="146797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ounded Rectangle 35">
              <a:extLst>
                <a:ext uri="{FF2B5EF4-FFF2-40B4-BE49-F238E27FC236}">
                  <a16:creationId xmlns:a16="http://schemas.microsoft.com/office/drawing/2014/main" id="{748DD190-F484-4B7D-A973-B336CF492EEC}"/>
                </a:ext>
              </a:extLst>
            </p:cNvPr>
            <p:cNvSpPr/>
            <p:nvPr/>
          </p:nvSpPr>
          <p:spPr>
            <a:xfrm rot="9815699">
              <a:off x="4320769" y="3397833"/>
              <a:ext cx="308310" cy="137069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E6069850-BC68-42F0-85C1-444086CF7789}"/>
                </a:ext>
              </a:extLst>
            </p:cNvPr>
            <p:cNvSpPr/>
            <p:nvPr/>
          </p:nvSpPr>
          <p:spPr>
            <a:xfrm>
              <a:off x="3774774" y="976912"/>
              <a:ext cx="808212" cy="808286"/>
            </a:xfrm>
            <a:prstGeom prst="ellipse">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ounded Rectangle 37">
              <a:extLst>
                <a:ext uri="{FF2B5EF4-FFF2-40B4-BE49-F238E27FC236}">
                  <a16:creationId xmlns:a16="http://schemas.microsoft.com/office/drawing/2014/main" id="{BA01223F-22F3-4458-A747-F18C1827E2E2}"/>
                </a:ext>
              </a:extLst>
            </p:cNvPr>
            <p:cNvSpPr/>
            <p:nvPr/>
          </p:nvSpPr>
          <p:spPr>
            <a:xfrm rot="7027031">
              <a:off x="3113315" y="2417911"/>
              <a:ext cx="1490836" cy="259079"/>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a:extLst>
              <a:ext uri="{FF2B5EF4-FFF2-40B4-BE49-F238E27FC236}">
                <a16:creationId xmlns:a16="http://schemas.microsoft.com/office/drawing/2014/main" id="{05715C87-B634-4976-BF92-F31BBAF2994C}"/>
              </a:ext>
            </a:extLst>
          </p:cNvPr>
          <p:cNvGrpSpPr/>
          <p:nvPr/>
        </p:nvGrpSpPr>
        <p:grpSpPr>
          <a:xfrm>
            <a:off x="7726846" y="5009940"/>
            <a:ext cx="457298" cy="1754327"/>
            <a:chOff x="3729193" y="976912"/>
            <a:chExt cx="1003199" cy="3848561"/>
          </a:xfrm>
          <a:solidFill>
            <a:schemeClr val="tx1">
              <a:lumMod val="65000"/>
              <a:lumOff val="35000"/>
            </a:schemeClr>
          </a:solidFill>
        </p:grpSpPr>
        <p:sp>
          <p:nvSpPr>
            <p:cNvPr id="419" name="Rounded Rectangle 22">
              <a:extLst>
                <a:ext uri="{FF2B5EF4-FFF2-40B4-BE49-F238E27FC236}">
                  <a16:creationId xmlns:a16="http://schemas.microsoft.com/office/drawing/2014/main" id="{9DF46C23-E2C8-4D1F-8023-B092FE7E12F8}"/>
                </a:ext>
              </a:extLst>
            </p:cNvPr>
            <p:cNvSpPr/>
            <p:nvPr/>
          </p:nvSpPr>
          <p:spPr>
            <a:xfrm>
              <a:off x="3969136" y="1851513"/>
              <a:ext cx="473009" cy="180480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ounded Rectangle 24">
              <a:extLst>
                <a:ext uri="{FF2B5EF4-FFF2-40B4-BE49-F238E27FC236}">
                  <a16:creationId xmlns:a16="http://schemas.microsoft.com/office/drawing/2014/main" id="{1EB8DAF1-131E-4C2A-96CF-24570FA800F7}"/>
                </a:ext>
              </a:extLst>
            </p:cNvPr>
            <p:cNvSpPr/>
            <p:nvPr/>
          </p:nvSpPr>
          <p:spPr>
            <a:xfrm rot="19769779">
              <a:off x="4468757" y="1811105"/>
              <a:ext cx="263635" cy="1488011"/>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ounded Rectangle 34">
              <a:extLst>
                <a:ext uri="{FF2B5EF4-FFF2-40B4-BE49-F238E27FC236}">
                  <a16:creationId xmlns:a16="http://schemas.microsoft.com/office/drawing/2014/main" id="{EDDAB424-EDE1-4DF6-8950-CDCFCE697261}"/>
                </a:ext>
              </a:extLst>
            </p:cNvPr>
            <p:cNvSpPr/>
            <p:nvPr/>
          </p:nvSpPr>
          <p:spPr>
            <a:xfrm rot="1069183">
              <a:off x="3771165" y="3357495"/>
              <a:ext cx="310163" cy="146797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ounded Rectangle 35">
              <a:extLst>
                <a:ext uri="{FF2B5EF4-FFF2-40B4-BE49-F238E27FC236}">
                  <a16:creationId xmlns:a16="http://schemas.microsoft.com/office/drawing/2014/main" id="{6C445A69-045B-45C1-AA63-3FE4F96762BF}"/>
                </a:ext>
              </a:extLst>
            </p:cNvPr>
            <p:cNvSpPr/>
            <p:nvPr/>
          </p:nvSpPr>
          <p:spPr>
            <a:xfrm rot="9815699">
              <a:off x="4320769" y="3397833"/>
              <a:ext cx="308310" cy="137069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F9B1FBD-1EE5-4C1B-BB61-C9FF2A3C06C2}"/>
                </a:ext>
              </a:extLst>
            </p:cNvPr>
            <p:cNvSpPr/>
            <p:nvPr/>
          </p:nvSpPr>
          <p:spPr>
            <a:xfrm>
              <a:off x="3774774" y="976912"/>
              <a:ext cx="808212" cy="808286"/>
            </a:xfrm>
            <a:prstGeom prst="ellipse">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ounded Rectangle 37">
              <a:extLst>
                <a:ext uri="{FF2B5EF4-FFF2-40B4-BE49-F238E27FC236}">
                  <a16:creationId xmlns:a16="http://schemas.microsoft.com/office/drawing/2014/main" id="{45434107-33E6-41D4-92C1-101E6DC02976}"/>
                </a:ext>
              </a:extLst>
            </p:cNvPr>
            <p:cNvSpPr/>
            <p:nvPr/>
          </p:nvSpPr>
          <p:spPr>
            <a:xfrm rot="7027031">
              <a:off x="3113315" y="2417911"/>
              <a:ext cx="1490836" cy="259079"/>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5" name="Group 424">
            <a:extLst>
              <a:ext uri="{FF2B5EF4-FFF2-40B4-BE49-F238E27FC236}">
                <a16:creationId xmlns:a16="http://schemas.microsoft.com/office/drawing/2014/main" id="{70159C8E-BF14-4086-A4AD-37D898E814CA}"/>
              </a:ext>
            </a:extLst>
          </p:cNvPr>
          <p:cNvGrpSpPr/>
          <p:nvPr/>
        </p:nvGrpSpPr>
        <p:grpSpPr>
          <a:xfrm>
            <a:off x="6938542" y="5162340"/>
            <a:ext cx="457298" cy="1754327"/>
            <a:chOff x="3729193" y="976912"/>
            <a:chExt cx="1003199" cy="3848561"/>
          </a:xfrm>
          <a:solidFill>
            <a:schemeClr val="tx1">
              <a:lumMod val="65000"/>
              <a:lumOff val="35000"/>
            </a:schemeClr>
          </a:solidFill>
        </p:grpSpPr>
        <p:sp>
          <p:nvSpPr>
            <p:cNvPr id="426" name="Rounded Rectangle 22">
              <a:extLst>
                <a:ext uri="{FF2B5EF4-FFF2-40B4-BE49-F238E27FC236}">
                  <a16:creationId xmlns:a16="http://schemas.microsoft.com/office/drawing/2014/main" id="{29BC44E8-BFB7-4047-93C3-C614B64BA7B4}"/>
                </a:ext>
              </a:extLst>
            </p:cNvPr>
            <p:cNvSpPr/>
            <p:nvPr/>
          </p:nvSpPr>
          <p:spPr>
            <a:xfrm>
              <a:off x="3969136" y="1851513"/>
              <a:ext cx="473009" cy="180480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ounded Rectangle 24">
              <a:extLst>
                <a:ext uri="{FF2B5EF4-FFF2-40B4-BE49-F238E27FC236}">
                  <a16:creationId xmlns:a16="http://schemas.microsoft.com/office/drawing/2014/main" id="{16F28131-EBC2-4B4C-9192-06BCBCCE0A6D}"/>
                </a:ext>
              </a:extLst>
            </p:cNvPr>
            <p:cNvSpPr/>
            <p:nvPr/>
          </p:nvSpPr>
          <p:spPr>
            <a:xfrm rot="19769779">
              <a:off x="4468757" y="1811105"/>
              <a:ext cx="263635" cy="1488011"/>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ounded Rectangle 34">
              <a:extLst>
                <a:ext uri="{FF2B5EF4-FFF2-40B4-BE49-F238E27FC236}">
                  <a16:creationId xmlns:a16="http://schemas.microsoft.com/office/drawing/2014/main" id="{6EB2B2F4-638A-4A65-9942-8CBCFE4D75D0}"/>
                </a:ext>
              </a:extLst>
            </p:cNvPr>
            <p:cNvSpPr/>
            <p:nvPr/>
          </p:nvSpPr>
          <p:spPr>
            <a:xfrm rot="1069183">
              <a:off x="3771165" y="3357495"/>
              <a:ext cx="310163" cy="146797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ounded Rectangle 35">
              <a:extLst>
                <a:ext uri="{FF2B5EF4-FFF2-40B4-BE49-F238E27FC236}">
                  <a16:creationId xmlns:a16="http://schemas.microsoft.com/office/drawing/2014/main" id="{3943D8D7-837C-4121-99A1-70E3D6023E3E}"/>
                </a:ext>
              </a:extLst>
            </p:cNvPr>
            <p:cNvSpPr/>
            <p:nvPr/>
          </p:nvSpPr>
          <p:spPr>
            <a:xfrm rot="9815699">
              <a:off x="4320769" y="3397833"/>
              <a:ext cx="308310" cy="1370698"/>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D7B5A6FC-821C-4C22-B762-2D23B5FF92DA}"/>
                </a:ext>
              </a:extLst>
            </p:cNvPr>
            <p:cNvSpPr/>
            <p:nvPr/>
          </p:nvSpPr>
          <p:spPr>
            <a:xfrm>
              <a:off x="3774774" y="976912"/>
              <a:ext cx="808212" cy="808286"/>
            </a:xfrm>
            <a:prstGeom prst="ellipse">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ounded Rectangle 37">
              <a:extLst>
                <a:ext uri="{FF2B5EF4-FFF2-40B4-BE49-F238E27FC236}">
                  <a16:creationId xmlns:a16="http://schemas.microsoft.com/office/drawing/2014/main" id="{AFA3F69E-818C-4FE8-BEC0-D592F480DF4B}"/>
                </a:ext>
              </a:extLst>
            </p:cNvPr>
            <p:cNvSpPr/>
            <p:nvPr/>
          </p:nvSpPr>
          <p:spPr>
            <a:xfrm rot="7027031">
              <a:off x="3113315" y="2417911"/>
              <a:ext cx="1490836" cy="259079"/>
            </a:xfrm>
            <a:prstGeom prst="roundRect">
              <a:avLst>
                <a:gd name="adj" fmla="val 50000"/>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7" name="Group 4">
            <a:extLst>
              <a:ext uri="{FF2B5EF4-FFF2-40B4-BE49-F238E27FC236}">
                <a16:creationId xmlns:a16="http://schemas.microsoft.com/office/drawing/2014/main" id="{DC87C392-D4B8-4FE0-AB59-A8628AEBFCB1}"/>
              </a:ext>
            </a:extLst>
          </p:cNvPr>
          <p:cNvGrpSpPr/>
          <p:nvPr/>
        </p:nvGrpSpPr>
        <p:grpSpPr>
          <a:xfrm>
            <a:off x="6569650" y="4442898"/>
            <a:ext cx="2239951" cy="2415102"/>
            <a:chOff x="1905000" y="2362200"/>
            <a:chExt cx="2819400" cy="2675965"/>
          </a:xfrm>
          <a:noFill/>
        </p:grpSpPr>
        <p:sp>
          <p:nvSpPr>
            <p:cNvPr id="398" name="Flowchart: Delay 5">
              <a:extLst>
                <a:ext uri="{FF2B5EF4-FFF2-40B4-BE49-F238E27FC236}">
                  <a16:creationId xmlns:a16="http://schemas.microsoft.com/office/drawing/2014/main" id="{D343AC7D-A0F8-4754-8CD2-79F258BF0283}"/>
                </a:ext>
              </a:extLst>
            </p:cNvPr>
            <p:cNvSpPr/>
            <p:nvPr/>
          </p:nvSpPr>
          <p:spPr>
            <a:xfrm rot="16200000">
              <a:off x="1981200" y="2286000"/>
              <a:ext cx="2667000" cy="2819400"/>
            </a:xfrm>
            <a:prstGeom prst="flowChartDelay">
              <a:avLst/>
            </a:prstGeom>
            <a:grp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9" name="Straight Connector 398">
              <a:extLst>
                <a:ext uri="{FF2B5EF4-FFF2-40B4-BE49-F238E27FC236}">
                  <a16:creationId xmlns:a16="http://schemas.microsoft.com/office/drawing/2014/main" id="{AFCD902F-2925-44EA-B4F5-A6DDE053D8C4}"/>
                </a:ext>
              </a:extLst>
            </p:cNvPr>
            <p:cNvCxnSpPr/>
            <p:nvPr/>
          </p:nvCxnSpPr>
          <p:spPr>
            <a:xfrm flipH="1">
              <a:off x="2716306" y="2514600"/>
              <a:ext cx="26894" cy="2523565"/>
            </a:xfrm>
            <a:prstGeom prst="line">
              <a:avLst/>
            </a:prstGeom>
            <a:grpFill/>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015F90DA-D66D-4FA2-90EB-164884D9EDF4}"/>
                </a:ext>
              </a:extLst>
            </p:cNvPr>
            <p:cNvCxnSpPr/>
            <p:nvPr/>
          </p:nvCxnSpPr>
          <p:spPr>
            <a:xfrm flipH="1">
              <a:off x="3886200" y="2514600"/>
              <a:ext cx="26894" cy="2523565"/>
            </a:xfrm>
            <a:prstGeom prst="line">
              <a:avLst/>
            </a:prstGeom>
            <a:grpFill/>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C5AFD2C9-57E0-41EB-AEAA-8524824E75E5}"/>
                </a:ext>
              </a:extLst>
            </p:cNvPr>
            <p:cNvCxnSpPr/>
            <p:nvPr/>
          </p:nvCxnSpPr>
          <p:spPr>
            <a:xfrm flipH="1">
              <a:off x="3276600" y="2362200"/>
              <a:ext cx="26894" cy="2667000"/>
            </a:xfrm>
            <a:prstGeom prst="line">
              <a:avLst/>
            </a:prstGeom>
            <a:grpFill/>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E710B4CD-32F0-4A6F-9C57-8737A65B0D6B}"/>
                </a:ext>
              </a:extLst>
            </p:cNvPr>
            <p:cNvCxnSpPr/>
            <p:nvPr/>
          </p:nvCxnSpPr>
          <p:spPr>
            <a:xfrm>
              <a:off x="2209800" y="2895600"/>
              <a:ext cx="0" cy="2133600"/>
            </a:xfrm>
            <a:prstGeom prst="line">
              <a:avLst/>
            </a:prstGeom>
            <a:grpFill/>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4453B5A5-FDA1-4124-B4D8-CA54E45F2228}"/>
                </a:ext>
              </a:extLst>
            </p:cNvPr>
            <p:cNvCxnSpPr/>
            <p:nvPr/>
          </p:nvCxnSpPr>
          <p:spPr>
            <a:xfrm>
              <a:off x="4419600" y="2895600"/>
              <a:ext cx="0" cy="2133600"/>
            </a:xfrm>
            <a:prstGeom prst="line">
              <a:avLst/>
            </a:prstGeom>
            <a:grpFill/>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432" name="Group 431">
            <a:extLst>
              <a:ext uri="{FF2B5EF4-FFF2-40B4-BE49-F238E27FC236}">
                <a16:creationId xmlns:a16="http://schemas.microsoft.com/office/drawing/2014/main" id="{4ABEC31F-B699-4446-93D4-6A3570AA4AFB}"/>
              </a:ext>
            </a:extLst>
          </p:cNvPr>
          <p:cNvGrpSpPr/>
          <p:nvPr/>
        </p:nvGrpSpPr>
        <p:grpSpPr>
          <a:xfrm>
            <a:off x="2468658" y="4616846"/>
            <a:ext cx="3122187" cy="1884382"/>
            <a:chOff x="228600" y="381000"/>
            <a:chExt cx="3505068" cy="2501531"/>
          </a:xfrm>
        </p:grpSpPr>
        <p:grpSp>
          <p:nvGrpSpPr>
            <p:cNvPr id="433" name="Group 432">
              <a:extLst>
                <a:ext uri="{FF2B5EF4-FFF2-40B4-BE49-F238E27FC236}">
                  <a16:creationId xmlns:a16="http://schemas.microsoft.com/office/drawing/2014/main" id="{4936C029-C28A-41AA-8500-81B2325F1506}"/>
                </a:ext>
              </a:extLst>
            </p:cNvPr>
            <p:cNvGrpSpPr/>
            <p:nvPr/>
          </p:nvGrpSpPr>
          <p:grpSpPr>
            <a:xfrm>
              <a:off x="228600" y="381000"/>
              <a:ext cx="3505068" cy="2501531"/>
              <a:chOff x="534986" y="381000"/>
              <a:chExt cx="2637111" cy="2501531"/>
            </a:xfrm>
          </p:grpSpPr>
          <p:sp>
            <p:nvSpPr>
              <p:cNvPr id="435" name="Rectangle 434">
                <a:extLst>
                  <a:ext uri="{FF2B5EF4-FFF2-40B4-BE49-F238E27FC236}">
                    <a16:creationId xmlns:a16="http://schemas.microsoft.com/office/drawing/2014/main" id="{781E84C5-A30C-4CF7-A79D-FBEFDB7ACF23}"/>
                  </a:ext>
                </a:extLst>
              </p:cNvPr>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6" name="Group 435">
                <a:extLst>
                  <a:ext uri="{FF2B5EF4-FFF2-40B4-BE49-F238E27FC236}">
                    <a16:creationId xmlns:a16="http://schemas.microsoft.com/office/drawing/2014/main" id="{19C3C62C-241B-4AF9-9050-C93E3D5DEFFE}"/>
                  </a:ext>
                </a:extLst>
              </p:cNvPr>
              <p:cNvGrpSpPr/>
              <p:nvPr/>
            </p:nvGrpSpPr>
            <p:grpSpPr>
              <a:xfrm>
                <a:off x="534986" y="384805"/>
                <a:ext cx="457200" cy="2497726"/>
                <a:chOff x="533400" y="381000"/>
                <a:chExt cx="457200" cy="2497726"/>
              </a:xfrm>
            </p:grpSpPr>
            <p:sp>
              <p:nvSpPr>
                <p:cNvPr id="442" name="Oval 441">
                  <a:extLst>
                    <a:ext uri="{FF2B5EF4-FFF2-40B4-BE49-F238E27FC236}">
                      <a16:creationId xmlns:a16="http://schemas.microsoft.com/office/drawing/2014/main" id="{89CE2800-F8F9-49FF-819F-1FAE6FF50C7C}"/>
                    </a:ext>
                  </a:extLst>
                </p:cNvPr>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3" name="Rounded Rectangle 3">
                  <a:extLst>
                    <a:ext uri="{FF2B5EF4-FFF2-40B4-BE49-F238E27FC236}">
                      <a16:creationId xmlns:a16="http://schemas.microsoft.com/office/drawing/2014/main" id="{0C62D377-3FC2-4482-8126-73F2360F7AA4}"/>
                    </a:ext>
                  </a:extLst>
                </p:cNvPr>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a:extLst>
                    <a:ext uri="{FF2B5EF4-FFF2-40B4-BE49-F238E27FC236}">
                      <a16:creationId xmlns:a16="http://schemas.microsoft.com/office/drawing/2014/main" id="{121BD9E1-FCB7-48B0-89BA-30F5B553C321}"/>
                    </a:ext>
                  </a:extLst>
                </p:cNvPr>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5C911BBC-D894-498E-8BC6-157E1EED00B2}"/>
                    </a:ext>
                  </a:extLst>
                </p:cNvPr>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7" name="Group 436">
                <a:extLst>
                  <a:ext uri="{FF2B5EF4-FFF2-40B4-BE49-F238E27FC236}">
                    <a16:creationId xmlns:a16="http://schemas.microsoft.com/office/drawing/2014/main" id="{D52F0C96-079C-429D-AB9E-B8D20EBC7519}"/>
                  </a:ext>
                </a:extLst>
              </p:cNvPr>
              <p:cNvGrpSpPr/>
              <p:nvPr/>
            </p:nvGrpSpPr>
            <p:grpSpPr>
              <a:xfrm>
                <a:off x="2714897" y="381000"/>
                <a:ext cx="457200" cy="2497726"/>
                <a:chOff x="2714897" y="457200"/>
                <a:chExt cx="457200" cy="2497726"/>
              </a:xfrm>
            </p:grpSpPr>
            <p:sp>
              <p:nvSpPr>
                <p:cNvPr id="438" name="Oval 437">
                  <a:extLst>
                    <a:ext uri="{FF2B5EF4-FFF2-40B4-BE49-F238E27FC236}">
                      <a16:creationId xmlns:a16="http://schemas.microsoft.com/office/drawing/2014/main" id="{2D51C485-2213-47D6-AD39-A00A723BB36E}"/>
                    </a:ext>
                  </a:extLst>
                </p:cNvPr>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ounded Rectangle 2">
                  <a:extLst>
                    <a:ext uri="{FF2B5EF4-FFF2-40B4-BE49-F238E27FC236}">
                      <a16:creationId xmlns:a16="http://schemas.microsoft.com/office/drawing/2014/main" id="{9FDC7009-49A9-4414-BE07-1E6FBCA935E8}"/>
                    </a:ext>
                  </a:extLst>
                </p:cNvPr>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C0139A30-FB5C-4DD4-83DE-C9D257F71BFA}"/>
                    </a:ext>
                  </a:extLst>
                </p:cNvPr>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31248645-E0CC-4D68-8362-E1ED03A2A749}"/>
                    </a:ext>
                  </a:extLst>
                </p:cNvPr>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4" name="Rectangle 433">
              <a:extLst>
                <a:ext uri="{FF2B5EF4-FFF2-40B4-BE49-F238E27FC236}">
                  <a16:creationId xmlns:a16="http://schemas.microsoft.com/office/drawing/2014/main" id="{0FE8224C-A3F0-40E4-897E-841ACF6638D2}"/>
                </a:ext>
              </a:extLst>
            </p:cNvPr>
            <p:cNvSpPr/>
            <p:nvPr/>
          </p:nvSpPr>
          <p:spPr>
            <a:xfrm>
              <a:off x="842492" y="972693"/>
              <a:ext cx="2293346" cy="1103155"/>
            </a:xfrm>
            <a:prstGeom prst="rect">
              <a:avLst/>
            </a:prstGeom>
          </p:spPr>
          <p:txBody>
            <a:bodyPr wrap="square">
              <a:spAutoFit/>
            </a:bodyPr>
            <a:lstStyle/>
            <a:p>
              <a:pPr algn="ctr"/>
              <a:r>
                <a:rPr lang="en-US" sz="1600" i="1" dirty="0">
                  <a:latin typeface="Abadi" panose="020B0604020104020204" pitchFamily="34" charset="0"/>
                </a:rPr>
                <a:t>If we choose to obey the Lord, He will be with us</a:t>
              </a:r>
              <a:endParaRPr lang="en-US" sz="1600" i="1" dirty="0"/>
            </a:p>
          </p:txBody>
        </p:sp>
      </p:grpSp>
    </p:spTree>
    <p:extLst>
      <p:ext uri="{BB962C8B-B14F-4D97-AF65-F5344CB8AC3E}">
        <p14:creationId xmlns:p14="http://schemas.microsoft.com/office/powerpoint/2010/main" val="262996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par>
                                <p:cTn id="13" presetID="10" presetClass="entr" presetSubtype="0" fill="hold" nodeType="withEffect">
                                  <p:stCondLst>
                                    <p:cond delay="0"/>
                                  </p:stCondLst>
                                  <p:childTnLst>
                                    <p:set>
                                      <p:cBhvr>
                                        <p:cTn id="14" dur="1" fill="hold">
                                          <p:stCondLst>
                                            <p:cond delay="0"/>
                                          </p:stCondLst>
                                        </p:cTn>
                                        <p:tgtEl>
                                          <p:spTgt spid="397"/>
                                        </p:tgtEl>
                                        <p:attrNameLst>
                                          <p:attrName>style.visibility</p:attrName>
                                        </p:attrNameLst>
                                      </p:cBhvr>
                                      <p:to>
                                        <p:strVal val="visible"/>
                                      </p:to>
                                    </p:set>
                                    <p:animEffect transition="in" filter="fade">
                                      <p:cBhvr>
                                        <p:cTn id="15" dur="500"/>
                                        <p:tgtEl>
                                          <p:spTgt spid="397"/>
                                        </p:tgtEl>
                                      </p:cBhvr>
                                    </p:animEffect>
                                  </p:childTnLst>
                                </p:cTn>
                              </p:par>
                              <p:par>
                                <p:cTn id="16" presetID="10" presetClass="entr" presetSubtype="0" fill="hold" nodeType="withEffect">
                                  <p:stCondLst>
                                    <p:cond delay="0"/>
                                  </p:stCondLst>
                                  <p:childTnLst>
                                    <p:set>
                                      <p:cBhvr>
                                        <p:cTn id="17" dur="1" fill="hold">
                                          <p:stCondLst>
                                            <p:cond delay="0"/>
                                          </p:stCondLst>
                                        </p:cTn>
                                        <p:tgtEl>
                                          <p:spTgt spid="425"/>
                                        </p:tgtEl>
                                        <p:attrNameLst>
                                          <p:attrName>style.visibility</p:attrName>
                                        </p:attrNameLst>
                                      </p:cBhvr>
                                      <p:to>
                                        <p:strVal val="visible"/>
                                      </p:to>
                                    </p:set>
                                    <p:animEffect transition="in" filter="fade">
                                      <p:cBhvr>
                                        <p:cTn id="18" dur="500"/>
                                        <p:tgtEl>
                                          <p:spTgt spid="425"/>
                                        </p:tgtEl>
                                      </p:cBhvr>
                                    </p:animEffect>
                                  </p:childTnLst>
                                </p:cTn>
                              </p:par>
                              <p:par>
                                <p:cTn id="19" presetID="10" presetClass="entr" presetSubtype="0" fill="hold" nodeType="withEffect">
                                  <p:stCondLst>
                                    <p:cond delay="0"/>
                                  </p:stCondLst>
                                  <p:childTnLst>
                                    <p:set>
                                      <p:cBhvr>
                                        <p:cTn id="20" dur="1" fill="hold">
                                          <p:stCondLst>
                                            <p:cond delay="0"/>
                                          </p:stCondLst>
                                        </p:cTn>
                                        <p:tgtEl>
                                          <p:spTgt spid="411"/>
                                        </p:tgtEl>
                                        <p:attrNameLst>
                                          <p:attrName>style.visibility</p:attrName>
                                        </p:attrNameLst>
                                      </p:cBhvr>
                                      <p:to>
                                        <p:strVal val="visible"/>
                                      </p:to>
                                    </p:set>
                                    <p:animEffect transition="in" filter="fade">
                                      <p:cBhvr>
                                        <p:cTn id="21" dur="500"/>
                                        <p:tgtEl>
                                          <p:spTgt spid="411"/>
                                        </p:tgtEl>
                                      </p:cBhvr>
                                    </p:animEffect>
                                  </p:childTnLst>
                                </p:cTn>
                              </p:par>
                              <p:par>
                                <p:cTn id="22" presetID="10" presetClass="entr" presetSubtype="0" fill="hold" nodeType="withEffect">
                                  <p:stCondLst>
                                    <p:cond delay="0"/>
                                  </p:stCondLst>
                                  <p:childTnLst>
                                    <p:set>
                                      <p:cBhvr>
                                        <p:cTn id="23" dur="1" fill="hold">
                                          <p:stCondLst>
                                            <p:cond delay="0"/>
                                          </p:stCondLst>
                                        </p:cTn>
                                        <p:tgtEl>
                                          <p:spTgt spid="418"/>
                                        </p:tgtEl>
                                        <p:attrNameLst>
                                          <p:attrName>style.visibility</p:attrName>
                                        </p:attrNameLst>
                                      </p:cBhvr>
                                      <p:to>
                                        <p:strVal val="visible"/>
                                      </p:to>
                                    </p:set>
                                    <p:animEffect transition="in" filter="fade">
                                      <p:cBhvr>
                                        <p:cTn id="24" dur="500"/>
                                        <p:tgtEl>
                                          <p:spTgt spid="418"/>
                                        </p:tgtEl>
                                      </p:cBhvr>
                                    </p:animEffect>
                                  </p:childTnLst>
                                </p:cTn>
                              </p:par>
                              <p:par>
                                <p:cTn id="25" presetID="10" presetClass="entr" presetSubtype="0" fill="hold" nodeType="withEffect">
                                  <p:stCondLst>
                                    <p:cond delay="0"/>
                                  </p:stCondLst>
                                  <p:childTnLst>
                                    <p:set>
                                      <p:cBhvr>
                                        <p:cTn id="26" dur="1" fill="hold">
                                          <p:stCondLst>
                                            <p:cond delay="0"/>
                                          </p:stCondLst>
                                        </p:cTn>
                                        <p:tgtEl>
                                          <p:spTgt spid="404"/>
                                        </p:tgtEl>
                                        <p:attrNameLst>
                                          <p:attrName>style.visibility</p:attrName>
                                        </p:attrNameLst>
                                      </p:cBhvr>
                                      <p:to>
                                        <p:strVal val="visible"/>
                                      </p:to>
                                    </p:set>
                                    <p:animEffect transition="in" filter="fade">
                                      <p:cBhvr>
                                        <p:cTn id="27" dur="500"/>
                                        <p:tgtEl>
                                          <p:spTgt spid="40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432"/>
                                        </p:tgtEl>
                                        <p:attrNameLst>
                                          <p:attrName>style.visibility</p:attrName>
                                        </p:attrNameLst>
                                      </p:cBhvr>
                                      <p:to>
                                        <p:strVal val="visible"/>
                                      </p:to>
                                    </p:set>
                                    <p:animEffect transition="in" filter="barn(outVertical)">
                                      <p:cBhvr>
                                        <p:cTn id="44"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48404-D3EF-4F85-A39A-A5107EB0387D}"/>
              </a:ext>
            </a:extLst>
          </p:cNvPr>
          <p:cNvPicPr>
            <a:picLocks noChangeAspect="1"/>
          </p:cNvPicPr>
          <p:nvPr/>
        </p:nvPicPr>
        <p:blipFill rotWithShape="1">
          <a:blip r:embed="rId2">
            <a:extLst>
              <a:ext uri="{28A0092B-C50C-407E-A947-70E740481C1C}">
                <a14:useLocalDpi xmlns:a14="http://schemas.microsoft.com/office/drawing/2010/main" val="0"/>
              </a:ext>
            </a:extLst>
          </a:blip>
          <a:srcRect b="5051"/>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807148D6-4469-4871-B54D-45487CC87B29}"/>
              </a:ext>
            </a:extLst>
          </p:cNvPr>
          <p:cNvGrpSpPr/>
          <p:nvPr/>
        </p:nvGrpSpPr>
        <p:grpSpPr>
          <a:xfrm>
            <a:off x="569092" y="422711"/>
            <a:ext cx="6572964" cy="1274797"/>
            <a:chOff x="790877" y="547839"/>
            <a:chExt cx="8409784" cy="1631040"/>
          </a:xfrm>
        </p:grpSpPr>
        <p:grpSp>
          <p:nvGrpSpPr>
            <p:cNvPr id="138" name="Group 137">
              <a:extLst>
                <a:ext uri="{FF2B5EF4-FFF2-40B4-BE49-F238E27FC236}">
                  <a16:creationId xmlns:a16="http://schemas.microsoft.com/office/drawing/2014/main" id="{F44212C0-EE0A-42E8-8EF8-10E7E54DFED4}"/>
                </a:ext>
              </a:extLst>
            </p:cNvPr>
            <p:cNvGrpSpPr/>
            <p:nvPr/>
          </p:nvGrpSpPr>
          <p:grpSpPr>
            <a:xfrm>
              <a:off x="790877" y="547839"/>
              <a:ext cx="4166617" cy="1622725"/>
              <a:chOff x="685800" y="2743200"/>
              <a:chExt cx="8129017" cy="3165915"/>
            </a:xfrm>
          </p:grpSpPr>
          <p:grpSp>
            <p:nvGrpSpPr>
              <p:cNvPr id="139" name="Group 15">
                <a:extLst>
                  <a:ext uri="{FF2B5EF4-FFF2-40B4-BE49-F238E27FC236}">
                    <a16:creationId xmlns:a16="http://schemas.microsoft.com/office/drawing/2014/main" id="{5850DF7D-C06B-4183-AB5D-B44C18B37FCB}"/>
                  </a:ext>
                </a:extLst>
              </p:cNvPr>
              <p:cNvGrpSpPr/>
              <p:nvPr/>
            </p:nvGrpSpPr>
            <p:grpSpPr>
              <a:xfrm>
                <a:off x="685800" y="2743200"/>
                <a:ext cx="1271017" cy="3165915"/>
                <a:chOff x="5891782" y="1905000"/>
                <a:chExt cx="1271017" cy="3165915"/>
              </a:xfrm>
              <a:solidFill>
                <a:schemeClr val="accent6">
                  <a:lumMod val="75000"/>
                </a:schemeClr>
              </a:solidFill>
            </p:grpSpPr>
            <p:sp>
              <p:nvSpPr>
                <p:cNvPr id="170" name="Oval 9">
                  <a:extLst>
                    <a:ext uri="{FF2B5EF4-FFF2-40B4-BE49-F238E27FC236}">
                      <a16:creationId xmlns:a16="http://schemas.microsoft.com/office/drawing/2014/main" id="{D53A1C11-3EDD-45D9-A47A-14AC0E6E1025}"/>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ed Rectangle 10">
                  <a:extLst>
                    <a:ext uri="{FF2B5EF4-FFF2-40B4-BE49-F238E27FC236}">
                      <a16:creationId xmlns:a16="http://schemas.microsoft.com/office/drawing/2014/main" id="{D4109251-1422-4462-9536-F55842C70F8A}"/>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11">
                  <a:extLst>
                    <a:ext uri="{FF2B5EF4-FFF2-40B4-BE49-F238E27FC236}">
                      <a16:creationId xmlns:a16="http://schemas.microsoft.com/office/drawing/2014/main" id="{19E49627-229F-4652-9E18-F358E60E89AC}"/>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2">
                  <a:extLst>
                    <a:ext uri="{FF2B5EF4-FFF2-40B4-BE49-F238E27FC236}">
                      <a16:creationId xmlns:a16="http://schemas.microsoft.com/office/drawing/2014/main" id="{9F10EE93-486A-426C-A28D-CEBEB7293F36}"/>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13">
                  <a:extLst>
                    <a:ext uri="{FF2B5EF4-FFF2-40B4-BE49-F238E27FC236}">
                      <a16:creationId xmlns:a16="http://schemas.microsoft.com/office/drawing/2014/main" id="{94395536-6D49-4352-8CAD-410DDE916D24}"/>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23">
                <a:extLst>
                  <a:ext uri="{FF2B5EF4-FFF2-40B4-BE49-F238E27FC236}">
                    <a16:creationId xmlns:a16="http://schemas.microsoft.com/office/drawing/2014/main" id="{9F36DCE2-5C2E-42DD-BCD4-28681AAA9E3F}"/>
                  </a:ext>
                </a:extLst>
              </p:cNvPr>
              <p:cNvGrpSpPr/>
              <p:nvPr/>
            </p:nvGrpSpPr>
            <p:grpSpPr>
              <a:xfrm>
                <a:off x="2057400" y="2743200"/>
                <a:ext cx="1271017" cy="3165915"/>
                <a:chOff x="7162800" y="1828800"/>
                <a:chExt cx="1271017" cy="3165915"/>
              </a:xfrm>
              <a:solidFill>
                <a:srgbClr val="FFC000"/>
              </a:solidFill>
            </p:grpSpPr>
            <p:sp>
              <p:nvSpPr>
                <p:cNvPr id="165" name="Oval 4">
                  <a:extLst>
                    <a:ext uri="{FF2B5EF4-FFF2-40B4-BE49-F238E27FC236}">
                      <a16:creationId xmlns:a16="http://schemas.microsoft.com/office/drawing/2014/main" id="{9B8C6394-839A-4BDF-B834-6595920C6170}"/>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5">
                  <a:extLst>
                    <a:ext uri="{FF2B5EF4-FFF2-40B4-BE49-F238E27FC236}">
                      <a16:creationId xmlns:a16="http://schemas.microsoft.com/office/drawing/2014/main" id="{B801608D-9824-4A1A-81D8-031A8146CCBC}"/>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6">
                  <a:extLst>
                    <a:ext uri="{FF2B5EF4-FFF2-40B4-BE49-F238E27FC236}">
                      <a16:creationId xmlns:a16="http://schemas.microsoft.com/office/drawing/2014/main" id="{1843E8CF-162C-4593-927A-6BA13793D6F5}"/>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7">
                  <a:extLst>
                    <a:ext uri="{FF2B5EF4-FFF2-40B4-BE49-F238E27FC236}">
                      <a16:creationId xmlns:a16="http://schemas.microsoft.com/office/drawing/2014/main" id="{B0CCEF94-2D79-42CA-9991-918FB5850272}"/>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8">
                  <a:extLst>
                    <a:ext uri="{FF2B5EF4-FFF2-40B4-BE49-F238E27FC236}">
                      <a16:creationId xmlns:a16="http://schemas.microsoft.com/office/drawing/2014/main" id="{A2492647-A52E-4782-899C-5116E3013030}"/>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5">
                <a:extLst>
                  <a:ext uri="{FF2B5EF4-FFF2-40B4-BE49-F238E27FC236}">
                    <a16:creationId xmlns:a16="http://schemas.microsoft.com/office/drawing/2014/main" id="{C284B90F-FBE4-4867-94F6-6C5C95B9D282}"/>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160" name="Oval 159">
                  <a:extLst>
                    <a:ext uri="{FF2B5EF4-FFF2-40B4-BE49-F238E27FC236}">
                      <a16:creationId xmlns:a16="http://schemas.microsoft.com/office/drawing/2014/main" id="{1737CFF6-AEAD-4BA9-823D-627A9F87373A}"/>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25">
                  <a:extLst>
                    <a:ext uri="{FF2B5EF4-FFF2-40B4-BE49-F238E27FC236}">
                      <a16:creationId xmlns:a16="http://schemas.microsoft.com/office/drawing/2014/main" id="{FE5E44EB-84E4-4DD5-A6FB-0A658DAC9E6C}"/>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26">
                  <a:extLst>
                    <a:ext uri="{FF2B5EF4-FFF2-40B4-BE49-F238E27FC236}">
                      <a16:creationId xmlns:a16="http://schemas.microsoft.com/office/drawing/2014/main" id="{C9572A66-D609-4E4A-B617-676EE8B89485}"/>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27">
                  <a:extLst>
                    <a:ext uri="{FF2B5EF4-FFF2-40B4-BE49-F238E27FC236}">
                      <a16:creationId xmlns:a16="http://schemas.microsoft.com/office/drawing/2014/main" id="{C4021369-A452-459E-8382-FF6F02C37412}"/>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28">
                  <a:extLst>
                    <a:ext uri="{FF2B5EF4-FFF2-40B4-BE49-F238E27FC236}">
                      <a16:creationId xmlns:a16="http://schemas.microsoft.com/office/drawing/2014/main" id="{0EA355A2-2BC7-46F5-B5CB-C8568616ACEE}"/>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23">
                <a:extLst>
                  <a:ext uri="{FF2B5EF4-FFF2-40B4-BE49-F238E27FC236}">
                    <a16:creationId xmlns:a16="http://schemas.microsoft.com/office/drawing/2014/main" id="{1B24DCE8-3962-4847-8E3A-5C5F60896C94}"/>
                  </a:ext>
                </a:extLst>
              </p:cNvPr>
              <p:cNvGrpSpPr/>
              <p:nvPr/>
            </p:nvGrpSpPr>
            <p:grpSpPr>
              <a:xfrm>
                <a:off x="4800600" y="2743200"/>
                <a:ext cx="1271017" cy="3165915"/>
                <a:chOff x="7162800" y="1828800"/>
                <a:chExt cx="1271017" cy="3165915"/>
              </a:xfrm>
              <a:solidFill>
                <a:srgbClr val="FF0000"/>
              </a:solidFill>
            </p:grpSpPr>
            <p:sp>
              <p:nvSpPr>
                <p:cNvPr id="155" name="Oval 154">
                  <a:extLst>
                    <a:ext uri="{FF2B5EF4-FFF2-40B4-BE49-F238E27FC236}">
                      <a16:creationId xmlns:a16="http://schemas.microsoft.com/office/drawing/2014/main" id="{5C089D7E-F3F3-45F1-8103-0CBFCCDADF15}"/>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ounded Rectangle 120">
                  <a:extLst>
                    <a:ext uri="{FF2B5EF4-FFF2-40B4-BE49-F238E27FC236}">
                      <a16:creationId xmlns:a16="http://schemas.microsoft.com/office/drawing/2014/main" id="{293FF1A3-77A4-478D-9489-7C9B3277B3C5}"/>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21">
                  <a:extLst>
                    <a:ext uri="{FF2B5EF4-FFF2-40B4-BE49-F238E27FC236}">
                      <a16:creationId xmlns:a16="http://schemas.microsoft.com/office/drawing/2014/main" id="{842D0C99-4AB2-4A52-9946-DD920CEDE789}"/>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22">
                  <a:extLst>
                    <a:ext uri="{FF2B5EF4-FFF2-40B4-BE49-F238E27FC236}">
                      <a16:creationId xmlns:a16="http://schemas.microsoft.com/office/drawing/2014/main" id="{9C6D48A8-61A4-461E-A4EE-4EFD4B77A420}"/>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9336E180-C020-47C2-8142-DC8F66413643}"/>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5">
                <a:extLst>
                  <a:ext uri="{FF2B5EF4-FFF2-40B4-BE49-F238E27FC236}">
                    <a16:creationId xmlns:a16="http://schemas.microsoft.com/office/drawing/2014/main" id="{F86AA802-8D84-44F5-AEEC-F76042B572C3}"/>
                  </a:ext>
                </a:extLst>
              </p:cNvPr>
              <p:cNvGrpSpPr/>
              <p:nvPr/>
            </p:nvGrpSpPr>
            <p:grpSpPr>
              <a:xfrm>
                <a:off x="6172200" y="2743200"/>
                <a:ext cx="1271017" cy="3165915"/>
                <a:chOff x="5891782" y="1905000"/>
                <a:chExt cx="1271017" cy="3165915"/>
              </a:xfrm>
              <a:solidFill>
                <a:srgbClr val="92D050"/>
              </a:solidFill>
            </p:grpSpPr>
            <p:sp>
              <p:nvSpPr>
                <p:cNvPr id="150" name="Oval 149">
                  <a:extLst>
                    <a:ext uri="{FF2B5EF4-FFF2-40B4-BE49-F238E27FC236}">
                      <a16:creationId xmlns:a16="http://schemas.microsoft.com/office/drawing/2014/main" id="{BF4A4E44-001C-4AE5-83DF-05808FEF7B56}"/>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15">
                  <a:extLst>
                    <a:ext uri="{FF2B5EF4-FFF2-40B4-BE49-F238E27FC236}">
                      <a16:creationId xmlns:a16="http://schemas.microsoft.com/office/drawing/2014/main" id="{B38638D8-270E-48B3-B0A6-8F7C455E4A9F}"/>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16">
                  <a:extLst>
                    <a:ext uri="{FF2B5EF4-FFF2-40B4-BE49-F238E27FC236}">
                      <a16:creationId xmlns:a16="http://schemas.microsoft.com/office/drawing/2014/main" id="{D6E84E4F-1A49-4E7A-8AFF-4AD4BD0467A2}"/>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17">
                  <a:extLst>
                    <a:ext uri="{FF2B5EF4-FFF2-40B4-BE49-F238E27FC236}">
                      <a16:creationId xmlns:a16="http://schemas.microsoft.com/office/drawing/2014/main" id="{89B46CEA-3D93-411B-A584-1EB0D5F88997}"/>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18">
                  <a:extLst>
                    <a:ext uri="{FF2B5EF4-FFF2-40B4-BE49-F238E27FC236}">
                      <a16:creationId xmlns:a16="http://schemas.microsoft.com/office/drawing/2014/main" id="{4B77CBEE-5C58-4C68-AF9E-DE1ED26105A2}"/>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23">
                <a:extLst>
                  <a:ext uri="{FF2B5EF4-FFF2-40B4-BE49-F238E27FC236}">
                    <a16:creationId xmlns:a16="http://schemas.microsoft.com/office/drawing/2014/main" id="{81A70F51-8CA7-4493-BD2B-AD7D83505BDB}"/>
                  </a:ext>
                </a:extLst>
              </p:cNvPr>
              <p:cNvGrpSpPr/>
              <p:nvPr/>
            </p:nvGrpSpPr>
            <p:grpSpPr>
              <a:xfrm>
                <a:off x="7543800" y="2743200"/>
                <a:ext cx="1271017" cy="3165915"/>
                <a:chOff x="7162800" y="1828800"/>
                <a:chExt cx="1271017" cy="3165915"/>
              </a:xfrm>
              <a:solidFill>
                <a:srgbClr val="7030A0"/>
              </a:solidFill>
            </p:grpSpPr>
            <p:sp>
              <p:nvSpPr>
                <p:cNvPr id="145" name="Oval 144">
                  <a:extLst>
                    <a:ext uri="{FF2B5EF4-FFF2-40B4-BE49-F238E27FC236}">
                      <a16:creationId xmlns:a16="http://schemas.microsoft.com/office/drawing/2014/main" id="{BA173414-9CBD-4778-AB57-A6951C1FAB55}"/>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10">
                  <a:extLst>
                    <a:ext uri="{FF2B5EF4-FFF2-40B4-BE49-F238E27FC236}">
                      <a16:creationId xmlns:a16="http://schemas.microsoft.com/office/drawing/2014/main" id="{AB63CB2F-0A34-4B6E-86A1-CCE6DD9BB897}"/>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11">
                  <a:extLst>
                    <a:ext uri="{FF2B5EF4-FFF2-40B4-BE49-F238E27FC236}">
                      <a16:creationId xmlns:a16="http://schemas.microsoft.com/office/drawing/2014/main" id="{F4B44EA0-7EE6-4F9A-AF0F-40928A4C9268}"/>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12">
                  <a:extLst>
                    <a:ext uri="{FF2B5EF4-FFF2-40B4-BE49-F238E27FC236}">
                      <a16:creationId xmlns:a16="http://schemas.microsoft.com/office/drawing/2014/main" id="{6DE870DC-070B-4FF9-A6DA-5C9D3C335B98}"/>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9B4D314A-9879-46A2-B61C-12F674B9786D}"/>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5" name="Group 174">
              <a:extLst>
                <a:ext uri="{FF2B5EF4-FFF2-40B4-BE49-F238E27FC236}">
                  <a16:creationId xmlns:a16="http://schemas.microsoft.com/office/drawing/2014/main" id="{2B345294-CB33-4E27-8DD0-D75FABF4F121}"/>
                </a:ext>
              </a:extLst>
            </p:cNvPr>
            <p:cNvGrpSpPr/>
            <p:nvPr/>
          </p:nvGrpSpPr>
          <p:grpSpPr>
            <a:xfrm>
              <a:off x="5034044" y="556154"/>
              <a:ext cx="4166617" cy="1622725"/>
              <a:chOff x="685800" y="2743200"/>
              <a:chExt cx="8129017" cy="3165915"/>
            </a:xfrm>
          </p:grpSpPr>
          <p:grpSp>
            <p:nvGrpSpPr>
              <p:cNvPr id="176" name="Group 15">
                <a:extLst>
                  <a:ext uri="{FF2B5EF4-FFF2-40B4-BE49-F238E27FC236}">
                    <a16:creationId xmlns:a16="http://schemas.microsoft.com/office/drawing/2014/main" id="{8F003A7D-5CDF-4C86-B294-809708794FAF}"/>
                  </a:ext>
                </a:extLst>
              </p:cNvPr>
              <p:cNvGrpSpPr/>
              <p:nvPr/>
            </p:nvGrpSpPr>
            <p:grpSpPr>
              <a:xfrm>
                <a:off x="685800" y="2743200"/>
                <a:ext cx="1271017" cy="3165915"/>
                <a:chOff x="5891782" y="1905000"/>
                <a:chExt cx="1271017" cy="3165915"/>
              </a:xfrm>
              <a:solidFill>
                <a:schemeClr val="accent6">
                  <a:lumMod val="75000"/>
                </a:schemeClr>
              </a:solidFill>
            </p:grpSpPr>
            <p:sp>
              <p:nvSpPr>
                <p:cNvPr id="207" name="Oval 9">
                  <a:extLst>
                    <a:ext uri="{FF2B5EF4-FFF2-40B4-BE49-F238E27FC236}">
                      <a16:creationId xmlns:a16="http://schemas.microsoft.com/office/drawing/2014/main" id="{AD4AAA98-6DAB-4F6A-99E1-62767746873D}"/>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10">
                  <a:extLst>
                    <a:ext uri="{FF2B5EF4-FFF2-40B4-BE49-F238E27FC236}">
                      <a16:creationId xmlns:a16="http://schemas.microsoft.com/office/drawing/2014/main" id="{95638A3E-744D-4100-B36C-CB05F04F52C0}"/>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11">
                  <a:extLst>
                    <a:ext uri="{FF2B5EF4-FFF2-40B4-BE49-F238E27FC236}">
                      <a16:creationId xmlns:a16="http://schemas.microsoft.com/office/drawing/2014/main" id="{61A340AF-49AF-492F-ABEE-75F02E694FE2}"/>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12">
                  <a:extLst>
                    <a:ext uri="{FF2B5EF4-FFF2-40B4-BE49-F238E27FC236}">
                      <a16:creationId xmlns:a16="http://schemas.microsoft.com/office/drawing/2014/main" id="{2E8089A0-8E82-4ED1-B14C-FCB7022CFC99}"/>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ed Rectangle 13">
                  <a:extLst>
                    <a:ext uri="{FF2B5EF4-FFF2-40B4-BE49-F238E27FC236}">
                      <a16:creationId xmlns:a16="http://schemas.microsoft.com/office/drawing/2014/main" id="{2EABE4D5-D5D7-438C-A12C-08CB841BD595}"/>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23">
                <a:extLst>
                  <a:ext uri="{FF2B5EF4-FFF2-40B4-BE49-F238E27FC236}">
                    <a16:creationId xmlns:a16="http://schemas.microsoft.com/office/drawing/2014/main" id="{0BA53C4E-028A-429A-80B2-60F28A61D754}"/>
                  </a:ext>
                </a:extLst>
              </p:cNvPr>
              <p:cNvGrpSpPr/>
              <p:nvPr/>
            </p:nvGrpSpPr>
            <p:grpSpPr>
              <a:xfrm>
                <a:off x="2057400" y="2743200"/>
                <a:ext cx="1271017" cy="3165915"/>
                <a:chOff x="7162800" y="1828800"/>
                <a:chExt cx="1271017" cy="3165915"/>
              </a:xfrm>
              <a:solidFill>
                <a:srgbClr val="FFC000"/>
              </a:solidFill>
            </p:grpSpPr>
            <p:sp>
              <p:nvSpPr>
                <p:cNvPr id="202" name="Oval 4">
                  <a:extLst>
                    <a:ext uri="{FF2B5EF4-FFF2-40B4-BE49-F238E27FC236}">
                      <a16:creationId xmlns:a16="http://schemas.microsoft.com/office/drawing/2014/main" id="{AE16D9AC-803A-44DC-9C70-6C3C49577D55}"/>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ed Rectangle 5">
                  <a:extLst>
                    <a:ext uri="{FF2B5EF4-FFF2-40B4-BE49-F238E27FC236}">
                      <a16:creationId xmlns:a16="http://schemas.microsoft.com/office/drawing/2014/main" id="{DD3A0077-15D2-4D71-8355-286A06684FF7}"/>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ed Rectangle 6">
                  <a:extLst>
                    <a:ext uri="{FF2B5EF4-FFF2-40B4-BE49-F238E27FC236}">
                      <a16:creationId xmlns:a16="http://schemas.microsoft.com/office/drawing/2014/main" id="{6795B85F-8CFA-4700-BC47-9866421DD470}"/>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ed Rectangle 7">
                  <a:extLst>
                    <a:ext uri="{FF2B5EF4-FFF2-40B4-BE49-F238E27FC236}">
                      <a16:creationId xmlns:a16="http://schemas.microsoft.com/office/drawing/2014/main" id="{08622AC2-BF2B-43C9-A32D-846651F209EB}"/>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8">
                  <a:extLst>
                    <a:ext uri="{FF2B5EF4-FFF2-40B4-BE49-F238E27FC236}">
                      <a16:creationId xmlns:a16="http://schemas.microsoft.com/office/drawing/2014/main" id="{AAFE89C3-53CD-4245-81ED-633E0AE9612D}"/>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5">
                <a:extLst>
                  <a:ext uri="{FF2B5EF4-FFF2-40B4-BE49-F238E27FC236}">
                    <a16:creationId xmlns:a16="http://schemas.microsoft.com/office/drawing/2014/main" id="{7E6DCC1D-0D07-4CD6-ACEE-E71136761074}"/>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197" name="Oval 196">
                  <a:extLst>
                    <a:ext uri="{FF2B5EF4-FFF2-40B4-BE49-F238E27FC236}">
                      <a16:creationId xmlns:a16="http://schemas.microsoft.com/office/drawing/2014/main" id="{577DA7CE-93FF-44A6-9B3F-AA8295EB4B01}"/>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125">
                  <a:extLst>
                    <a:ext uri="{FF2B5EF4-FFF2-40B4-BE49-F238E27FC236}">
                      <a16:creationId xmlns:a16="http://schemas.microsoft.com/office/drawing/2014/main" id="{3B861A04-9406-4657-9923-BFD064F52498}"/>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126">
                  <a:extLst>
                    <a:ext uri="{FF2B5EF4-FFF2-40B4-BE49-F238E27FC236}">
                      <a16:creationId xmlns:a16="http://schemas.microsoft.com/office/drawing/2014/main" id="{74D18C81-462F-4B1E-8892-72577B4213E1}"/>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27">
                  <a:extLst>
                    <a:ext uri="{FF2B5EF4-FFF2-40B4-BE49-F238E27FC236}">
                      <a16:creationId xmlns:a16="http://schemas.microsoft.com/office/drawing/2014/main" id="{FD4F90C6-EB6A-4539-B805-18536F485A00}"/>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ed Rectangle 128">
                  <a:extLst>
                    <a:ext uri="{FF2B5EF4-FFF2-40B4-BE49-F238E27FC236}">
                      <a16:creationId xmlns:a16="http://schemas.microsoft.com/office/drawing/2014/main" id="{58D4BDEE-A0E7-4597-8FB5-CDC797003D76}"/>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23">
                <a:extLst>
                  <a:ext uri="{FF2B5EF4-FFF2-40B4-BE49-F238E27FC236}">
                    <a16:creationId xmlns:a16="http://schemas.microsoft.com/office/drawing/2014/main" id="{C88EFD64-E7BD-4C6F-BBCE-725E926D95F9}"/>
                  </a:ext>
                </a:extLst>
              </p:cNvPr>
              <p:cNvGrpSpPr/>
              <p:nvPr/>
            </p:nvGrpSpPr>
            <p:grpSpPr>
              <a:xfrm>
                <a:off x="4800600" y="2743200"/>
                <a:ext cx="1271017" cy="3165915"/>
                <a:chOff x="7162800" y="1828800"/>
                <a:chExt cx="1271017" cy="3165915"/>
              </a:xfrm>
              <a:solidFill>
                <a:srgbClr val="FF0000"/>
              </a:solidFill>
            </p:grpSpPr>
            <p:sp>
              <p:nvSpPr>
                <p:cNvPr id="192" name="Oval 191">
                  <a:extLst>
                    <a:ext uri="{FF2B5EF4-FFF2-40B4-BE49-F238E27FC236}">
                      <a16:creationId xmlns:a16="http://schemas.microsoft.com/office/drawing/2014/main" id="{2FADCC74-70E6-4502-A32F-1DB249C6C89D}"/>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ed Rectangle 120">
                  <a:extLst>
                    <a:ext uri="{FF2B5EF4-FFF2-40B4-BE49-F238E27FC236}">
                      <a16:creationId xmlns:a16="http://schemas.microsoft.com/office/drawing/2014/main" id="{689F2B7F-6ECD-4E56-8975-AF62CA7E1356}"/>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21">
                  <a:extLst>
                    <a:ext uri="{FF2B5EF4-FFF2-40B4-BE49-F238E27FC236}">
                      <a16:creationId xmlns:a16="http://schemas.microsoft.com/office/drawing/2014/main" id="{67B956C8-F962-45F9-95A6-C9F2C5E5006F}"/>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22">
                  <a:extLst>
                    <a:ext uri="{FF2B5EF4-FFF2-40B4-BE49-F238E27FC236}">
                      <a16:creationId xmlns:a16="http://schemas.microsoft.com/office/drawing/2014/main" id="{9B3C089C-13A0-4B83-B155-45F998DE6C97}"/>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a:extLst>
                    <a:ext uri="{FF2B5EF4-FFF2-40B4-BE49-F238E27FC236}">
                      <a16:creationId xmlns:a16="http://schemas.microsoft.com/office/drawing/2014/main" id="{F9DEC177-F0C7-42D2-8110-8C0FB7A66317}"/>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5">
                <a:extLst>
                  <a:ext uri="{FF2B5EF4-FFF2-40B4-BE49-F238E27FC236}">
                    <a16:creationId xmlns:a16="http://schemas.microsoft.com/office/drawing/2014/main" id="{5909B163-BB5E-4E20-8D27-F80C37999E94}"/>
                  </a:ext>
                </a:extLst>
              </p:cNvPr>
              <p:cNvGrpSpPr/>
              <p:nvPr/>
            </p:nvGrpSpPr>
            <p:grpSpPr>
              <a:xfrm>
                <a:off x="6172200" y="2743200"/>
                <a:ext cx="1271017" cy="3165915"/>
                <a:chOff x="5891782" y="1905000"/>
                <a:chExt cx="1271017" cy="3165915"/>
              </a:xfrm>
              <a:solidFill>
                <a:srgbClr val="92D050"/>
              </a:solidFill>
            </p:grpSpPr>
            <p:sp>
              <p:nvSpPr>
                <p:cNvPr id="187" name="Oval 186">
                  <a:extLst>
                    <a:ext uri="{FF2B5EF4-FFF2-40B4-BE49-F238E27FC236}">
                      <a16:creationId xmlns:a16="http://schemas.microsoft.com/office/drawing/2014/main" id="{635F50CC-D260-449F-91DA-266B8226F12C}"/>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ed Rectangle 115">
                  <a:extLst>
                    <a:ext uri="{FF2B5EF4-FFF2-40B4-BE49-F238E27FC236}">
                      <a16:creationId xmlns:a16="http://schemas.microsoft.com/office/drawing/2014/main" id="{40860773-6805-488C-AD3D-095448788E4E}"/>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ounded Rectangle 116">
                  <a:extLst>
                    <a:ext uri="{FF2B5EF4-FFF2-40B4-BE49-F238E27FC236}">
                      <a16:creationId xmlns:a16="http://schemas.microsoft.com/office/drawing/2014/main" id="{049869C5-2A21-4D71-AA9E-A556AB2A6695}"/>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17">
                  <a:extLst>
                    <a:ext uri="{FF2B5EF4-FFF2-40B4-BE49-F238E27FC236}">
                      <a16:creationId xmlns:a16="http://schemas.microsoft.com/office/drawing/2014/main" id="{A06EFDAC-2B0D-40EA-8BBE-F5122095940C}"/>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18">
                  <a:extLst>
                    <a:ext uri="{FF2B5EF4-FFF2-40B4-BE49-F238E27FC236}">
                      <a16:creationId xmlns:a16="http://schemas.microsoft.com/office/drawing/2014/main" id="{C3B0D438-01E9-4649-A606-32CD5D3F4947}"/>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23">
                <a:extLst>
                  <a:ext uri="{FF2B5EF4-FFF2-40B4-BE49-F238E27FC236}">
                    <a16:creationId xmlns:a16="http://schemas.microsoft.com/office/drawing/2014/main" id="{D6305C21-6F78-4AC2-822C-D0D079B76DBA}"/>
                  </a:ext>
                </a:extLst>
              </p:cNvPr>
              <p:cNvGrpSpPr/>
              <p:nvPr/>
            </p:nvGrpSpPr>
            <p:grpSpPr>
              <a:xfrm>
                <a:off x="7543800" y="2743200"/>
                <a:ext cx="1271017" cy="3165915"/>
                <a:chOff x="7162800" y="1828800"/>
                <a:chExt cx="1271017" cy="3165915"/>
              </a:xfrm>
              <a:solidFill>
                <a:srgbClr val="7030A0"/>
              </a:solidFill>
            </p:grpSpPr>
            <p:sp>
              <p:nvSpPr>
                <p:cNvPr id="182" name="Oval 181">
                  <a:extLst>
                    <a:ext uri="{FF2B5EF4-FFF2-40B4-BE49-F238E27FC236}">
                      <a16:creationId xmlns:a16="http://schemas.microsoft.com/office/drawing/2014/main" id="{592B9ED3-57C8-4D68-866A-46151B6F3956}"/>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10">
                  <a:extLst>
                    <a:ext uri="{FF2B5EF4-FFF2-40B4-BE49-F238E27FC236}">
                      <a16:creationId xmlns:a16="http://schemas.microsoft.com/office/drawing/2014/main" id="{BD958148-1AAB-4ED1-B2CA-B865481CC32B}"/>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11">
                  <a:extLst>
                    <a:ext uri="{FF2B5EF4-FFF2-40B4-BE49-F238E27FC236}">
                      <a16:creationId xmlns:a16="http://schemas.microsoft.com/office/drawing/2014/main" id="{BBB7BBE7-893C-463E-9C92-1C3A1CF98595}"/>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12">
                  <a:extLst>
                    <a:ext uri="{FF2B5EF4-FFF2-40B4-BE49-F238E27FC236}">
                      <a16:creationId xmlns:a16="http://schemas.microsoft.com/office/drawing/2014/main" id="{47AD880B-02CF-4A19-BF80-F7E121A5280A}"/>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a:extLst>
                    <a:ext uri="{FF2B5EF4-FFF2-40B4-BE49-F238E27FC236}">
                      <a16:creationId xmlns:a16="http://schemas.microsoft.com/office/drawing/2014/main" id="{F9400B59-3878-4F3D-BC2C-60E77B5E81F5}"/>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3" name="Group 212">
            <a:extLst>
              <a:ext uri="{FF2B5EF4-FFF2-40B4-BE49-F238E27FC236}">
                <a16:creationId xmlns:a16="http://schemas.microsoft.com/office/drawing/2014/main" id="{E728EDFB-F61F-4985-9342-94B88EE84290}"/>
              </a:ext>
            </a:extLst>
          </p:cNvPr>
          <p:cNvGrpSpPr/>
          <p:nvPr/>
        </p:nvGrpSpPr>
        <p:grpSpPr>
          <a:xfrm>
            <a:off x="1874704" y="1123810"/>
            <a:ext cx="6572964" cy="1274797"/>
            <a:chOff x="790877" y="547839"/>
            <a:chExt cx="8409784" cy="1631040"/>
          </a:xfrm>
        </p:grpSpPr>
        <p:grpSp>
          <p:nvGrpSpPr>
            <p:cNvPr id="214" name="Group 213">
              <a:extLst>
                <a:ext uri="{FF2B5EF4-FFF2-40B4-BE49-F238E27FC236}">
                  <a16:creationId xmlns:a16="http://schemas.microsoft.com/office/drawing/2014/main" id="{826BB815-D3B8-4656-B92C-CF75489D1C5D}"/>
                </a:ext>
              </a:extLst>
            </p:cNvPr>
            <p:cNvGrpSpPr/>
            <p:nvPr/>
          </p:nvGrpSpPr>
          <p:grpSpPr>
            <a:xfrm>
              <a:off x="790877" y="547839"/>
              <a:ext cx="4166617" cy="1622725"/>
              <a:chOff x="685800" y="2743200"/>
              <a:chExt cx="8129017" cy="3165915"/>
            </a:xfrm>
          </p:grpSpPr>
          <p:grpSp>
            <p:nvGrpSpPr>
              <p:cNvPr id="252" name="Group 15">
                <a:extLst>
                  <a:ext uri="{FF2B5EF4-FFF2-40B4-BE49-F238E27FC236}">
                    <a16:creationId xmlns:a16="http://schemas.microsoft.com/office/drawing/2014/main" id="{B37767DC-8F44-4E7D-A51C-7939552A87D3}"/>
                  </a:ext>
                </a:extLst>
              </p:cNvPr>
              <p:cNvGrpSpPr/>
              <p:nvPr/>
            </p:nvGrpSpPr>
            <p:grpSpPr>
              <a:xfrm>
                <a:off x="685800" y="2743200"/>
                <a:ext cx="1271017" cy="3165915"/>
                <a:chOff x="5891782" y="1905000"/>
                <a:chExt cx="1271017" cy="3165915"/>
              </a:xfrm>
              <a:solidFill>
                <a:schemeClr val="accent6">
                  <a:lumMod val="75000"/>
                </a:schemeClr>
              </a:solidFill>
            </p:grpSpPr>
            <p:sp>
              <p:nvSpPr>
                <p:cNvPr id="283" name="Oval 9">
                  <a:extLst>
                    <a:ext uri="{FF2B5EF4-FFF2-40B4-BE49-F238E27FC236}">
                      <a16:creationId xmlns:a16="http://schemas.microsoft.com/office/drawing/2014/main" id="{625BFEC7-2F10-4913-901B-D7F5009FC842}"/>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ed Rectangle 10">
                  <a:extLst>
                    <a:ext uri="{FF2B5EF4-FFF2-40B4-BE49-F238E27FC236}">
                      <a16:creationId xmlns:a16="http://schemas.microsoft.com/office/drawing/2014/main" id="{EF5F3FF2-2E2F-419D-B2A3-2BAB1969E890}"/>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ounded Rectangle 11">
                  <a:extLst>
                    <a:ext uri="{FF2B5EF4-FFF2-40B4-BE49-F238E27FC236}">
                      <a16:creationId xmlns:a16="http://schemas.microsoft.com/office/drawing/2014/main" id="{6A4B008B-D727-4E27-8B61-1F961AA8445B}"/>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ounded Rectangle 12">
                  <a:extLst>
                    <a:ext uri="{FF2B5EF4-FFF2-40B4-BE49-F238E27FC236}">
                      <a16:creationId xmlns:a16="http://schemas.microsoft.com/office/drawing/2014/main" id="{EA2D5C8D-4B17-438A-82EC-FB4AA2901C46}"/>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13">
                  <a:extLst>
                    <a:ext uri="{FF2B5EF4-FFF2-40B4-BE49-F238E27FC236}">
                      <a16:creationId xmlns:a16="http://schemas.microsoft.com/office/drawing/2014/main" id="{EBB2FB7E-A4C5-4BBF-92AF-7DB38A0417C6}"/>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3">
                <a:extLst>
                  <a:ext uri="{FF2B5EF4-FFF2-40B4-BE49-F238E27FC236}">
                    <a16:creationId xmlns:a16="http://schemas.microsoft.com/office/drawing/2014/main" id="{886F0742-A0F6-4E61-A683-35AE009B704D}"/>
                  </a:ext>
                </a:extLst>
              </p:cNvPr>
              <p:cNvGrpSpPr/>
              <p:nvPr/>
            </p:nvGrpSpPr>
            <p:grpSpPr>
              <a:xfrm>
                <a:off x="2057400" y="2743200"/>
                <a:ext cx="1271017" cy="3165915"/>
                <a:chOff x="7162800" y="1828800"/>
                <a:chExt cx="1271017" cy="3165915"/>
              </a:xfrm>
              <a:solidFill>
                <a:srgbClr val="FFC000"/>
              </a:solidFill>
            </p:grpSpPr>
            <p:sp>
              <p:nvSpPr>
                <p:cNvPr id="278" name="Oval 4">
                  <a:extLst>
                    <a:ext uri="{FF2B5EF4-FFF2-40B4-BE49-F238E27FC236}">
                      <a16:creationId xmlns:a16="http://schemas.microsoft.com/office/drawing/2014/main" id="{7A9B3B45-7148-466F-BE65-F36E103BADB5}"/>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ed Rectangle 5">
                  <a:extLst>
                    <a:ext uri="{FF2B5EF4-FFF2-40B4-BE49-F238E27FC236}">
                      <a16:creationId xmlns:a16="http://schemas.microsoft.com/office/drawing/2014/main" id="{567ED51F-095F-49F0-908A-5A6720164902}"/>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ounded Rectangle 6">
                  <a:extLst>
                    <a:ext uri="{FF2B5EF4-FFF2-40B4-BE49-F238E27FC236}">
                      <a16:creationId xmlns:a16="http://schemas.microsoft.com/office/drawing/2014/main" id="{7B638A2B-0BBB-4C9D-893F-C9B18E3CD0C2}"/>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7">
                  <a:extLst>
                    <a:ext uri="{FF2B5EF4-FFF2-40B4-BE49-F238E27FC236}">
                      <a16:creationId xmlns:a16="http://schemas.microsoft.com/office/drawing/2014/main" id="{43A74701-298F-41D3-8A80-406F920A68CD}"/>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8">
                  <a:extLst>
                    <a:ext uri="{FF2B5EF4-FFF2-40B4-BE49-F238E27FC236}">
                      <a16:creationId xmlns:a16="http://schemas.microsoft.com/office/drawing/2014/main" id="{7EECD30E-448A-4464-9F93-93A83A22E495}"/>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15">
                <a:extLst>
                  <a:ext uri="{FF2B5EF4-FFF2-40B4-BE49-F238E27FC236}">
                    <a16:creationId xmlns:a16="http://schemas.microsoft.com/office/drawing/2014/main" id="{B7A70A9B-8300-47E4-A38F-5A020E986B2E}"/>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273" name="Oval 272">
                  <a:extLst>
                    <a:ext uri="{FF2B5EF4-FFF2-40B4-BE49-F238E27FC236}">
                      <a16:creationId xmlns:a16="http://schemas.microsoft.com/office/drawing/2014/main" id="{ABB98091-E50F-463D-A02D-9CCCEB5B9235}"/>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ed Rectangle 125">
                  <a:extLst>
                    <a:ext uri="{FF2B5EF4-FFF2-40B4-BE49-F238E27FC236}">
                      <a16:creationId xmlns:a16="http://schemas.microsoft.com/office/drawing/2014/main" id="{9ED08596-31E6-47C7-B5AC-9455C4FCC01D}"/>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ounded Rectangle 126">
                  <a:extLst>
                    <a:ext uri="{FF2B5EF4-FFF2-40B4-BE49-F238E27FC236}">
                      <a16:creationId xmlns:a16="http://schemas.microsoft.com/office/drawing/2014/main" id="{ED470DDB-0D33-45C2-B273-EAD4D419B757}"/>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ounded Rectangle 127">
                  <a:extLst>
                    <a:ext uri="{FF2B5EF4-FFF2-40B4-BE49-F238E27FC236}">
                      <a16:creationId xmlns:a16="http://schemas.microsoft.com/office/drawing/2014/main" id="{9EBAE872-F52D-49DE-BF90-29AC9D86D019}"/>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ounded Rectangle 128">
                  <a:extLst>
                    <a:ext uri="{FF2B5EF4-FFF2-40B4-BE49-F238E27FC236}">
                      <a16:creationId xmlns:a16="http://schemas.microsoft.com/office/drawing/2014/main" id="{84EDD26B-6B96-4BC8-B693-50F57FF56E80}"/>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3">
                <a:extLst>
                  <a:ext uri="{FF2B5EF4-FFF2-40B4-BE49-F238E27FC236}">
                    <a16:creationId xmlns:a16="http://schemas.microsoft.com/office/drawing/2014/main" id="{605DFFFC-24E4-4E8E-B5D7-9E48B6AB40D7}"/>
                  </a:ext>
                </a:extLst>
              </p:cNvPr>
              <p:cNvGrpSpPr/>
              <p:nvPr/>
            </p:nvGrpSpPr>
            <p:grpSpPr>
              <a:xfrm>
                <a:off x="4800600" y="2743200"/>
                <a:ext cx="1271017" cy="3165915"/>
                <a:chOff x="7162800" y="1828800"/>
                <a:chExt cx="1271017" cy="3165915"/>
              </a:xfrm>
              <a:solidFill>
                <a:srgbClr val="FF0000"/>
              </a:solidFill>
            </p:grpSpPr>
            <p:sp>
              <p:nvSpPr>
                <p:cNvPr id="268" name="Oval 267">
                  <a:extLst>
                    <a:ext uri="{FF2B5EF4-FFF2-40B4-BE49-F238E27FC236}">
                      <a16:creationId xmlns:a16="http://schemas.microsoft.com/office/drawing/2014/main" id="{1F8B0472-5228-4197-82CB-AAFF07978B73}"/>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ounded Rectangle 120">
                  <a:extLst>
                    <a:ext uri="{FF2B5EF4-FFF2-40B4-BE49-F238E27FC236}">
                      <a16:creationId xmlns:a16="http://schemas.microsoft.com/office/drawing/2014/main" id="{258F28ED-0440-48E8-800E-2797CAE0CB36}"/>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ounded Rectangle 121">
                  <a:extLst>
                    <a:ext uri="{FF2B5EF4-FFF2-40B4-BE49-F238E27FC236}">
                      <a16:creationId xmlns:a16="http://schemas.microsoft.com/office/drawing/2014/main" id="{71CA1298-B43E-4EB8-A970-C2DCDF2FB2CE}"/>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ed Rectangle 122">
                  <a:extLst>
                    <a:ext uri="{FF2B5EF4-FFF2-40B4-BE49-F238E27FC236}">
                      <a16:creationId xmlns:a16="http://schemas.microsoft.com/office/drawing/2014/main" id="{7CE3E20C-0640-4557-B8F8-2BF0AF778EFA}"/>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rapezoid 271">
                  <a:extLst>
                    <a:ext uri="{FF2B5EF4-FFF2-40B4-BE49-F238E27FC236}">
                      <a16:creationId xmlns:a16="http://schemas.microsoft.com/office/drawing/2014/main" id="{ECFD10D8-6D95-496F-BEC3-71F2C8CCA8EA}"/>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15">
                <a:extLst>
                  <a:ext uri="{FF2B5EF4-FFF2-40B4-BE49-F238E27FC236}">
                    <a16:creationId xmlns:a16="http://schemas.microsoft.com/office/drawing/2014/main" id="{2670600B-8FD8-44E5-A666-DE2F3ED27735}"/>
                  </a:ext>
                </a:extLst>
              </p:cNvPr>
              <p:cNvGrpSpPr/>
              <p:nvPr/>
            </p:nvGrpSpPr>
            <p:grpSpPr>
              <a:xfrm>
                <a:off x="6172200" y="2743200"/>
                <a:ext cx="1271017" cy="3165915"/>
                <a:chOff x="5891782" y="1905000"/>
                <a:chExt cx="1271017" cy="3165915"/>
              </a:xfrm>
              <a:solidFill>
                <a:srgbClr val="92D050"/>
              </a:solidFill>
            </p:grpSpPr>
            <p:sp>
              <p:nvSpPr>
                <p:cNvPr id="263" name="Oval 262">
                  <a:extLst>
                    <a:ext uri="{FF2B5EF4-FFF2-40B4-BE49-F238E27FC236}">
                      <a16:creationId xmlns:a16="http://schemas.microsoft.com/office/drawing/2014/main" id="{C3D741F8-CEA1-466C-BF70-17CD5F640755}"/>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ed Rectangle 115">
                  <a:extLst>
                    <a:ext uri="{FF2B5EF4-FFF2-40B4-BE49-F238E27FC236}">
                      <a16:creationId xmlns:a16="http://schemas.microsoft.com/office/drawing/2014/main" id="{2B9E1339-7D91-4681-9936-9FDBEBBF2F56}"/>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ed Rectangle 116">
                  <a:extLst>
                    <a:ext uri="{FF2B5EF4-FFF2-40B4-BE49-F238E27FC236}">
                      <a16:creationId xmlns:a16="http://schemas.microsoft.com/office/drawing/2014/main" id="{50CD0D30-98C5-47D6-9BE3-D04750E6A6BD}"/>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ed Rectangle 117">
                  <a:extLst>
                    <a:ext uri="{FF2B5EF4-FFF2-40B4-BE49-F238E27FC236}">
                      <a16:creationId xmlns:a16="http://schemas.microsoft.com/office/drawing/2014/main" id="{795E2953-5A20-4B4D-B284-A20EB8B9FDC5}"/>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ed Rectangle 118">
                  <a:extLst>
                    <a:ext uri="{FF2B5EF4-FFF2-40B4-BE49-F238E27FC236}">
                      <a16:creationId xmlns:a16="http://schemas.microsoft.com/office/drawing/2014/main" id="{703A50CC-9647-4602-AB31-A1B00E4BFADD}"/>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3">
                <a:extLst>
                  <a:ext uri="{FF2B5EF4-FFF2-40B4-BE49-F238E27FC236}">
                    <a16:creationId xmlns:a16="http://schemas.microsoft.com/office/drawing/2014/main" id="{3B599766-602A-4FE4-9279-0BEE9DEF8638}"/>
                  </a:ext>
                </a:extLst>
              </p:cNvPr>
              <p:cNvGrpSpPr/>
              <p:nvPr/>
            </p:nvGrpSpPr>
            <p:grpSpPr>
              <a:xfrm>
                <a:off x="7543800" y="2743200"/>
                <a:ext cx="1271017" cy="3165915"/>
                <a:chOff x="7162800" y="1828800"/>
                <a:chExt cx="1271017" cy="3165915"/>
              </a:xfrm>
              <a:solidFill>
                <a:srgbClr val="7030A0"/>
              </a:solidFill>
            </p:grpSpPr>
            <p:sp>
              <p:nvSpPr>
                <p:cNvPr id="258" name="Oval 257">
                  <a:extLst>
                    <a:ext uri="{FF2B5EF4-FFF2-40B4-BE49-F238E27FC236}">
                      <a16:creationId xmlns:a16="http://schemas.microsoft.com/office/drawing/2014/main" id="{79460A81-E21E-44AD-B831-2E2C23AAD94E}"/>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ed Rectangle 110">
                  <a:extLst>
                    <a:ext uri="{FF2B5EF4-FFF2-40B4-BE49-F238E27FC236}">
                      <a16:creationId xmlns:a16="http://schemas.microsoft.com/office/drawing/2014/main" id="{98216593-8223-4271-BB67-B306288CFFBA}"/>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ounded Rectangle 111">
                  <a:extLst>
                    <a:ext uri="{FF2B5EF4-FFF2-40B4-BE49-F238E27FC236}">
                      <a16:creationId xmlns:a16="http://schemas.microsoft.com/office/drawing/2014/main" id="{9E914EBA-D415-4AF5-B9F0-29CE002DA66F}"/>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ounded Rectangle 112">
                  <a:extLst>
                    <a:ext uri="{FF2B5EF4-FFF2-40B4-BE49-F238E27FC236}">
                      <a16:creationId xmlns:a16="http://schemas.microsoft.com/office/drawing/2014/main" id="{C6198AAF-2A72-4DF8-B47D-D55075F57EAA}"/>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Trapezoid 261">
                  <a:extLst>
                    <a:ext uri="{FF2B5EF4-FFF2-40B4-BE49-F238E27FC236}">
                      <a16:creationId xmlns:a16="http://schemas.microsoft.com/office/drawing/2014/main" id="{7C2766CB-D554-4FD9-99F3-C352EBC4FA5D}"/>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5" name="Group 214">
              <a:extLst>
                <a:ext uri="{FF2B5EF4-FFF2-40B4-BE49-F238E27FC236}">
                  <a16:creationId xmlns:a16="http://schemas.microsoft.com/office/drawing/2014/main" id="{C4CD6F46-78D0-4EA0-AFD0-E0AD0C3CE8E0}"/>
                </a:ext>
              </a:extLst>
            </p:cNvPr>
            <p:cNvGrpSpPr/>
            <p:nvPr/>
          </p:nvGrpSpPr>
          <p:grpSpPr>
            <a:xfrm>
              <a:off x="5034044" y="556154"/>
              <a:ext cx="4166617" cy="1622725"/>
              <a:chOff x="685800" y="2743200"/>
              <a:chExt cx="8129017" cy="3165915"/>
            </a:xfrm>
          </p:grpSpPr>
          <p:grpSp>
            <p:nvGrpSpPr>
              <p:cNvPr id="216" name="Group 15">
                <a:extLst>
                  <a:ext uri="{FF2B5EF4-FFF2-40B4-BE49-F238E27FC236}">
                    <a16:creationId xmlns:a16="http://schemas.microsoft.com/office/drawing/2014/main" id="{2B455442-AF86-45D1-BA3C-DD08DFF60D35}"/>
                  </a:ext>
                </a:extLst>
              </p:cNvPr>
              <p:cNvGrpSpPr/>
              <p:nvPr/>
            </p:nvGrpSpPr>
            <p:grpSpPr>
              <a:xfrm>
                <a:off x="685800" y="2743200"/>
                <a:ext cx="1271017" cy="3165915"/>
                <a:chOff x="5891782" y="1905000"/>
                <a:chExt cx="1271017" cy="3165915"/>
              </a:xfrm>
              <a:solidFill>
                <a:schemeClr val="accent6">
                  <a:lumMod val="75000"/>
                </a:schemeClr>
              </a:solidFill>
            </p:grpSpPr>
            <p:sp>
              <p:nvSpPr>
                <p:cNvPr id="247" name="Oval 9">
                  <a:extLst>
                    <a:ext uri="{FF2B5EF4-FFF2-40B4-BE49-F238E27FC236}">
                      <a16:creationId xmlns:a16="http://schemas.microsoft.com/office/drawing/2014/main" id="{610265B9-FB10-428D-95B6-E8F9864F6698}"/>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ounded Rectangle 10">
                  <a:extLst>
                    <a:ext uri="{FF2B5EF4-FFF2-40B4-BE49-F238E27FC236}">
                      <a16:creationId xmlns:a16="http://schemas.microsoft.com/office/drawing/2014/main" id="{A4292D0A-FB88-42F8-B7F8-AF11A6AC6450}"/>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11">
                  <a:extLst>
                    <a:ext uri="{FF2B5EF4-FFF2-40B4-BE49-F238E27FC236}">
                      <a16:creationId xmlns:a16="http://schemas.microsoft.com/office/drawing/2014/main" id="{201F6783-775F-4ACD-A71F-024BF08DF140}"/>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12">
                  <a:extLst>
                    <a:ext uri="{FF2B5EF4-FFF2-40B4-BE49-F238E27FC236}">
                      <a16:creationId xmlns:a16="http://schemas.microsoft.com/office/drawing/2014/main" id="{94CA5432-9FC7-4650-A124-774B1776E83D}"/>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ed Rectangle 13">
                  <a:extLst>
                    <a:ext uri="{FF2B5EF4-FFF2-40B4-BE49-F238E27FC236}">
                      <a16:creationId xmlns:a16="http://schemas.microsoft.com/office/drawing/2014/main" id="{BDB6C101-D0AF-4036-BCA3-788E4D56C27C}"/>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3">
                <a:extLst>
                  <a:ext uri="{FF2B5EF4-FFF2-40B4-BE49-F238E27FC236}">
                    <a16:creationId xmlns:a16="http://schemas.microsoft.com/office/drawing/2014/main" id="{FCF480AE-450B-43A7-A39A-6C037FF172F9}"/>
                  </a:ext>
                </a:extLst>
              </p:cNvPr>
              <p:cNvGrpSpPr/>
              <p:nvPr/>
            </p:nvGrpSpPr>
            <p:grpSpPr>
              <a:xfrm>
                <a:off x="2057400" y="2743200"/>
                <a:ext cx="1271017" cy="3165915"/>
                <a:chOff x="7162800" y="1828800"/>
                <a:chExt cx="1271017" cy="3165915"/>
              </a:xfrm>
              <a:solidFill>
                <a:srgbClr val="FFC000"/>
              </a:solidFill>
            </p:grpSpPr>
            <p:sp>
              <p:nvSpPr>
                <p:cNvPr id="242" name="Oval 4">
                  <a:extLst>
                    <a:ext uri="{FF2B5EF4-FFF2-40B4-BE49-F238E27FC236}">
                      <a16:creationId xmlns:a16="http://schemas.microsoft.com/office/drawing/2014/main" id="{176F0573-D952-4D35-9E36-2795882827D2}"/>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ed Rectangle 5">
                  <a:extLst>
                    <a:ext uri="{FF2B5EF4-FFF2-40B4-BE49-F238E27FC236}">
                      <a16:creationId xmlns:a16="http://schemas.microsoft.com/office/drawing/2014/main" id="{CB1F1F0E-20DD-4699-A6AF-67CF02AD6051}"/>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ed Rectangle 6">
                  <a:extLst>
                    <a:ext uri="{FF2B5EF4-FFF2-40B4-BE49-F238E27FC236}">
                      <a16:creationId xmlns:a16="http://schemas.microsoft.com/office/drawing/2014/main" id="{5AEDD165-D2D4-477B-9E0C-251CA55215DF}"/>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ed Rectangle 7">
                  <a:extLst>
                    <a:ext uri="{FF2B5EF4-FFF2-40B4-BE49-F238E27FC236}">
                      <a16:creationId xmlns:a16="http://schemas.microsoft.com/office/drawing/2014/main" id="{31FAAD21-8FA1-497D-95D1-9F36EC210603}"/>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8">
                  <a:extLst>
                    <a:ext uri="{FF2B5EF4-FFF2-40B4-BE49-F238E27FC236}">
                      <a16:creationId xmlns:a16="http://schemas.microsoft.com/office/drawing/2014/main" id="{F91AE455-463A-4DC3-BEDE-09EE1E44329A}"/>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15">
                <a:extLst>
                  <a:ext uri="{FF2B5EF4-FFF2-40B4-BE49-F238E27FC236}">
                    <a16:creationId xmlns:a16="http://schemas.microsoft.com/office/drawing/2014/main" id="{380B982C-8024-42AB-BCAE-66E243D61B32}"/>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237" name="Oval 236">
                  <a:extLst>
                    <a:ext uri="{FF2B5EF4-FFF2-40B4-BE49-F238E27FC236}">
                      <a16:creationId xmlns:a16="http://schemas.microsoft.com/office/drawing/2014/main" id="{7EB5CB72-AE41-4FCC-B2B2-79F146F4B3FA}"/>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125">
                  <a:extLst>
                    <a:ext uri="{FF2B5EF4-FFF2-40B4-BE49-F238E27FC236}">
                      <a16:creationId xmlns:a16="http://schemas.microsoft.com/office/drawing/2014/main" id="{D1FAF339-2329-4D12-BB14-613CE1B958FA}"/>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126">
                  <a:extLst>
                    <a:ext uri="{FF2B5EF4-FFF2-40B4-BE49-F238E27FC236}">
                      <a16:creationId xmlns:a16="http://schemas.microsoft.com/office/drawing/2014/main" id="{850C16B0-686F-40C6-B8E6-7EB480A63E5A}"/>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127">
                  <a:extLst>
                    <a:ext uri="{FF2B5EF4-FFF2-40B4-BE49-F238E27FC236}">
                      <a16:creationId xmlns:a16="http://schemas.microsoft.com/office/drawing/2014/main" id="{BE0B3D03-5586-4791-85C5-59A9447B9EBC}"/>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128">
                  <a:extLst>
                    <a:ext uri="{FF2B5EF4-FFF2-40B4-BE49-F238E27FC236}">
                      <a16:creationId xmlns:a16="http://schemas.microsoft.com/office/drawing/2014/main" id="{3C6B4041-C1B7-485F-AF74-1461028E45F7}"/>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23">
                <a:extLst>
                  <a:ext uri="{FF2B5EF4-FFF2-40B4-BE49-F238E27FC236}">
                    <a16:creationId xmlns:a16="http://schemas.microsoft.com/office/drawing/2014/main" id="{5E829B4D-B68D-40BC-850E-EBA10276E33A}"/>
                  </a:ext>
                </a:extLst>
              </p:cNvPr>
              <p:cNvGrpSpPr/>
              <p:nvPr/>
            </p:nvGrpSpPr>
            <p:grpSpPr>
              <a:xfrm>
                <a:off x="4800600" y="2743200"/>
                <a:ext cx="1271017" cy="3165915"/>
                <a:chOff x="7162800" y="1828800"/>
                <a:chExt cx="1271017" cy="3165915"/>
              </a:xfrm>
              <a:solidFill>
                <a:srgbClr val="FF0000"/>
              </a:solidFill>
            </p:grpSpPr>
            <p:sp>
              <p:nvSpPr>
                <p:cNvPr id="232" name="Oval 231">
                  <a:extLst>
                    <a:ext uri="{FF2B5EF4-FFF2-40B4-BE49-F238E27FC236}">
                      <a16:creationId xmlns:a16="http://schemas.microsoft.com/office/drawing/2014/main" id="{4BE2ED3D-402F-41BF-8360-D181591EE1AB}"/>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ed Rectangle 120">
                  <a:extLst>
                    <a:ext uri="{FF2B5EF4-FFF2-40B4-BE49-F238E27FC236}">
                      <a16:creationId xmlns:a16="http://schemas.microsoft.com/office/drawing/2014/main" id="{A88B2D4A-CCA3-486D-A651-1FE9E6AE0D5B}"/>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ounded Rectangle 121">
                  <a:extLst>
                    <a:ext uri="{FF2B5EF4-FFF2-40B4-BE49-F238E27FC236}">
                      <a16:creationId xmlns:a16="http://schemas.microsoft.com/office/drawing/2014/main" id="{6CC7F0C4-1877-429A-876D-26C08481EF7E}"/>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122">
                  <a:extLst>
                    <a:ext uri="{FF2B5EF4-FFF2-40B4-BE49-F238E27FC236}">
                      <a16:creationId xmlns:a16="http://schemas.microsoft.com/office/drawing/2014/main" id="{728BE7A5-90E5-4BE2-A8DC-A371E017A5A8}"/>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apezoid 235">
                  <a:extLst>
                    <a:ext uri="{FF2B5EF4-FFF2-40B4-BE49-F238E27FC236}">
                      <a16:creationId xmlns:a16="http://schemas.microsoft.com/office/drawing/2014/main" id="{5B14AD69-C7BD-4964-91DF-2C7469A742D5}"/>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15">
                <a:extLst>
                  <a:ext uri="{FF2B5EF4-FFF2-40B4-BE49-F238E27FC236}">
                    <a16:creationId xmlns:a16="http://schemas.microsoft.com/office/drawing/2014/main" id="{03808D84-977B-4F85-9AE7-38AC56E6533A}"/>
                  </a:ext>
                </a:extLst>
              </p:cNvPr>
              <p:cNvGrpSpPr/>
              <p:nvPr/>
            </p:nvGrpSpPr>
            <p:grpSpPr>
              <a:xfrm>
                <a:off x="6172200" y="2743200"/>
                <a:ext cx="1271017" cy="3165915"/>
                <a:chOff x="5891782" y="1905000"/>
                <a:chExt cx="1271017" cy="3165915"/>
              </a:xfrm>
              <a:solidFill>
                <a:srgbClr val="92D050"/>
              </a:solidFill>
            </p:grpSpPr>
            <p:sp>
              <p:nvSpPr>
                <p:cNvPr id="227" name="Oval 226">
                  <a:extLst>
                    <a:ext uri="{FF2B5EF4-FFF2-40B4-BE49-F238E27FC236}">
                      <a16:creationId xmlns:a16="http://schemas.microsoft.com/office/drawing/2014/main" id="{3519825C-B868-4EE0-9D50-9FEDD450E4D4}"/>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115">
                  <a:extLst>
                    <a:ext uri="{FF2B5EF4-FFF2-40B4-BE49-F238E27FC236}">
                      <a16:creationId xmlns:a16="http://schemas.microsoft.com/office/drawing/2014/main" id="{CA5F44DA-0E53-4A2B-8F07-6FDDACFBF75F}"/>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116">
                  <a:extLst>
                    <a:ext uri="{FF2B5EF4-FFF2-40B4-BE49-F238E27FC236}">
                      <a16:creationId xmlns:a16="http://schemas.microsoft.com/office/drawing/2014/main" id="{32CD4B9C-5784-4E70-87E9-1E0F032A3A64}"/>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117">
                  <a:extLst>
                    <a:ext uri="{FF2B5EF4-FFF2-40B4-BE49-F238E27FC236}">
                      <a16:creationId xmlns:a16="http://schemas.microsoft.com/office/drawing/2014/main" id="{B4E8FD1C-303B-4C96-B4F4-29F4FCBD7F82}"/>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118">
                  <a:extLst>
                    <a:ext uri="{FF2B5EF4-FFF2-40B4-BE49-F238E27FC236}">
                      <a16:creationId xmlns:a16="http://schemas.microsoft.com/office/drawing/2014/main" id="{49157D23-D6EE-4B7B-A33E-6564032FBEA4}"/>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3">
                <a:extLst>
                  <a:ext uri="{FF2B5EF4-FFF2-40B4-BE49-F238E27FC236}">
                    <a16:creationId xmlns:a16="http://schemas.microsoft.com/office/drawing/2014/main" id="{BFF2A3FE-ECD3-4B82-A446-C45C627A46C1}"/>
                  </a:ext>
                </a:extLst>
              </p:cNvPr>
              <p:cNvGrpSpPr/>
              <p:nvPr/>
            </p:nvGrpSpPr>
            <p:grpSpPr>
              <a:xfrm>
                <a:off x="7543800" y="2743200"/>
                <a:ext cx="1271017" cy="3165915"/>
                <a:chOff x="7162800" y="1828800"/>
                <a:chExt cx="1271017" cy="3165915"/>
              </a:xfrm>
              <a:solidFill>
                <a:srgbClr val="7030A0"/>
              </a:solidFill>
            </p:grpSpPr>
            <p:sp>
              <p:nvSpPr>
                <p:cNvPr id="222" name="Oval 221">
                  <a:extLst>
                    <a:ext uri="{FF2B5EF4-FFF2-40B4-BE49-F238E27FC236}">
                      <a16:creationId xmlns:a16="http://schemas.microsoft.com/office/drawing/2014/main" id="{7F312811-4BA9-4407-B4FA-6EA90E3437CF}"/>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110">
                  <a:extLst>
                    <a:ext uri="{FF2B5EF4-FFF2-40B4-BE49-F238E27FC236}">
                      <a16:creationId xmlns:a16="http://schemas.microsoft.com/office/drawing/2014/main" id="{DEA1AD52-53F7-48D7-BCDB-38679A6AB694}"/>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111">
                  <a:extLst>
                    <a:ext uri="{FF2B5EF4-FFF2-40B4-BE49-F238E27FC236}">
                      <a16:creationId xmlns:a16="http://schemas.microsoft.com/office/drawing/2014/main" id="{E30D0AB7-4C55-4795-A19C-91C7305407F6}"/>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112">
                  <a:extLst>
                    <a:ext uri="{FF2B5EF4-FFF2-40B4-BE49-F238E27FC236}">
                      <a16:creationId xmlns:a16="http://schemas.microsoft.com/office/drawing/2014/main" id="{67418ABC-D83C-4973-96F4-A96A14D8678A}"/>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a:extLst>
                    <a:ext uri="{FF2B5EF4-FFF2-40B4-BE49-F238E27FC236}">
                      <a16:creationId xmlns:a16="http://schemas.microsoft.com/office/drawing/2014/main" id="{12251608-E9B3-44BF-A42F-975984337521}"/>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88" name="Group 287">
            <a:extLst>
              <a:ext uri="{FF2B5EF4-FFF2-40B4-BE49-F238E27FC236}">
                <a16:creationId xmlns:a16="http://schemas.microsoft.com/office/drawing/2014/main" id="{5668724F-647C-4B69-95D8-CE2C0DE22F0A}"/>
              </a:ext>
            </a:extLst>
          </p:cNvPr>
          <p:cNvGrpSpPr/>
          <p:nvPr/>
        </p:nvGrpSpPr>
        <p:grpSpPr>
          <a:xfrm flipH="1">
            <a:off x="2752518" y="1976314"/>
            <a:ext cx="7093265" cy="1375707"/>
            <a:chOff x="790877" y="547839"/>
            <a:chExt cx="8409784" cy="1631040"/>
          </a:xfrm>
        </p:grpSpPr>
        <p:grpSp>
          <p:nvGrpSpPr>
            <p:cNvPr id="289" name="Group 288">
              <a:extLst>
                <a:ext uri="{FF2B5EF4-FFF2-40B4-BE49-F238E27FC236}">
                  <a16:creationId xmlns:a16="http://schemas.microsoft.com/office/drawing/2014/main" id="{0AF9B888-25CE-4637-AFDD-71AB76B95C8A}"/>
                </a:ext>
              </a:extLst>
            </p:cNvPr>
            <p:cNvGrpSpPr/>
            <p:nvPr/>
          </p:nvGrpSpPr>
          <p:grpSpPr>
            <a:xfrm>
              <a:off x="790877" y="547839"/>
              <a:ext cx="4166617" cy="1622725"/>
              <a:chOff x="685800" y="2743200"/>
              <a:chExt cx="8129017" cy="3165915"/>
            </a:xfrm>
          </p:grpSpPr>
          <p:grpSp>
            <p:nvGrpSpPr>
              <p:cNvPr id="327" name="Group 15">
                <a:extLst>
                  <a:ext uri="{FF2B5EF4-FFF2-40B4-BE49-F238E27FC236}">
                    <a16:creationId xmlns:a16="http://schemas.microsoft.com/office/drawing/2014/main" id="{2633932C-F266-4A7D-AF28-79B54F7F16DC}"/>
                  </a:ext>
                </a:extLst>
              </p:cNvPr>
              <p:cNvGrpSpPr/>
              <p:nvPr/>
            </p:nvGrpSpPr>
            <p:grpSpPr>
              <a:xfrm>
                <a:off x="685800" y="2743200"/>
                <a:ext cx="1271017" cy="3165915"/>
                <a:chOff x="5891782" y="1905000"/>
                <a:chExt cx="1271017" cy="3165915"/>
              </a:xfrm>
              <a:solidFill>
                <a:schemeClr val="accent6">
                  <a:lumMod val="75000"/>
                </a:schemeClr>
              </a:solidFill>
            </p:grpSpPr>
            <p:sp>
              <p:nvSpPr>
                <p:cNvPr id="488" name="Oval 9">
                  <a:extLst>
                    <a:ext uri="{FF2B5EF4-FFF2-40B4-BE49-F238E27FC236}">
                      <a16:creationId xmlns:a16="http://schemas.microsoft.com/office/drawing/2014/main" id="{A0C731ED-1459-4831-A11C-0DBF63D0FBE1}"/>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ounded Rectangle 10">
                  <a:extLst>
                    <a:ext uri="{FF2B5EF4-FFF2-40B4-BE49-F238E27FC236}">
                      <a16:creationId xmlns:a16="http://schemas.microsoft.com/office/drawing/2014/main" id="{4CA8C85C-3FAD-458D-BF51-BF2402DE15BE}"/>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ounded Rectangle 11">
                  <a:extLst>
                    <a:ext uri="{FF2B5EF4-FFF2-40B4-BE49-F238E27FC236}">
                      <a16:creationId xmlns:a16="http://schemas.microsoft.com/office/drawing/2014/main" id="{144A0B7F-6C00-408D-A804-299A4D5FD1AF}"/>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ounded Rectangle 12">
                  <a:extLst>
                    <a:ext uri="{FF2B5EF4-FFF2-40B4-BE49-F238E27FC236}">
                      <a16:creationId xmlns:a16="http://schemas.microsoft.com/office/drawing/2014/main" id="{8577E124-E244-45BE-A081-C80004C75A29}"/>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ounded Rectangle 13">
                  <a:extLst>
                    <a:ext uri="{FF2B5EF4-FFF2-40B4-BE49-F238E27FC236}">
                      <a16:creationId xmlns:a16="http://schemas.microsoft.com/office/drawing/2014/main" id="{234DFD0C-D5EA-4397-9CFA-149DFD8BB625}"/>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23">
                <a:extLst>
                  <a:ext uri="{FF2B5EF4-FFF2-40B4-BE49-F238E27FC236}">
                    <a16:creationId xmlns:a16="http://schemas.microsoft.com/office/drawing/2014/main" id="{3E175DA1-CA90-43EA-A20B-199EEC0A99F2}"/>
                  </a:ext>
                </a:extLst>
              </p:cNvPr>
              <p:cNvGrpSpPr/>
              <p:nvPr/>
            </p:nvGrpSpPr>
            <p:grpSpPr>
              <a:xfrm>
                <a:off x="2057400" y="2743200"/>
                <a:ext cx="1271017" cy="3165915"/>
                <a:chOff x="7162800" y="1828800"/>
                <a:chExt cx="1271017" cy="3165915"/>
              </a:xfrm>
              <a:solidFill>
                <a:srgbClr val="FFC000"/>
              </a:solidFill>
            </p:grpSpPr>
            <p:sp>
              <p:nvSpPr>
                <p:cNvPr id="483" name="Oval 4">
                  <a:extLst>
                    <a:ext uri="{FF2B5EF4-FFF2-40B4-BE49-F238E27FC236}">
                      <a16:creationId xmlns:a16="http://schemas.microsoft.com/office/drawing/2014/main" id="{0C8718FE-6F0E-422C-AF5D-7138E85F7507}"/>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ounded Rectangle 5">
                  <a:extLst>
                    <a:ext uri="{FF2B5EF4-FFF2-40B4-BE49-F238E27FC236}">
                      <a16:creationId xmlns:a16="http://schemas.microsoft.com/office/drawing/2014/main" id="{04BDDFD4-EDA4-46C1-8C35-4033D26E1FB5}"/>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Rounded Rectangle 6">
                  <a:extLst>
                    <a:ext uri="{FF2B5EF4-FFF2-40B4-BE49-F238E27FC236}">
                      <a16:creationId xmlns:a16="http://schemas.microsoft.com/office/drawing/2014/main" id="{2572F184-E25A-47ED-AAA2-3E570D313D26}"/>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ounded Rectangle 7">
                  <a:extLst>
                    <a:ext uri="{FF2B5EF4-FFF2-40B4-BE49-F238E27FC236}">
                      <a16:creationId xmlns:a16="http://schemas.microsoft.com/office/drawing/2014/main" id="{36CC6BDA-DA29-449E-9F12-D0911EFFA420}"/>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Trapezoid 8">
                  <a:extLst>
                    <a:ext uri="{FF2B5EF4-FFF2-40B4-BE49-F238E27FC236}">
                      <a16:creationId xmlns:a16="http://schemas.microsoft.com/office/drawing/2014/main" id="{06AE6CB6-CF8B-4295-B451-E09545D64F62}"/>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15">
                <a:extLst>
                  <a:ext uri="{FF2B5EF4-FFF2-40B4-BE49-F238E27FC236}">
                    <a16:creationId xmlns:a16="http://schemas.microsoft.com/office/drawing/2014/main" id="{E1029BFE-A69F-4DC0-8678-034965334D54}"/>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478" name="Oval 477">
                  <a:extLst>
                    <a:ext uri="{FF2B5EF4-FFF2-40B4-BE49-F238E27FC236}">
                      <a16:creationId xmlns:a16="http://schemas.microsoft.com/office/drawing/2014/main" id="{CE3212DA-D31A-4CDE-BB41-DD2F990F1A5E}"/>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Rounded Rectangle 125">
                  <a:extLst>
                    <a:ext uri="{FF2B5EF4-FFF2-40B4-BE49-F238E27FC236}">
                      <a16:creationId xmlns:a16="http://schemas.microsoft.com/office/drawing/2014/main" id="{64E92194-C5DE-42BD-9721-33CEB7C69643}"/>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Rounded Rectangle 126">
                  <a:extLst>
                    <a:ext uri="{FF2B5EF4-FFF2-40B4-BE49-F238E27FC236}">
                      <a16:creationId xmlns:a16="http://schemas.microsoft.com/office/drawing/2014/main" id="{90B0BF95-C5A0-47EF-AD59-2A7909B1F074}"/>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Rounded Rectangle 127">
                  <a:extLst>
                    <a:ext uri="{FF2B5EF4-FFF2-40B4-BE49-F238E27FC236}">
                      <a16:creationId xmlns:a16="http://schemas.microsoft.com/office/drawing/2014/main" id="{459A9924-7A87-4525-985A-1471C132C43A}"/>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Rounded Rectangle 128">
                  <a:extLst>
                    <a:ext uri="{FF2B5EF4-FFF2-40B4-BE49-F238E27FC236}">
                      <a16:creationId xmlns:a16="http://schemas.microsoft.com/office/drawing/2014/main" id="{737B284E-7967-4E44-BC61-91BA2E791E73}"/>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23">
                <a:extLst>
                  <a:ext uri="{FF2B5EF4-FFF2-40B4-BE49-F238E27FC236}">
                    <a16:creationId xmlns:a16="http://schemas.microsoft.com/office/drawing/2014/main" id="{66902572-6F99-408F-B25C-CAF996794CA1}"/>
                  </a:ext>
                </a:extLst>
              </p:cNvPr>
              <p:cNvGrpSpPr/>
              <p:nvPr/>
            </p:nvGrpSpPr>
            <p:grpSpPr>
              <a:xfrm>
                <a:off x="4800600" y="2743200"/>
                <a:ext cx="1271017" cy="3165915"/>
                <a:chOff x="7162800" y="1828800"/>
                <a:chExt cx="1271017" cy="3165915"/>
              </a:xfrm>
              <a:solidFill>
                <a:srgbClr val="FF0000"/>
              </a:solidFill>
            </p:grpSpPr>
            <p:sp>
              <p:nvSpPr>
                <p:cNvPr id="473" name="Oval 472">
                  <a:extLst>
                    <a:ext uri="{FF2B5EF4-FFF2-40B4-BE49-F238E27FC236}">
                      <a16:creationId xmlns:a16="http://schemas.microsoft.com/office/drawing/2014/main" id="{A3B24704-681C-4ADC-958D-B1066D5FFD58}"/>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ounded Rectangle 120">
                  <a:extLst>
                    <a:ext uri="{FF2B5EF4-FFF2-40B4-BE49-F238E27FC236}">
                      <a16:creationId xmlns:a16="http://schemas.microsoft.com/office/drawing/2014/main" id="{92FFA243-7990-4576-9F34-B6902F728C9B}"/>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ounded Rectangle 121">
                  <a:extLst>
                    <a:ext uri="{FF2B5EF4-FFF2-40B4-BE49-F238E27FC236}">
                      <a16:creationId xmlns:a16="http://schemas.microsoft.com/office/drawing/2014/main" id="{CE468010-72DB-4634-9C7E-829D87067431}"/>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ounded Rectangle 122">
                  <a:extLst>
                    <a:ext uri="{FF2B5EF4-FFF2-40B4-BE49-F238E27FC236}">
                      <a16:creationId xmlns:a16="http://schemas.microsoft.com/office/drawing/2014/main" id="{48B2204C-6F18-45FD-B787-5A86540C5345}"/>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Trapezoid 476">
                  <a:extLst>
                    <a:ext uri="{FF2B5EF4-FFF2-40B4-BE49-F238E27FC236}">
                      <a16:creationId xmlns:a16="http://schemas.microsoft.com/office/drawing/2014/main" id="{578FBB21-D6ED-4B8B-A950-0E658228F9FA}"/>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15">
                <a:extLst>
                  <a:ext uri="{FF2B5EF4-FFF2-40B4-BE49-F238E27FC236}">
                    <a16:creationId xmlns:a16="http://schemas.microsoft.com/office/drawing/2014/main" id="{88095968-951B-4B4E-9B57-D73C2FD6966D}"/>
                  </a:ext>
                </a:extLst>
              </p:cNvPr>
              <p:cNvGrpSpPr/>
              <p:nvPr/>
            </p:nvGrpSpPr>
            <p:grpSpPr>
              <a:xfrm>
                <a:off x="6172200" y="2743200"/>
                <a:ext cx="1271017" cy="3165915"/>
                <a:chOff x="5891782" y="1905000"/>
                <a:chExt cx="1271017" cy="3165915"/>
              </a:xfrm>
              <a:solidFill>
                <a:srgbClr val="92D050"/>
              </a:solidFill>
            </p:grpSpPr>
            <p:sp>
              <p:nvSpPr>
                <p:cNvPr id="468" name="Oval 467">
                  <a:extLst>
                    <a:ext uri="{FF2B5EF4-FFF2-40B4-BE49-F238E27FC236}">
                      <a16:creationId xmlns:a16="http://schemas.microsoft.com/office/drawing/2014/main" id="{9951DEA6-D648-41B8-97D8-38918C3BAD9D}"/>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ounded Rectangle 115">
                  <a:extLst>
                    <a:ext uri="{FF2B5EF4-FFF2-40B4-BE49-F238E27FC236}">
                      <a16:creationId xmlns:a16="http://schemas.microsoft.com/office/drawing/2014/main" id="{82C35761-11BF-4D62-8795-C03E513E498B}"/>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ounded Rectangle 116">
                  <a:extLst>
                    <a:ext uri="{FF2B5EF4-FFF2-40B4-BE49-F238E27FC236}">
                      <a16:creationId xmlns:a16="http://schemas.microsoft.com/office/drawing/2014/main" id="{42C8AFE3-117B-4015-847F-CED676816250}"/>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ounded Rectangle 117">
                  <a:extLst>
                    <a:ext uri="{FF2B5EF4-FFF2-40B4-BE49-F238E27FC236}">
                      <a16:creationId xmlns:a16="http://schemas.microsoft.com/office/drawing/2014/main" id="{02861C8B-6415-4DD8-94EF-BE9B5254D8CA}"/>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ounded Rectangle 118">
                  <a:extLst>
                    <a:ext uri="{FF2B5EF4-FFF2-40B4-BE49-F238E27FC236}">
                      <a16:creationId xmlns:a16="http://schemas.microsoft.com/office/drawing/2014/main" id="{3589D334-B022-44B3-B833-E2FCFE3B5230}"/>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23">
                <a:extLst>
                  <a:ext uri="{FF2B5EF4-FFF2-40B4-BE49-F238E27FC236}">
                    <a16:creationId xmlns:a16="http://schemas.microsoft.com/office/drawing/2014/main" id="{851C01FF-3CD2-40B5-86D0-2B1745F474BD}"/>
                  </a:ext>
                </a:extLst>
              </p:cNvPr>
              <p:cNvGrpSpPr/>
              <p:nvPr/>
            </p:nvGrpSpPr>
            <p:grpSpPr>
              <a:xfrm>
                <a:off x="7543800" y="2743200"/>
                <a:ext cx="1271017" cy="3165915"/>
                <a:chOff x="7162800" y="1828800"/>
                <a:chExt cx="1271017" cy="3165915"/>
              </a:xfrm>
              <a:solidFill>
                <a:srgbClr val="7030A0"/>
              </a:solidFill>
            </p:grpSpPr>
            <p:sp>
              <p:nvSpPr>
                <p:cNvPr id="463" name="Oval 462">
                  <a:extLst>
                    <a:ext uri="{FF2B5EF4-FFF2-40B4-BE49-F238E27FC236}">
                      <a16:creationId xmlns:a16="http://schemas.microsoft.com/office/drawing/2014/main" id="{BD1FFCE6-FAE2-4B7C-8BA8-4E161B7B5D88}"/>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ounded Rectangle 110">
                  <a:extLst>
                    <a:ext uri="{FF2B5EF4-FFF2-40B4-BE49-F238E27FC236}">
                      <a16:creationId xmlns:a16="http://schemas.microsoft.com/office/drawing/2014/main" id="{510870BD-D4B5-42FC-B07D-06D8B4368422}"/>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ounded Rectangle 111">
                  <a:extLst>
                    <a:ext uri="{FF2B5EF4-FFF2-40B4-BE49-F238E27FC236}">
                      <a16:creationId xmlns:a16="http://schemas.microsoft.com/office/drawing/2014/main" id="{539900F5-EAD1-4240-AB9E-3B45C2350FD6}"/>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ounded Rectangle 112">
                  <a:extLst>
                    <a:ext uri="{FF2B5EF4-FFF2-40B4-BE49-F238E27FC236}">
                      <a16:creationId xmlns:a16="http://schemas.microsoft.com/office/drawing/2014/main" id="{22FFDCB0-4073-4D11-9FFD-0B98E8A3BB17}"/>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Trapezoid 466">
                  <a:extLst>
                    <a:ext uri="{FF2B5EF4-FFF2-40B4-BE49-F238E27FC236}">
                      <a16:creationId xmlns:a16="http://schemas.microsoft.com/office/drawing/2014/main" id="{2D3D4936-6204-4CD7-A83C-1DAB8E32E5DA}"/>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a:extLst>
                <a:ext uri="{FF2B5EF4-FFF2-40B4-BE49-F238E27FC236}">
                  <a16:creationId xmlns:a16="http://schemas.microsoft.com/office/drawing/2014/main" id="{5BBBF68D-16A8-4FF0-9E12-BB3CFC34DAD9}"/>
                </a:ext>
              </a:extLst>
            </p:cNvPr>
            <p:cNvGrpSpPr/>
            <p:nvPr/>
          </p:nvGrpSpPr>
          <p:grpSpPr>
            <a:xfrm>
              <a:off x="5034044" y="556154"/>
              <a:ext cx="4166617" cy="1622725"/>
              <a:chOff x="685800" y="2743200"/>
              <a:chExt cx="8129017" cy="3165915"/>
            </a:xfrm>
          </p:grpSpPr>
          <p:grpSp>
            <p:nvGrpSpPr>
              <p:cNvPr id="291" name="Group 15">
                <a:extLst>
                  <a:ext uri="{FF2B5EF4-FFF2-40B4-BE49-F238E27FC236}">
                    <a16:creationId xmlns:a16="http://schemas.microsoft.com/office/drawing/2014/main" id="{3A7AC53E-0B50-415D-8679-807895EB611D}"/>
                  </a:ext>
                </a:extLst>
              </p:cNvPr>
              <p:cNvGrpSpPr/>
              <p:nvPr/>
            </p:nvGrpSpPr>
            <p:grpSpPr>
              <a:xfrm>
                <a:off x="685800" y="2743200"/>
                <a:ext cx="1271017" cy="3165915"/>
                <a:chOff x="5891782" y="1905000"/>
                <a:chExt cx="1271017" cy="3165915"/>
              </a:xfrm>
              <a:solidFill>
                <a:schemeClr val="accent6">
                  <a:lumMod val="75000"/>
                </a:schemeClr>
              </a:solidFill>
            </p:grpSpPr>
            <p:sp>
              <p:nvSpPr>
                <p:cNvPr id="322" name="Oval 9">
                  <a:extLst>
                    <a:ext uri="{FF2B5EF4-FFF2-40B4-BE49-F238E27FC236}">
                      <a16:creationId xmlns:a16="http://schemas.microsoft.com/office/drawing/2014/main" id="{8C571A08-EC38-4A27-B408-1FB6109472F6}"/>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10">
                  <a:extLst>
                    <a:ext uri="{FF2B5EF4-FFF2-40B4-BE49-F238E27FC236}">
                      <a16:creationId xmlns:a16="http://schemas.microsoft.com/office/drawing/2014/main" id="{27ED106F-A499-4C1D-929B-8EE12E16AC3A}"/>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ounded Rectangle 11">
                  <a:extLst>
                    <a:ext uri="{FF2B5EF4-FFF2-40B4-BE49-F238E27FC236}">
                      <a16:creationId xmlns:a16="http://schemas.microsoft.com/office/drawing/2014/main" id="{7378A462-4214-464A-ABA8-D1CB1489D3BF}"/>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ounded Rectangle 12">
                  <a:extLst>
                    <a:ext uri="{FF2B5EF4-FFF2-40B4-BE49-F238E27FC236}">
                      <a16:creationId xmlns:a16="http://schemas.microsoft.com/office/drawing/2014/main" id="{773D24ED-7FF4-4A57-9EEF-2F9B4AD41D1C}"/>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13">
                  <a:extLst>
                    <a:ext uri="{FF2B5EF4-FFF2-40B4-BE49-F238E27FC236}">
                      <a16:creationId xmlns:a16="http://schemas.microsoft.com/office/drawing/2014/main" id="{32965267-860C-45E6-B473-9C901D353F50}"/>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23">
                <a:extLst>
                  <a:ext uri="{FF2B5EF4-FFF2-40B4-BE49-F238E27FC236}">
                    <a16:creationId xmlns:a16="http://schemas.microsoft.com/office/drawing/2014/main" id="{060EECB2-D8F4-44EC-8BAC-4689D32C853C}"/>
                  </a:ext>
                </a:extLst>
              </p:cNvPr>
              <p:cNvGrpSpPr/>
              <p:nvPr/>
            </p:nvGrpSpPr>
            <p:grpSpPr>
              <a:xfrm>
                <a:off x="2057400" y="2743200"/>
                <a:ext cx="1271017" cy="3165915"/>
                <a:chOff x="7162800" y="1828800"/>
                <a:chExt cx="1271017" cy="3165915"/>
              </a:xfrm>
              <a:solidFill>
                <a:srgbClr val="FFC000"/>
              </a:solidFill>
            </p:grpSpPr>
            <p:sp>
              <p:nvSpPr>
                <p:cNvPr id="317" name="Oval 4">
                  <a:extLst>
                    <a:ext uri="{FF2B5EF4-FFF2-40B4-BE49-F238E27FC236}">
                      <a16:creationId xmlns:a16="http://schemas.microsoft.com/office/drawing/2014/main" id="{5BAA5827-EECA-4558-A092-069B735ADA25}"/>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ounded Rectangle 5">
                  <a:extLst>
                    <a:ext uri="{FF2B5EF4-FFF2-40B4-BE49-F238E27FC236}">
                      <a16:creationId xmlns:a16="http://schemas.microsoft.com/office/drawing/2014/main" id="{ED0C1781-CFE2-446E-B490-94F84079804C}"/>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ounded Rectangle 6">
                  <a:extLst>
                    <a:ext uri="{FF2B5EF4-FFF2-40B4-BE49-F238E27FC236}">
                      <a16:creationId xmlns:a16="http://schemas.microsoft.com/office/drawing/2014/main" id="{DA140EB9-C0AB-4F86-9CA7-1CBDB0F12BD6}"/>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ounded Rectangle 7">
                  <a:extLst>
                    <a:ext uri="{FF2B5EF4-FFF2-40B4-BE49-F238E27FC236}">
                      <a16:creationId xmlns:a16="http://schemas.microsoft.com/office/drawing/2014/main" id="{63550D10-FD71-4375-8F46-A6EC4856272F}"/>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rapezoid 8">
                  <a:extLst>
                    <a:ext uri="{FF2B5EF4-FFF2-40B4-BE49-F238E27FC236}">
                      <a16:creationId xmlns:a16="http://schemas.microsoft.com/office/drawing/2014/main" id="{D4EF2E7A-11CE-493A-B3BD-05E9E714723F}"/>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15">
                <a:extLst>
                  <a:ext uri="{FF2B5EF4-FFF2-40B4-BE49-F238E27FC236}">
                    <a16:creationId xmlns:a16="http://schemas.microsoft.com/office/drawing/2014/main" id="{91851A63-9C32-4450-B51A-1C4CD5BFDCF4}"/>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312" name="Oval 311">
                  <a:extLst>
                    <a:ext uri="{FF2B5EF4-FFF2-40B4-BE49-F238E27FC236}">
                      <a16:creationId xmlns:a16="http://schemas.microsoft.com/office/drawing/2014/main" id="{D9407C13-A6B6-4514-AF3E-EAC72F860196}"/>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125">
                  <a:extLst>
                    <a:ext uri="{FF2B5EF4-FFF2-40B4-BE49-F238E27FC236}">
                      <a16:creationId xmlns:a16="http://schemas.microsoft.com/office/drawing/2014/main" id="{D1048349-FA78-4FF9-86D9-F295A9886A79}"/>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ed Rectangle 126">
                  <a:extLst>
                    <a:ext uri="{FF2B5EF4-FFF2-40B4-BE49-F238E27FC236}">
                      <a16:creationId xmlns:a16="http://schemas.microsoft.com/office/drawing/2014/main" id="{7AC0A277-99CC-48F8-8556-05D2182CEB1D}"/>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ounded Rectangle 127">
                  <a:extLst>
                    <a:ext uri="{FF2B5EF4-FFF2-40B4-BE49-F238E27FC236}">
                      <a16:creationId xmlns:a16="http://schemas.microsoft.com/office/drawing/2014/main" id="{0C3731A3-1F9F-4D36-9C1B-D43BA6B890A7}"/>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128">
                  <a:extLst>
                    <a:ext uri="{FF2B5EF4-FFF2-40B4-BE49-F238E27FC236}">
                      <a16:creationId xmlns:a16="http://schemas.microsoft.com/office/drawing/2014/main" id="{293B47D0-80D9-4E5C-BC4F-406A2DC1AB8E}"/>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3">
                <a:extLst>
                  <a:ext uri="{FF2B5EF4-FFF2-40B4-BE49-F238E27FC236}">
                    <a16:creationId xmlns:a16="http://schemas.microsoft.com/office/drawing/2014/main" id="{D16A2A97-4E47-427B-AC37-6AA363E7FA5B}"/>
                  </a:ext>
                </a:extLst>
              </p:cNvPr>
              <p:cNvGrpSpPr/>
              <p:nvPr/>
            </p:nvGrpSpPr>
            <p:grpSpPr>
              <a:xfrm>
                <a:off x="4800600" y="2743200"/>
                <a:ext cx="1271017" cy="3165915"/>
                <a:chOff x="7162800" y="1828800"/>
                <a:chExt cx="1271017" cy="3165915"/>
              </a:xfrm>
              <a:solidFill>
                <a:srgbClr val="FF0000"/>
              </a:solidFill>
            </p:grpSpPr>
            <p:sp>
              <p:nvSpPr>
                <p:cNvPr id="307" name="Oval 306">
                  <a:extLst>
                    <a:ext uri="{FF2B5EF4-FFF2-40B4-BE49-F238E27FC236}">
                      <a16:creationId xmlns:a16="http://schemas.microsoft.com/office/drawing/2014/main" id="{DB29BA1C-4E66-413B-BD9C-1386C27E4ADA}"/>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120">
                  <a:extLst>
                    <a:ext uri="{FF2B5EF4-FFF2-40B4-BE49-F238E27FC236}">
                      <a16:creationId xmlns:a16="http://schemas.microsoft.com/office/drawing/2014/main" id="{E1B7538A-431B-4C96-BDA1-E88C171343F1}"/>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121">
                  <a:extLst>
                    <a:ext uri="{FF2B5EF4-FFF2-40B4-BE49-F238E27FC236}">
                      <a16:creationId xmlns:a16="http://schemas.microsoft.com/office/drawing/2014/main" id="{7FEB6050-21F5-4E67-A384-382117967CF3}"/>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ounded Rectangle 122">
                  <a:extLst>
                    <a:ext uri="{FF2B5EF4-FFF2-40B4-BE49-F238E27FC236}">
                      <a16:creationId xmlns:a16="http://schemas.microsoft.com/office/drawing/2014/main" id="{A9E9B678-D020-4F4D-8270-F001D5D2CCCE}"/>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rapezoid 310">
                  <a:extLst>
                    <a:ext uri="{FF2B5EF4-FFF2-40B4-BE49-F238E27FC236}">
                      <a16:creationId xmlns:a16="http://schemas.microsoft.com/office/drawing/2014/main" id="{E2138241-2111-4BE1-9917-FA040038D593}"/>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15">
                <a:extLst>
                  <a:ext uri="{FF2B5EF4-FFF2-40B4-BE49-F238E27FC236}">
                    <a16:creationId xmlns:a16="http://schemas.microsoft.com/office/drawing/2014/main" id="{1E3870C1-5F72-4A35-9B19-576C6336B178}"/>
                  </a:ext>
                </a:extLst>
              </p:cNvPr>
              <p:cNvGrpSpPr/>
              <p:nvPr/>
            </p:nvGrpSpPr>
            <p:grpSpPr>
              <a:xfrm>
                <a:off x="6172200" y="2743200"/>
                <a:ext cx="1271017" cy="3165915"/>
                <a:chOff x="5891782" y="1905000"/>
                <a:chExt cx="1271017" cy="3165915"/>
              </a:xfrm>
              <a:solidFill>
                <a:srgbClr val="92D050"/>
              </a:solidFill>
            </p:grpSpPr>
            <p:sp>
              <p:nvSpPr>
                <p:cNvPr id="302" name="Oval 301">
                  <a:extLst>
                    <a:ext uri="{FF2B5EF4-FFF2-40B4-BE49-F238E27FC236}">
                      <a16:creationId xmlns:a16="http://schemas.microsoft.com/office/drawing/2014/main" id="{F705F855-3F77-4288-84E2-3BB6C4A4989F}"/>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115">
                  <a:extLst>
                    <a:ext uri="{FF2B5EF4-FFF2-40B4-BE49-F238E27FC236}">
                      <a16:creationId xmlns:a16="http://schemas.microsoft.com/office/drawing/2014/main" id="{49FF64CF-BD16-4AFA-BAD0-80FC8CE25182}"/>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116">
                  <a:extLst>
                    <a:ext uri="{FF2B5EF4-FFF2-40B4-BE49-F238E27FC236}">
                      <a16:creationId xmlns:a16="http://schemas.microsoft.com/office/drawing/2014/main" id="{2C9E6313-2917-4771-B4E1-82C9ACE7A426}"/>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ed Rectangle 117">
                  <a:extLst>
                    <a:ext uri="{FF2B5EF4-FFF2-40B4-BE49-F238E27FC236}">
                      <a16:creationId xmlns:a16="http://schemas.microsoft.com/office/drawing/2014/main" id="{33823AB3-85C1-4764-8A67-E912CE666052}"/>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118">
                  <a:extLst>
                    <a:ext uri="{FF2B5EF4-FFF2-40B4-BE49-F238E27FC236}">
                      <a16:creationId xmlns:a16="http://schemas.microsoft.com/office/drawing/2014/main" id="{F93EF5EF-EC77-4B68-9320-78A5C45827AB}"/>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3">
                <a:extLst>
                  <a:ext uri="{FF2B5EF4-FFF2-40B4-BE49-F238E27FC236}">
                    <a16:creationId xmlns:a16="http://schemas.microsoft.com/office/drawing/2014/main" id="{16144A0B-2261-4924-AFDF-B62CB44CB1AB}"/>
                  </a:ext>
                </a:extLst>
              </p:cNvPr>
              <p:cNvGrpSpPr/>
              <p:nvPr/>
            </p:nvGrpSpPr>
            <p:grpSpPr>
              <a:xfrm>
                <a:off x="7543800" y="2743200"/>
                <a:ext cx="1271017" cy="3165915"/>
                <a:chOff x="7162800" y="1828800"/>
                <a:chExt cx="1271017" cy="3165915"/>
              </a:xfrm>
              <a:solidFill>
                <a:srgbClr val="7030A0"/>
              </a:solidFill>
            </p:grpSpPr>
            <p:sp>
              <p:nvSpPr>
                <p:cNvPr id="297" name="Oval 296">
                  <a:extLst>
                    <a:ext uri="{FF2B5EF4-FFF2-40B4-BE49-F238E27FC236}">
                      <a16:creationId xmlns:a16="http://schemas.microsoft.com/office/drawing/2014/main" id="{1DCF87F7-E7D7-43F9-9172-51C436777994}"/>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110">
                  <a:extLst>
                    <a:ext uri="{FF2B5EF4-FFF2-40B4-BE49-F238E27FC236}">
                      <a16:creationId xmlns:a16="http://schemas.microsoft.com/office/drawing/2014/main" id="{18FDC7EA-D9C7-4D09-A84D-A99B628868DD}"/>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111">
                  <a:extLst>
                    <a:ext uri="{FF2B5EF4-FFF2-40B4-BE49-F238E27FC236}">
                      <a16:creationId xmlns:a16="http://schemas.microsoft.com/office/drawing/2014/main" id="{A86440DE-3167-4E7B-86D5-931822563E9F}"/>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ed Rectangle 112">
                  <a:extLst>
                    <a:ext uri="{FF2B5EF4-FFF2-40B4-BE49-F238E27FC236}">
                      <a16:creationId xmlns:a16="http://schemas.microsoft.com/office/drawing/2014/main" id="{5D28A6AB-3B16-44E0-8FC5-288070A4112B}"/>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300">
                  <a:extLst>
                    <a:ext uri="{FF2B5EF4-FFF2-40B4-BE49-F238E27FC236}">
                      <a16:creationId xmlns:a16="http://schemas.microsoft.com/office/drawing/2014/main" id="{66581A5D-769F-4BF6-A072-2A33513AC715}"/>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93" name="Group 492">
            <a:extLst>
              <a:ext uri="{FF2B5EF4-FFF2-40B4-BE49-F238E27FC236}">
                <a16:creationId xmlns:a16="http://schemas.microsoft.com/office/drawing/2014/main" id="{3BC4ED38-0FF5-4228-9CE2-3998E53599DA}"/>
              </a:ext>
            </a:extLst>
          </p:cNvPr>
          <p:cNvGrpSpPr/>
          <p:nvPr/>
        </p:nvGrpSpPr>
        <p:grpSpPr>
          <a:xfrm>
            <a:off x="2131652" y="2678665"/>
            <a:ext cx="7093265" cy="1375707"/>
            <a:chOff x="790877" y="547839"/>
            <a:chExt cx="8409784" cy="1631040"/>
          </a:xfrm>
        </p:grpSpPr>
        <p:grpSp>
          <p:nvGrpSpPr>
            <p:cNvPr id="494" name="Group 493">
              <a:extLst>
                <a:ext uri="{FF2B5EF4-FFF2-40B4-BE49-F238E27FC236}">
                  <a16:creationId xmlns:a16="http://schemas.microsoft.com/office/drawing/2014/main" id="{49F91CB4-DEDF-4A59-9C95-533CAC973869}"/>
                </a:ext>
              </a:extLst>
            </p:cNvPr>
            <p:cNvGrpSpPr/>
            <p:nvPr/>
          </p:nvGrpSpPr>
          <p:grpSpPr>
            <a:xfrm>
              <a:off x="790877" y="547839"/>
              <a:ext cx="4166617" cy="1622725"/>
              <a:chOff x="685800" y="2743200"/>
              <a:chExt cx="8129017" cy="3165915"/>
            </a:xfrm>
          </p:grpSpPr>
          <p:grpSp>
            <p:nvGrpSpPr>
              <p:cNvPr id="532" name="Group 15">
                <a:extLst>
                  <a:ext uri="{FF2B5EF4-FFF2-40B4-BE49-F238E27FC236}">
                    <a16:creationId xmlns:a16="http://schemas.microsoft.com/office/drawing/2014/main" id="{4898B184-48A7-48B9-B420-A94970D45874}"/>
                  </a:ext>
                </a:extLst>
              </p:cNvPr>
              <p:cNvGrpSpPr/>
              <p:nvPr/>
            </p:nvGrpSpPr>
            <p:grpSpPr>
              <a:xfrm>
                <a:off x="685800" y="2743200"/>
                <a:ext cx="1271017" cy="3165915"/>
                <a:chOff x="5891782" y="1905000"/>
                <a:chExt cx="1271017" cy="3165915"/>
              </a:xfrm>
              <a:solidFill>
                <a:schemeClr val="accent6">
                  <a:lumMod val="75000"/>
                </a:schemeClr>
              </a:solidFill>
            </p:grpSpPr>
            <p:sp>
              <p:nvSpPr>
                <p:cNvPr id="563" name="Oval 9">
                  <a:extLst>
                    <a:ext uri="{FF2B5EF4-FFF2-40B4-BE49-F238E27FC236}">
                      <a16:creationId xmlns:a16="http://schemas.microsoft.com/office/drawing/2014/main" id="{1ADBDC91-7A11-4313-A533-7D53A468B6DE}"/>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Rounded Rectangle 10">
                  <a:extLst>
                    <a:ext uri="{FF2B5EF4-FFF2-40B4-BE49-F238E27FC236}">
                      <a16:creationId xmlns:a16="http://schemas.microsoft.com/office/drawing/2014/main" id="{C78236D2-ED2D-4344-BD16-407B928CED95}"/>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ounded Rectangle 11">
                  <a:extLst>
                    <a:ext uri="{FF2B5EF4-FFF2-40B4-BE49-F238E27FC236}">
                      <a16:creationId xmlns:a16="http://schemas.microsoft.com/office/drawing/2014/main" id="{8FE8FFF7-75F8-4FBF-9522-B6244DC1464E}"/>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ounded Rectangle 12">
                  <a:extLst>
                    <a:ext uri="{FF2B5EF4-FFF2-40B4-BE49-F238E27FC236}">
                      <a16:creationId xmlns:a16="http://schemas.microsoft.com/office/drawing/2014/main" id="{BDC87669-5B5B-4DB6-ACA9-8339FBF67C73}"/>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ounded Rectangle 13">
                  <a:extLst>
                    <a:ext uri="{FF2B5EF4-FFF2-40B4-BE49-F238E27FC236}">
                      <a16:creationId xmlns:a16="http://schemas.microsoft.com/office/drawing/2014/main" id="{20861354-5E8E-4471-9D62-597B5FD62BFA}"/>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3" name="Group 23">
                <a:extLst>
                  <a:ext uri="{FF2B5EF4-FFF2-40B4-BE49-F238E27FC236}">
                    <a16:creationId xmlns:a16="http://schemas.microsoft.com/office/drawing/2014/main" id="{7A35A9DB-2B2F-42AF-9E1F-7D2C06F1939A}"/>
                  </a:ext>
                </a:extLst>
              </p:cNvPr>
              <p:cNvGrpSpPr/>
              <p:nvPr/>
            </p:nvGrpSpPr>
            <p:grpSpPr>
              <a:xfrm>
                <a:off x="2057400" y="2743200"/>
                <a:ext cx="1271017" cy="3165915"/>
                <a:chOff x="7162800" y="1828800"/>
                <a:chExt cx="1271017" cy="3165915"/>
              </a:xfrm>
              <a:solidFill>
                <a:srgbClr val="FFC000"/>
              </a:solidFill>
            </p:grpSpPr>
            <p:sp>
              <p:nvSpPr>
                <p:cNvPr id="558" name="Oval 4">
                  <a:extLst>
                    <a:ext uri="{FF2B5EF4-FFF2-40B4-BE49-F238E27FC236}">
                      <a16:creationId xmlns:a16="http://schemas.microsoft.com/office/drawing/2014/main" id="{7E338DC2-CA0B-44B2-BA4C-801BD1845C7B}"/>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Rounded Rectangle 5">
                  <a:extLst>
                    <a:ext uri="{FF2B5EF4-FFF2-40B4-BE49-F238E27FC236}">
                      <a16:creationId xmlns:a16="http://schemas.microsoft.com/office/drawing/2014/main" id="{670195AB-B8CB-46EF-B102-E184EBAB7DC9}"/>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ounded Rectangle 6">
                  <a:extLst>
                    <a:ext uri="{FF2B5EF4-FFF2-40B4-BE49-F238E27FC236}">
                      <a16:creationId xmlns:a16="http://schemas.microsoft.com/office/drawing/2014/main" id="{556B6F59-ED26-4629-9289-96F704FF022D}"/>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ounded Rectangle 7">
                  <a:extLst>
                    <a:ext uri="{FF2B5EF4-FFF2-40B4-BE49-F238E27FC236}">
                      <a16:creationId xmlns:a16="http://schemas.microsoft.com/office/drawing/2014/main" id="{F94FC3B8-8FDE-4A2E-8C28-CA0BD6660498}"/>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Trapezoid 8">
                  <a:extLst>
                    <a:ext uri="{FF2B5EF4-FFF2-40B4-BE49-F238E27FC236}">
                      <a16:creationId xmlns:a16="http://schemas.microsoft.com/office/drawing/2014/main" id="{DCFB2109-7019-41BC-9FB6-83CB933F8965}"/>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15">
                <a:extLst>
                  <a:ext uri="{FF2B5EF4-FFF2-40B4-BE49-F238E27FC236}">
                    <a16:creationId xmlns:a16="http://schemas.microsoft.com/office/drawing/2014/main" id="{7F973B7F-43C2-4F08-A1AD-F86CD1D6D8EF}"/>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553" name="Oval 552">
                  <a:extLst>
                    <a:ext uri="{FF2B5EF4-FFF2-40B4-BE49-F238E27FC236}">
                      <a16:creationId xmlns:a16="http://schemas.microsoft.com/office/drawing/2014/main" id="{66EE6B84-56A7-4D16-A985-10A6F952C2E5}"/>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ounded Rectangle 125">
                  <a:extLst>
                    <a:ext uri="{FF2B5EF4-FFF2-40B4-BE49-F238E27FC236}">
                      <a16:creationId xmlns:a16="http://schemas.microsoft.com/office/drawing/2014/main" id="{AFC1E7D0-C837-431F-926B-D94466AB4E67}"/>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ounded Rectangle 126">
                  <a:extLst>
                    <a:ext uri="{FF2B5EF4-FFF2-40B4-BE49-F238E27FC236}">
                      <a16:creationId xmlns:a16="http://schemas.microsoft.com/office/drawing/2014/main" id="{520416D5-FF1B-42EB-8798-BB492C006417}"/>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ounded Rectangle 127">
                  <a:extLst>
                    <a:ext uri="{FF2B5EF4-FFF2-40B4-BE49-F238E27FC236}">
                      <a16:creationId xmlns:a16="http://schemas.microsoft.com/office/drawing/2014/main" id="{23E8FE67-49CA-4485-8DCC-FDE919ECB89C}"/>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ounded Rectangle 128">
                  <a:extLst>
                    <a:ext uri="{FF2B5EF4-FFF2-40B4-BE49-F238E27FC236}">
                      <a16:creationId xmlns:a16="http://schemas.microsoft.com/office/drawing/2014/main" id="{611424E4-5920-43B7-93B9-050A88B63591}"/>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23">
                <a:extLst>
                  <a:ext uri="{FF2B5EF4-FFF2-40B4-BE49-F238E27FC236}">
                    <a16:creationId xmlns:a16="http://schemas.microsoft.com/office/drawing/2014/main" id="{A252AD8C-7A45-4704-8588-53A8122727A1}"/>
                  </a:ext>
                </a:extLst>
              </p:cNvPr>
              <p:cNvGrpSpPr/>
              <p:nvPr/>
            </p:nvGrpSpPr>
            <p:grpSpPr>
              <a:xfrm>
                <a:off x="4800600" y="2743200"/>
                <a:ext cx="1271017" cy="3165915"/>
                <a:chOff x="7162800" y="1828800"/>
                <a:chExt cx="1271017" cy="3165915"/>
              </a:xfrm>
              <a:solidFill>
                <a:srgbClr val="FF0000"/>
              </a:solidFill>
            </p:grpSpPr>
            <p:sp>
              <p:nvSpPr>
                <p:cNvPr id="548" name="Oval 547">
                  <a:extLst>
                    <a:ext uri="{FF2B5EF4-FFF2-40B4-BE49-F238E27FC236}">
                      <a16:creationId xmlns:a16="http://schemas.microsoft.com/office/drawing/2014/main" id="{2AEE6228-C3FC-4B06-8C5E-DE775E6269BB}"/>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ounded Rectangle 120">
                  <a:extLst>
                    <a:ext uri="{FF2B5EF4-FFF2-40B4-BE49-F238E27FC236}">
                      <a16:creationId xmlns:a16="http://schemas.microsoft.com/office/drawing/2014/main" id="{AF1B6469-130F-4DB8-BB68-FAD9B59DAC99}"/>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ounded Rectangle 121">
                  <a:extLst>
                    <a:ext uri="{FF2B5EF4-FFF2-40B4-BE49-F238E27FC236}">
                      <a16:creationId xmlns:a16="http://schemas.microsoft.com/office/drawing/2014/main" id="{1D2F0F76-B6D7-4F1D-A153-694CC7D2180E}"/>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ounded Rectangle 122">
                  <a:extLst>
                    <a:ext uri="{FF2B5EF4-FFF2-40B4-BE49-F238E27FC236}">
                      <a16:creationId xmlns:a16="http://schemas.microsoft.com/office/drawing/2014/main" id="{D7C35576-A21B-4545-9BC1-7772E6AF3E7E}"/>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Trapezoid 551">
                  <a:extLst>
                    <a:ext uri="{FF2B5EF4-FFF2-40B4-BE49-F238E27FC236}">
                      <a16:creationId xmlns:a16="http://schemas.microsoft.com/office/drawing/2014/main" id="{203C6555-AB8E-4982-A0FA-F75458CACC3D}"/>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6" name="Group 15">
                <a:extLst>
                  <a:ext uri="{FF2B5EF4-FFF2-40B4-BE49-F238E27FC236}">
                    <a16:creationId xmlns:a16="http://schemas.microsoft.com/office/drawing/2014/main" id="{4F61AE6A-A0DF-45EF-A33E-6E7CC41DA842}"/>
                  </a:ext>
                </a:extLst>
              </p:cNvPr>
              <p:cNvGrpSpPr/>
              <p:nvPr/>
            </p:nvGrpSpPr>
            <p:grpSpPr>
              <a:xfrm>
                <a:off x="6172200" y="2743200"/>
                <a:ext cx="1271017" cy="3165915"/>
                <a:chOff x="5891782" y="1905000"/>
                <a:chExt cx="1271017" cy="3165915"/>
              </a:xfrm>
              <a:solidFill>
                <a:srgbClr val="92D050"/>
              </a:solidFill>
            </p:grpSpPr>
            <p:sp>
              <p:nvSpPr>
                <p:cNvPr id="543" name="Oval 542">
                  <a:extLst>
                    <a:ext uri="{FF2B5EF4-FFF2-40B4-BE49-F238E27FC236}">
                      <a16:creationId xmlns:a16="http://schemas.microsoft.com/office/drawing/2014/main" id="{B01E54EA-FA78-4D0D-BF21-A0CEE711D9FB}"/>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ounded Rectangle 115">
                  <a:extLst>
                    <a:ext uri="{FF2B5EF4-FFF2-40B4-BE49-F238E27FC236}">
                      <a16:creationId xmlns:a16="http://schemas.microsoft.com/office/drawing/2014/main" id="{E0CA7460-9E86-4709-BC27-41225717A963}"/>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ounded Rectangle 116">
                  <a:extLst>
                    <a:ext uri="{FF2B5EF4-FFF2-40B4-BE49-F238E27FC236}">
                      <a16:creationId xmlns:a16="http://schemas.microsoft.com/office/drawing/2014/main" id="{0E9AC2CD-6DE8-4A92-875B-74CCB6024AF8}"/>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ounded Rectangle 117">
                  <a:extLst>
                    <a:ext uri="{FF2B5EF4-FFF2-40B4-BE49-F238E27FC236}">
                      <a16:creationId xmlns:a16="http://schemas.microsoft.com/office/drawing/2014/main" id="{4EF3F0BE-94E2-43E4-AE62-F1A1B78E1232}"/>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ounded Rectangle 118">
                  <a:extLst>
                    <a:ext uri="{FF2B5EF4-FFF2-40B4-BE49-F238E27FC236}">
                      <a16:creationId xmlns:a16="http://schemas.microsoft.com/office/drawing/2014/main" id="{A64A075A-7E69-4358-BDE9-AFEAC887C94A}"/>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7" name="Group 23">
                <a:extLst>
                  <a:ext uri="{FF2B5EF4-FFF2-40B4-BE49-F238E27FC236}">
                    <a16:creationId xmlns:a16="http://schemas.microsoft.com/office/drawing/2014/main" id="{6196428E-8DD1-44C3-91AC-929B69303839}"/>
                  </a:ext>
                </a:extLst>
              </p:cNvPr>
              <p:cNvGrpSpPr/>
              <p:nvPr/>
            </p:nvGrpSpPr>
            <p:grpSpPr>
              <a:xfrm>
                <a:off x="7543800" y="2743200"/>
                <a:ext cx="1271017" cy="3165915"/>
                <a:chOff x="7162800" y="1828800"/>
                <a:chExt cx="1271017" cy="3165915"/>
              </a:xfrm>
              <a:solidFill>
                <a:srgbClr val="7030A0"/>
              </a:solidFill>
            </p:grpSpPr>
            <p:sp>
              <p:nvSpPr>
                <p:cNvPr id="538" name="Oval 537">
                  <a:extLst>
                    <a:ext uri="{FF2B5EF4-FFF2-40B4-BE49-F238E27FC236}">
                      <a16:creationId xmlns:a16="http://schemas.microsoft.com/office/drawing/2014/main" id="{F6F71911-49D4-44AB-8C69-AD1EE0935E1C}"/>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ounded Rectangle 110">
                  <a:extLst>
                    <a:ext uri="{FF2B5EF4-FFF2-40B4-BE49-F238E27FC236}">
                      <a16:creationId xmlns:a16="http://schemas.microsoft.com/office/drawing/2014/main" id="{B514D419-06D4-497E-B49B-66744590A180}"/>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Rounded Rectangle 111">
                  <a:extLst>
                    <a:ext uri="{FF2B5EF4-FFF2-40B4-BE49-F238E27FC236}">
                      <a16:creationId xmlns:a16="http://schemas.microsoft.com/office/drawing/2014/main" id="{C61E0CE9-4122-436D-93AC-F6E9AEA950BA}"/>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ounded Rectangle 112">
                  <a:extLst>
                    <a:ext uri="{FF2B5EF4-FFF2-40B4-BE49-F238E27FC236}">
                      <a16:creationId xmlns:a16="http://schemas.microsoft.com/office/drawing/2014/main" id="{F79387E4-41A8-466C-8BDB-86C3CA3BB2CE}"/>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Trapezoid 541">
                  <a:extLst>
                    <a:ext uri="{FF2B5EF4-FFF2-40B4-BE49-F238E27FC236}">
                      <a16:creationId xmlns:a16="http://schemas.microsoft.com/office/drawing/2014/main" id="{C710F4DE-BF61-4C50-9E18-23AC9A0046BE}"/>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5" name="Group 494">
              <a:extLst>
                <a:ext uri="{FF2B5EF4-FFF2-40B4-BE49-F238E27FC236}">
                  <a16:creationId xmlns:a16="http://schemas.microsoft.com/office/drawing/2014/main" id="{72175528-BF64-438D-A31F-C1D8ACF4F482}"/>
                </a:ext>
              </a:extLst>
            </p:cNvPr>
            <p:cNvGrpSpPr/>
            <p:nvPr/>
          </p:nvGrpSpPr>
          <p:grpSpPr>
            <a:xfrm>
              <a:off x="5034044" y="556154"/>
              <a:ext cx="4166617" cy="1622725"/>
              <a:chOff x="685800" y="2743200"/>
              <a:chExt cx="8129017" cy="3165915"/>
            </a:xfrm>
          </p:grpSpPr>
          <p:grpSp>
            <p:nvGrpSpPr>
              <p:cNvPr id="496" name="Group 15">
                <a:extLst>
                  <a:ext uri="{FF2B5EF4-FFF2-40B4-BE49-F238E27FC236}">
                    <a16:creationId xmlns:a16="http://schemas.microsoft.com/office/drawing/2014/main" id="{1D166950-AA1B-4364-8AB5-5F20110BE65D}"/>
                  </a:ext>
                </a:extLst>
              </p:cNvPr>
              <p:cNvGrpSpPr/>
              <p:nvPr/>
            </p:nvGrpSpPr>
            <p:grpSpPr>
              <a:xfrm>
                <a:off x="685800" y="2743200"/>
                <a:ext cx="1271017" cy="3165915"/>
                <a:chOff x="5891782" y="1905000"/>
                <a:chExt cx="1271017" cy="3165915"/>
              </a:xfrm>
              <a:solidFill>
                <a:schemeClr val="accent6">
                  <a:lumMod val="75000"/>
                </a:schemeClr>
              </a:solidFill>
            </p:grpSpPr>
            <p:sp>
              <p:nvSpPr>
                <p:cNvPr id="527" name="Oval 9">
                  <a:extLst>
                    <a:ext uri="{FF2B5EF4-FFF2-40B4-BE49-F238E27FC236}">
                      <a16:creationId xmlns:a16="http://schemas.microsoft.com/office/drawing/2014/main" id="{59340994-3217-4CC0-9CF2-9E3E4B912315}"/>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ounded Rectangle 10">
                  <a:extLst>
                    <a:ext uri="{FF2B5EF4-FFF2-40B4-BE49-F238E27FC236}">
                      <a16:creationId xmlns:a16="http://schemas.microsoft.com/office/drawing/2014/main" id="{EBE1012D-2570-4A8D-8EED-5E4D4969EBFD}"/>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ounded Rectangle 11">
                  <a:extLst>
                    <a:ext uri="{FF2B5EF4-FFF2-40B4-BE49-F238E27FC236}">
                      <a16:creationId xmlns:a16="http://schemas.microsoft.com/office/drawing/2014/main" id="{905DB3C8-4781-4835-9E67-2EA975659F01}"/>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ounded Rectangle 12">
                  <a:extLst>
                    <a:ext uri="{FF2B5EF4-FFF2-40B4-BE49-F238E27FC236}">
                      <a16:creationId xmlns:a16="http://schemas.microsoft.com/office/drawing/2014/main" id="{A97D96CA-C6D9-4AC7-9A01-B5FD8AB5815A}"/>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ounded Rectangle 13">
                  <a:extLst>
                    <a:ext uri="{FF2B5EF4-FFF2-40B4-BE49-F238E27FC236}">
                      <a16:creationId xmlns:a16="http://schemas.microsoft.com/office/drawing/2014/main" id="{DDA8F21A-B893-444C-ADA1-02D6DAA8F740}"/>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23">
                <a:extLst>
                  <a:ext uri="{FF2B5EF4-FFF2-40B4-BE49-F238E27FC236}">
                    <a16:creationId xmlns:a16="http://schemas.microsoft.com/office/drawing/2014/main" id="{CE183312-7DA0-40F8-B0AD-C18DBA548449}"/>
                  </a:ext>
                </a:extLst>
              </p:cNvPr>
              <p:cNvGrpSpPr/>
              <p:nvPr/>
            </p:nvGrpSpPr>
            <p:grpSpPr>
              <a:xfrm>
                <a:off x="2057400" y="2743200"/>
                <a:ext cx="1271017" cy="3165915"/>
                <a:chOff x="7162800" y="1828800"/>
                <a:chExt cx="1271017" cy="3165915"/>
              </a:xfrm>
              <a:solidFill>
                <a:srgbClr val="FFC000"/>
              </a:solidFill>
            </p:grpSpPr>
            <p:sp>
              <p:nvSpPr>
                <p:cNvPr id="522" name="Oval 4">
                  <a:extLst>
                    <a:ext uri="{FF2B5EF4-FFF2-40B4-BE49-F238E27FC236}">
                      <a16:creationId xmlns:a16="http://schemas.microsoft.com/office/drawing/2014/main" id="{342E8315-817B-4BE5-BB54-D6E02E4D456A}"/>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ounded Rectangle 5">
                  <a:extLst>
                    <a:ext uri="{FF2B5EF4-FFF2-40B4-BE49-F238E27FC236}">
                      <a16:creationId xmlns:a16="http://schemas.microsoft.com/office/drawing/2014/main" id="{57D463FF-25C6-492A-814F-25EFD101836F}"/>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ounded Rectangle 6">
                  <a:extLst>
                    <a:ext uri="{FF2B5EF4-FFF2-40B4-BE49-F238E27FC236}">
                      <a16:creationId xmlns:a16="http://schemas.microsoft.com/office/drawing/2014/main" id="{52E70DFD-A3EA-4D79-ACC2-695A334F634B}"/>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ounded Rectangle 7">
                  <a:extLst>
                    <a:ext uri="{FF2B5EF4-FFF2-40B4-BE49-F238E27FC236}">
                      <a16:creationId xmlns:a16="http://schemas.microsoft.com/office/drawing/2014/main" id="{A7153D0A-2E5C-4FA4-A99E-299D1346AEFA}"/>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Trapezoid 8">
                  <a:extLst>
                    <a:ext uri="{FF2B5EF4-FFF2-40B4-BE49-F238E27FC236}">
                      <a16:creationId xmlns:a16="http://schemas.microsoft.com/office/drawing/2014/main" id="{D5B94694-E6A6-4B77-8C41-E7F4CF03C85B}"/>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15">
                <a:extLst>
                  <a:ext uri="{FF2B5EF4-FFF2-40B4-BE49-F238E27FC236}">
                    <a16:creationId xmlns:a16="http://schemas.microsoft.com/office/drawing/2014/main" id="{EB361B09-086C-4025-9861-D002E7F6DC30}"/>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517" name="Oval 516">
                  <a:extLst>
                    <a:ext uri="{FF2B5EF4-FFF2-40B4-BE49-F238E27FC236}">
                      <a16:creationId xmlns:a16="http://schemas.microsoft.com/office/drawing/2014/main" id="{53AAD8CB-6DC1-421F-81B7-FA8DB91B1033}"/>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ounded Rectangle 125">
                  <a:extLst>
                    <a:ext uri="{FF2B5EF4-FFF2-40B4-BE49-F238E27FC236}">
                      <a16:creationId xmlns:a16="http://schemas.microsoft.com/office/drawing/2014/main" id="{30C056AF-CE23-419E-8CF6-F8CED16FABDA}"/>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ounded Rectangle 126">
                  <a:extLst>
                    <a:ext uri="{FF2B5EF4-FFF2-40B4-BE49-F238E27FC236}">
                      <a16:creationId xmlns:a16="http://schemas.microsoft.com/office/drawing/2014/main" id="{72FA89C8-EEAD-49D0-8F38-D1FA8B7DE913}"/>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ounded Rectangle 127">
                  <a:extLst>
                    <a:ext uri="{FF2B5EF4-FFF2-40B4-BE49-F238E27FC236}">
                      <a16:creationId xmlns:a16="http://schemas.microsoft.com/office/drawing/2014/main" id="{5E11B686-9CB9-4D82-83BC-601C10C3AEFC}"/>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Rounded Rectangle 128">
                  <a:extLst>
                    <a:ext uri="{FF2B5EF4-FFF2-40B4-BE49-F238E27FC236}">
                      <a16:creationId xmlns:a16="http://schemas.microsoft.com/office/drawing/2014/main" id="{8E07CCC5-1433-4F04-A9BA-8E082A3B92BE}"/>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9" name="Group 23">
                <a:extLst>
                  <a:ext uri="{FF2B5EF4-FFF2-40B4-BE49-F238E27FC236}">
                    <a16:creationId xmlns:a16="http://schemas.microsoft.com/office/drawing/2014/main" id="{FCF5E709-44AD-4D37-A6D9-6DBF79E77FE0}"/>
                  </a:ext>
                </a:extLst>
              </p:cNvPr>
              <p:cNvGrpSpPr/>
              <p:nvPr/>
            </p:nvGrpSpPr>
            <p:grpSpPr>
              <a:xfrm>
                <a:off x="4800600" y="2743200"/>
                <a:ext cx="1271017" cy="3165915"/>
                <a:chOff x="7162800" y="1828800"/>
                <a:chExt cx="1271017" cy="3165915"/>
              </a:xfrm>
              <a:solidFill>
                <a:srgbClr val="FF0000"/>
              </a:solidFill>
            </p:grpSpPr>
            <p:sp>
              <p:nvSpPr>
                <p:cNvPr id="512" name="Oval 511">
                  <a:extLst>
                    <a:ext uri="{FF2B5EF4-FFF2-40B4-BE49-F238E27FC236}">
                      <a16:creationId xmlns:a16="http://schemas.microsoft.com/office/drawing/2014/main" id="{A6FDEB1C-832A-4B2A-97BC-21BDE61F482C}"/>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ounded Rectangle 120">
                  <a:extLst>
                    <a:ext uri="{FF2B5EF4-FFF2-40B4-BE49-F238E27FC236}">
                      <a16:creationId xmlns:a16="http://schemas.microsoft.com/office/drawing/2014/main" id="{58BCB954-FD75-42D7-8D51-92AEA1C563CF}"/>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ounded Rectangle 121">
                  <a:extLst>
                    <a:ext uri="{FF2B5EF4-FFF2-40B4-BE49-F238E27FC236}">
                      <a16:creationId xmlns:a16="http://schemas.microsoft.com/office/drawing/2014/main" id="{9DBB3697-6272-47C4-9495-D4D2A53E7F88}"/>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ounded Rectangle 122">
                  <a:extLst>
                    <a:ext uri="{FF2B5EF4-FFF2-40B4-BE49-F238E27FC236}">
                      <a16:creationId xmlns:a16="http://schemas.microsoft.com/office/drawing/2014/main" id="{191A9102-40FA-412D-8EE1-63EE93F34343}"/>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Trapezoid 515">
                  <a:extLst>
                    <a:ext uri="{FF2B5EF4-FFF2-40B4-BE49-F238E27FC236}">
                      <a16:creationId xmlns:a16="http://schemas.microsoft.com/office/drawing/2014/main" id="{11135E25-5019-4627-A218-825F585CE777}"/>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 15">
                <a:extLst>
                  <a:ext uri="{FF2B5EF4-FFF2-40B4-BE49-F238E27FC236}">
                    <a16:creationId xmlns:a16="http://schemas.microsoft.com/office/drawing/2014/main" id="{44B962A0-BA8C-47A2-A446-BCCABE9A13B4}"/>
                  </a:ext>
                </a:extLst>
              </p:cNvPr>
              <p:cNvGrpSpPr/>
              <p:nvPr/>
            </p:nvGrpSpPr>
            <p:grpSpPr>
              <a:xfrm>
                <a:off x="6172200" y="2743200"/>
                <a:ext cx="1271017" cy="3165915"/>
                <a:chOff x="5891782" y="1905000"/>
                <a:chExt cx="1271017" cy="3165915"/>
              </a:xfrm>
              <a:solidFill>
                <a:srgbClr val="92D050"/>
              </a:solidFill>
            </p:grpSpPr>
            <p:sp>
              <p:nvSpPr>
                <p:cNvPr id="507" name="Oval 506">
                  <a:extLst>
                    <a:ext uri="{FF2B5EF4-FFF2-40B4-BE49-F238E27FC236}">
                      <a16:creationId xmlns:a16="http://schemas.microsoft.com/office/drawing/2014/main" id="{8BBD505E-C97B-4B84-8905-823321851DCB}"/>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Rounded Rectangle 115">
                  <a:extLst>
                    <a:ext uri="{FF2B5EF4-FFF2-40B4-BE49-F238E27FC236}">
                      <a16:creationId xmlns:a16="http://schemas.microsoft.com/office/drawing/2014/main" id="{8F7CCB6F-A472-45C8-A16E-ADBA9E5F1BD4}"/>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Rounded Rectangle 116">
                  <a:extLst>
                    <a:ext uri="{FF2B5EF4-FFF2-40B4-BE49-F238E27FC236}">
                      <a16:creationId xmlns:a16="http://schemas.microsoft.com/office/drawing/2014/main" id="{DA7B4677-DABC-44FF-9CE1-394737FEAAB4}"/>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Rounded Rectangle 117">
                  <a:extLst>
                    <a:ext uri="{FF2B5EF4-FFF2-40B4-BE49-F238E27FC236}">
                      <a16:creationId xmlns:a16="http://schemas.microsoft.com/office/drawing/2014/main" id="{B553A445-AC6B-4791-9BB0-7A9934C8E3BC}"/>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Rounded Rectangle 118">
                  <a:extLst>
                    <a:ext uri="{FF2B5EF4-FFF2-40B4-BE49-F238E27FC236}">
                      <a16:creationId xmlns:a16="http://schemas.microsoft.com/office/drawing/2014/main" id="{9DE1B737-2BC2-441F-9002-5F8CB2F41404}"/>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1" name="Group 23">
                <a:extLst>
                  <a:ext uri="{FF2B5EF4-FFF2-40B4-BE49-F238E27FC236}">
                    <a16:creationId xmlns:a16="http://schemas.microsoft.com/office/drawing/2014/main" id="{2EBDF353-74E6-4EFC-93C8-BD7F35CA6688}"/>
                  </a:ext>
                </a:extLst>
              </p:cNvPr>
              <p:cNvGrpSpPr/>
              <p:nvPr/>
            </p:nvGrpSpPr>
            <p:grpSpPr>
              <a:xfrm>
                <a:off x="7543800" y="2743200"/>
                <a:ext cx="1271017" cy="3165915"/>
                <a:chOff x="7162800" y="1828800"/>
                <a:chExt cx="1271017" cy="3165915"/>
              </a:xfrm>
              <a:solidFill>
                <a:srgbClr val="7030A0"/>
              </a:solidFill>
            </p:grpSpPr>
            <p:sp>
              <p:nvSpPr>
                <p:cNvPr id="502" name="Oval 501">
                  <a:extLst>
                    <a:ext uri="{FF2B5EF4-FFF2-40B4-BE49-F238E27FC236}">
                      <a16:creationId xmlns:a16="http://schemas.microsoft.com/office/drawing/2014/main" id="{4034C757-B67D-40B1-848D-C96D304AFCCF}"/>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ounded Rectangle 110">
                  <a:extLst>
                    <a:ext uri="{FF2B5EF4-FFF2-40B4-BE49-F238E27FC236}">
                      <a16:creationId xmlns:a16="http://schemas.microsoft.com/office/drawing/2014/main" id="{33A0539E-5065-4BC3-99E6-207CC2E36871}"/>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ounded Rectangle 111">
                  <a:extLst>
                    <a:ext uri="{FF2B5EF4-FFF2-40B4-BE49-F238E27FC236}">
                      <a16:creationId xmlns:a16="http://schemas.microsoft.com/office/drawing/2014/main" id="{6CD68478-F1E9-4446-8265-C061BAF80B6E}"/>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ounded Rectangle 112">
                  <a:extLst>
                    <a:ext uri="{FF2B5EF4-FFF2-40B4-BE49-F238E27FC236}">
                      <a16:creationId xmlns:a16="http://schemas.microsoft.com/office/drawing/2014/main" id="{EAFF715D-4ACE-43DC-ABB1-558B44812CD6}"/>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Trapezoid 505">
                  <a:extLst>
                    <a:ext uri="{FF2B5EF4-FFF2-40B4-BE49-F238E27FC236}">
                      <a16:creationId xmlns:a16="http://schemas.microsoft.com/office/drawing/2014/main" id="{2076C2B6-1FCA-4D04-8E00-D0A6BCE73D94}"/>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68" name="Group 567">
            <a:extLst>
              <a:ext uri="{FF2B5EF4-FFF2-40B4-BE49-F238E27FC236}">
                <a16:creationId xmlns:a16="http://schemas.microsoft.com/office/drawing/2014/main" id="{0EC1F648-64AE-4A96-9A8E-51077C3B380E}"/>
              </a:ext>
            </a:extLst>
          </p:cNvPr>
          <p:cNvGrpSpPr/>
          <p:nvPr/>
        </p:nvGrpSpPr>
        <p:grpSpPr>
          <a:xfrm flipH="1">
            <a:off x="2453420" y="3667570"/>
            <a:ext cx="7093265" cy="1375707"/>
            <a:chOff x="790877" y="547839"/>
            <a:chExt cx="8409784" cy="1631040"/>
          </a:xfrm>
        </p:grpSpPr>
        <p:grpSp>
          <p:nvGrpSpPr>
            <p:cNvPr id="569" name="Group 568">
              <a:extLst>
                <a:ext uri="{FF2B5EF4-FFF2-40B4-BE49-F238E27FC236}">
                  <a16:creationId xmlns:a16="http://schemas.microsoft.com/office/drawing/2014/main" id="{D4429BA3-84EB-4533-BB43-45E7EF9726B1}"/>
                </a:ext>
              </a:extLst>
            </p:cNvPr>
            <p:cNvGrpSpPr/>
            <p:nvPr/>
          </p:nvGrpSpPr>
          <p:grpSpPr>
            <a:xfrm>
              <a:off x="790877" y="547839"/>
              <a:ext cx="4166617" cy="1622725"/>
              <a:chOff x="685800" y="2743200"/>
              <a:chExt cx="8129017" cy="3165915"/>
            </a:xfrm>
          </p:grpSpPr>
          <p:grpSp>
            <p:nvGrpSpPr>
              <p:cNvPr id="607" name="Group 15">
                <a:extLst>
                  <a:ext uri="{FF2B5EF4-FFF2-40B4-BE49-F238E27FC236}">
                    <a16:creationId xmlns:a16="http://schemas.microsoft.com/office/drawing/2014/main" id="{4CAAC9D0-16EC-4AEE-B8AC-3DE6291AABE6}"/>
                  </a:ext>
                </a:extLst>
              </p:cNvPr>
              <p:cNvGrpSpPr/>
              <p:nvPr/>
            </p:nvGrpSpPr>
            <p:grpSpPr>
              <a:xfrm>
                <a:off x="685800" y="2743200"/>
                <a:ext cx="1271017" cy="3165915"/>
                <a:chOff x="5891782" y="1905000"/>
                <a:chExt cx="1271017" cy="3165915"/>
              </a:xfrm>
              <a:solidFill>
                <a:schemeClr val="accent6">
                  <a:lumMod val="75000"/>
                </a:schemeClr>
              </a:solidFill>
            </p:grpSpPr>
            <p:sp>
              <p:nvSpPr>
                <p:cNvPr id="638" name="Oval 9">
                  <a:extLst>
                    <a:ext uri="{FF2B5EF4-FFF2-40B4-BE49-F238E27FC236}">
                      <a16:creationId xmlns:a16="http://schemas.microsoft.com/office/drawing/2014/main" id="{308D0A94-6343-446E-ABF9-AFE711561F60}"/>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Rounded Rectangle 10">
                  <a:extLst>
                    <a:ext uri="{FF2B5EF4-FFF2-40B4-BE49-F238E27FC236}">
                      <a16:creationId xmlns:a16="http://schemas.microsoft.com/office/drawing/2014/main" id="{F56560A1-9C8F-4E2D-AD56-F8EE331DDBD6}"/>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ounded Rectangle 11">
                  <a:extLst>
                    <a:ext uri="{FF2B5EF4-FFF2-40B4-BE49-F238E27FC236}">
                      <a16:creationId xmlns:a16="http://schemas.microsoft.com/office/drawing/2014/main" id="{D85E0317-C0D1-400A-8EB9-5EEA98987304}"/>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Rounded Rectangle 12">
                  <a:extLst>
                    <a:ext uri="{FF2B5EF4-FFF2-40B4-BE49-F238E27FC236}">
                      <a16:creationId xmlns:a16="http://schemas.microsoft.com/office/drawing/2014/main" id="{E6093819-1ACF-4EC4-864A-8C4FBD7E30EF}"/>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ounded Rectangle 13">
                  <a:extLst>
                    <a:ext uri="{FF2B5EF4-FFF2-40B4-BE49-F238E27FC236}">
                      <a16:creationId xmlns:a16="http://schemas.microsoft.com/office/drawing/2014/main" id="{FF76DB21-B688-4C68-8A20-5A9422F84541}"/>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8" name="Group 23">
                <a:extLst>
                  <a:ext uri="{FF2B5EF4-FFF2-40B4-BE49-F238E27FC236}">
                    <a16:creationId xmlns:a16="http://schemas.microsoft.com/office/drawing/2014/main" id="{C0E03511-6A71-4DAB-AF54-1C6B8AF1A9E8}"/>
                  </a:ext>
                </a:extLst>
              </p:cNvPr>
              <p:cNvGrpSpPr/>
              <p:nvPr/>
            </p:nvGrpSpPr>
            <p:grpSpPr>
              <a:xfrm>
                <a:off x="2057400" y="2743200"/>
                <a:ext cx="1271017" cy="3165915"/>
                <a:chOff x="7162800" y="1828800"/>
                <a:chExt cx="1271017" cy="3165915"/>
              </a:xfrm>
              <a:solidFill>
                <a:srgbClr val="FFC000"/>
              </a:solidFill>
            </p:grpSpPr>
            <p:sp>
              <p:nvSpPr>
                <p:cNvPr id="633" name="Oval 4">
                  <a:extLst>
                    <a:ext uri="{FF2B5EF4-FFF2-40B4-BE49-F238E27FC236}">
                      <a16:creationId xmlns:a16="http://schemas.microsoft.com/office/drawing/2014/main" id="{65AFD152-06D5-44D3-B061-9BAECC0F56EE}"/>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Rounded Rectangle 5">
                  <a:extLst>
                    <a:ext uri="{FF2B5EF4-FFF2-40B4-BE49-F238E27FC236}">
                      <a16:creationId xmlns:a16="http://schemas.microsoft.com/office/drawing/2014/main" id="{AC1DEA63-D36E-424E-8793-22A4109D7236}"/>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Rounded Rectangle 6">
                  <a:extLst>
                    <a:ext uri="{FF2B5EF4-FFF2-40B4-BE49-F238E27FC236}">
                      <a16:creationId xmlns:a16="http://schemas.microsoft.com/office/drawing/2014/main" id="{6A19C15F-64E9-4EB7-9B35-30475FF775CC}"/>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Rounded Rectangle 7">
                  <a:extLst>
                    <a:ext uri="{FF2B5EF4-FFF2-40B4-BE49-F238E27FC236}">
                      <a16:creationId xmlns:a16="http://schemas.microsoft.com/office/drawing/2014/main" id="{EA0AFFB4-9EBD-44AD-9C4B-AD2B2DD9D362}"/>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Trapezoid 8">
                  <a:extLst>
                    <a:ext uri="{FF2B5EF4-FFF2-40B4-BE49-F238E27FC236}">
                      <a16:creationId xmlns:a16="http://schemas.microsoft.com/office/drawing/2014/main" id="{6272BF58-8042-4DCA-B116-2879F08DBC99}"/>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9" name="Group 15">
                <a:extLst>
                  <a:ext uri="{FF2B5EF4-FFF2-40B4-BE49-F238E27FC236}">
                    <a16:creationId xmlns:a16="http://schemas.microsoft.com/office/drawing/2014/main" id="{DF1733E1-8450-4F9A-9881-D4F1C8CD07B8}"/>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628" name="Oval 627">
                  <a:extLst>
                    <a:ext uri="{FF2B5EF4-FFF2-40B4-BE49-F238E27FC236}">
                      <a16:creationId xmlns:a16="http://schemas.microsoft.com/office/drawing/2014/main" id="{CC941998-409A-49C7-AFD4-6241ED68276D}"/>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Rounded Rectangle 125">
                  <a:extLst>
                    <a:ext uri="{FF2B5EF4-FFF2-40B4-BE49-F238E27FC236}">
                      <a16:creationId xmlns:a16="http://schemas.microsoft.com/office/drawing/2014/main" id="{A750E26F-AED6-43FC-B506-EDEDD3F91C44}"/>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Rounded Rectangle 126">
                  <a:extLst>
                    <a:ext uri="{FF2B5EF4-FFF2-40B4-BE49-F238E27FC236}">
                      <a16:creationId xmlns:a16="http://schemas.microsoft.com/office/drawing/2014/main" id="{CB7EB0E2-9C0A-4373-8681-5DB1EF497B44}"/>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Rounded Rectangle 127">
                  <a:extLst>
                    <a:ext uri="{FF2B5EF4-FFF2-40B4-BE49-F238E27FC236}">
                      <a16:creationId xmlns:a16="http://schemas.microsoft.com/office/drawing/2014/main" id="{8DE1FB70-9AD2-4F4D-BD38-0AB614AB11C7}"/>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Rounded Rectangle 128">
                  <a:extLst>
                    <a:ext uri="{FF2B5EF4-FFF2-40B4-BE49-F238E27FC236}">
                      <a16:creationId xmlns:a16="http://schemas.microsoft.com/office/drawing/2014/main" id="{548BC37B-20D0-42ED-836C-4951CA5FB52A}"/>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0" name="Group 23">
                <a:extLst>
                  <a:ext uri="{FF2B5EF4-FFF2-40B4-BE49-F238E27FC236}">
                    <a16:creationId xmlns:a16="http://schemas.microsoft.com/office/drawing/2014/main" id="{60F421F9-08C2-4E17-BD79-D53023D87D2B}"/>
                  </a:ext>
                </a:extLst>
              </p:cNvPr>
              <p:cNvGrpSpPr/>
              <p:nvPr/>
            </p:nvGrpSpPr>
            <p:grpSpPr>
              <a:xfrm>
                <a:off x="4800600" y="2743200"/>
                <a:ext cx="1271017" cy="3165915"/>
                <a:chOff x="7162800" y="1828800"/>
                <a:chExt cx="1271017" cy="3165915"/>
              </a:xfrm>
              <a:solidFill>
                <a:srgbClr val="FF0000"/>
              </a:solidFill>
            </p:grpSpPr>
            <p:sp>
              <p:nvSpPr>
                <p:cNvPr id="623" name="Oval 622">
                  <a:extLst>
                    <a:ext uri="{FF2B5EF4-FFF2-40B4-BE49-F238E27FC236}">
                      <a16:creationId xmlns:a16="http://schemas.microsoft.com/office/drawing/2014/main" id="{290210A9-C020-4FD0-9FEE-DBEEFDFCC194}"/>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Rounded Rectangle 120">
                  <a:extLst>
                    <a:ext uri="{FF2B5EF4-FFF2-40B4-BE49-F238E27FC236}">
                      <a16:creationId xmlns:a16="http://schemas.microsoft.com/office/drawing/2014/main" id="{080FF2A7-B689-4C5C-9ED2-37ADE7B1DDEA}"/>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ounded Rectangle 121">
                  <a:extLst>
                    <a:ext uri="{FF2B5EF4-FFF2-40B4-BE49-F238E27FC236}">
                      <a16:creationId xmlns:a16="http://schemas.microsoft.com/office/drawing/2014/main" id="{FA27738B-99B0-4A0B-8B99-C562ECC5C6AD}"/>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Rounded Rectangle 122">
                  <a:extLst>
                    <a:ext uri="{FF2B5EF4-FFF2-40B4-BE49-F238E27FC236}">
                      <a16:creationId xmlns:a16="http://schemas.microsoft.com/office/drawing/2014/main" id="{C1167FE7-564C-4575-B72B-881DE528D1B6}"/>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Trapezoid 626">
                  <a:extLst>
                    <a:ext uri="{FF2B5EF4-FFF2-40B4-BE49-F238E27FC236}">
                      <a16:creationId xmlns:a16="http://schemas.microsoft.com/office/drawing/2014/main" id="{08D9543C-A7A9-47A0-BE56-DD87D2E076AF}"/>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1" name="Group 15">
                <a:extLst>
                  <a:ext uri="{FF2B5EF4-FFF2-40B4-BE49-F238E27FC236}">
                    <a16:creationId xmlns:a16="http://schemas.microsoft.com/office/drawing/2014/main" id="{3367A8EA-22CA-4B72-BEF5-19C65286EF9C}"/>
                  </a:ext>
                </a:extLst>
              </p:cNvPr>
              <p:cNvGrpSpPr/>
              <p:nvPr/>
            </p:nvGrpSpPr>
            <p:grpSpPr>
              <a:xfrm>
                <a:off x="6172200" y="2743200"/>
                <a:ext cx="1271017" cy="3165915"/>
                <a:chOff x="5891782" y="1905000"/>
                <a:chExt cx="1271017" cy="3165915"/>
              </a:xfrm>
              <a:solidFill>
                <a:srgbClr val="92D050"/>
              </a:solidFill>
            </p:grpSpPr>
            <p:sp>
              <p:nvSpPr>
                <p:cNvPr id="618" name="Oval 617">
                  <a:extLst>
                    <a:ext uri="{FF2B5EF4-FFF2-40B4-BE49-F238E27FC236}">
                      <a16:creationId xmlns:a16="http://schemas.microsoft.com/office/drawing/2014/main" id="{C5EC3BF8-62E0-4435-A3B2-D52CD1A626B4}"/>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Rounded Rectangle 115">
                  <a:extLst>
                    <a:ext uri="{FF2B5EF4-FFF2-40B4-BE49-F238E27FC236}">
                      <a16:creationId xmlns:a16="http://schemas.microsoft.com/office/drawing/2014/main" id="{847E0E41-C0C8-44E0-9B09-314BD2FACCBA}"/>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Rounded Rectangle 116">
                  <a:extLst>
                    <a:ext uri="{FF2B5EF4-FFF2-40B4-BE49-F238E27FC236}">
                      <a16:creationId xmlns:a16="http://schemas.microsoft.com/office/drawing/2014/main" id="{28F22C5A-8F47-4F54-A40E-C16E064FC210}"/>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Rounded Rectangle 117">
                  <a:extLst>
                    <a:ext uri="{FF2B5EF4-FFF2-40B4-BE49-F238E27FC236}">
                      <a16:creationId xmlns:a16="http://schemas.microsoft.com/office/drawing/2014/main" id="{F7D83B5C-5653-49C4-A3B6-721AE29235D9}"/>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Rounded Rectangle 118">
                  <a:extLst>
                    <a:ext uri="{FF2B5EF4-FFF2-40B4-BE49-F238E27FC236}">
                      <a16:creationId xmlns:a16="http://schemas.microsoft.com/office/drawing/2014/main" id="{FF153472-EF32-4100-B1A0-97827426BA0C}"/>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2" name="Group 23">
                <a:extLst>
                  <a:ext uri="{FF2B5EF4-FFF2-40B4-BE49-F238E27FC236}">
                    <a16:creationId xmlns:a16="http://schemas.microsoft.com/office/drawing/2014/main" id="{37D8F95B-84BA-4B4E-B815-F3064BF1A904}"/>
                  </a:ext>
                </a:extLst>
              </p:cNvPr>
              <p:cNvGrpSpPr/>
              <p:nvPr/>
            </p:nvGrpSpPr>
            <p:grpSpPr>
              <a:xfrm>
                <a:off x="7543800" y="2743200"/>
                <a:ext cx="1271017" cy="3165915"/>
                <a:chOff x="7162800" y="1828800"/>
                <a:chExt cx="1271017" cy="3165915"/>
              </a:xfrm>
              <a:solidFill>
                <a:srgbClr val="7030A0"/>
              </a:solidFill>
            </p:grpSpPr>
            <p:sp>
              <p:nvSpPr>
                <p:cNvPr id="613" name="Oval 612">
                  <a:extLst>
                    <a:ext uri="{FF2B5EF4-FFF2-40B4-BE49-F238E27FC236}">
                      <a16:creationId xmlns:a16="http://schemas.microsoft.com/office/drawing/2014/main" id="{424D8F02-B85D-4115-BDFF-284EC47633EB}"/>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Rounded Rectangle 110">
                  <a:extLst>
                    <a:ext uri="{FF2B5EF4-FFF2-40B4-BE49-F238E27FC236}">
                      <a16:creationId xmlns:a16="http://schemas.microsoft.com/office/drawing/2014/main" id="{DA78845D-71EC-40F2-A1BD-3957B7EE20B7}"/>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Rounded Rectangle 111">
                  <a:extLst>
                    <a:ext uri="{FF2B5EF4-FFF2-40B4-BE49-F238E27FC236}">
                      <a16:creationId xmlns:a16="http://schemas.microsoft.com/office/drawing/2014/main" id="{CFC9EA96-5F90-42E2-A083-E481D3CD29ED}"/>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Rounded Rectangle 112">
                  <a:extLst>
                    <a:ext uri="{FF2B5EF4-FFF2-40B4-BE49-F238E27FC236}">
                      <a16:creationId xmlns:a16="http://schemas.microsoft.com/office/drawing/2014/main" id="{00C2C776-60EE-445F-9EE7-7D39C1BE77BB}"/>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Trapezoid 616">
                  <a:extLst>
                    <a:ext uri="{FF2B5EF4-FFF2-40B4-BE49-F238E27FC236}">
                      <a16:creationId xmlns:a16="http://schemas.microsoft.com/office/drawing/2014/main" id="{FDF234A2-93D6-4483-BB83-35C10C1C180C}"/>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0" name="Group 569">
              <a:extLst>
                <a:ext uri="{FF2B5EF4-FFF2-40B4-BE49-F238E27FC236}">
                  <a16:creationId xmlns:a16="http://schemas.microsoft.com/office/drawing/2014/main" id="{DAEE8852-F019-496F-B46C-8857D5571387}"/>
                </a:ext>
              </a:extLst>
            </p:cNvPr>
            <p:cNvGrpSpPr/>
            <p:nvPr/>
          </p:nvGrpSpPr>
          <p:grpSpPr>
            <a:xfrm>
              <a:off x="5034044" y="556154"/>
              <a:ext cx="4166617" cy="1622725"/>
              <a:chOff x="685800" y="2743200"/>
              <a:chExt cx="8129017" cy="3165915"/>
            </a:xfrm>
          </p:grpSpPr>
          <p:grpSp>
            <p:nvGrpSpPr>
              <p:cNvPr id="571" name="Group 15">
                <a:extLst>
                  <a:ext uri="{FF2B5EF4-FFF2-40B4-BE49-F238E27FC236}">
                    <a16:creationId xmlns:a16="http://schemas.microsoft.com/office/drawing/2014/main" id="{9B9EAEA2-F189-4215-9C77-415FFC9F85D3}"/>
                  </a:ext>
                </a:extLst>
              </p:cNvPr>
              <p:cNvGrpSpPr/>
              <p:nvPr/>
            </p:nvGrpSpPr>
            <p:grpSpPr>
              <a:xfrm>
                <a:off x="685800" y="2743200"/>
                <a:ext cx="1271017" cy="3165915"/>
                <a:chOff x="5891782" y="1905000"/>
                <a:chExt cx="1271017" cy="3165915"/>
              </a:xfrm>
              <a:solidFill>
                <a:schemeClr val="accent6">
                  <a:lumMod val="75000"/>
                </a:schemeClr>
              </a:solidFill>
            </p:grpSpPr>
            <p:sp>
              <p:nvSpPr>
                <p:cNvPr id="602" name="Oval 9">
                  <a:extLst>
                    <a:ext uri="{FF2B5EF4-FFF2-40B4-BE49-F238E27FC236}">
                      <a16:creationId xmlns:a16="http://schemas.microsoft.com/office/drawing/2014/main" id="{05E742D7-6147-4D42-9B6E-0578235845BB}"/>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Rounded Rectangle 10">
                  <a:extLst>
                    <a:ext uri="{FF2B5EF4-FFF2-40B4-BE49-F238E27FC236}">
                      <a16:creationId xmlns:a16="http://schemas.microsoft.com/office/drawing/2014/main" id="{F4367980-08A1-4E77-8D2C-C4EE74B1B6D7}"/>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Rounded Rectangle 11">
                  <a:extLst>
                    <a:ext uri="{FF2B5EF4-FFF2-40B4-BE49-F238E27FC236}">
                      <a16:creationId xmlns:a16="http://schemas.microsoft.com/office/drawing/2014/main" id="{1564D091-2179-4705-99D3-E3A4AF1FE32B}"/>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Rounded Rectangle 12">
                  <a:extLst>
                    <a:ext uri="{FF2B5EF4-FFF2-40B4-BE49-F238E27FC236}">
                      <a16:creationId xmlns:a16="http://schemas.microsoft.com/office/drawing/2014/main" id="{C83B0A2F-7EED-4C4D-BEF1-1986BBAE23BB}"/>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Rounded Rectangle 13">
                  <a:extLst>
                    <a:ext uri="{FF2B5EF4-FFF2-40B4-BE49-F238E27FC236}">
                      <a16:creationId xmlns:a16="http://schemas.microsoft.com/office/drawing/2014/main" id="{6D036891-9303-487D-B649-48AD0AC7F2E8}"/>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2" name="Group 23">
                <a:extLst>
                  <a:ext uri="{FF2B5EF4-FFF2-40B4-BE49-F238E27FC236}">
                    <a16:creationId xmlns:a16="http://schemas.microsoft.com/office/drawing/2014/main" id="{3BCCAD7F-7EDE-4329-BC9D-A8F915139FB4}"/>
                  </a:ext>
                </a:extLst>
              </p:cNvPr>
              <p:cNvGrpSpPr/>
              <p:nvPr/>
            </p:nvGrpSpPr>
            <p:grpSpPr>
              <a:xfrm>
                <a:off x="2057400" y="2743200"/>
                <a:ext cx="1271017" cy="3165915"/>
                <a:chOff x="7162800" y="1828800"/>
                <a:chExt cx="1271017" cy="3165915"/>
              </a:xfrm>
              <a:solidFill>
                <a:srgbClr val="FFC000"/>
              </a:solidFill>
            </p:grpSpPr>
            <p:sp>
              <p:nvSpPr>
                <p:cNvPr id="597" name="Oval 4">
                  <a:extLst>
                    <a:ext uri="{FF2B5EF4-FFF2-40B4-BE49-F238E27FC236}">
                      <a16:creationId xmlns:a16="http://schemas.microsoft.com/office/drawing/2014/main" id="{8EE6FB02-B8FE-438D-8141-F73F06A96913}"/>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Rounded Rectangle 5">
                  <a:extLst>
                    <a:ext uri="{FF2B5EF4-FFF2-40B4-BE49-F238E27FC236}">
                      <a16:creationId xmlns:a16="http://schemas.microsoft.com/office/drawing/2014/main" id="{CE4D9A9F-1A75-4B1F-ACDC-FD8545ACB439}"/>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Rounded Rectangle 6">
                  <a:extLst>
                    <a:ext uri="{FF2B5EF4-FFF2-40B4-BE49-F238E27FC236}">
                      <a16:creationId xmlns:a16="http://schemas.microsoft.com/office/drawing/2014/main" id="{E355E98F-85E7-4A11-A4AC-361EAA3A9327}"/>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ounded Rectangle 7">
                  <a:extLst>
                    <a:ext uri="{FF2B5EF4-FFF2-40B4-BE49-F238E27FC236}">
                      <a16:creationId xmlns:a16="http://schemas.microsoft.com/office/drawing/2014/main" id="{1D7AD52C-5154-4535-A6C6-FD089862DBD1}"/>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Trapezoid 8">
                  <a:extLst>
                    <a:ext uri="{FF2B5EF4-FFF2-40B4-BE49-F238E27FC236}">
                      <a16:creationId xmlns:a16="http://schemas.microsoft.com/office/drawing/2014/main" id="{F1E0A49D-2C38-4946-B32C-C14B20C1F887}"/>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3" name="Group 15">
                <a:extLst>
                  <a:ext uri="{FF2B5EF4-FFF2-40B4-BE49-F238E27FC236}">
                    <a16:creationId xmlns:a16="http://schemas.microsoft.com/office/drawing/2014/main" id="{BC56BD21-44F7-4C21-BA50-D7EA8CA2DFF7}"/>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592" name="Oval 591">
                  <a:extLst>
                    <a:ext uri="{FF2B5EF4-FFF2-40B4-BE49-F238E27FC236}">
                      <a16:creationId xmlns:a16="http://schemas.microsoft.com/office/drawing/2014/main" id="{F9800ED5-4B78-4741-B937-24DF6910DF90}"/>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Rounded Rectangle 125">
                  <a:extLst>
                    <a:ext uri="{FF2B5EF4-FFF2-40B4-BE49-F238E27FC236}">
                      <a16:creationId xmlns:a16="http://schemas.microsoft.com/office/drawing/2014/main" id="{3E30A986-339E-4644-9466-E0D98BDB6DAC}"/>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ounded Rectangle 126">
                  <a:extLst>
                    <a:ext uri="{FF2B5EF4-FFF2-40B4-BE49-F238E27FC236}">
                      <a16:creationId xmlns:a16="http://schemas.microsoft.com/office/drawing/2014/main" id="{BF09AEDD-7219-4450-B39F-A0F8C5F294BE}"/>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Rounded Rectangle 127">
                  <a:extLst>
                    <a:ext uri="{FF2B5EF4-FFF2-40B4-BE49-F238E27FC236}">
                      <a16:creationId xmlns:a16="http://schemas.microsoft.com/office/drawing/2014/main" id="{C3BEB5EE-94EE-4DAD-832E-1E6FF4371D2F}"/>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Rounded Rectangle 128">
                  <a:extLst>
                    <a:ext uri="{FF2B5EF4-FFF2-40B4-BE49-F238E27FC236}">
                      <a16:creationId xmlns:a16="http://schemas.microsoft.com/office/drawing/2014/main" id="{4486DA6B-64A7-4BE4-B82D-56D77D9976E1}"/>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4" name="Group 23">
                <a:extLst>
                  <a:ext uri="{FF2B5EF4-FFF2-40B4-BE49-F238E27FC236}">
                    <a16:creationId xmlns:a16="http://schemas.microsoft.com/office/drawing/2014/main" id="{10F2E783-A4E2-4EF4-A93E-383065DA170B}"/>
                  </a:ext>
                </a:extLst>
              </p:cNvPr>
              <p:cNvGrpSpPr/>
              <p:nvPr/>
            </p:nvGrpSpPr>
            <p:grpSpPr>
              <a:xfrm>
                <a:off x="4800600" y="2743200"/>
                <a:ext cx="1271017" cy="3165915"/>
                <a:chOff x="7162800" y="1828800"/>
                <a:chExt cx="1271017" cy="3165915"/>
              </a:xfrm>
              <a:solidFill>
                <a:srgbClr val="FF0000"/>
              </a:solidFill>
            </p:grpSpPr>
            <p:sp>
              <p:nvSpPr>
                <p:cNvPr id="587" name="Oval 586">
                  <a:extLst>
                    <a:ext uri="{FF2B5EF4-FFF2-40B4-BE49-F238E27FC236}">
                      <a16:creationId xmlns:a16="http://schemas.microsoft.com/office/drawing/2014/main" id="{BA89289B-97FD-4410-97C8-53E7DAB1A023}"/>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Rounded Rectangle 120">
                  <a:extLst>
                    <a:ext uri="{FF2B5EF4-FFF2-40B4-BE49-F238E27FC236}">
                      <a16:creationId xmlns:a16="http://schemas.microsoft.com/office/drawing/2014/main" id="{3F73383A-101D-4FAF-B1B3-A8CFCF25BD59}"/>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Rounded Rectangle 121">
                  <a:extLst>
                    <a:ext uri="{FF2B5EF4-FFF2-40B4-BE49-F238E27FC236}">
                      <a16:creationId xmlns:a16="http://schemas.microsoft.com/office/drawing/2014/main" id="{68C2379C-386F-406B-A960-F6A24DEA97A1}"/>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Rounded Rectangle 122">
                  <a:extLst>
                    <a:ext uri="{FF2B5EF4-FFF2-40B4-BE49-F238E27FC236}">
                      <a16:creationId xmlns:a16="http://schemas.microsoft.com/office/drawing/2014/main" id="{64C14DD7-919F-484D-92C5-3E0BEB2F6724}"/>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Trapezoid 590">
                  <a:extLst>
                    <a:ext uri="{FF2B5EF4-FFF2-40B4-BE49-F238E27FC236}">
                      <a16:creationId xmlns:a16="http://schemas.microsoft.com/office/drawing/2014/main" id="{50BD2578-92AC-4A61-9844-9B40CA3C6B45}"/>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5" name="Group 15">
                <a:extLst>
                  <a:ext uri="{FF2B5EF4-FFF2-40B4-BE49-F238E27FC236}">
                    <a16:creationId xmlns:a16="http://schemas.microsoft.com/office/drawing/2014/main" id="{D05BE6C1-D83E-46E1-803C-704F8502EF11}"/>
                  </a:ext>
                </a:extLst>
              </p:cNvPr>
              <p:cNvGrpSpPr/>
              <p:nvPr/>
            </p:nvGrpSpPr>
            <p:grpSpPr>
              <a:xfrm>
                <a:off x="6172200" y="2743200"/>
                <a:ext cx="1271017" cy="3165915"/>
                <a:chOff x="5891782" y="1905000"/>
                <a:chExt cx="1271017" cy="3165915"/>
              </a:xfrm>
              <a:solidFill>
                <a:srgbClr val="92D050"/>
              </a:solidFill>
            </p:grpSpPr>
            <p:sp>
              <p:nvSpPr>
                <p:cNvPr id="582" name="Oval 581">
                  <a:extLst>
                    <a:ext uri="{FF2B5EF4-FFF2-40B4-BE49-F238E27FC236}">
                      <a16:creationId xmlns:a16="http://schemas.microsoft.com/office/drawing/2014/main" id="{3D2C7A90-880E-445D-81FD-80A27C6E7BE3}"/>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ounded Rectangle 115">
                  <a:extLst>
                    <a:ext uri="{FF2B5EF4-FFF2-40B4-BE49-F238E27FC236}">
                      <a16:creationId xmlns:a16="http://schemas.microsoft.com/office/drawing/2014/main" id="{4D3665E4-5CFB-48E0-AC99-BA374FD81538}"/>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ounded Rectangle 116">
                  <a:extLst>
                    <a:ext uri="{FF2B5EF4-FFF2-40B4-BE49-F238E27FC236}">
                      <a16:creationId xmlns:a16="http://schemas.microsoft.com/office/drawing/2014/main" id="{C3618C80-786C-4D60-BB03-796E5547F8C2}"/>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Rounded Rectangle 117">
                  <a:extLst>
                    <a:ext uri="{FF2B5EF4-FFF2-40B4-BE49-F238E27FC236}">
                      <a16:creationId xmlns:a16="http://schemas.microsoft.com/office/drawing/2014/main" id="{F1DA6EE1-455D-4D4F-9E7C-0BC9A7210FC1}"/>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ounded Rectangle 118">
                  <a:extLst>
                    <a:ext uri="{FF2B5EF4-FFF2-40B4-BE49-F238E27FC236}">
                      <a16:creationId xmlns:a16="http://schemas.microsoft.com/office/drawing/2014/main" id="{8DA9F07D-8AA0-4F30-A285-F36B0EC89DB0}"/>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6" name="Group 23">
                <a:extLst>
                  <a:ext uri="{FF2B5EF4-FFF2-40B4-BE49-F238E27FC236}">
                    <a16:creationId xmlns:a16="http://schemas.microsoft.com/office/drawing/2014/main" id="{EB870F87-0853-4C32-B745-C02E0762E9F3}"/>
                  </a:ext>
                </a:extLst>
              </p:cNvPr>
              <p:cNvGrpSpPr/>
              <p:nvPr/>
            </p:nvGrpSpPr>
            <p:grpSpPr>
              <a:xfrm>
                <a:off x="7543800" y="2743200"/>
                <a:ext cx="1271017" cy="3165915"/>
                <a:chOff x="7162800" y="1828800"/>
                <a:chExt cx="1271017" cy="3165915"/>
              </a:xfrm>
              <a:solidFill>
                <a:srgbClr val="7030A0"/>
              </a:solidFill>
            </p:grpSpPr>
            <p:sp>
              <p:nvSpPr>
                <p:cNvPr id="577" name="Oval 576">
                  <a:extLst>
                    <a:ext uri="{FF2B5EF4-FFF2-40B4-BE49-F238E27FC236}">
                      <a16:creationId xmlns:a16="http://schemas.microsoft.com/office/drawing/2014/main" id="{471B5C0C-FC85-4786-AE7F-E6D9C4C02D2D}"/>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Rounded Rectangle 110">
                  <a:extLst>
                    <a:ext uri="{FF2B5EF4-FFF2-40B4-BE49-F238E27FC236}">
                      <a16:creationId xmlns:a16="http://schemas.microsoft.com/office/drawing/2014/main" id="{B4505AA9-AA11-4A53-A481-074D24569EEC}"/>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Rounded Rectangle 111">
                  <a:extLst>
                    <a:ext uri="{FF2B5EF4-FFF2-40B4-BE49-F238E27FC236}">
                      <a16:creationId xmlns:a16="http://schemas.microsoft.com/office/drawing/2014/main" id="{D0705457-9B0F-4AC2-85FA-F9969130BB4B}"/>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Rounded Rectangle 112">
                  <a:extLst>
                    <a:ext uri="{FF2B5EF4-FFF2-40B4-BE49-F238E27FC236}">
                      <a16:creationId xmlns:a16="http://schemas.microsoft.com/office/drawing/2014/main" id="{E5A40685-9EEF-44E5-A69E-5BA52CE679BD}"/>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Trapezoid 580">
                  <a:extLst>
                    <a:ext uri="{FF2B5EF4-FFF2-40B4-BE49-F238E27FC236}">
                      <a16:creationId xmlns:a16="http://schemas.microsoft.com/office/drawing/2014/main" id="{45843254-5834-4310-87D0-F7817BEDD550}"/>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3" name="Group 642">
            <a:extLst>
              <a:ext uri="{FF2B5EF4-FFF2-40B4-BE49-F238E27FC236}">
                <a16:creationId xmlns:a16="http://schemas.microsoft.com/office/drawing/2014/main" id="{C5F3EC74-8AEC-497F-B427-5F16196342AB}"/>
              </a:ext>
            </a:extLst>
          </p:cNvPr>
          <p:cNvGrpSpPr/>
          <p:nvPr/>
        </p:nvGrpSpPr>
        <p:grpSpPr>
          <a:xfrm>
            <a:off x="1459862" y="4470159"/>
            <a:ext cx="7799484" cy="1512675"/>
            <a:chOff x="790877" y="547839"/>
            <a:chExt cx="8409784" cy="1631040"/>
          </a:xfrm>
        </p:grpSpPr>
        <p:grpSp>
          <p:nvGrpSpPr>
            <p:cNvPr id="644" name="Group 643">
              <a:extLst>
                <a:ext uri="{FF2B5EF4-FFF2-40B4-BE49-F238E27FC236}">
                  <a16:creationId xmlns:a16="http://schemas.microsoft.com/office/drawing/2014/main" id="{62EAB4D3-8E1C-41AB-9EE9-0BD60025383B}"/>
                </a:ext>
              </a:extLst>
            </p:cNvPr>
            <p:cNvGrpSpPr/>
            <p:nvPr/>
          </p:nvGrpSpPr>
          <p:grpSpPr>
            <a:xfrm>
              <a:off x="790877" y="547839"/>
              <a:ext cx="4166617" cy="1622725"/>
              <a:chOff x="685800" y="2743200"/>
              <a:chExt cx="8129017" cy="3165915"/>
            </a:xfrm>
          </p:grpSpPr>
          <p:grpSp>
            <p:nvGrpSpPr>
              <p:cNvPr id="682" name="Group 15">
                <a:extLst>
                  <a:ext uri="{FF2B5EF4-FFF2-40B4-BE49-F238E27FC236}">
                    <a16:creationId xmlns:a16="http://schemas.microsoft.com/office/drawing/2014/main" id="{A60DF31A-01E1-4BE7-90F0-2D4A41152EF5}"/>
                  </a:ext>
                </a:extLst>
              </p:cNvPr>
              <p:cNvGrpSpPr/>
              <p:nvPr/>
            </p:nvGrpSpPr>
            <p:grpSpPr>
              <a:xfrm>
                <a:off x="685800" y="2743200"/>
                <a:ext cx="1271017" cy="3165915"/>
                <a:chOff x="5891782" y="1905000"/>
                <a:chExt cx="1271017" cy="3165915"/>
              </a:xfrm>
              <a:solidFill>
                <a:schemeClr val="accent6">
                  <a:lumMod val="75000"/>
                </a:schemeClr>
              </a:solidFill>
            </p:grpSpPr>
            <p:sp>
              <p:nvSpPr>
                <p:cNvPr id="713" name="Oval 9">
                  <a:extLst>
                    <a:ext uri="{FF2B5EF4-FFF2-40B4-BE49-F238E27FC236}">
                      <a16:creationId xmlns:a16="http://schemas.microsoft.com/office/drawing/2014/main" id="{EA99FA68-DFFC-47B2-8BBD-2641A1538AFE}"/>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Rounded Rectangle 10">
                  <a:extLst>
                    <a:ext uri="{FF2B5EF4-FFF2-40B4-BE49-F238E27FC236}">
                      <a16:creationId xmlns:a16="http://schemas.microsoft.com/office/drawing/2014/main" id="{0509D862-716A-45FC-BB3C-6A6D15363568}"/>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Rounded Rectangle 11">
                  <a:extLst>
                    <a:ext uri="{FF2B5EF4-FFF2-40B4-BE49-F238E27FC236}">
                      <a16:creationId xmlns:a16="http://schemas.microsoft.com/office/drawing/2014/main" id="{45DAACD6-CB76-4FE4-9267-10F9F1F2281D}"/>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Rounded Rectangle 12">
                  <a:extLst>
                    <a:ext uri="{FF2B5EF4-FFF2-40B4-BE49-F238E27FC236}">
                      <a16:creationId xmlns:a16="http://schemas.microsoft.com/office/drawing/2014/main" id="{05868F8F-581D-4A30-A0C3-D794DD8333F4}"/>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Rounded Rectangle 13">
                  <a:extLst>
                    <a:ext uri="{FF2B5EF4-FFF2-40B4-BE49-F238E27FC236}">
                      <a16:creationId xmlns:a16="http://schemas.microsoft.com/office/drawing/2014/main" id="{BAAA877D-50A9-47E5-9890-E227A2A8EAA0}"/>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3" name="Group 23">
                <a:extLst>
                  <a:ext uri="{FF2B5EF4-FFF2-40B4-BE49-F238E27FC236}">
                    <a16:creationId xmlns:a16="http://schemas.microsoft.com/office/drawing/2014/main" id="{0FEDBC0E-612F-4602-A41F-44FE41C2EC6A}"/>
                  </a:ext>
                </a:extLst>
              </p:cNvPr>
              <p:cNvGrpSpPr/>
              <p:nvPr/>
            </p:nvGrpSpPr>
            <p:grpSpPr>
              <a:xfrm>
                <a:off x="2057400" y="2743200"/>
                <a:ext cx="1271017" cy="3165915"/>
                <a:chOff x="7162800" y="1828800"/>
                <a:chExt cx="1271017" cy="3165915"/>
              </a:xfrm>
              <a:solidFill>
                <a:srgbClr val="FFC000"/>
              </a:solidFill>
            </p:grpSpPr>
            <p:sp>
              <p:nvSpPr>
                <p:cNvPr id="708" name="Oval 4">
                  <a:extLst>
                    <a:ext uri="{FF2B5EF4-FFF2-40B4-BE49-F238E27FC236}">
                      <a16:creationId xmlns:a16="http://schemas.microsoft.com/office/drawing/2014/main" id="{E06F1E7E-0CB0-4016-9008-FF876105F0BD}"/>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Rounded Rectangle 5">
                  <a:extLst>
                    <a:ext uri="{FF2B5EF4-FFF2-40B4-BE49-F238E27FC236}">
                      <a16:creationId xmlns:a16="http://schemas.microsoft.com/office/drawing/2014/main" id="{B2FB1E51-80EF-4780-8E90-19FAD8B8F1F4}"/>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ounded Rectangle 6">
                  <a:extLst>
                    <a:ext uri="{FF2B5EF4-FFF2-40B4-BE49-F238E27FC236}">
                      <a16:creationId xmlns:a16="http://schemas.microsoft.com/office/drawing/2014/main" id="{4D3708F9-337D-4E5E-AF36-05ECD0A101F3}"/>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Rounded Rectangle 7">
                  <a:extLst>
                    <a:ext uri="{FF2B5EF4-FFF2-40B4-BE49-F238E27FC236}">
                      <a16:creationId xmlns:a16="http://schemas.microsoft.com/office/drawing/2014/main" id="{17E0FDFF-74F8-448D-81C8-DA1293D11CBE}"/>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Trapezoid 8">
                  <a:extLst>
                    <a:ext uri="{FF2B5EF4-FFF2-40B4-BE49-F238E27FC236}">
                      <a16:creationId xmlns:a16="http://schemas.microsoft.com/office/drawing/2014/main" id="{F8B95C47-6CEF-4F61-B268-CAC77DF2E497}"/>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4" name="Group 15">
                <a:extLst>
                  <a:ext uri="{FF2B5EF4-FFF2-40B4-BE49-F238E27FC236}">
                    <a16:creationId xmlns:a16="http://schemas.microsoft.com/office/drawing/2014/main" id="{826DE9C8-E489-4343-8356-329D12385475}"/>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703" name="Oval 702">
                  <a:extLst>
                    <a:ext uri="{FF2B5EF4-FFF2-40B4-BE49-F238E27FC236}">
                      <a16:creationId xmlns:a16="http://schemas.microsoft.com/office/drawing/2014/main" id="{E1E59F74-F4B9-48D3-874D-8F1C78188693}"/>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Rounded Rectangle 125">
                  <a:extLst>
                    <a:ext uri="{FF2B5EF4-FFF2-40B4-BE49-F238E27FC236}">
                      <a16:creationId xmlns:a16="http://schemas.microsoft.com/office/drawing/2014/main" id="{C1D8B871-8F5E-48C1-8F87-C72300131837}"/>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Rounded Rectangle 126">
                  <a:extLst>
                    <a:ext uri="{FF2B5EF4-FFF2-40B4-BE49-F238E27FC236}">
                      <a16:creationId xmlns:a16="http://schemas.microsoft.com/office/drawing/2014/main" id="{85AA3627-3700-49E1-A39C-C62479E22867}"/>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Rounded Rectangle 127">
                  <a:extLst>
                    <a:ext uri="{FF2B5EF4-FFF2-40B4-BE49-F238E27FC236}">
                      <a16:creationId xmlns:a16="http://schemas.microsoft.com/office/drawing/2014/main" id="{3537B6A5-C709-4120-A408-9EBD174D7072}"/>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Rounded Rectangle 128">
                  <a:extLst>
                    <a:ext uri="{FF2B5EF4-FFF2-40B4-BE49-F238E27FC236}">
                      <a16:creationId xmlns:a16="http://schemas.microsoft.com/office/drawing/2014/main" id="{CA2969E3-3E1F-4673-BDA5-8F1515687828}"/>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5" name="Group 23">
                <a:extLst>
                  <a:ext uri="{FF2B5EF4-FFF2-40B4-BE49-F238E27FC236}">
                    <a16:creationId xmlns:a16="http://schemas.microsoft.com/office/drawing/2014/main" id="{60E2FC92-7AD5-4D99-A716-856B7560C0C6}"/>
                  </a:ext>
                </a:extLst>
              </p:cNvPr>
              <p:cNvGrpSpPr/>
              <p:nvPr/>
            </p:nvGrpSpPr>
            <p:grpSpPr>
              <a:xfrm>
                <a:off x="4800600" y="2743200"/>
                <a:ext cx="1271017" cy="3165915"/>
                <a:chOff x="7162800" y="1828800"/>
                <a:chExt cx="1271017" cy="3165915"/>
              </a:xfrm>
              <a:solidFill>
                <a:srgbClr val="FF0000"/>
              </a:solidFill>
            </p:grpSpPr>
            <p:sp>
              <p:nvSpPr>
                <p:cNvPr id="698" name="Oval 697">
                  <a:extLst>
                    <a:ext uri="{FF2B5EF4-FFF2-40B4-BE49-F238E27FC236}">
                      <a16:creationId xmlns:a16="http://schemas.microsoft.com/office/drawing/2014/main" id="{250E6597-0D25-4B33-B802-EDC923AC56A2}"/>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Rounded Rectangle 120">
                  <a:extLst>
                    <a:ext uri="{FF2B5EF4-FFF2-40B4-BE49-F238E27FC236}">
                      <a16:creationId xmlns:a16="http://schemas.microsoft.com/office/drawing/2014/main" id="{22412442-30C0-4953-A74B-73B4EB2A9ADC}"/>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ounded Rectangle 121">
                  <a:extLst>
                    <a:ext uri="{FF2B5EF4-FFF2-40B4-BE49-F238E27FC236}">
                      <a16:creationId xmlns:a16="http://schemas.microsoft.com/office/drawing/2014/main" id="{2AE18C2B-24CF-401F-805A-3C7CC6611F03}"/>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ounded Rectangle 122">
                  <a:extLst>
                    <a:ext uri="{FF2B5EF4-FFF2-40B4-BE49-F238E27FC236}">
                      <a16:creationId xmlns:a16="http://schemas.microsoft.com/office/drawing/2014/main" id="{C00D7225-5679-4AD1-8E00-BEBC7C10B887}"/>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Trapezoid 701">
                  <a:extLst>
                    <a:ext uri="{FF2B5EF4-FFF2-40B4-BE49-F238E27FC236}">
                      <a16:creationId xmlns:a16="http://schemas.microsoft.com/office/drawing/2014/main" id="{1157B1C5-23BE-4CB4-9DB9-48F4EB7A4DD4}"/>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6" name="Group 15">
                <a:extLst>
                  <a:ext uri="{FF2B5EF4-FFF2-40B4-BE49-F238E27FC236}">
                    <a16:creationId xmlns:a16="http://schemas.microsoft.com/office/drawing/2014/main" id="{905B259D-D8ED-422E-A7B4-9E2F6F19BB44}"/>
                  </a:ext>
                </a:extLst>
              </p:cNvPr>
              <p:cNvGrpSpPr/>
              <p:nvPr/>
            </p:nvGrpSpPr>
            <p:grpSpPr>
              <a:xfrm>
                <a:off x="6172200" y="2743200"/>
                <a:ext cx="1271017" cy="3165915"/>
                <a:chOff x="5891782" y="1905000"/>
                <a:chExt cx="1271017" cy="3165915"/>
              </a:xfrm>
              <a:solidFill>
                <a:srgbClr val="92D050"/>
              </a:solidFill>
            </p:grpSpPr>
            <p:sp>
              <p:nvSpPr>
                <p:cNvPr id="693" name="Oval 692">
                  <a:extLst>
                    <a:ext uri="{FF2B5EF4-FFF2-40B4-BE49-F238E27FC236}">
                      <a16:creationId xmlns:a16="http://schemas.microsoft.com/office/drawing/2014/main" id="{93968029-29A9-4F19-A76A-012E0CCDD132}"/>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ounded Rectangle 115">
                  <a:extLst>
                    <a:ext uri="{FF2B5EF4-FFF2-40B4-BE49-F238E27FC236}">
                      <a16:creationId xmlns:a16="http://schemas.microsoft.com/office/drawing/2014/main" id="{30EF3E96-E151-4421-8BB9-9042EE7FBD36}"/>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ounded Rectangle 116">
                  <a:extLst>
                    <a:ext uri="{FF2B5EF4-FFF2-40B4-BE49-F238E27FC236}">
                      <a16:creationId xmlns:a16="http://schemas.microsoft.com/office/drawing/2014/main" id="{B348FB2F-51E3-4BA4-AAD1-06565B22AD1C}"/>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ounded Rectangle 117">
                  <a:extLst>
                    <a:ext uri="{FF2B5EF4-FFF2-40B4-BE49-F238E27FC236}">
                      <a16:creationId xmlns:a16="http://schemas.microsoft.com/office/drawing/2014/main" id="{6AFAD456-71C0-43E7-80AB-FDE1883A2090}"/>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ounded Rectangle 118">
                  <a:extLst>
                    <a:ext uri="{FF2B5EF4-FFF2-40B4-BE49-F238E27FC236}">
                      <a16:creationId xmlns:a16="http://schemas.microsoft.com/office/drawing/2014/main" id="{AC87F0A0-2287-49AC-8E8D-AB3106381E7B}"/>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7" name="Group 23">
                <a:extLst>
                  <a:ext uri="{FF2B5EF4-FFF2-40B4-BE49-F238E27FC236}">
                    <a16:creationId xmlns:a16="http://schemas.microsoft.com/office/drawing/2014/main" id="{7306A8BE-637C-4E30-A76D-4101C2A551B4}"/>
                  </a:ext>
                </a:extLst>
              </p:cNvPr>
              <p:cNvGrpSpPr/>
              <p:nvPr/>
            </p:nvGrpSpPr>
            <p:grpSpPr>
              <a:xfrm>
                <a:off x="7543800" y="2743200"/>
                <a:ext cx="1271017" cy="3165915"/>
                <a:chOff x="7162800" y="1828800"/>
                <a:chExt cx="1271017" cy="3165915"/>
              </a:xfrm>
              <a:solidFill>
                <a:srgbClr val="7030A0"/>
              </a:solidFill>
            </p:grpSpPr>
            <p:sp>
              <p:nvSpPr>
                <p:cNvPr id="688" name="Oval 687">
                  <a:extLst>
                    <a:ext uri="{FF2B5EF4-FFF2-40B4-BE49-F238E27FC236}">
                      <a16:creationId xmlns:a16="http://schemas.microsoft.com/office/drawing/2014/main" id="{7FE223CA-E506-4205-AEF6-E3BF5EFBCD1F}"/>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Rounded Rectangle 110">
                  <a:extLst>
                    <a:ext uri="{FF2B5EF4-FFF2-40B4-BE49-F238E27FC236}">
                      <a16:creationId xmlns:a16="http://schemas.microsoft.com/office/drawing/2014/main" id="{EC0935B9-7522-475B-9E69-F6428636B40C}"/>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Rounded Rectangle 111">
                  <a:extLst>
                    <a:ext uri="{FF2B5EF4-FFF2-40B4-BE49-F238E27FC236}">
                      <a16:creationId xmlns:a16="http://schemas.microsoft.com/office/drawing/2014/main" id="{6B08A664-DCC1-497E-BCBB-B5A765D3D8C5}"/>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Rounded Rectangle 112">
                  <a:extLst>
                    <a:ext uri="{FF2B5EF4-FFF2-40B4-BE49-F238E27FC236}">
                      <a16:creationId xmlns:a16="http://schemas.microsoft.com/office/drawing/2014/main" id="{665B2ACE-ACDE-4DC5-92E0-A1999B98F192}"/>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Trapezoid 691">
                  <a:extLst>
                    <a:ext uri="{FF2B5EF4-FFF2-40B4-BE49-F238E27FC236}">
                      <a16:creationId xmlns:a16="http://schemas.microsoft.com/office/drawing/2014/main" id="{175A360E-6454-418D-8016-025C7674396A}"/>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5" name="Group 644">
              <a:extLst>
                <a:ext uri="{FF2B5EF4-FFF2-40B4-BE49-F238E27FC236}">
                  <a16:creationId xmlns:a16="http://schemas.microsoft.com/office/drawing/2014/main" id="{17DAB621-E22D-47D2-B195-76FB35F7A06D}"/>
                </a:ext>
              </a:extLst>
            </p:cNvPr>
            <p:cNvGrpSpPr/>
            <p:nvPr/>
          </p:nvGrpSpPr>
          <p:grpSpPr>
            <a:xfrm>
              <a:off x="5034044" y="556154"/>
              <a:ext cx="4166617" cy="1622725"/>
              <a:chOff x="685800" y="2743200"/>
              <a:chExt cx="8129017" cy="3165915"/>
            </a:xfrm>
          </p:grpSpPr>
          <p:grpSp>
            <p:nvGrpSpPr>
              <p:cNvPr id="646" name="Group 15">
                <a:extLst>
                  <a:ext uri="{FF2B5EF4-FFF2-40B4-BE49-F238E27FC236}">
                    <a16:creationId xmlns:a16="http://schemas.microsoft.com/office/drawing/2014/main" id="{CEAAEB0F-17AC-4171-B88B-7AB14FEEA7BE}"/>
                  </a:ext>
                </a:extLst>
              </p:cNvPr>
              <p:cNvGrpSpPr/>
              <p:nvPr/>
            </p:nvGrpSpPr>
            <p:grpSpPr>
              <a:xfrm>
                <a:off x="685800" y="2743200"/>
                <a:ext cx="1271017" cy="3165915"/>
                <a:chOff x="5891782" y="1905000"/>
                <a:chExt cx="1271017" cy="3165915"/>
              </a:xfrm>
              <a:solidFill>
                <a:schemeClr val="accent6">
                  <a:lumMod val="75000"/>
                </a:schemeClr>
              </a:solidFill>
            </p:grpSpPr>
            <p:sp>
              <p:nvSpPr>
                <p:cNvPr id="677" name="Oval 9">
                  <a:extLst>
                    <a:ext uri="{FF2B5EF4-FFF2-40B4-BE49-F238E27FC236}">
                      <a16:creationId xmlns:a16="http://schemas.microsoft.com/office/drawing/2014/main" id="{8E9268F4-8893-41F0-968C-C63CC7A1A4E5}"/>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Rounded Rectangle 10">
                  <a:extLst>
                    <a:ext uri="{FF2B5EF4-FFF2-40B4-BE49-F238E27FC236}">
                      <a16:creationId xmlns:a16="http://schemas.microsoft.com/office/drawing/2014/main" id="{7B8DBFE3-CDF7-46DC-ACE5-47C9889A18EB}"/>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Rounded Rectangle 11">
                  <a:extLst>
                    <a:ext uri="{FF2B5EF4-FFF2-40B4-BE49-F238E27FC236}">
                      <a16:creationId xmlns:a16="http://schemas.microsoft.com/office/drawing/2014/main" id="{9E0F4A20-5F2C-4FCC-9E08-CCDE6CDCC39B}"/>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Rounded Rectangle 12">
                  <a:extLst>
                    <a:ext uri="{FF2B5EF4-FFF2-40B4-BE49-F238E27FC236}">
                      <a16:creationId xmlns:a16="http://schemas.microsoft.com/office/drawing/2014/main" id="{F08D15F9-44FB-427D-A16D-3780F2163E08}"/>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Rounded Rectangle 13">
                  <a:extLst>
                    <a:ext uri="{FF2B5EF4-FFF2-40B4-BE49-F238E27FC236}">
                      <a16:creationId xmlns:a16="http://schemas.microsoft.com/office/drawing/2014/main" id="{7BE17280-D34F-4B5C-AC37-4564501D1121}"/>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7" name="Group 23">
                <a:extLst>
                  <a:ext uri="{FF2B5EF4-FFF2-40B4-BE49-F238E27FC236}">
                    <a16:creationId xmlns:a16="http://schemas.microsoft.com/office/drawing/2014/main" id="{4204A90A-C7C8-4B13-83FA-67878B12C866}"/>
                  </a:ext>
                </a:extLst>
              </p:cNvPr>
              <p:cNvGrpSpPr/>
              <p:nvPr/>
            </p:nvGrpSpPr>
            <p:grpSpPr>
              <a:xfrm>
                <a:off x="2057400" y="2743200"/>
                <a:ext cx="1271017" cy="3165915"/>
                <a:chOff x="7162800" y="1828800"/>
                <a:chExt cx="1271017" cy="3165915"/>
              </a:xfrm>
              <a:solidFill>
                <a:srgbClr val="FFC000"/>
              </a:solidFill>
            </p:grpSpPr>
            <p:sp>
              <p:nvSpPr>
                <p:cNvPr id="672" name="Oval 4">
                  <a:extLst>
                    <a:ext uri="{FF2B5EF4-FFF2-40B4-BE49-F238E27FC236}">
                      <a16:creationId xmlns:a16="http://schemas.microsoft.com/office/drawing/2014/main" id="{2D3C7D9C-A242-4AEF-B83C-1AC12498300A}"/>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Rounded Rectangle 5">
                  <a:extLst>
                    <a:ext uri="{FF2B5EF4-FFF2-40B4-BE49-F238E27FC236}">
                      <a16:creationId xmlns:a16="http://schemas.microsoft.com/office/drawing/2014/main" id="{20D851EF-5C00-414A-9243-CF9C78CDE950}"/>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Rounded Rectangle 6">
                  <a:extLst>
                    <a:ext uri="{FF2B5EF4-FFF2-40B4-BE49-F238E27FC236}">
                      <a16:creationId xmlns:a16="http://schemas.microsoft.com/office/drawing/2014/main" id="{373CD16C-91AF-43A8-B4F1-7E431897A4A8}"/>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Rounded Rectangle 7">
                  <a:extLst>
                    <a:ext uri="{FF2B5EF4-FFF2-40B4-BE49-F238E27FC236}">
                      <a16:creationId xmlns:a16="http://schemas.microsoft.com/office/drawing/2014/main" id="{91961276-7F56-4E27-B175-D7DE49540E5A}"/>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Trapezoid 8">
                  <a:extLst>
                    <a:ext uri="{FF2B5EF4-FFF2-40B4-BE49-F238E27FC236}">
                      <a16:creationId xmlns:a16="http://schemas.microsoft.com/office/drawing/2014/main" id="{1260184F-90CD-4E01-B1E9-17FB2E5418BD}"/>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8" name="Group 15">
                <a:extLst>
                  <a:ext uri="{FF2B5EF4-FFF2-40B4-BE49-F238E27FC236}">
                    <a16:creationId xmlns:a16="http://schemas.microsoft.com/office/drawing/2014/main" id="{98596FB5-5BE4-4EA6-9EE4-DF80B45CAAE2}"/>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667" name="Oval 666">
                  <a:extLst>
                    <a:ext uri="{FF2B5EF4-FFF2-40B4-BE49-F238E27FC236}">
                      <a16:creationId xmlns:a16="http://schemas.microsoft.com/office/drawing/2014/main" id="{7BB6FC55-F8B8-458E-8DAE-CB179C09493E}"/>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Rounded Rectangle 125">
                  <a:extLst>
                    <a:ext uri="{FF2B5EF4-FFF2-40B4-BE49-F238E27FC236}">
                      <a16:creationId xmlns:a16="http://schemas.microsoft.com/office/drawing/2014/main" id="{3A372366-AB45-46CC-B129-0DECA70966AC}"/>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Rounded Rectangle 126">
                  <a:extLst>
                    <a:ext uri="{FF2B5EF4-FFF2-40B4-BE49-F238E27FC236}">
                      <a16:creationId xmlns:a16="http://schemas.microsoft.com/office/drawing/2014/main" id="{761225CB-D89D-489F-A58D-B1F816FAA79B}"/>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Rounded Rectangle 127">
                  <a:extLst>
                    <a:ext uri="{FF2B5EF4-FFF2-40B4-BE49-F238E27FC236}">
                      <a16:creationId xmlns:a16="http://schemas.microsoft.com/office/drawing/2014/main" id="{BB52C877-1605-4152-8F0F-C6CE8235B302}"/>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Rounded Rectangle 128">
                  <a:extLst>
                    <a:ext uri="{FF2B5EF4-FFF2-40B4-BE49-F238E27FC236}">
                      <a16:creationId xmlns:a16="http://schemas.microsoft.com/office/drawing/2014/main" id="{12CC67A6-40DD-4220-B5D4-60BC2D545470}"/>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9" name="Group 23">
                <a:extLst>
                  <a:ext uri="{FF2B5EF4-FFF2-40B4-BE49-F238E27FC236}">
                    <a16:creationId xmlns:a16="http://schemas.microsoft.com/office/drawing/2014/main" id="{69DA263D-91A2-4320-B3D8-57296E6B7E21}"/>
                  </a:ext>
                </a:extLst>
              </p:cNvPr>
              <p:cNvGrpSpPr/>
              <p:nvPr/>
            </p:nvGrpSpPr>
            <p:grpSpPr>
              <a:xfrm>
                <a:off x="4800600" y="2743200"/>
                <a:ext cx="1271017" cy="3165915"/>
                <a:chOff x="7162800" y="1828800"/>
                <a:chExt cx="1271017" cy="3165915"/>
              </a:xfrm>
              <a:solidFill>
                <a:srgbClr val="FF0000"/>
              </a:solidFill>
            </p:grpSpPr>
            <p:sp>
              <p:nvSpPr>
                <p:cNvPr id="662" name="Oval 661">
                  <a:extLst>
                    <a:ext uri="{FF2B5EF4-FFF2-40B4-BE49-F238E27FC236}">
                      <a16:creationId xmlns:a16="http://schemas.microsoft.com/office/drawing/2014/main" id="{D3C35DCD-4DE9-4053-8CF1-F077CACA5473}"/>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Rounded Rectangle 120">
                  <a:extLst>
                    <a:ext uri="{FF2B5EF4-FFF2-40B4-BE49-F238E27FC236}">
                      <a16:creationId xmlns:a16="http://schemas.microsoft.com/office/drawing/2014/main" id="{E467A169-FCAC-4D5D-AC25-9AB49538DF35}"/>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Rounded Rectangle 121">
                  <a:extLst>
                    <a:ext uri="{FF2B5EF4-FFF2-40B4-BE49-F238E27FC236}">
                      <a16:creationId xmlns:a16="http://schemas.microsoft.com/office/drawing/2014/main" id="{C90506BE-34B8-4DE4-AC63-50C75A4EBD6E}"/>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Rounded Rectangle 122">
                  <a:extLst>
                    <a:ext uri="{FF2B5EF4-FFF2-40B4-BE49-F238E27FC236}">
                      <a16:creationId xmlns:a16="http://schemas.microsoft.com/office/drawing/2014/main" id="{DB8227E8-20E3-44F2-87C8-302B4D74B3E6}"/>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Trapezoid 665">
                  <a:extLst>
                    <a:ext uri="{FF2B5EF4-FFF2-40B4-BE49-F238E27FC236}">
                      <a16:creationId xmlns:a16="http://schemas.microsoft.com/office/drawing/2014/main" id="{16B1555E-939B-4810-8D5D-D637C19B39C4}"/>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0" name="Group 15">
                <a:extLst>
                  <a:ext uri="{FF2B5EF4-FFF2-40B4-BE49-F238E27FC236}">
                    <a16:creationId xmlns:a16="http://schemas.microsoft.com/office/drawing/2014/main" id="{F54EFA79-8035-4912-AFBA-43166CFA5C0E}"/>
                  </a:ext>
                </a:extLst>
              </p:cNvPr>
              <p:cNvGrpSpPr/>
              <p:nvPr/>
            </p:nvGrpSpPr>
            <p:grpSpPr>
              <a:xfrm>
                <a:off x="6172200" y="2743200"/>
                <a:ext cx="1271017" cy="3165915"/>
                <a:chOff x="5891782" y="1905000"/>
                <a:chExt cx="1271017" cy="3165915"/>
              </a:xfrm>
              <a:solidFill>
                <a:srgbClr val="92D050"/>
              </a:solidFill>
            </p:grpSpPr>
            <p:sp>
              <p:nvSpPr>
                <p:cNvPr id="657" name="Oval 656">
                  <a:extLst>
                    <a:ext uri="{FF2B5EF4-FFF2-40B4-BE49-F238E27FC236}">
                      <a16:creationId xmlns:a16="http://schemas.microsoft.com/office/drawing/2014/main" id="{0843FEE7-073E-4EFF-B7B0-59235D4B82EC}"/>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ounded Rectangle 115">
                  <a:extLst>
                    <a:ext uri="{FF2B5EF4-FFF2-40B4-BE49-F238E27FC236}">
                      <a16:creationId xmlns:a16="http://schemas.microsoft.com/office/drawing/2014/main" id="{9D627315-BE93-4893-B52C-D027E1B278CC}"/>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Rounded Rectangle 116">
                  <a:extLst>
                    <a:ext uri="{FF2B5EF4-FFF2-40B4-BE49-F238E27FC236}">
                      <a16:creationId xmlns:a16="http://schemas.microsoft.com/office/drawing/2014/main" id="{E629E717-5D38-4209-B7C6-AA65ED29821A}"/>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ounded Rectangle 117">
                  <a:extLst>
                    <a:ext uri="{FF2B5EF4-FFF2-40B4-BE49-F238E27FC236}">
                      <a16:creationId xmlns:a16="http://schemas.microsoft.com/office/drawing/2014/main" id="{029C26D2-D9C6-40F3-A7D3-D29956EEAFFE}"/>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Rounded Rectangle 118">
                  <a:extLst>
                    <a:ext uri="{FF2B5EF4-FFF2-40B4-BE49-F238E27FC236}">
                      <a16:creationId xmlns:a16="http://schemas.microsoft.com/office/drawing/2014/main" id="{690749AA-E2F1-4A2E-B23D-0DA62337844B}"/>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1" name="Group 23">
                <a:extLst>
                  <a:ext uri="{FF2B5EF4-FFF2-40B4-BE49-F238E27FC236}">
                    <a16:creationId xmlns:a16="http://schemas.microsoft.com/office/drawing/2014/main" id="{5B621E4D-D9D0-480C-B77A-1D575F96530D}"/>
                  </a:ext>
                </a:extLst>
              </p:cNvPr>
              <p:cNvGrpSpPr/>
              <p:nvPr/>
            </p:nvGrpSpPr>
            <p:grpSpPr>
              <a:xfrm>
                <a:off x="7543800" y="2743200"/>
                <a:ext cx="1271017" cy="3165915"/>
                <a:chOff x="7162800" y="1828800"/>
                <a:chExt cx="1271017" cy="3165915"/>
              </a:xfrm>
              <a:solidFill>
                <a:srgbClr val="7030A0"/>
              </a:solidFill>
            </p:grpSpPr>
            <p:sp>
              <p:nvSpPr>
                <p:cNvPr id="652" name="Oval 651">
                  <a:extLst>
                    <a:ext uri="{FF2B5EF4-FFF2-40B4-BE49-F238E27FC236}">
                      <a16:creationId xmlns:a16="http://schemas.microsoft.com/office/drawing/2014/main" id="{43FBD937-8781-4BFB-8171-A2AA8D96E116}"/>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Rounded Rectangle 110">
                  <a:extLst>
                    <a:ext uri="{FF2B5EF4-FFF2-40B4-BE49-F238E27FC236}">
                      <a16:creationId xmlns:a16="http://schemas.microsoft.com/office/drawing/2014/main" id="{E0FFB8BE-7877-4661-B9B7-8755677B1835}"/>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Rounded Rectangle 111">
                  <a:extLst>
                    <a:ext uri="{FF2B5EF4-FFF2-40B4-BE49-F238E27FC236}">
                      <a16:creationId xmlns:a16="http://schemas.microsoft.com/office/drawing/2014/main" id="{EF7198E9-C9B0-42EA-94FC-B40C5AE5C8EF}"/>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Rounded Rectangle 112">
                  <a:extLst>
                    <a:ext uri="{FF2B5EF4-FFF2-40B4-BE49-F238E27FC236}">
                      <a16:creationId xmlns:a16="http://schemas.microsoft.com/office/drawing/2014/main" id="{7A0F6F46-0656-4647-8466-54E2A349FEFC}"/>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Trapezoid 655">
                  <a:extLst>
                    <a:ext uri="{FF2B5EF4-FFF2-40B4-BE49-F238E27FC236}">
                      <a16:creationId xmlns:a16="http://schemas.microsoft.com/office/drawing/2014/main" id="{5B7A65BC-E2F6-4105-A425-7578857B065B}"/>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18" name="Group 717">
            <a:extLst>
              <a:ext uri="{FF2B5EF4-FFF2-40B4-BE49-F238E27FC236}">
                <a16:creationId xmlns:a16="http://schemas.microsoft.com/office/drawing/2014/main" id="{A95DB500-F918-4FC9-AC7D-8DF8A2B93096}"/>
              </a:ext>
            </a:extLst>
          </p:cNvPr>
          <p:cNvGrpSpPr/>
          <p:nvPr/>
        </p:nvGrpSpPr>
        <p:grpSpPr>
          <a:xfrm flipH="1">
            <a:off x="1014500" y="5317154"/>
            <a:ext cx="7799484" cy="1512675"/>
            <a:chOff x="790877" y="547839"/>
            <a:chExt cx="8409784" cy="1631040"/>
          </a:xfrm>
        </p:grpSpPr>
        <p:grpSp>
          <p:nvGrpSpPr>
            <p:cNvPr id="719" name="Group 718">
              <a:extLst>
                <a:ext uri="{FF2B5EF4-FFF2-40B4-BE49-F238E27FC236}">
                  <a16:creationId xmlns:a16="http://schemas.microsoft.com/office/drawing/2014/main" id="{B68E40F5-F011-4134-91B2-30AF68704A16}"/>
                </a:ext>
              </a:extLst>
            </p:cNvPr>
            <p:cNvGrpSpPr/>
            <p:nvPr/>
          </p:nvGrpSpPr>
          <p:grpSpPr>
            <a:xfrm>
              <a:off x="790877" y="547839"/>
              <a:ext cx="4166617" cy="1622725"/>
              <a:chOff x="685800" y="2743200"/>
              <a:chExt cx="8129017" cy="3165915"/>
            </a:xfrm>
          </p:grpSpPr>
          <p:grpSp>
            <p:nvGrpSpPr>
              <p:cNvPr id="757" name="Group 15">
                <a:extLst>
                  <a:ext uri="{FF2B5EF4-FFF2-40B4-BE49-F238E27FC236}">
                    <a16:creationId xmlns:a16="http://schemas.microsoft.com/office/drawing/2014/main" id="{0E75A0F9-B323-402B-99E9-EDD61F20BFF6}"/>
                  </a:ext>
                </a:extLst>
              </p:cNvPr>
              <p:cNvGrpSpPr/>
              <p:nvPr/>
            </p:nvGrpSpPr>
            <p:grpSpPr>
              <a:xfrm>
                <a:off x="685800" y="2743200"/>
                <a:ext cx="1271017" cy="3165915"/>
                <a:chOff x="5891782" y="1905000"/>
                <a:chExt cx="1271017" cy="3165915"/>
              </a:xfrm>
              <a:solidFill>
                <a:schemeClr val="accent6">
                  <a:lumMod val="75000"/>
                </a:schemeClr>
              </a:solidFill>
            </p:grpSpPr>
            <p:sp>
              <p:nvSpPr>
                <p:cNvPr id="788" name="Oval 9">
                  <a:extLst>
                    <a:ext uri="{FF2B5EF4-FFF2-40B4-BE49-F238E27FC236}">
                      <a16:creationId xmlns:a16="http://schemas.microsoft.com/office/drawing/2014/main" id="{A3688FDB-7AE9-436D-A3E4-5C0DB0962D8A}"/>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Rounded Rectangle 10">
                  <a:extLst>
                    <a:ext uri="{FF2B5EF4-FFF2-40B4-BE49-F238E27FC236}">
                      <a16:creationId xmlns:a16="http://schemas.microsoft.com/office/drawing/2014/main" id="{BFCBA73E-2924-4622-9425-A2C40C007799}"/>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Rounded Rectangle 11">
                  <a:extLst>
                    <a:ext uri="{FF2B5EF4-FFF2-40B4-BE49-F238E27FC236}">
                      <a16:creationId xmlns:a16="http://schemas.microsoft.com/office/drawing/2014/main" id="{EC57984D-3976-478C-80D9-6CE809E66992}"/>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Rounded Rectangle 12">
                  <a:extLst>
                    <a:ext uri="{FF2B5EF4-FFF2-40B4-BE49-F238E27FC236}">
                      <a16:creationId xmlns:a16="http://schemas.microsoft.com/office/drawing/2014/main" id="{43408F03-7A74-49DC-A04B-F0A01A39B03E}"/>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Rounded Rectangle 13">
                  <a:extLst>
                    <a:ext uri="{FF2B5EF4-FFF2-40B4-BE49-F238E27FC236}">
                      <a16:creationId xmlns:a16="http://schemas.microsoft.com/office/drawing/2014/main" id="{2B0765B1-3DD4-4A7F-8ACE-87F96549CCFD}"/>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8" name="Group 23">
                <a:extLst>
                  <a:ext uri="{FF2B5EF4-FFF2-40B4-BE49-F238E27FC236}">
                    <a16:creationId xmlns:a16="http://schemas.microsoft.com/office/drawing/2014/main" id="{F997BB46-F09F-4178-9DC8-8AC4C0F02356}"/>
                  </a:ext>
                </a:extLst>
              </p:cNvPr>
              <p:cNvGrpSpPr/>
              <p:nvPr/>
            </p:nvGrpSpPr>
            <p:grpSpPr>
              <a:xfrm>
                <a:off x="2057400" y="2743200"/>
                <a:ext cx="1271017" cy="3165915"/>
                <a:chOff x="7162800" y="1828800"/>
                <a:chExt cx="1271017" cy="3165915"/>
              </a:xfrm>
              <a:solidFill>
                <a:srgbClr val="FFC000"/>
              </a:solidFill>
            </p:grpSpPr>
            <p:sp>
              <p:nvSpPr>
                <p:cNvPr id="783" name="Oval 4">
                  <a:extLst>
                    <a:ext uri="{FF2B5EF4-FFF2-40B4-BE49-F238E27FC236}">
                      <a16:creationId xmlns:a16="http://schemas.microsoft.com/office/drawing/2014/main" id="{149994D8-7EF6-4E0C-8825-16561EEFF5DC}"/>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Rounded Rectangle 5">
                  <a:extLst>
                    <a:ext uri="{FF2B5EF4-FFF2-40B4-BE49-F238E27FC236}">
                      <a16:creationId xmlns:a16="http://schemas.microsoft.com/office/drawing/2014/main" id="{D9CC3A07-0FFE-43EC-A271-9FDD494CE12B}"/>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Rounded Rectangle 6">
                  <a:extLst>
                    <a:ext uri="{FF2B5EF4-FFF2-40B4-BE49-F238E27FC236}">
                      <a16:creationId xmlns:a16="http://schemas.microsoft.com/office/drawing/2014/main" id="{60F754E3-FD26-40F6-B9D3-D4DE820804EC}"/>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Rounded Rectangle 7">
                  <a:extLst>
                    <a:ext uri="{FF2B5EF4-FFF2-40B4-BE49-F238E27FC236}">
                      <a16:creationId xmlns:a16="http://schemas.microsoft.com/office/drawing/2014/main" id="{629BB4BB-C1A7-4314-8CD5-B19C9216D0B4}"/>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Trapezoid 8">
                  <a:extLst>
                    <a:ext uri="{FF2B5EF4-FFF2-40B4-BE49-F238E27FC236}">
                      <a16:creationId xmlns:a16="http://schemas.microsoft.com/office/drawing/2014/main" id="{B3B7E0B7-7B4A-4A0D-B747-E6CE8A26D1B4}"/>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9" name="Group 15">
                <a:extLst>
                  <a:ext uri="{FF2B5EF4-FFF2-40B4-BE49-F238E27FC236}">
                    <a16:creationId xmlns:a16="http://schemas.microsoft.com/office/drawing/2014/main" id="{1CD7AE75-4E3A-4EBB-B216-4C6AAB4F10D7}"/>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778" name="Oval 777">
                  <a:extLst>
                    <a:ext uri="{FF2B5EF4-FFF2-40B4-BE49-F238E27FC236}">
                      <a16:creationId xmlns:a16="http://schemas.microsoft.com/office/drawing/2014/main" id="{AF1017FD-811B-40F5-B2AB-183262C5E790}"/>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Rounded Rectangle 125">
                  <a:extLst>
                    <a:ext uri="{FF2B5EF4-FFF2-40B4-BE49-F238E27FC236}">
                      <a16:creationId xmlns:a16="http://schemas.microsoft.com/office/drawing/2014/main" id="{A7AC6E2C-973E-4EFF-8C98-5F8BB0AC014D}"/>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Rounded Rectangle 126">
                  <a:extLst>
                    <a:ext uri="{FF2B5EF4-FFF2-40B4-BE49-F238E27FC236}">
                      <a16:creationId xmlns:a16="http://schemas.microsoft.com/office/drawing/2014/main" id="{BBBFD6CF-CED2-4FDD-B0BB-05EA99591532}"/>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Rounded Rectangle 127">
                  <a:extLst>
                    <a:ext uri="{FF2B5EF4-FFF2-40B4-BE49-F238E27FC236}">
                      <a16:creationId xmlns:a16="http://schemas.microsoft.com/office/drawing/2014/main" id="{EDA5F0C0-34D3-4FF9-ACE4-27870FE68E7C}"/>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Rounded Rectangle 128">
                  <a:extLst>
                    <a:ext uri="{FF2B5EF4-FFF2-40B4-BE49-F238E27FC236}">
                      <a16:creationId xmlns:a16="http://schemas.microsoft.com/office/drawing/2014/main" id="{555BB687-0E00-4371-888D-5DC4E554C320}"/>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0" name="Group 23">
                <a:extLst>
                  <a:ext uri="{FF2B5EF4-FFF2-40B4-BE49-F238E27FC236}">
                    <a16:creationId xmlns:a16="http://schemas.microsoft.com/office/drawing/2014/main" id="{4021D2F8-8D24-4238-8974-8520C7A08753}"/>
                  </a:ext>
                </a:extLst>
              </p:cNvPr>
              <p:cNvGrpSpPr/>
              <p:nvPr/>
            </p:nvGrpSpPr>
            <p:grpSpPr>
              <a:xfrm>
                <a:off x="4800600" y="2743200"/>
                <a:ext cx="1271017" cy="3165915"/>
                <a:chOff x="7162800" y="1828800"/>
                <a:chExt cx="1271017" cy="3165915"/>
              </a:xfrm>
              <a:solidFill>
                <a:srgbClr val="FF0000"/>
              </a:solidFill>
            </p:grpSpPr>
            <p:sp>
              <p:nvSpPr>
                <p:cNvPr id="773" name="Oval 772">
                  <a:extLst>
                    <a:ext uri="{FF2B5EF4-FFF2-40B4-BE49-F238E27FC236}">
                      <a16:creationId xmlns:a16="http://schemas.microsoft.com/office/drawing/2014/main" id="{138DC077-F084-4840-8DDD-7F7498B00A5D}"/>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Rounded Rectangle 120">
                  <a:extLst>
                    <a:ext uri="{FF2B5EF4-FFF2-40B4-BE49-F238E27FC236}">
                      <a16:creationId xmlns:a16="http://schemas.microsoft.com/office/drawing/2014/main" id="{C52BB843-45DB-489E-B92B-F1E3E42A2403}"/>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ounded Rectangle 121">
                  <a:extLst>
                    <a:ext uri="{FF2B5EF4-FFF2-40B4-BE49-F238E27FC236}">
                      <a16:creationId xmlns:a16="http://schemas.microsoft.com/office/drawing/2014/main" id="{D1B24099-3D36-4A43-8628-7693B8E72C98}"/>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Rounded Rectangle 122">
                  <a:extLst>
                    <a:ext uri="{FF2B5EF4-FFF2-40B4-BE49-F238E27FC236}">
                      <a16:creationId xmlns:a16="http://schemas.microsoft.com/office/drawing/2014/main" id="{C9B455BF-F320-44AC-94E1-88C16D7AAE14}"/>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Trapezoid 776">
                  <a:extLst>
                    <a:ext uri="{FF2B5EF4-FFF2-40B4-BE49-F238E27FC236}">
                      <a16:creationId xmlns:a16="http://schemas.microsoft.com/office/drawing/2014/main" id="{805C39C9-844A-449A-B31D-218C1759DEA6}"/>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1" name="Group 15">
                <a:extLst>
                  <a:ext uri="{FF2B5EF4-FFF2-40B4-BE49-F238E27FC236}">
                    <a16:creationId xmlns:a16="http://schemas.microsoft.com/office/drawing/2014/main" id="{ED8C4049-5B7F-44A2-BADF-3121AB1C4953}"/>
                  </a:ext>
                </a:extLst>
              </p:cNvPr>
              <p:cNvGrpSpPr/>
              <p:nvPr/>
            </p:nvGrpSpPr>
            <p:grpSpPr>
              <a:xfrm>
                <a:off x="6172200" y="2743200"/>
                <a:ext cx="1271017" cy="3165915"/>
                <a:chOff x="5891782" y="1905000"/>
                <a:chExt cx="1271017" cy="3165915"/>
              </a:xfrm>
              <a:solidFill>
                <a:srgbClr val="92D050"/>
              </a:solidFill>
            </p:grpSpPr>
            <p:sp>
              <p:nvSpPr>
                <p:cNvPr id="768" name="Oval 767">
                  <a:extLst>
                    <a:ext uri="{FF2B5EF4-FFF2-40B4-BE49-F238E27FC236}">
                      <a16:creationId xmlns:a16="http://schemas.microsoft.com/office/drawing/2014/main" id="{F1C102DA-3313-458E-9359-E2CA78735A09}"/>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ounded Rectangle 115">
                  <a:extLst>
                    <a:ext uri="{FF2B5EF4-FFF2-40B4-BE49-F238E27FC236}">
                      <a16:creationId xmlns:a16="http://schemas.microsoft.com/office/drawing/2014/main" id="{BE071966-C685-40B1-BA99-FD7E4F38077B}"/>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ounded Rectangle 116">
                  <a:extLst>
                    <a:ext uri="{FF2B5EF4-FFF2-40B4-BE49-F238E27FC236}">
                      <a16:creationId xmlns:a16="http://schemas.microsoft.com/office/drawing/2014/main" id="{75D0CA9F-49EE-4504-8B90-F3E463303B1C}"/>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Rounded Rectangle 117">
                  <a:extLst>
                    <a:ext uri="{FF2B5EF4-FFF2-40B4-BE49-F238E27FC236}">
                      <a16:creationId xmlns:a16="http://schemas.microsoft.com/office/drawing/2014/main" id="{89FDE2C0-BC7B-4BFC-A426-34219B8BDE98}"/>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ounded Rectangle 118">
                  <a:extLst>
                    <a:ext uri="{FF2B5EF4-FFF2-40B4-BE49-F238E27FC236}">
                      <a16:creationId xmlns:a16="http://schemas.microsoft.com/office/drawing/2014/main" id="{D8B0E2EE-33AB-4B83-8AEB-C608182155F5}"/>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2" name="Group 23">
                <a:extLst>
                  <a:ext uri="{FF2B5EF4-FFF2-40B4-BE49-F238E27FC236}">
                    <a16:creationId xmlns:a16="http://schemas.microsoft.com/office/drawing/2014/main" id="{9A6F23FB-E80C-4F5D-B0B2-671CEC27598D}"/>
                  </a:ext>
                </a:extLst>
              </p:cNvPr>
              <p:cNvGrpSpPr/>
              <p:nvPr/>
            </p:nvGrpSpPr>
            <p:grpSpPr>
              <a:xfrm>
                <a:off x="7543800" y="2743200"/>
                <a:ext cx="1271017" cy="3165915"/>
                <a:chOff x="7162800" y="1828800"/>
                <a:chExt cx="1271017" cy="3165915"/>
              </a:xfrm>
              <a:solidFill>
                <a:srgbClr val="7030A0"/>
              </a:solidFill>
            </p:grpSpPr>
            <p:sp>
              <p:nvSpPr>
                <p:cNvPr id="763" name="Oval 762">
                  <a:extLst>
                    <a:ext uri="{FF2B5EF4-FFF2-40B4-BE49-F238E27FC236}">
                      <a16:creationId xmlns:a16="http://schemas.microsoft.com/office/drawing/2014/main" id="{FA84AE9F-1416-4B61-A0D7-0BE6A4D693C4}"/>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ounded Rectangle 110">
                  <a:extLst>
                    <a:ext uri="{FF2B5EF4-FFF2-40B4-BE49-F238E27FC236}">
                      <a16:creationId xmlns:a16="http://schemas.microsoft.com/office/drawing/2014/main" id="{DD5B1A40-FE4F-40FB-853F-FFEDAAC2F3A0}"/>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ounded Rectangle 111">
                  <a:extLst>
                    <a:ext uri="{FF2B5EF4-FFF2-40B4-BE49-F238E27FC236}">
                      <a16:creationId xmlns:a16="http://schemas.microsoft.com/office/drawing/2014/main" id="{35B3FB5E-C14C-4DFE-8C71-5DA051107F02}"/>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ounded Rectangle 112">
                  <a:extLst>
                    <a:ext uri="{FF2B5EF4-FFF2-40B4-BE49-F238E27FC236}">
                      <a16:creationId xmlns:a16="http://schemas.microsoft.com/office/drawing/2014/main" id="{0D44CC98-8FC7-4565-BE5A-BEEDF8836D79}"/>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Trapezoid 766">
                  <a:extLst>
                    <a:ext uri="{FF2B5EF4-FFF2-40B4-BE49-F238E27FC236}">
                      <a16:creationId xmlns:a16="http://schemas.microsoft.com/office/drawing/2014/main" id="{154925C1-4A3A-4805-ACA5-D06F94EA3D46}"/>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0" name="Group 719">
              <a:extLst>
                <a:ext uri="{FF2B5EF4-FFF2-40B4-BE49-F238E27FC236}">
                  <a16:creationId xmlns:a16="http://schemas.microsoft.com/office/drawing/2014/main" id="{09CB0AEA-E03B-4CC9-A057-017E900D321E}"/>
                </a:ext>
              </a:extLst>
            </p:cNvPr>
            <p:cNvGrpSpPr/>
            <p:nvPr/>
          </p:nvGrpSpPr>
          <p:grpSpPr>
            <a:xfrm>
              <a:off x="5034044" y="556154"/>
              <a:ext cx="4166617" cy="1622725"/>
              <a:chOff x="685800" y="2743200"/>
              <a:chExt cx="8129017" cy="3165915"/>
            </a:xfrm>
          </p:grpSpPr>
          <p:grpSp>
            <p:nvGrpSpPr>
              <p:cNvPr id="721" name="Group 15">
                <a:extLst>
                  <a:ext uri="{FF2B5EF4-FFF2-40B4-BE49-F238E27FC236}">
                    <a16:creationId xmlns:a16="http://schemas.microsoft.com/office/drawing/2014/main" id="{352C9F01-6D43-43CE-BEB3-D355C2D2167B}"/>
                  </a:ext>
                </a:extLst>
              </p:cNvPr>
              <p:cNvGrpSpPr/>
              <p:nvPr/>
            </p:nvGrpSpPr>
            <p:grpSpPr>
              <a:xfrm>
                <a:off x="685800" y="2743200"/>
                <a:ext cx="1271017" cy="3165915"/>
                <a:chOff x="5891782" y="1905000"/>
                <a:chExt cx="1271017" cy="3165915"/>
              </a:xfrm>
              <a:solidFill>
                <a:schemeClr val="accent6">
                  <a:lumMod val="75000"/>
                </a:schemeClr>
              </a:solidFill>
            </p:grpSpPr>
            <p:sp>
              <p:nvSpPr>
                <p:cNvPr id="752" name="Oval 9">
                  <a:extLst>
                    <a:ext uri="{FF2B5EF4-FFF2-40B4-BE49-F238E27FC236}">
                      <a16:creationId xmlns:a16="http://schemas.microsoft.com/office/drawing/2014/main" id="{990CE7FB-CF34-4F93-A322-4B8C10961559}"/>
                    </a:ext>
                  </a:extLst>
                </p:cNvPr>
                <p:cNvSpPr/>
                <p:nvPr/>
              </p:nvSpPr>
              <p:spPr>
                <a:xfrm>
                  <a:off x="6019800" y="1905000"/>
                  <a:ext cx="1016000" cy="1066800"/>
                </a:xfrm>
                <a:prstGeom prst="ellipse">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Rounded Rectangle 10">
                  <a:extLst>
                    <a:ext uri="{FF2B5EF4-FFF2-40B4-BE49-F238E27FC236}">
                      <a16:creationId xmlns:a16="http://schemas.microsoft.com/office/drawing/2014/main" id="{5186C464-7BBF-431B-8BBF-E3410AF9145B}"/>
                    </a:ext>
                  </a:extLst>
                </p:cNvPr>
                <p:cNvSpPr/>
                <p:nvPr/>
              </p:nvSpPr>
              <p:spPr>
                <a:xfrm rot="2423263">
                  <a:off x="6044184" y="4385115"/>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Rounded Rectangle 11">
                  <a:extLst>
                    <a:ext uri="{FF2B5EF4-FFF2-40B4-BE49-F238E27FC236}">
                      <a16:creationId xmlns:a16="http://schemas.microsoft.com/office/drawing/2014/main" id="{982F56A4-0627-4DF9-B6CE-A2692F82E542}"/>
                    </a:ext>
                  </a:extLst>
                </p:cNvPr>
                <p:cNvSpPr/>
                <p:nvPr/>
              </p:nvSpPr>
              <p:spPr>
                <a:xfrm>
                  <a:off x="6324600" y="2819400"/>
                  <a:ext cx="381000" cy="1828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Rounded Rectangle 12">
                  <a:extLst>
                    <a:ext uri="{FF2B5EF4-FFF2-40B4-BE49-F238E27FC236}">
                      <a16:creationId xmlns:a16="http://schemas.microsoft.com/office/drawing/2014/main" id="{1024E2AA-B4A4-4815-9924-B1F4735CA5D1}"/>
                    </a:ext>
                  </a:extLst>
                </p:cNvPr>
                <p:cNvSpPr/>
                <p:nvPr/>
              </p:nvSpPr>
              <p:spPr>
                <a:xfrm rot="18657015">
                  <a:off x="6600982" y="4350807"/>
                  <a:ext cx="381000" cy="685800"/>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Rounded Rectangle 13">
                  <a:extLst>
                    <a:ext uri="{FF2B5EF4-FFF2-40B4-BE49-F238E27FC236}">
                      <a16:creationId xmlns:a16="http://schemas.microsoft.com/office/drawing/2014/main" id="{4F5CAE0E-8FDF-487A-A00E-0A8CB68B72C7}"/>
                    </a:ext>
                  </a:extLst>
                </p:cNvPr>
                <p:cNvSpPr/>
                <p:nvPr/>
              </p:nvSpPr>
              <p:spPr>
                <a:xfrm rot="5400000">
                  <a:off x="6336791" y="2797105"/>
                  <a:ext cx="381000" cy="1271017"/>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2" name="Group 23">
                <a:extLst>
                  <a:ext uri="{FF2B5EF4-FFF2-40B4-BE49-F238E27FC236}">
                    <a16:creationId xmlns:a16="http://schemas.microsoft.com/office/drawing/2014/main" id="{FE881A73-954B-4D32-ACA0-D37633859C24}"/>
                  </a:ext>
                </a:extLst>
              </p:cNvPr>
              <p:cNvGrpSpPr/>
              <p:nvPr/>
            </p:nvGrpSpPr>
            <p:grpSpPr>
              <a:xfrm>
                <a:off x="2057400" y="2743200"/>
                <a:ext cx="1271017" cy="3165915"/>
                <a:chOff x="7162800" y="1828800"/>
                <a:chExt cx="1271017" cy="3165915"/>
              </a:xfrm>
              <a:solidFill>
                <a:srgbClr val="FFC000"/>
              </a:solidFill>
            </p:grpSpPr>
            <p:sp>
              <p:nvSpPr>
                <p:cNvPr id="747" name="Oval 4">
                  <a:extLst>
                    <a:ext uri="{FF2B5EF4-FFF2-40B4-BE49-F238E27FC236}">
                      <a16:creationId xmlns:a16="http://schemas.microsoft.com/office/drawing/2014/main" id="{851EB84C-4E91-4446-B094-D6ACE7C018B2}"/>
                    </a:ext>
                  </a:extLst>
                </p:cNvPr>
                <p:cNvSpPr/>
                <p:nvPr/>
              </p:nvSpPr>
              <p:spPr>
                <a:xfrm>
                  <a:off x="7290818" y="1828800"/>
                  <a:ext cx="1016000" cy="1066800"/>
                </a:xfrm>
                <a:prstGeom prst="ellips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Rounded Rectangle 5">
                  <a:extLst>
                    <a:ext uri="{FF2B5EF4-FFF2-40B4-BE49-F238E27FC236}">
                      <a16:creationId xmlns:a16="http://schemas.microsoft.com/office/drawing/2014/main" id="{0E1935EF-CDC7-484C-A3A3-C4E4F44A15D8}"/>
                    </a:ext>
                  </a:extLst>
                </p:cNvPr>
                <p:cNvSpPr/>
                <p:nvPr/>
              </p:nvSpPr>
              <p:spPr>
                <a:xfrm rot="2423263">
                  <a:off x="7315202" y="4308915"/>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Rounded Rectangle 6">
                  <a:extLst>
                    <a:ext uri="{FF2B5EF4-FFF2-40B4-BE49-F238E27FC236}">
                      <a16:creationId xmlns:a16="http://schemas.microsoft.com/office/drawing/2014/main" id="{CD1B965D-AFD9-4D82-907B-53CF7AE7B068}"/>
                    </a:ext>
                  </a:extLst>
                </p:cNvPr>
                <p:cNvSpPr/>
                <p:nvPr/>
              </p:nvSpPr>
              <p:spPr>
                <a:xfrm rot="18657015">
                  <a:off x="7872000" y="4274607"/>
                  <a:ext cx="381000" cy="685800"/>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Rounded Rectangle 7">
                  <a:extLst>
                    <a:ext uri="{FF2B5EF4-FFF2-40B4-BE49-F238E27FC236}">
                      <a16:creationId xmlns:a16="http://schemas.microsoft.com/office/drawing/2014/main" id="{0B009FDC-4F08-47F0-9180-DABFBE650AF9}"/>
                    </a:ext>
                  </a:extLst>
                </p:cNvPr>
                <p:cNvSpPr/>
                <p:nvPr/>
              </p:nvSpPr>
              <p:spPr>
                <a:xfrm rot="5400000">
                  <a:off x="7607809" y="2720905"/>
                  <a:ext cx="381000" cy="1271017"/>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Trapezoid 8">
                  <a:extLst>
                    <a:ext uri="{FF2B5EF4-FFF2-40B4-BE49-F238E27FC236}">
                      <a16:creationId xmlns:a16="http://schemas.microsoft.com/office/drawing/2014/main" id="{86A70CCB-C7AD-4C02-89CD-176B69D756FD}"/>
                    </a:ext>
                  </a:extLst>
                </p:cNvPr>
                <p:cNvSpPr/>
                <p:nvPr/>
              </p:nvSpPr>
              <p:spPr>
                <a:xfrm>
                  <a:off x="7315200" y="2743200"/>
                  <a:ext cx="990600" cy="1828800"/>
                </a:xfrm>
                <a:prstGeom prst="trapezoid">
                  <a:avLst>
                    <a:gd name="adj" fmla="val 33571"/>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3" name="Group 15">
                <a:extLst>
                  <a:ext uri="{FF2B5EF4-FFF2-40B4-BE49-F238E27FC236}">
                    <a16:creationId xmlns:a16="http://schemas.microsoft.com/office/drawing/2014/main" id="{3E1B4658-2681-4459-AB56-7586C87155E9}"/>
                  </a:ext>
                </a:extLst>
              </p:cNvPr>
              <p:cNvGrpSpPr/>
              <p:nvPr/>
            </p:nvGrpSpPr>
            <p:grpSpPr>
              <a:xfrm>
                <a:off x="3429000" y="2743200"/>
                <a:ext cx="1271017" cy="3165915"/>
                <a:chOff x="5891782" y="1905000"/>
                <a:chExt cx="1271017" cy="3165915"/>
              </a:xfrm>
              <a:solidFill>
                <a:schemeClr val="tx2">
                  <a:lumMod val="60000"/>
                  <a:lumOff val="40000"/>
                </a:schemeClr>
              </a:solidFill>
            </p:grpSpPr>
            <p:sp>
              <p:nvSpPr>
                <p:cNvPr id="742" name="Oval 741">
                  <a:extLst>
                    <a:ext uri="{FF2B5EF4-FFF2-40B4-BE49-F238E27FC236}">
                      <a16:creationId xmlns:a16="http://schemas.microsoft.com/office/drawing/2014/main" id="{8CCEEA02-0F6E-4ECE-B8CA-4A6E28AA8A6C}"/>
                    </a:ext>
                  </a:extLst>
                </p:cNvPr>
                <p:cNvSpPr/>
                <p:nvPr/>
              </p:nvSpPr>
              <p:spPr>
                <a:xfrm>
                  <a:off x="6019800" y="1905000"/>
                  <a:ext cx="1016000" cy="1066800"/>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Rounded Rectangle 125">
                  <a:extLst>
                    <a:ext uri="{FF2B5EF4-FFF2-40B4-BE49-F238E27FC236}">
                      <a16:creationId xmlns:a16="http://schemas.microsoft.com/office/drawing/2014/main" id="{2DD8F06E-1F89-4E07-B860-659D921C5F31}"/>
                    </a:ext>
                  </a:extLst>
                </p:cNvPr>
                <p:cNvSpPr/>
                <p:nvPr/>
              </p:nvSpPr>
              <p:spPr>
                <a:xfrm rot="2423263">
                  <a:off x="6044184" y="4385115"/>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Rounded Rectangle 126">
                  <a:extLst>
                    <a:ext uri="{FF2B5EF4-FFF2-40B4-BE49-F238E27FC236}">
                      <a16:creationId xmlns:a16="http://schemas.microsoft.com/office/drawing/2014/main" id="{990C182B-4085-415B-A917-554F354C010A}"/>
                    </a:ext>
                  </a:extLst>
                </p:cNvPr>
                <p:cNvSpPr/>
                <p:nvPr/>
              </p:nvSpPr>
              <p:spPr>
                <a:xfrm>
                  <a:off x="6324600" y="2819400"/>
                  <a:ext cx="381000" cy="1828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Rounded Rectangle 127">
                  <a:extLst>
                    <a:ext uri="{FF2B5EF4-FFF2-40B4-BE49-F238E27FC236}">
                      <a16:creationId xmlns:a16="http://schemas.microsoft.com/office/drawing/2014/main" id="{C429877F-1A16-4F41-950A-ED8D16FEC2E6}"/>
                    </a:ext>
                  </a:extLst>
                </p:cNvPr>
                <p:cNvSpPr/>
                <p:nvPr/>
              </p:nvSpPr>
              <p:spPr>
                <a:xfrm rot="18657015">
                  <a:off x="6600982" y="4350807"/>
                  <a:ext cx="381000" cy="685800"/>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Rounded Rectangle 128">
                  <a:extLst>
                    <a:ext uri="{FF2B5EF4-FFF2-40B4-BE49-F238E27FC236}">
                      <a16:creationId xmlns:a16="http://schemas.microsoft.com/office/drawing/2014/main" id="{D59FF497-6B7D-48B7-BC52-B78FFAE78813}"/>
                    </a:ext>
                  </a:extLst>
                </p:cNvPr>
                <p:cNvSpPr/>
                <p:nvPr/>
              </p:nvSpPr>
              <p:spPr>
                <a:xfrm rot="5400000">
                  <a:off x="6336791" y="2797105"/>
                  <a:ext cx="381000" cy="1271017"/>
                </a:xfrm>
                <a:prstGeom prst="roundRect">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4" name="Group 23">
                <a:extLst>
                  <a:ext uri="{FF2B5EF4-FFF2-40B4-BE49-F238E27FC236}">
                    <a16:creationId xmlns:a16="http://schemas.microsoft.com/office/drawing/2014/main" id="{F5BD53ED-2CB8-4038-9DCF-5F8CD56129CD}"/>
                  </a:ext>
                </a:extLst>
              </p:cNvPr>
              <p:cNvGrpSpPr/>
              <p:nvPr/>
            </p:nvGrpSpPr>
            <p:grpSpPr>
              <a:xfrm>
                <a:off x="4800600" y="2743200"/>
                <a:ext cx="1271017" cy="3165915"/>
                <a:chOff x="7162800" y="1828800"/>
                <a:chExt cx="1271017" cy="3165915"/>
              </a:xfrm>
              <a:solidFill>
                <a:srgbClr val="FF0000"/>
              </a:solidFill>
            </p:grpSpPr>
            <p:sp>
              <p:nvSpPr>
                <p:cNvPr id="737" name="Oval 736">
                  <a:extLst>
                    <a:ext uri="{FF2B5EF4-FFF2-40B4-BE49-F238E27FC236}">
                      <a16:creationId xmlns:a16="http://schemas.microsoft.com/office/drawing/2014/main" id="{09CC2AA0-FFA0-4C52-842F-9554DCD1D6B0}"/>
                    </a:ext>
                  </a:extLst>
                </p:cNvPr>
                <p:cNvSpPr/>
                <p:nvPr/>
              </p:nvSpPr>
              <p:spPr>
                <a:xfrm>
                  <a:off x="7290818" y="1828800"/>
                  <a:ext cx="1016000" cy="106680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ounded Rectangle 120">
                  <a:extLst>
                    <a:ext uri="{FF2B5EF4-FFF2-40B4-BE49-F238E27FC236}">
                      <a16:creationId xmlns:a16="http://schemas.microsoft.com/office/drawing/2014/main" id="{18F47D2D-5DAD-45C9-B893-8D993583F4AB}"/>
                    </a:ext>
                  </a:extLst>
                </p:cNvPr>
                <p:cNvSpPr/>
                <p:nvPr/>
              </p:nvSpPr>
              <p:spPr>
                <a:xfrm rot="2423263">
                  <a:off x="7315202" y="4308915"/>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Rounded Rectangle 121">
                  <a:extLst>
                    <a:ext uri="{FF2B5EF4-FFF2-40B4-BE49-F238E27FC236}">
                      <a16:creationId xmlns:a16="http://schemas.microsoft.com/office/drawing/2014/main" id="{E0A5C741-8C74-45C0-B388-2211FF2B3B26}"/>
                    </a:ext>
                  </a:extLst>
                </p:cNvPr>
                <p:cNvSpPr/>
                <p:nvPr/>
              </p:nvSpPr>
              <p:spPr>
                <a:xfrm rot="18657015">
                  <a:off x="7872000" y="4274607"/>
                  <a:ext cx="381000" cy="68580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Rounded Rectangle 122">
                  <a:extLst>
                    <a:ext uri="{FF2B5EF4-FFF2-40B4-BE49-F238E27FC236}">
                      <a16:creationId xmlns:a16="http://schemas.microsoft.com/office/drawing/2014/main" id="{1E0762DF-324F-4AA0-A9F6-6107466D2C59}"/>
                    </a:ext>
                  </a:extLst>
                </p:cNvPr>
                <p:cNvSpPr/>
                <p:nvPr/>
              </p:nvSpPr>
              <p:spPr>
                <a:xfrm rot="5400000">
                  <a:off x="7607809" y="2720905"/>
                  <a:ext cx="381000" cy="1271017"/>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Trapezoid 740">
                  <a:extLst>
                    <a:ext uri="{FF2B5EF4-FFF2-40B4-BE49-F238E27FC236}">
                      <a16:creationId xmlns:a16="http://schemas.microsoft.com/office/drawing/2014/main" id="{9A36F588-4B68-4E82-926D-CE7B1A14D659}"/>
                    </a:ext>
                  </a:extLst>
                </p:cNvPr>
                <p:cNvSpPr/>
                <p:nvPr/>
              </p:nvSpPr>
              <p:spPr>
                <a:xfrm>
                  <a:off x="7315200" y="2743200"/>
                  <a:ext cx="990600" cy="1828800"/>
                </a:xfrm>
                <a:prstGeom prst="trapezoid">
                  <a:avLst>
                    <a:gd name="adj" fmla="val 33571"/>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5" name="Group 15">
                <a:extLst>
                  <a:ext uri="{FF2B5EF4-FFF2-40B4-BE49-F238E27FC236}">
                    <a16:creationId xmlns:a16="http://schemas.microsoft.com/office/drawing/2014/main" id="{2D451132-DDBF-42F8-8491-6391D1E9D2ED}"/>
                  </a:ext>
                </a:extLst>
              </p:cNvPr>
              <p:cNvGrpSpPr/>
              <p:nvPr/>
            </p:nvGrpSpPr>
            <p:grpSpPr>
              <a:xfrm>
                <a:off x="6172200" y="2743200"/>
                <a:ext cx="1271017" cy="3165915"/>
                <a:chOff x="5891782" y="1905000"/>
                <a:chExt cx="1271017" cy="3165915"/>
              </a:xfrm>
              <a:solidFill>
                <a:srgbClr val="92D050"/>
              </a:solidFill>
            </p:grpSpPr>
            <p:sp>
              <p:nvSpPr>
                <p:cNvPr id="732" name="Oval 731">
                  <a:extLst>
                    <a:ext uri="{FF2B5EF4-FFF2-40B4-BE49-F238E27FC236}">
                      <a16:creationId xmlns:a16="http://schemas.microsoft.com/office/drawing/2014/main" id="{08936D05-D137-488C-947B-78A55762A294}"/>
                    </a:ext>
                  </a:extLst>
                </p:cNvPr>
                <p:cNvSpPr/>
                <p:nvPr/>
              </p:nvSpPr>
              <p:spPr>
                <a:xfrm>
                  <a:off x="6019800" y="1905000"/>
                  <a:ext cx="1016000" cy="1066800"/>
                </a:xfrm>
                <a:prstGeom prst="ellipse">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Rounded Rectangle 115">
                  <a:extLst>
                    <a:ext uri="{FF2B5EF4-FFF2-40B4-BE49-F238E27FC236}">
                      <a16:creationId xmlns:a16="http://schemas.microsoft.com/office/drawing/2014/main" id="{3711D9F5-DEA2-464D-B88F-AE3E1A6E3914}"/>
                    </a:ext>
                  </a:extLst>
                </p:cNvPr>
                <p:cNvSpPr/>
                <p:nvPr/>
              </p:nvSpPr>
              <p:spPr>
                <a:xfrm rot="2423263">
                  <a:off x="6044184" y="4385115"/>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ounded Rectangle 116">
                  <a:extLst>
                    <a:ext uri="{FF2B5EF4-FFF2-40B4-BE49-F238E27FC236}">
                      <a16:creationId xmlns:a16="http://schemas.microsoft.com/office/drawing/2014/main" id="{A776D7C7-00C1-4BA5-8127-937219BAF8DA}"/>
                    </a:ext>
                  </a:extLst>
                </p:cNvPr>
                <p:cNvSpPr/>
                <p:nvPr/>
              </p:nvSpPr>
              <p:spPr>
                <a:xfrm>
                  <a:off x="6324600" y="2819400"/>
                  <a:ext cx="381000" cy="1828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Rounded Rectangle 117">
                  <a:extLst>
                    <a:ext uri="{FF2B5EF4-FFF2-40B4-BE49-F238E27FC236}">
                      <a16:creationId xmlns:a16="http://schemas.microsoft.com/office/drawing/2014/main" id="{D7456ED1-BB26-4F76-A730-2ECC81047A90}"/>
                    </a:ext>
                  </a:extLst>
                </p:cNvPr>
                <p:cNvSpPr/>
                <p:nvPr/>
              </p:nvSpPr>
              <p:spPr>
                <a:xfrm rot="18657015">
                  <a:off x="6600982" y="4350807"/>
                  <a:ext cx="381000" cy="685800"/>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Rounded Rectangle 118">
                  <a:extLst>
                    <a:ext uri="{FF2B5EF4-FFF2-40B4-BE49-F238E27FC236}">
                      <a16:creationId xmlns:a16="http://schemas.microsoft.com/office/drawing/2014/main" id="{F9E68C11-52DC-4CD3-A16B-7FDEE4C1E353}"/>
                    </a:ext>
                  </a:extLst>
                </p:cNvPr>
                <p:cNvSpPr/>
                <p:nvPr/>
              </p:nvSpPr>
              <p:spPr>
                <a:xfrm rot="5400000">
                  <a:off x="6336791" y="2797105"/>
                  <a:ext cx="381000" cy="1271017"/>
                </a:xfrm>
                <a:prstGeom prst="roundRect">
                  <a:avLst/>
                </a:prstGeom>
                <a:gr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6" name="Group 23">
                <a:extLst>
                  <a:ext uri="{FF2B5EF4-FFF2-40B4-BE49-F238E27FC236}">
                    <a16:creationId xmlns:a16="http://schemas.microsoft.com/office/drawing/2014/main" id="{1CC1AAB8-01BA-4F4E-BCBA-15A590B1B6C9}"/>
                  </a:ext>
                </a:extLst>
              </p:cNvPr>
              <p:cNvGrpSpPr/>
              <p:nvPr/>
            </p:nvGrpSpPr>
            <p:grpSpPr>
              <a:xfrm>
                <a:off x="7543800" y="2743200"/>
                <a:ext cx="1271017" cy="3165915"/>
                <a:chOff x="7162800" y="1828800"/>
                <a:chExt cx="1271017" cy="3165915"/>
              </a:xfrm>
              <a:solidFill>
                <a:srgbClr val="7030A0"/>
              </a:solidFill>
            </p:grpSpPr>
            <p:sp>
              <p:nvSpPr>
                <p:cNvPr id="727" name="Oval 726">
                  <a:extLst>
                    <a:ext uri="{FF2B5EF4-FFF2-40B4-BE49-F238E27FC236}">
                      <a16:creationId xmlns:a16="http://schemas.microsoft.com/office/drawing/2014/main" id="{16C86A1B-ECEC-4A41-B89D-F352BC6F3BF2}"/>
                    </a:ext>
                  </a:extLst>
                </p:cNvPr>
                <p:cNvSpPr/>
                <p:nvPr/>
              </p:nvSpPr>
              <p:spPr>
                <a:xfrm>
                  <a:off x="7290818" y="1828800"/>
                  <a:ext cx="1016000" cy="1066800"/>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Rounded Rectangle 110">
                  <a:extLst>
                    <a:ext uri="{FF2B5EF4-FFF2-40B4-BE49-F238E27FC236}">
                      <a16:creationId xmlns:a16="http://schemas.microsoft.com/office/drawing/2014/main" id="{4D1C385A-8E4D-44AB-9BAA-B5B0212F070C}"/>
                    </a:ext>
                  </a:extLst>
                </p:cNvPr>
                <p:cNvSpPr/>
                <p:nvPr/>
              </p:nvSpPr>
              <p:spPr>
                <a:xfrm rot="2423263">
                  <a:off x="7315202" y="4308915"/>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Rounded Rectangle 111">
                  <a:extLst>
                    <a:ext uri="{FF2B5EF4-FFF2-40B4-BE49-F238E27FC236}">
                      <a16:creationId xmlns:a16="http://schemas.microsoft.com/office/drawing/2014/main" id="{BCC122BC-A80F-4FA8-B630-5983C6195687}"/>
                    </a:ext>
                  </a:extLst>
                </p:cNvPr>
                <p:cNvSpPr/>
                <p:nvPr/>
              </p:nvSpPr>
              <p:spPr>
                <a:xfrm rot="18657015">
                  <a:off x="7872000" y="4274607"/>
                  <a:ext cx="381000" cy="685800"/>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Rounded Rectangle 112">
                  <a:extLst>
                    <a:ext uri="{FF2B5EF4-FFF2-40B4-BE49-F238E27FC236}">
                      <a16:creationId xmlns:a16="http://schemas.microsoft.com/office/drawing/2014/main" id="{EFAB4B6A-2BD9-4794-8A1B-0061562ED825}"/>
                    </a:ext>
                  </a:extLst>
                </p:cNvPr>
                <p:cNvSpPr/>
                <p:nvPr/>
              </p:nvSpPr>
              <p:spPr>
                <a:xfrm rot="5400000">
                  <a:off x="7607809" y="2720905"/>
                  <a:ext cx="381000" cy="1271017"/>
                </a:xfrm>
                <a:prstGeom prst="round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Trapezoid 730">
                  <a:extLst>
                    <a:ext uri="{FF2B5EF4-FFF2-40B4-BE49-F238E27FC236}">
                      <a16:creationId xmlns:a16="http://schemas.microsoft.com/office/drawing/2014/main" id="{91FEC764-8787-4932-B8A9-58A7F13E3DD4}"/>
                    </a:ext>
                  </a:extLst>
                </p:cNvPr>
                <p:cNvSpPr/>
                <p:nvPr/>
              </p:nvSpPr>
              <p:spPr>
                <a:xfrm>
                  <a:off x="7315200" y="2743200"/>
                  <a:ext cx="990600" cy="1828800"/>
                </a:xfrm>
                <a:prstGeom prst="trapezoid">
                  <a:avLst>
                    <a:gd name="adj" fmla="val 33571"/>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32" name="TextBox 331">
            <a:extLst>
              <a:ext uri="{FF2B5EF4-FFF2-40B4-BE49-F238E27FC236}">
                <a16:creationId xmlns:a16="http://schemas.microsoft.com/office/drawing/2014/main" id="{2A01BF10-3E8D-47EB-ADCA-C96B186C33CA}"/>
              </a:ext>
            </a:extLst>
          </p:cNvPr>
          <p:cNvSpPr txBox="1"/>
          <p:nvPr/>
        </p:nvSpPr>
        <p:spPr>
          <a:xfrm>
            <a:off x="1123789" y="1097467"/>
            <a:ext cx="8636535" cy="5016758"/>
          </a:xfrm>
          <a:prstGeom prst="rect">
            <a:avLst/>
          </a:prstGeom>
          <a:noFill/>
        </p:spPr>
        <p:txBody>
          <a:bodyPr wrap="square" rtlCol="0">
            <a:spAutoFit/>
          </a:bodyPr>
          <a:lstStyle/>
          <a:p>
            <a:r>
              <a:rPr lang="en-US" sz="2000" b="1" dirty="0">
                <a:solidFill>
                  <a:schemeClr val="bg1"/>
                </a:solidFill>
              </a:rPr>
              <a:t>“As we go about living from day to day, it is almost inevitable that our faith will be challenged. </a:t>
            </a:r>
          </a:p>
          <a:p>
            <a:endParaRPr lang="en-US" sz="2000" b="1" dirty="0">
              <a:solidFill>
                <a:schemeClr val="bg1"/>
              </a:solidFill>
            </a:endParaRPr>
          </a:p>
          <a:p>
            <a:r>
              <a:rPr lang="en-US" sz="2000" b="1" dirty="0">
                <a:solidFill>
                  <a:schemeClr val="bg1"/>
                </a:solidFill>
              </a:rPr>
              <a:t>We may at times find ourselves surrounded by others and yet standing in the minority or even standing alone concerning what is acceptable and what is not.</a:t>
            </a:r>
          </a:p>
          <a:p>
            <a:r>
              <a:rPr lang="en-US" sz="2000" b="1" dirty="0">
                <a:solidFill>
                  <a:schemeClr val="bg1"/>
                </a:solidFill>
              </a:rPr>
              <a:t> </a:t>
            </a:r>
          </a:p>
          <a:p>
            <a:endParaRPr lang="en-US" sz="2000" b="1" dirty="0">
              <a:solidFill>
                <a:schemeClr val="bg1"/>
              </a:solidFill>
            </a:endParaRPr>
          </a:p>
          <a:p>
            <a:r>
              <a:rPr lang="en-US" sz="2000" b="1" dirty="0">
                <a:solidFill>
                  <a:schemeClr val="bg1"/>
                </a:solidFill>
              </a:rPr>
              <a:t>Do we have the moral courage to stand firm for our beliefs, even if by so doing we must stand alone? …</a:t>
            </a:r>
          </a:p>
          <a:p>
            <a:endParaRPr lang="en-US" sz="2000" b="1" dirty="0">
              <a:solidFill>
                <a:schemeClr val="bg1"/>
              </a:solidFill>
            </a:endParaRPr>
          </a:p>
          <a:p>
            <a:endParaRPr lang="en-US" sz="2000" b="1" dirty="0">
              <a:solidFill>
                <a:schemeClr val="bg1"/>
              </a:solidFill>
            </a:endParaRPr>
          </a:p>
          <a:p>
            <a:r>
              <a:rPr lang="en-US" sz="2000" b="1" dirty="0">
                <a:solidFill>
                  <a:schemeClr val="bg1"/>
                </a:solidFill>
              </a:rPr>
              <a:t>“… May we ever be courageous and prepared to stand for what we believe, and if we must stand alone in the process, may we do so courageously, strengthened by the knowledge that in reality we are never alone when we stand with our Father in Heaven.” </a:t>
            </a:r>
          </a:p>
          <a:p>
            <a:endParaRPr lang="en-US" sz="2000" b="1" dirty="0">
              <a:solidFill>
                <a:schemeClr val="bg1"/>
              </a:solidFill>
            </a:endParaRPr>
          </a:p>
        </p:txBody>
      </p:sp>
      <p:sp>
        <p:nvSpPr>
          <p:cNvPr id="7" name="TextBox 6">
            <a:extLst>
              <a:ext uri="{FF2B5EF4-FFF2-40B4-BE49-F238E27FC236}">
                <a16:creationId xmlns:a16="http://schemas.microsoft.com/office/drawing/2014/main" id="{5265EB24-8D9C-490B-AA73-4FC9B47022EB}"/>
              </a:ext>
            </a:extLst>
          </p:cNvPr>
          <p:cNvSpPr txBox="1"/>
          <p:nvPr/>
        </p:nvSpPr>
        <p:spPr>
          <a:xfrm>
            <a:off x="1840" y="6428429"/>
            <a:ext cx="1922242" cy="369332"/>
          </a:xfrm>
          <a:prstGeom prst="rect">
            <a:avLst/>
          </a:prstGeom>
          <a:noFill/>
        </p:spPr>
        <p:txBody>
          <a:bodyPr wrap="square" rtlCol="0">
            <a:spAutoFit/>
          </a:bodyPr>
          <a:lstStyle/>
          <a:p>
            <a:r>
              <a:rPr lang="en-US" dirty="0">
                <a:solidFill>
                  <a:schemeClr val="bg1"/>
                </a:solidFill>
              </a:rPr>
              <a:t>Daniel 4:19</a:t>
            </a:r>
          </a:p>
        </p:txBody>
      </p:sp>
      <p:sp>
        <p:nvSpPr>
          <p:cNvPr id="793" name="TextBox 792">
            <a:extLst>
              <a:ext uri="{FF2B5EF4-FFF2-40B4-BE49-F238E27FC236}">
                <a16:creationId xmlns:a16="http://schemas.microsoft.com/office/drawing/2014/main" id="{FEAA411A-0964-48E5-9A13-2E7BB2E4E58D}"/>
              </a:ext>
            </a:extLst>
          </p:cNvPr>
          <p:cNvSpPr txBox="1"/>
          <p:nvPr/>
        </p:nvSpPr>
        <p:spPr>
          <a:xfrm>
            <a:off x="10222332" y="6436507"/>
            <a:ext cx="1922242" cy="369332"/>
          </a:xfrm>
          <a:prstGeom prst="rect">
            <a:avLst/>
          </a:prstGeom>
          <a:noFill/>
        </p:spPr>
        <p:txBody>
          <a:bodyPr wrap="square" rtlCol="0">
            <a:spAutoFit/>
          </a:bodyPr>
          <a:lstStyle/>
          <a:p>
            <a:pPr algn="r"/>
            <a:r>
              <a:rPr lang="en-US" dirty="0">
                <a:solidFill>
                  <a:schemeClr val="bg1"/>
                </a:solidFill>
              </a:rPr>
              <a:t>(7)</a:t>
            </a:r>
          </a:p>
        </p:txBody>
      </p:sp>
      <p:grpSp>
        <p:nvGrpSpPr>
          <p:cNvPr id="794" name="Group 793">
            <a:extLst>
              <a:ext uri="{FF2B5EF4-FFF2-40B4-BE49-F238E27FC236}">
                <a16:creationId xmlns:a16="http://schemas.microsoft.com/office/drawing/2014/main" id="{5EDA4C7B-0813-48B8-B911-0C83B98B1D3B}"/>
              </a:ext>
            </a:extLst>
          </p:cNvPr>
          <p:cNvGrpSpPr/>
          <p:nvPr/>
        </p:nvGrpSpPr>
        <p:grpSpPr>
          <a:xfrm>
            <a:off x="9889266" y="190518"/>
            <a:ext cx="1720481" cy="2323106"/>
            <a:chOff x="5706644" y="1295400"/>
            <a:chExt cx="2739695" cy="3699315"/>
          </a:xfrm>
          <a:solidFill>
            <a:schemeClr val="bg1"/>
          </a:solidFill>
        </p:grpSpPr>
        <p:grpSp>
          <p:nvGrpSpPr>
            <p:cNvPr id="795" name="Group 15">
              <a:extLst>
                <a:ext uri="{FF2B5EF4-FFF2-40B4-BE49-F238E27FC236}">
                  <a16:creationId xmlns:a16="http://schemas.microsoft.com/office/drawing/2014/main" id="{7E577634-73D9-4EBB-9179-75B6D637E740}"/>
                </a:ext>
              </a:extLst>
            </p:cNvPr>
            <p:cNvGrpSpPr/>
            <p:nvPr/>
          </p:nvGrpSpPr>
          <p:grpSpPr>
            <a:xfrm>
              <a:off x="5706644" y="1295400"/>
              <a:ext cx="1271017" cy="3165915"/>
              <a:chOff x="5883426" y="1905000"/>
              <a:chExt cx="1271017" cy="3165915"/>
            </a:xfrm>
            <a:grpFill/>
          </p:grpSpPr>
          <p:sp>
            <p:nvSpPr>
              <p:cNvPr id="802" name="Oval 801">
                <a:extLst>
                  <a:ext uri="{FF2B5EF4-FFF2-40B4-BE49-F238E27FC236}">
                    <a16:creationId xmlns:a16="http://schemas.microsoft.com/office/drawing/2014/main" id="{6CD4286B-9019-4464-ABF0-6F565870233D}"/>
                  </a:ext>
                </a:extLst>
              </p:cNvPr>
              <p:cNvSpPr/>
              <p:nvPr/>
            </p:nvSpPr>
            <p:spPr>
              <a:xfrm>
                <a:off x="6019800" y="1905000"/>
                <a:ext cx="1016000" cy="1066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Rounded Rectangle 84">
                <a:extLst>
                  <a:ext uri="{FF2B5EF4-FFF2-40B4-BE49-F238E27FC236}">
                    <a16:creationId xmlns:a16="http://schemas.microsoft.com/office/drawing/2014/main" id="{EE5DB512-521B-41A7-9150-CE251D5BE7E1}"/>
                  </a:ext>
                </a:extLst>
              </p:cNvPr>
              <p:cNvSpPr/>
              <p:nvPr/>
            </p:nvSpPr>
            <p:spPr>
              <a:xfrm rot="2423263">
                <a:off x="6068520" y="4385115"/>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Rounded Rectangle 85">
                <a:extLst>
                  <a:ext uri="{FF2B5EF4-FFF2-40B4-BE49-F238E27FC236}">
                    <a16:creationId xmlns:a16="http://schemas.microsoft.com/office/drawing/2014/main" id="{90E086AB-F4D1-4DA6-AD86-080970B34700}"/>
                  </a:ext>
                </a:extLst>
              </p:cNvPr>
              <p:cNvSpPr/>
              <p:nvPr/>
            </p:nvSpPr>
            <p:spPr>
              <a:xfrm>
                <a:off x="6324600" y="2819400"/>
                <a:ext cx="381000" cy="1828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Rounded Rectangle 86">
                <a:extLst>
                  <a:ext uri="{FF2B5EF4-FFF2-40B4-BE49-F238E27FC236}">
                    <a16:creationId xmlns:a16="http://schemas.microsoft.com/office/drawing/2014/main" id="{189ED1DE-0987-44D4-BAD1-A44A314DB853}"/>
                  </a:ext>
                </a:extLst>
              </p:cNvPr>
              <p:cNvSpPr/>
              <p:nvPr/>
            </p:nvSpPr>
            <p:spPr>
              <a:xfrm rot="18930933">
                <a:off x="6612190" y="4346223"/>
                <a:ext cx="381000" cy="71779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Rounded Rectangle 87">
                <a:extLst>
                  <a:ext uri="{FF2B5EF4-FFF2-40B4-BE49-F238E27FC236}">
                    <a16:creationId xmlns:a16="http://schemas.microsoft.com/office/drawing/2014/main" id="{CBC6D797-3D93-40A4-ACDF-AE2601066A70}"/>
                  </a:ext>
                </a:extLst>
              </p:cNvPr>
              <p:cNvSpPr/>
              <p:nvPr/>
            </p:nvSpPr>
            <p:spPr>
              <a:xfrm rot="5400000">
                <a:off x="6328435" y="2612275"/>
                <a:ext cx="381000" cy="1271017"/>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6" name="Group 23">
              <a:extLst>
                <a:ext uri="{FF2B5EF4-FFF2-40B4-BE49-F238E27FC236}">
                  <a16:creationId xmlns:a16="http://schemas.microsoft.com/office/drawing/2014/main" id="{980A275B-3469-4E12-9FB4-0DC4094C4B2E}"/>
                </a:ext>
              </a:extLst>
            </p:cNvPr>
            <p:cNvGrpSpPr/>
            <p:nvPr/>
          </p:nvGrpSpPr>
          <p:grpSpPr>
            <a:xfrm>
              <a:off x="7175322" y="1828800"/>
              <a:ext cx="1271017" cy="3165915"/>
              <a:chOff x="7175322" y="1828800"/>
              <a:chExt cx="1271017" cy="3165915"/>
            </a:xfrm>
            <a:grpFill/>
          </p:grpSpPr>
          <p:sp>
            <p:nvSpPr>
              <p:cNvPr id="797" name="Oval 796">
                <a:extLst>
                  <a:ext uri="{FF2B5EF4-FFF2-40B4-BE49-F238E27FC236}">
                    <a16:creationId xmlns:a16="http://schemas.microsoft.com/office/drawing/2014/main" id="{AF0155E7-AC91-4354-888A-AB38F2095DF9}"/>
                  </a:ext>
                </a:extLst>
              </p:cNvPr>
              <p:cNvSpPr/>
              <p:nvPr/>
            </p:nvSpPr>
            <p:spPr>
              <a:xfrm>
                <a:off x="7290818" y="1828800"/>
                <a:ext cx="1016000" cy="10668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Rounded Rectangle 79">
                <a:extLst>
                  <a:ext uri="{FF2B5EF4-FFF2-40B4-BE49-F238E27FC236}">
                    <a16:creationId xmlns:a16="http://schemas.microsoft.com/office/drawing/2014/main" id="{6E32BB7C-D940-44FF-A24C-F3F7C2B5E926}"/>
                  </a:ext>
                </a:extLst>
              </p:cNvPr>
              <p:cNvSpPr/>
              <p:nvPr/>
            </p:nvSpPr>
            <p:spPr>
              <a:xfrm rot="2423263">
                <a:off x="7315202" y="4308915"/>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Rounded Rectangle 80">
                <a:extLst>
                  <a:ext uri="{FF2B5EF4-FFF2-40B4-BE49-F238E27FC236}">
                    <a16:creationId xmlns:a16="http://schemas.microsoft.com/office/drawing/2014/main" id="{9570B7F1-EE25-4A02-9D00-61B459C2EF14}"/>
                  </a:ext>
                </a:extLst>
              </p:cNvPr>
              <p:cNvSpPr/>
              <p:nvPr/>
            </p:nvSpPr>
            <p:spPr>
              <a:xfrm rot="19233497">
                <a:off x="7890880" y="4308915"/>
                <a:ext cx="381000" cy="6858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Rounded Rectangle 81">
                <a:extLst>
                  <a:ext uri="{FF2B5EF4-FFF2-40B4-BE49-F238E27FC236}">
                    <a16:creationId xmlns:a16="http://schemas.microsoft.com/office/drawing/2014/main" id="{931435C1-1A0B-47F0-99E7-C8270A58AFD6}"/>
                  </a:ext>
                </a:extLst>
              </p:cNvPr>
              <p:cNvSpPr/>
              <p:nvPr/>
            </p:nvSpPr>
            <p:spPr>
              <a:xfrm rot="5400000">
                <a:off x="7620331" y="2544930"/>
                <a:ext cx="381000" cy="1271017"/>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Trapezoid 800">
                <a:extLst>
                  <a:ext uri="{FF2B5EF4-FFF2-40B4-BE49-F238E27FC236}">
                    <a16:creationId xmlns:a16="http://schemas.microsoft.com/office/drawing/2014/main" id="{7E2ECC0B-5089-4E2F-9E37-C97A8B67FF70}"/>
                  </a:ext>
                </a:extLst>
              </p:cNvPr>
              <p:cNvSpPr/>
              <p:nvPr/>
            </p:nvSpPr>
            <p:spPr>
              <a:xfrm>
                <a:off x="7280002" y="2741614"/>
                <a:ext cx="990600" cy="1828800"/>
              </a:xfrm>
              <a:prstGeom prst="trapezoid">
                <a:avLst>
                  <a:gd name="adj" fmla="val 3357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1683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xEl>
                                              <p:pRg st="0" end="0"/>
                                            </p:txEl>
                                          </p:spTgt>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213"/>
                                        </p:tgtEl>
                                      </p:cBhvr>
                                    </p:animEffect>
                                    <p:set>
                                      <p:cBhvr>
                                        <p:cTn id="9" dur="1" fill="hold">
                                          <p:stCondLst>
                                            <p:cond delay="499"/>
                                          </p:stCondLst>
                                        </p:cTn>
                                        <p:tgtEl>
                                          <p:spTgt spid="213"/>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2">
                                            <p:txEl>
                                              <p:pRg st="2" end="2"/>
                                            </p:txEl>
                                          </p:spTgt>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500"/>
                                        <p:tgtEl>
                                          <p:spTgt spid="288"/>
                                        </p:tgtEl>
                                      </p:cBhvr>
                                    </p:animEffect>
                                    <p:set>
                                      <p:cBhvr>
                                        <p:cTn id="19" dur="1" fill="hold">
                                          <p:stCondLst>
                                            <p:cond delay="499"/>
                                          </p:stCondLst>
                                        </p:cTn>
                                        <p:tgtEl>
                                          <p:spTgt spid="28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493"/>
                                        </p:tgtEl>
                                      </p:cBhvr>
                                    </p:animEffect>
                                    <p:set>
                                      <p:cBhvr>
                                        <p:cTn id="22" dur="1" fill="hold">
                                          <p:stCondLst>
                                            <p:cond delay="499"/>
                                          </p:stCondLst>
                                        </p:cTn>
                                        <p:tgtEl>
                                          <p:spTgt spid="49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2">
                                            <p:txEl>
                                              <p:pRg st="5" end="5"/>
                                            </p:txEl>
                                          </p:spTgt>
                                        </p:tgtEl>
                                        <p:attrNameLst>
                                          <p:attrName>style.visibility</p:attrName>
                                        </p:attrNameLst>
                                      </p:cBhvr>
                                      <p:to>
                                        <p:strVal val="visible"/>
                                      </p:to>
                                    </p:set>
                                  </p:childTnLst>
                                </p:cTn>
                              </p:par>
                              <p:par>
                                <p:cTn id="27" presetID="10" presetClass="exit" presetSubtype="0" fill="hold" nodeType="withEffect">
                                  <p:stCondLst>
                                    <p:cond delay="0"/>
                                  </p:stCondLst>
                                  <p:childTnLst>
                                    <p:animEffect transition="out" filter="fade">
                                      <p:cBhvr>
                                        <p:cTn id="28" dur="500"/>
                                        <p:tgtEl>
                                          <p:spTgt spid="568"/>
                                        </p:tgtEl>
                                      </p:cBhvr>
                                    </p:animEffect>
                                    <p:set>
                                      <p:cBhvr>
                                        <p:cTn id="29" dur="1" fill="hold">
                                          <p:stCondLst>
                                            <p:cond delay="499"/>
                                          </p:stCondLst>
                                        </p:cTn>
                                        <p:tgtEl>
                                          <p:spTgt spid="56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643"/>
                                        </p:tgtEl>
                                      </p:cBhvr>
                                    </p:animEffect>
                                    <p:set>
                                      <p:cBhvr>
                                        <p:cTn id="32" dur="1" fill="hold">
                                          <p:stCondLst>
                                            <p:cond delay="499"/>
                                          </p:stCondLst>
                                        </p:cTn>
                                        <p:tgtEl>
                                          <p:spTgt spid="64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2">
                                            <p:txEl>
                                              <p:pRg st="8" end="8"/>
                                            </p:txEl>
                                          </p:spTgt>
                                        </p:tgtEl>
                                        <p:attrNameLst>
                                          <p:attrName>style.visibility</p:attrName>
                                        </p:attrNameLst>
                                      </p:cBhvr>
                                      <p:to>
                                        <p:strVal val="visible"/>
                                      </p:to>
                                    </p:set>
                                  </p:childTnLst>
                                </p:cTn>
                              </p:par>
                              <p:par>
                                <p:cTn id="37" presetID="10" presetClass="exit" presetSubtype="0" fill="hold" nodeType="withEffect">
                                  <p:stCondLst>
                                    <p:cond delay="0"/>
                                  </p:stCondLst>
                                  <p:childTnLst>
                                    <p:animEffect transition="out" filter="fade">
                                      <p:cBhvr>
                                        <p:cTn id="38" dur="500"/>
                                        <p:tgtEl>
                                          <p:spTgt spid="718"/>
                                        </p:tgtEl>
                                      </p:cBhvr>
                                    </p:animEffect>
                                    <p:set>
                                      <p:cBhvr>
                                        <p:cTn id="39" dur="1" fill="hold">
                                          <p:stCondLst>
                                            <p:cond delay="499"/>
                                          </p:stCondLst>
                                        </p:cTn>
                                        <p:tgtEl>
                                          <p:spTgt spid="7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3416</Words>
  <Application>Microsoft Office PowerPoint</Application>
  <PresentationFormat>Widescreen</PresentationFormat>
  <Paragraphs>148</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 Light</vt:lpstr>
      <vt:lpstr>Calibri</vt:lpstr>
      <vt:lpstr>Arial</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14</cp:revision>
  <dcterms:created xsi:type="dcterms:W3CDTF">2019-09-02T19:17:10Z</dcterms:created>
  <dcterms:modified xsi:type="dcterms:W3CDTF">2020-11-17T00:20:01Z</dcterms:modified>
</cp:coreProperties>
</file>