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embeddedFontLst>
    <p:embeddedFont>
      <p:font typeface="Abadi" panose="020B060402010402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2C0A-8B2B-4C17-BB60-E3C89A9CC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E6EE0-39C5-4C65-A5AD-B82ADDFBC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CB9A9-8502-462F-AE80-8E15A4C1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2296B-AF3E-4053-8038-2F135B2B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A922B-2108-4500-BAE7-F0F765A1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1954-4352-41B4-9F73-21578CA2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23A0-67DA-4D12-9646-CA02B1CEB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AB9EF-60A2-42E2-B072-5EF41817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E254A-3121-45C5-9BF6-95EEB4FC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CF0CC-4B64-4D8A-9829-1BD38907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9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F6F61-7C5E-4CFB-BC3D-01DDF7FCA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4A927-00A0-491C-ABBF-58DBAD481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4E5E-EB23-47D5-BC3C-E80013FB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BE6F-D547-48DE-8191-021F9334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13445-EF55-423F-9593-337B393E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5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87F5-E7A8-497F-8E52-11BB2950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2ACA-27E2-46B7-B60E-EAAE3C2AF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8E7D-2C38-4307-B6BD-99C4EA5E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77389-5C5D-4B21-8E82-DABCAD29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1E42C-09AE-47F6-8B78-B848AD65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F849-F092-4227-AE04-970EC386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31D68-D7B0-4DEC-A804-7A186ACFB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27F3D-1C9D-4C28-97EE-BF274C45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CBD7C-563D-474E-B3E3-591512F3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3B581-EC8A-4B0B-B0A5-405869EA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80BF-BF4A-4CD7-BD3E-DE3F6F01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A266-E647-49EE-986E-A93EF1D92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BD830-2543-4B89-A138-1C56277C3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F001A-0837-48BA-BA4D-6BAB9931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63058-27D7-477E-85EF-EDAC9452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BDB29-FB96-4549-8F77-645B95BB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2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2CBB-DCCB-4DBA-9658-E3759BD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4CF44-1724-4529-AF6A-886F97051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D65B9-3EF6-4ED6-9EBE-EEB72542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E06CA-EF59-48DE-B4AF-1B8103533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B6A6B-2A48-43A1-BDDE-33ED2B589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279C8-69C1-43A5-A144-C830B747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6D5D2-E991-40A4-B823-78414900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266AF-C575-41B1-85D4-A3FA2329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C26F-540D-4F26-818D-D455D329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10EB2-61B4-449A-B9B8-E94F5235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BA1C8-FEC4-4FC5-998C-C593BBCE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E8712-76CD-4E32-B042-ED400470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0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18CD7-EF61-4995-902A-5B9BAF2A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D94D9-5647-4A1E-8734-C332528F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A3E21-D730-4778-A43B-5E2C42D3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AAF0-5C0C-4DCA-85BB-B78D9C11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31FC6-E887-446B-8234-6A8B7CE43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B5D64-47F4-4A72-81E8-76E30E3D0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9D53D-0F01-4DD0-A531-E56F4A6C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F7E4F-E056-434B-A5AC-DD409BF0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E3EA1-85ED-468B-A8D6-084D0C0A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9808A-1CE3-418F-802B-0D797230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57806-C260-42E2-8C12-04572E629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E2771-D3E2-4C54-B8E8-67D8FFB5A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90F16-E537-4E3B-A4B7-A6C8A78B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C0584-A9FF-4824-86D6-232F5985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8925E-3BCF-436A-9BAD-0AAA1836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6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06332-0553-4D13-863F-9FD74B9B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B68D-02B2-4538-9AAC-70DD4F8E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1B957-85E7-40FB-B14A-DDCDE40ED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F04B-33C4-424D-9364-3697286D091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F3FF1-5817-47B6-8379-B7F11BE28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F7798-4146-4AB7-8B52-CE8D3E12C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1A55-901E-457A-AFEE-1A66E4056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73586-7144-4172-915F-94F899C9E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470B1-BF71-4AF0-9C90-D96ADB0F77B2}"/>
              </a:ext>
            </a:extLst>
          </p:cNvPr>
          <p:cNvSpPr txBox="1"/>
          <p:nvPr/>
        </p:nvSpPr>
        <p:spPr>
          <a:xfrm>
            <a:off x="2734647" y="288280"/>
            <a:ext cx="6947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badi" panose="020B0604020104020204" pitchFamily="34" charset="0"/>
              </a:rPr>
              <a:t>Commandments Part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6D75-6950-401E-B84E-6AF54AD17A0A}"/>
              </a:ext>
            </a:extLst>
          </p:cNvPr>
          <p:cNvSpPr txBox="1"/>
          <p:nvPr/>
        </p:nvSpPr>
        <p:spPr>
          <a:xfrm>
            <a:off x="0" y="-14062"/>
            <a:ext cx="36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Lesson 148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8EF571-04E6-40F2-AF62-AEF492F1651F}"/>
              </a:ext>
            </a:extLst>
          </p:cNvPr>
          <p:cNvGrpSpPr/>
          <p:nvPr/>
        </p:nvGrpSpPr>
        <p:grpSpPr>
          <a:xfrm>
            <a:off x="3681351" y="2431122"/>
            <a:ext cx="4722947" cy="3871748"/>
            <a:chOff x="2869145" y="872165"/>
            <a:chExt cx="6394045" cy="52416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25BAD0-E1A0-4F83-8B92-DD7C22249D7A}"/>
                </a:ext>
              </a:extLst>
            </p:cNvPr>
            <p:cNvGrpSpPr/>
            <p:nvPr/>
          </p:nvGrpSpPr>
          <p:grpSpPr>
            <a:xfrm>
              <a:off x="2869145" y="872165"/>
              <a:ext cx="3343953" cy="4931996"/>
              <a:chOff x="2493950" y="1171148"/>
              <a:chExt cx="3343953" cy="4430596"/>
            </a:xfrm>
          </p:grpSpPr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0D7DCADB-9607-4CEF-AFA9-55E83B5C3F70}"/>
                  </a:ext>
                </a:extLst>
              </p:cNvPr>
              <p:cNvSpPr/>
              <p:nvPr/>
            </p:nvSpPr>
            <p:spPr>
              <a:xfrm rot="15236856">
                <a:off x="1851669" y="1898537"/>
                <a:ext cx="4345488" cy="3060925"/>
              </a:xfrm>
              <a:prstGeom prst="flowChartDelay">
                <a:avLst/>
              </a:prstGeom>
              <a:blipFill>
                <a:blip r:embed="rId3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13">
                <a:extLst>
                  <a:ext uri="{FF2B5EF4-FFF2-40B4-BE49-F238E27FC236}">
                    <a16:creationId xmlns:a16="http://schemas.microsoft.com/office/drawing/2014/main" id="{1E14124B-673D-439D-8D65-2D22455D27C5}"/>
                  </a:ext>
                </a:extLst>
              </p:cNvPr>
              <p:cNvSpPr/>
              <p:nvPr/>
            </p:nvSpPr>
            <p:spPr>
              <a:xfrm rot="15236856">
                <a:off x="2134697" y="1813429"/>
                <a:ext cx="4345488" cy="3060925"/>
              </a:xfrm>
              <a:prstGeom prst="flowChartDelay">
                <a:avLst/>
              </a:prstGeom>
              <a:blipFill>
                <a:blip r:embed="rId3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8F4C9D-D0CF-4A7A-BFC1-0096D9B49CEE}"/>
                </a:ext>
              </a:extLst>
            </p:cNvPr>
            <p:cNvGrpSpPr/>
            <p:nvPr/>
          </p:nvGrpSpPr>
          <p:grpSpPr>
            <a:xfrm rot="1898031">
              <a:off x="5919237" y="1077892"/>
              <a:ext cx="3343953" cy="5035943"/>
              <a:chOff x="2493950" y="1171148"/>
              <a:chExt cx="3343953" cy="4430596"/>
            </a:xfrm>
          </p:grpSpPr>
          <p:sp>
            <p:nvSpPr>
              <p:cNvPr id="11" name="Flowchart: Delay 10">
                <a:extLst>
                  <a:ext uri="{FF2B5EF4-FFF2-40B4-BE49-F238E27FC236}">
                    <a16:creationId xmlns:a16="http://schemas.microsoft.com/office/drawing/2014/main" id="{FD26A395-2460-4DF1-B67C-0E7EF6B0AC98}"/>
                  </a:ext>
                </a:extLst>
              </p:cNvPr>
              <p:cNvSpPr/>
              <p:nvPr/>
            </p:nvSpPr>
            <p:spPr>
              <a:xfrm rot="15236856">
                <a:off x="1851669" y="1898537"/>
                <a:ext cx="4345488" cy="3060925"/>
              </a:xfrm>
              <a:prstGeom prst="flowChartDelay">
                <a:avLst/>
              </a:prstGeom>
              <a:blipFill>
                <a:blip r:embed="rId3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elay 11">
                <a:extLst>
                  <a:ext uri="{FF2B5EF4-FFF2-40B4-BE49-F238E27FC236}">
                    <a16:creationId xmlns:a16="http://schemas.microsoft.com/office/drawing/2014/main" id="{861056BF-4D31-4023-8DDC-F38330F0A549}"/>
                  </a:ext>
                </a:extLst>
              </p:cNvPr>
              <p:cNvSpPr/>
              <p:nvPr/>
            </p:nvSpPr>
            <p:spPr>
              <a:xfrm rot="15236856">
                <a:off x="2134697" y="1813429"/>
                <a:ext cx="4345488" cy="3060925"/>
              </a:xfrm>
              <a:prstGeom prst="flowChartDelay">
                <a:avLst/>
              </a:prstGeom>
              <a:blipFill>
                <a:blip r:embed="rId3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248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F8DED-8BC5-47E5-A15B-10CF4B24D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24000">
                <a:schemeClr val="tx2">
                  <a:lumMod val="75000"/>
                </a:schemeClr>
              </a:gs>
              <a:gs pos="45000">
                <a:schemeClr val="accent4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63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6D75-6950-401E-B84E-6AF54AD17A0A}"/>
              </a:ext>
            </a:extLst>
          </p:cNvPr>
          <p:cNvSpPr txBox="1"/>
          <p:nvPr/>
        </p:nvSpPr>
        <p:spPr>
          <a:xfrm>
            <a:off x="0" y="-14062"/>
            <a:ext cx="12070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Sources: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Suggested Hymn: #148 Sabbath Day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Suggested Video: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Sabbath Day is a Delight (2:52)</a:t>
            </a: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Just for Fun: Why Do Mormons Pay Tithing (4:34)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President Russell M. Nelson “The Sabbath Is a Delight,” April 2015 general conference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Elder Robert D. Hales “Tithing: A Test of Faith with Eternal Blessings” 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i="1" dirty="0">
                <a:solidFill>
                  <a:schemeClr val="bg1"/>
                </a:solidFill>
              </a:rPr>
              <a:t>Ensign</a:t>
            </a:r>
            <a:r>
              <a:rPr lang="en-US" dirty="0">
                <a:solidFill>
                  <a:schemeClr val="bg1"/>
                </a:solidFill>
              </a:rPr>
              <a:t> or </a:t>
            </a:r>
            <a:r>
              <a:rPr lang="en-US" i="1" dirty="0">
                <a:solidFill>
                  <a:schemeClr val="bg1"/>
                </a:solidFill>
              </a:rPr>
              <a:t>Liahona,</a:t>
            </a:r>
            <a:r>
              <a:rPr lang="en-US" dirty="0">
                <a:solidFill>
                  <a:schemeClr val="bg1"/>
                </a:solidFill>
              </a:rPr>
              <a:t> Nov. 2002, 29).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7" name="Footer Placeholder 14">
            <a:extLst>
              <a:ext uri="{FF2B5EF4-FFF2-40B4-BE49-F238E27FC236}">
                <a16:creationId xmlns:a16="http://schemas.microsoft.com/office/drawing/2014/main" id="{51BDE845-762F-45CE-9376-955E39D546E5}"/>
              </a:ext>
            </a:extLst>
          </p:cNvPr>
          <p:cNvSpPr>
            <a:spLocks noGrp="1"/>
          </p:cNvSpPr>
          <p:nvPr/>
        </p:nvSpPr>
        <p:spPr>
          <a:xfrm>
            <a:off x="0" y="6492875"/>
            <a:ext cx="5469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Presentation by ©http://fashionsbylynda.com/blog/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6E4665-0AE3-49DD-8397-C1E0E60AB804}"/>
              </a:ext>
            </a:extLst>
          </p:cNvPr>
          <p:cNvGrpSpPr/>
          <p:nvPr/>
        </p:nvGrpSpPr>
        <p:grpSpPr>
          <a:xfrm>
            <a:off x="5020116" y="1530416"/>
            <a:ext cx="898356" cy="731128"/>
            <a:chOff x="5305110" y="533400"/>
            <a:chExt cx="1705290" cy="1545145"/>
          </a:xfrm>
        </p:grpSpPr>
        <p:sp>
          <p:nvSpPr>
            <p:cNvPr id="9" name="Right Arrow Callout 6">
              <a:extLst>
                <a:ext uri="{FF2B5EF4-FFF2-40B4-BE49-F238E27FC236}">
                  <a16:creationId xmlns:a16="http://schemas.microsoft.com/office/drawing/2014/main" id="{51A060CF-1CC8-440F-A8F0-9B4C6ABA7FA4}"/>
                </a:ext>
              </a:extLst>
            </p:cNvPr>
            <p:cNvSpPr/>
            <p:nvPr/>
          </p:nvSpPr>
          <p:spPr>
            <a:xfrm rot="16200000">
              <a:off x="5945502" y="1510357"/>
              <a:ext cx="402145" cy="734231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376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1EEB15DD-2E6D-46C1-8EF0-FAFA7BBDE307}"/>
                </a:ext>
              </a:extLst>
            </p:cNvPr>
            <p:cNvSpPr/>
            <p:nvPr/>
          </p:nvSpPr>
          <p:spPr>
            <a:xfrm>
              <a:off x="5305110" y="533400"/>
              <a:ext cx="1705290" cy="1295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A71DA3-4843-41F3-B86D-3A1C5648D0CF}"/>
                </a:ext>
              </a:extLst>
            </p:cNvPr>
            <p:cNvSpPr/>
            <p:nvPr/>
          </p:nvSpPr>
          <p:spPr>
            <a:xfrm>
              <a:off x="5809230" y="828172"/>
              <a:ext cx="674690" cy="67469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C2075B4-4512-465C-A80D-3EA13D29E27D}"/>
                </a:ext>
              </a:extLst>
            </p:cNvPr>
            <p:cNvSpPr/>
            <p:nvPr/>
          </p:nvSpPr>
          <p:spPr>
            <a:xfrm rot="5400000">
              <a:off x="5992529" y="1058411"/>
              <a:ext cx="381000" cy="2286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960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F8DED-8BC5-47E5-A15B-10CF4B24D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24000">
                <a:schemeClr val="tx2">
                  <a:lumMod val="75000"/>
                </a:schemeClr>
              </a:gs>
              <a:gs pos="45000">
                <a:schemeClr val="accent4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63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470B1-BF71-4AF0-9C90-D96ADB0F77B2}"/>
              </a:ext>
            </a:extLst>
          </p:cNvPr>
          <p:cNvSpPr txBox="1"/>
          <p:nvPr/>
        </p:nvSpPr>
        <p:spPr>
          <a:xfrm>
            <a:off x="758021" y="2730242"/>
            <a:ext cx="3939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You and Jennifer are discussing your weekend plans. Jennifer says, “The way we’re supposed to spend Sunday seems like a waste of time. I could do so much more on the weekend if I didn’t have to worry about keeping the Sabbath day holy.”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6D75-6950-401E-B84E-6AF54AD17A0A}"/>
              </a:ext>
            </a:extLst>
          </p:cNvPr>
          <p:cNvSpPr txBox="1"/>
          <p:nvPr/>
        </p:nvSpPr>
        <p:spPr>
          <a:xfrm>
            <a:off x="0" y="-1406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badi" panose="020B0604020104020204" pitchFamily="34" charset="0"/>
              </a:rPr>
              <a:t>The Sabbath Day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641BAC-EE14-40EB-8520-DDCF3F051D0A}"/>
              </a:ext>
            </a:extLst>
          </p:cNvPr>
          <p:cNvGrpSpPr/>
          <p:nvPr/>
        </p:nvGrpSpPr>
        <p:grpSpPr>
          <a:xfrm>
            <a:off x="2622801" y="1184879"/>
            <a:ext cx="1039875" cy="1288473"/>
            <a:chOff x="1970025" y="5053264"/>
            <a:chExt cx="1039875" cy="1288473"/>
          </a:xfrm>
        </p:grpSpPr>
        <p:pic>
          <p:nvPicPr>
            <p:cNvPr id="9" name="Picture 2" descr="Related image">
              <a:extLst>
                <a:ext uri="{FF2B5EF4-FFF2-40B4-BE49-F238E27FC236}">
                  <a16:creationId xmlns:a16="http://schemas.microsoft.com/office/drawing/2014/main" id="{DF93656A-76F6-494A-9F80-66278BE64C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1" t="15472" r="65393"/>
            <a:stretch/>
          </p:blipFill>
          <p:spPr bwMode="auto">
            <a:xfrm>
              <a:off x="1970025" y="5099569"/>
              <a:ext cx="1020278" cy="1207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BF768B6C-21EB-4276-9256-D4459580A297}"/>
                </a:ext>
              </a:extLst>
            </p:cNvPr>
            <p:cNvSpPr/>
            <p:nvPr/>
          </p:nvSpPr>
          <p:spPr>
            <a:xfrm>
              <a:off x="1970025" y="5053264"/>
              <a:ext cx="1039875" cy="1288473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72E870-E30E-447F-8B98-E71A66BA903F}"/>
              </a:ext>
            </a:extLst>
          </p:cNvPr>
          <p:cNvGrpSpPr/>
          <p:nvPr/>
        </p:nvGrpSpPr>
        <p:grpSpPr>
          <a:xfrm>
            <a:off x="1106438" y="1198214"/>
            <a:ext cx="1030558" cy="1288473"/>
            <a:chOff x="3309520" y="5017078"/>
            <a:chExt cx="1030558" cy="1288473"/>
          </a:xfrm>
        </p:grpSpPr>
        <p:pic>
          <p:nvPicPr>
            <p:cNvPr id="15" name="Picture 2" descr="Related image">
              <a:extLst>
                <a:ext uri="{FF2B5EF4-FFF2-40B4-BE49-F238E27FC236}">
                  <a16:creationId xmlns:a16="http://schemas.microsoft.com/office/drawing/2014/main" id="{2310138A-1F22-4067-9F4E-7DD095B17E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35" t="20557" r="17018"/>
            <a:stretch/>
          </p:blipFill>
          <p:spPr bwMode="auto">
            <a:xfrm>
              <a:off x="3309520" y="5017078"/>
              <a:ext cx="1010947" cy="1275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A559625F-DB32-4313-8FBD-BAC2434F937A}"/>
                </a:ext>
              </a:extLst>
            </p:cNvPr>
            <p:cNvSpPr/>
            <p:nvPr/>
          </p:nvSpPr>
          <p:spPr>
            <a:xfrm>
              <a:off x="3311378" y="5017078"/>
              <a:ext cx="1028700" cy="1288473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B083E7E-43BE-4DEE-97C6-1FF752BB773C}"/>
              </a:ext>
            </a:extLst>
          </p:cNvPr>
          <p:cNvSpPr/>
          <p:nvPr/>
        </p:nvSpPr>
        <p:spPr>
          <a:xfrm>
            <a:off x="7111704" y="2147576"/>
            <a:ext cx="4428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What are some ways you could respond to Jennifer to help her act in faith?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How could you help Jennifer view her concern about keeping the Sabbath day holy with an eternal perspective? 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What are some gospel truths and principles that might help Jennifer want to keep the Sabbath day holy?</a:t>
            </a:r>
            <a:endParaRPr lang="en-US" b="0" i="0" dirty="0">
              <a:solidFill>
                <a:schemeClr val="bg1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7" name="Picture 2" descr="http://www.uni.edu/becker/anImated%20question%20mark%20.gif">
            <a:extLst>
              <a:ext uri="{FF2B5EF4-FFF2-40B4-BE49-F238E27FC236}">
                <a16:creationId xmlns:a16="http://schemas.microsoft.com/office/drawing/2014/main" id="{0BDCA912-E234-417F-A225-A74AFDDCC5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56" y="2128702"/>
            <a:ext cx="1762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F8DED-8BC5-47E5-A15B-10CF4B24D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24000">
                <a:schemeClr val="tx2">
                  <a:lumMod val="75000"/>
                </a:schemeClr>
              </a:gs>
              <a:gs pos="45000">
                <a:schemeClr val="accent4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63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083E7E-43BE-4DEE-97C6-1FF752BB773C}"/>
              </a:ext>
            </a:extLst>
          </p:cNvPr>
          <p:cNvSpPr/>
          <p:nvPr/>
        </p:nvSpPr>
        <p:spPr>
          <a:xfrm>
            <a:off x="6139828" y="1488427"/>
            <a:ext cx="44281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i="1" dirty="0">
                <a:solidFill>
                  <a:schemeClr val="bg1"/>
                </a:solidFill>
                <a:latin typeface="Abadi" panose="020B0604020104020204" pitchFamily="34" charset="0"/>
              </a:rPr>
              <a:t>If thou turn away thy foot from the sabbath, from doing thy pleasure on my holy day; and call the sabbath a delight, the holy of the Lord, </a:t>
            </a:r>
            <a:r>
              <a:rPr lang="en-US" i="1" dirty="0" err="1">
                <a:solidFill>
                  <a:schemeClr val="bg1"/>
                </a:solidFill>
                <a:latin typeface="Abadi" panose="020B0604020104020204" pitchFamily="34" charset="0"/>
              </a:rPr>
              <a:t>honourable</a:t>
            </a:r>
            <a:r>
              <a:rPr lang="en-US" i="1" dirty="0">
                <a:solidFill>
                  <a:schemeClr val="bg1"/>
                </a:solidFill>
                <a:latin typeface="Abadi" panose="020B0604020104020204" pitchFamily="34" charset="0"/>
              </a:rPr>
              <a:t>; and shalt </a:t>
            </a:r>
            <a:r>
              <a:rPr lang="en-US" i="1" dirty="0" err="1">
                <a:solidFill>
                  <a:schemeClr val="bg1"/>
                </a:solidFill>
                <a:latin typeface="Abadi" panose="020B0604020104020204" pitchFamily="34" charset="0"/>
              </a:rPr>
              <a:t>honour</a:t>
            </a:r>
            <a:r>
              <a:rPr lang="en-US" i="1" dirty="0">
                <a:solidFill>
                  <a:schemeClr val="bg1"/>
                </a:solidFill>
                <a:latin typeface="Abadi" panose="020B0604020104020204" pitchFamily="34" charset="0"/>
              </a:rPr>
              <a:t> him, not doing thine own ways, nor finding thine own pleasure, nor speaking thine own words:</a:t>
            </a:r>
          </a:p>
          <a:p>
            <a:pPr fontAlgn="base"/>
            <a:endParaRPr lang="en-US" i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i="1" dirty="0">
                <a:solidFill>
                  <a:schemeClr val="bg1"/>
                </a:solidFill>
                <a:latin typeface="Abadi" panose="020B0604020104020204" pitchFamily="34" charset="0"/>
              </a:rPr>
              <a:t>Then shalt thou delight thyself in the Lord; and I will cause thee to ride upon the high places of the earth, and feed thee with the heritage of Jacob thy father: for the mouth of the Lord hath spoken it.</a:t>
            </a:r>
          </a:p>
          <a:p>
            <a:pPr fontAlgn="base"/>
            <a:r>
              <a:rPr lang="en-US" b="0" i="1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Isaiah 58:13-14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9E112-32FC-4D1D-9A98-CAA17E16E757}"/>
              </a:ext>
            </a:extLst>
          </p:cNvPr>
          <p:cNvGrpSpPr/>
          <p:nvPr/>
        </p:nvGrpSpPr>
        <p:grpSpPr>
          <a:xfrm>
            <a:off x="2174508" y="1399255"/>
            <a:ext cx="2315794" cy="4059490"/>
            <a:chOff x="1593589" y="398948"/>
            <a:chExt cx="2902209" cy="5087452"/>
          </a:xfrm>
        </p:grpSpPr>
        <p:grpSp>
          <p:nvGrpSpPr>
            <p:cNvPr id="19" name="Group 33">
              <a:extLst>
                <a:ext uri="{FF2B5EF4-FFF2-40B4-BE49-F238E27FC236}">
                  <a16:creationId xmlns:a16="http://schemas.microsoft.com/office/drawing/2014/main" id="{17F5C288-FEAF-46B6-9F26-8F929EFAC283}"/>
                </a:ext>
              </a:extLst>
            </p:cNvPr>
            <p:cNvGrpSpPr/>
            <p:nvPr/>
          </p:nvGrpSpPr>
          <p:grpSpPr>
            <a:xfrm>
              <a:off x="1593589" y="398948"/>
              <a:ext cx="2902209" cy="5087452"/>
              <a:chOff x="1593589" y="398948"/>
              <a:chExt cx="1375870" cy="4260181"/>
            </a:xfrm>
          </p:grpSpPr>
          <p:sp>
            <p:nvSpPr>
              <p:cNvPr id="37" name="Oval 28">
                <a:extLst>
                  <a:ext uri="{FF2B5EF4-FFF2-40B4-BE49-F238E27FC236}">
                    <a16:creationId xmlns:a16="http://schemas.microsoft.com/office/drawing/2014/main" id="{71596D1B-6E9D-462C-9402-6D30FCDE2E86}"/>
                  </a:ext>
                </a:extLst>
              </p:cNvPr>
              <p:cNvSpPr/>
              <p:nvPr/>
            </p:nvSpPr>
            <p:spPr>
              <a:xfrm>
                <a:off x="1822900" y="4223789"/>
                <a:ext cx="382187" cy="435340"/>
              </a:xfrm>
              <a:prstGeom prst="ellipse">
                <a:avLst/>
              </a:prstGeom>
              <a:solidFill>
                <a:srgbClr val="8241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29">
                <a:extLst>
                  <a:ext uri="{FF2B5EF4-FFF2-40B4-BE49-F238E27FC236}">
                    <a16:creationId xmlns:a16="http://schemas.microsoft.com/office/drawing/2014/main" id="{3F68FF09-632E-4D6D-B4A2-D712CD3AC9D7}"/>
                  </a:ext>
                </a:extLst>
              </p:cNvPr>
              <p:cNvSpPr/>
              <p:nvPr/>
            </p:nvSpPr>
            <p:spPr>
              <a:xfrm>
                <a:off x="2205087" y="4223789"/>
                <a:ext cx="382187" cy="435340"/>
              </a:xfrm>
              <a:prstGeom prst="ellipse">
                <a:avLst/>
              </a:prstGeom>
              <a:solidFill>
                <a:srgbClr val="8241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0">
                <a:extLst>
                  <a:ext uri="{FF2B5EF4-FFF2-40B4-BE49-F238E27FC236}">
                    <a16:creationId xmlns:a16="http://schemas.microsoft.com/office/drawing/2014/main" id="{7066AFAC-56A2-4ECE-9860-1ACB461ED07C}"/>
                  </a:ext>
                </a:extLst>
              </p:cNvPr>
              <p:cNvSpPr/>
              <p:nvPr/>
            </p:nvSpPr>
            <p:spPr>
              <a:xfrm>
                <a:off x="1593589" y="2917767"/>
                <a:ext cx="191093" cy="4353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rapezoid 31">
                <a:extLst>
                  <a:ext uri="{FF2B5EF4-FFF2-40B4-BE49-F238E27FC236}">
                    <a16:creationId xmlns:a16="http://schemas.microsoft.com/office/drawing/2014/main" id="{2E55F097-D8BA-48E5-BABB-2227345120A9}"/>
                  </a:ext>
                </a:extLst>
              </p:cNvPr>
              <p:cNvSpPr/>
              <p:nvPr/>
            </p:nvSpPr>
            <p:spPr>
              <a:xfrm rot="1480658">
                <a:off x="1679442" y="1918346"/>
                <a:ext cx="496842" cy="1306022"/>
              </a:xfrm>
              <a:prstGeom prst="trapezoid">
                <a:avLst>
                  <a:gd name="adj" fmla="val 30469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rapezoid 32">
                <a:extLst>
                  <a:ext uri="{FF2B5EF4-FFF2-40B4-BE49-F238E27FC236}">
                    <a16:creationId xmlns:a16="http://schemas.microsoft.com/office/drawing/2014/main" id="{BE1E71C5-545D-4529-9D0B-6A36AA3B61D3}"/>
                  </a:ext>
                </a:extLst>
              </p:cNvPr>
              <p:cNvSpPr/>
              <p:nvPr/>
            </p:nvSpPr>
            <p:spPr>
              <a:xfrm rot="1447265">
                <a:off x="1731439" y="1834201"/>
                <a:ext cx="382187" cy="1190844"/>
              </a:xfrm>
              <a:prstGeom prst="trapezoid">
                <a:avLst>
                  <a:gd name="adj" fmla="val 30469"/>
                </a:avLst>
              </a:prstGeom>
              <a:solidFill>
                <a:srgbClr val="DAC15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apezoid 33">
                <a:extLst>
                  <a:ext uri="{FF2B5EF4-FFF2-40B4-BE49-F238E27FC236}">
                    <a16:creationId xmlns:a16="http://schemas.microsoft.com/office/drawing/2014/main" id="{68A78DC6-50C7-41F6-A2E9-F57A27488D0D}"/>
                  </a:ext>
                </a:extLst>
              </p:cNvPr>
              <p:cNvSpPr/>
              <p:nvPr/>
            </p:nvSpPr>
            <p:spPr>
              <a:xfrm>
                <a:off x="1746463" y="1992669"/>
                <a:ext cx="993684" cy="2448792"/>
              </a:xfrm>
              <a:prstGeom prst="trapezoid">
                <a:avLst>
                  <a:gd name="adj" fmla="val 30469"/>
                </a:avLst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rapezoid 34">
                <a:extLst>
                  <a:ext uri="{FF2B5EF4-FFF2-40B4-BE49-F238E27FC236}">
                    <a16:creationId xmlns:a16="http://schemas.microsoft.com/office/drawing/2014/main" id="{5F0AD11E-4982-431A-AD36-2E3BB7EF8867}"/>
                  </a:ext>
                </a:extLst>
              </p:cNvPr>
              <p:cNvSpPr/>
              <p:nvPr/>
            </p:nvSpPr>
            <p:spPr>
              <a:xfrm>
                <a:off x="1784681" y="1829416"/>
                <a:ext cx="917247" cy="1686946"/>
              </a:xfrm>
              <a:prstGeom prst="trapezoid">
                <a:avLst>
                  <a:gd name="adj" fmla="val 30469"/>
                </a:avLst>
              </a:prstGeom>
              <a:solidFill>
                <a:srgbClr val="DAC15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rapezoid 35">
                <a:extLst>
                  <a:ext uri="{FF2B5EF4-FFF2-40B4-BE49-F238E27FC236}">
                    <a16:creationId xmlns:a16="http://schemas.microsoft.com/office/drawing/2014/main" id="{3472C20D-1E32-4BC7-A2B1-04CA86D03175}"/>
                  </a:ext>
                </a:extLst>
              </p:cNvPr>
              <p:cNvSpPr/>
              <p:nvPr/>
            </p:nvSpPr>
            <p:spPr>
              <a:xfrm rot="402310">
                <a:off x="1789363" y="1834689"/>
                <a:ext cx="382187" cy="2467938"/>
              </a:xfrm>
              <a:prstGeom prst="trapezoid">
                <a:avLst>
                  <a:gd name="adj" fmla="val 30469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loud 36">
                <a:extLst>
                  <a:ext uri="{FF2B5EF4-FFF2-40B4-BE49-F238E27FC236}">
                    <a16:creationId xmlns:a16="http://schemas.microsoft.com/office/drawing/2014/main" id="{3FF460A3-06C5-4711-A838-BDACF4AA7FDE}"/>
                  </a:ext>
                </a:extLst>
              </p:cNvPr>
              <p:cNvSpPr/>
              <p:nvPr/>
            </p:nvSpPr>
            <p:spPr>
              <a:xfrm>
                <a:off x="1861120" y="686646"/>
                <a:ext cx="305750" cy="1088351"/>
              </a:xfrm>
              <a:prstGeom prst="cloud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loud 37">
                <a:extLst>
                  <a:ext uri="{FF2B5EF4-FFF2-40B4-BE49-F238E27FC236}">
                    <a16:creationId xmlns:a16="http://schemas.microsoft.com/office/drawing/2014/main" id="{8D758FB7-8C16-4138-870D-571DFEF8F0CA}"/>
                  </a:ext>
                </a:extLst>
              </p:cNvPr>
              <p:cNvSpPr/>
              <p:nvPr/>
            </p:nvSpPr>
            <p:spPr>
              <a:xfrm rot="21175570">
                <a:off x="2366917" y="712535"/>
                <a:ext cx="343968" cy="1121128"/>
              </a:xfrm>
              <a:prstGeom prst="cloud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38">
                <a:extLst>
                  <a:ext uri="{FF2B5EF4-FFF2-40B4-BE49-F238E27FC236}">
                    <a16:creationId xmlns:a16="http://schemas.microsoft.com/office/drawing/2014/main" id="{78A47E6F-DFEE-4EFA-98D7-95856E8973F9}"/>
                  </a:ext>
                </a:extLst>
              </p:cNvPr>
              <p:cNvSpPr/>
              <p:nvPr/>
            </p:nvSpPr>
            <p:spPr>
              <a:xfrm>
                <a:off x="1975776" y="632228"/>
                <a:ext cx="611498" cy="130602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3">
                <a:extLst>
                  <a:ext uri="{FF2B5EF4-FFF2-40B4-BE49-F238E27FC236}">
                    <a16:creationId xmlns:a16="http://schemas.microsoft.com/office/drawing/2014/main" id="{43369CE1-1B56-48DC-9CEF-1CC43D3C71F1}"/>
                  </a:ext>
                </a:extLst>
              </p:cNvPr>
              <p:cNvGrpSpPr/>
              <p:nvPr/>
            </p:nvGrpSpPr>
            <p:grpSpPr>
              <a:xfrm>
                <a:off x="2383609" y="1732280"/>
                <a:ext cx="585850" cy="1566411"/>
                <a:chOff x="4699336" y="2759583"/>
                <a:chExt cx="1168064" cy="2193417"/>
              </a:xfrm>
            </p:grpSpPr>
            <p:sp>
              <p:nvSpPr>
                <p:cNvPr id="53" name="Oval 44">
                  <a:extLst>
                    <a:ext uri="{FF2B5EF4-FFF2-40B4-BE49-F238E27FC236}">
                      <a16:creationId xmlns:a16="http://schemas.microsoft.com/office/drawing/2014/main" id="{D9640D09-EA3A-4F4F-826B-EF9B619D6538}"/>
                    </a:ext>
                  </a:extLst>
                </p:cNvPr>
                <p:cNvSpPr/>
                <p:nvPr/>
              </p:nvSpPr>
              <p:spPr>
                <a:xfrm>
                  <a:off x="5486400" y="4267200"/>
                  <a:ext cx="381000" cy="6858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rapezoid 45">
                  <a:extLst>
                    <a:ext uri="{FF2B5EF4-FFF2-40B4-BE49-F238E27FC236}">
                      <a16:creationId xmlns:a16="http://schemas.microsoft.com/office/drawing/2014/main" id="{98772CA7-D986-44ED-B568-64A057E961FD}"/>
                    </a:ext>
                  </a:extLst>
                </p:cNvPr>
                <p:cNvSpPr/>
                <p:nvPr/>
              </p:nvSpPr>
              <p:spPr>
                <a:xfrm rot="19830111">
                  <a:off x="4816550" y="2903312"/>
                  <a:ext cx="822282" cy="1828800"/>
                </a:xfrm>
                <a:prstGeom prst="trapezoid">
                  <a:avLst>
                    <a:gd name="adj" fmla="val 30469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rapezoid 46">
                  <a:extLst>
                    <a:ext uri="{FF2B5EF4-FFF2-40B4-BE49-F238E27FC236}">
                      <a16:creationId xmlns:a16="http://schemas.microsoft.com/office/drawing/2014/main" id="{FE2026EA-EA24-48EB-B627-7B8CBFA0BAE3}"/>
                    </a:ext>
                  </a:extLst>
                </p:cNvPr>
                <p:cNvSpPr/>
                <p:nvPr/>
              </p:nvSpPr>
              <p:spPr>
                <a:xfrm rot="19749421">
                  <a:off x="4699336" y="2759583"/>
                  <a:ext cx="877678" cy="1778750"/>
                </a:xfrm>
                <a:prstGeom prst="trapezoid">
                  <a:avLst>
                    <a:gd name="adj" fmla="val 30469"/>
                  </a:avLst>
                </a:prstGeom>
                <a:solidFill>
                  <a:srgbClr val="DAC15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Cloud 37">
                <a:extLst>
                  <a:ext uri="{FF2B5EF4-FFF2-40B4-BE49-F238E27FC236}">
                    <a16:creationId xmlns:a16="http://schemas.microsoft.com/office/drawing/2014/main" id="{AFD3C3CD-B38B-4E10-A515-FDE104B866E6}"/>
                  </a:ext>
                </a:extLst>
              </p:cNvPr>
              <p:cNvSpPr/>
              <p:nvPr/>
            </p:nvSpPr>
            <p:spPr>
              <a:xfrm rot="21175570">
                <a:off x="1869729" y="398948"/>
                <a:ext cx="717262" cy="709044"/>
              </a:xfrm>
              <a:prstGeom prst="cloud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rapezoid 39">
                <a:extLst>
                  <a:ext uri="{FF2B5EF4-FFF2-40B4-BE49-F238E27FC236}">
                    <a16:creationId xmlns:a16="http://schemas.microsoft.com/office/drawing/2014/main" id="{540FB088-71FF-4A23-88E0-F679602D1C50}"/>
                  </a:ext>
                </a:extLst>
              </p:cNvPr>
              <p:cNvSpPr/>
              <p:nvPr/>
            </p:nvSpPr>
            <p:spPr>
              <a:xfrm rot="21185207">
                <a:off x="2319744" y="1992669"/>
                <a:ext cx="382187" cy="2356886"/>
              </a:xfrm>
              <a:prstGeom prst="trapezoid">
                <a:avLst>
                  <a:gd name="adj" fmla="val 30469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loud 42">
                <a:extLst>
                  <a:ext uri="{FF2B5EF4-FFF2-40B4-BE49-F238E27FC236}">
                    <a16:creationId xmlns:a16="http://schemas.microsoft.com/office/drawing/2014/main" id="{9427C7D0-54A6-4435-A057-E4390C614DE5}"/>
                  </a:ext>
                </a:extLst>
              </p:cNvPr>
              <p:cNvSpPr/>
              <p:nvPr/>
            </p:nvSpPr>
            <p:spPr>
              <a:xfrm rot="21175570">
                <a:off x="1987638" y="1336311"/>
                <a:ext cx="575054" cy="913867"/>
              </a:xfrm>
              <a:prstGeom prst="cloud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43">
                <a:extLst>
                  <a:ext uri="{FF2B5EF4-FFF2-40B4-BE49-F238E27FC236}">
                    <a16:creationId xmlns:a16="http://schemas.microsoft.com/office/drawing/2014/main" id="{B8138825-30BB-41AC-B2C4-54AF41E2B0C8}"/>
                  </a:ext>
                </a:extLst>
              </p:cNvPr>
              <p:cNvSpPr/>
              <p:nvPr/>
            </p:nvSpPr>
            <p:spPr>
              <a:xfrm rot="5225831">
                <a:off x="2195041" y="1472077"/>
                <a:ext cx="182834" cy="2128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43">
              <a:extLst>
                <a:ext uri="{FF2B5EF4-FFF2-40B4-BE49-F238E27FC236}">
                  <a16:creationId xmlns:a16="http://schemas.microsoft.com/office/drawing/2014/main" id="{262F5CCB-DD48-45F6-9829-C0CFB1139C18}"/>
                </a:ext>
              </a:extLst>
            </p:cNvPr>
            <p:cNvGrpSpPr/>
            <p:nvPr/>
          </p:nvGrpSpPr>
          <p:grpSpPr>
            <a:xfrm rot="5003920">
              <a:off x="2288001" y="3506278"/>
              <a:ext cx="2489460" cy="381000"/>
              <a:chOff x="1600200" y="6781800"/>
              <a:chExt cx="2754086" cy="1143000"/>
            </a:xfrm>
          </p:grpSpPr>
          <p:sp>
            <p:nvSpPr>
              <p:cNvPr id="30" name="Chevron 13">
                <a:extLst>
                  <a:ext uri="{FF2B5EF4-FFF2-40B4-BE49-F238E27FC236}">
                    <a16:creationId xmlns:a16="http://schemas.microsoft.com/office/drawing/2014/main" id="{CBBF68BA-4A5F-48DD-9B32-EF5734D5D5E8}"/>
                  </a:ext>
                </a:extLst>
              </p:cNvPr>
              <p:cNvSpPr/>
              <p:nvPr/>
            </p:nvSpPr>
            <p:spPr>
              <a:xfrm rot="16200000">
                <a:off x="1981200" y="6858000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hevron 14">
                <a:extLst>
                  <a:ext uri="{FF2B5EF4-FFF2-40B4-BE49-F238E27FC236}">
                    <a16:creationId xmlns:a16="http://schemas.microsoft.com/office/drawing/2014/main" id="{8491FDB0-7178-41C3-95C1-40E02D284B52}"/>
                  </a:ext>
                </a:extLst>
              </p:cNvPr>
              <p:cNvSpPr/>
              <p:nvPr/>
            </p:nvSpPr>
            <p:spPr>
              <a:xfrm rot="5400000">
                <a:off x="2286000" y="7162800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hevron 15">
                <a:extLst>
                  <a:ext uri="{FF2B5EF4-FFF2-40B4-BE49-F238E27FC236}">
                    <a16:creationId xmlns:a16="http://schemas.microsoft.com/office/drawing/2014/main" id="{E27AF32B-D94B-4DB4-BA99-13F59A648583}"/>
                  </a:ext>
                </a:extLst>
              </p:cNvPr>
              <p:cNvSpPr/>
              <p:nvPr/>
            </p:nvSpPr>
            <p:spPr>
              <a:xfrm rot="5400000">
                <a:off x="2991592" y="7136081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hevron 16">
                <a:extLst>
                  <a:ext uri="{FF2B5EF4-FFF2-40B4-BE49-F238E27FC236}">
                    <a16:creationId xmlns:a16="http://schemas.microsoft.com/office/drawing/2014/main" id="{C5630335-0295-43FE-A707-C1F86ED636BE}"/>
                  </a:ext>
                </a:extLst>
              </p:cNvPr>
              <p:cNvSpPr/>
              <p:nvPr/>
            </p:nvSpPr>
            <p:spPr>
              <a:xfrm rot="16200000">
                <a:off x="2667000" y="6781800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hevron 17">
                <a:extLst>
                  <a:ext uri="{FF2B5EF4-FFF2-40B4-BE49-F238E27FC236}">
                    <a16:creationId xmlns:a16="http://schemas.microsoft.com/office/drawing/2014/main" id="{EA6ECAB8-057D-4EF2-A16E-1F1F29515396}"/>
                  </a:ext>
                </a:extLst>
              </p:cNvPr>
              <p:cNvSpPr/>
              <p:nvPr/>
            </p:nvSpPr>
            <p:spPr>
              <a:xfrm rot="5400000">
                <a:off x="3668486" y="7136081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evron 18">
                <a:extLst>
                  <a:ext uri="{FF2B5EF4-FFF2-40B4-BE49-F238E27FC236}">
                    <a16:creationId xmlns:a16="http://schemas.microsoft.com/office/drawing/2014/main" id="{488B334D-1DFB-4FC1-81B9-59BA2580EF50}"/>
                  </a:ext>
                </a:extLst>
              </p:cNvPr>
              <p:cNvSpPr/>
              <p:nvPr/>
            </p:nvSpPr>
            <p:spPr>
              <a:xfrm rot="5400000">
                <a:off x="1600200" y="7239000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hevron 19">
                <a:extLst>
                  <a:ext uri="{FF2B5EF4-FFF2-40B4-BE49-F238E27FC236}">
                    <a16:creationId xmlns:a16="http://schemas.microsoft.com/office/drawing/2014/main" id="{6B72E5C6-31F8-4DC0-897B-699889117471}"/>
                  </a:ext>
                </a:extLst>
              </p:cNvPr>
              <p:cNvSpPr/>
              <p:nvPr/>
            </p:nvSpPr>
            <p:spPr>
              <a:xfrm rot="16200000">
                <a:off x="3352800" y="6781800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B2DCDDDD-B346-44F5-ABDF-97A7CFE0D7BD}"/>
                </a:ext>
              </a:extLst>
            </p:cNvPr>
            <p:cNvGrpSpPr/>
            <p:nvPr/>
          </p:nvGrpSpPr>
          <p:grpSpPr>
            <a:xfrm rot="16596080" flipH="1">
              <a:off x="1145001" y="3506278"/>
              <a:ext cx="2489460" cy="381000"/>
              <a:chOff x="1600200" y="6781800"/>
              <a:chExt cx="2754086" cy="1143000"/>
            </a:xfrm>
          </p:grpSpPr>
          <p:sp>
            <p:nvSpPr>
              <p:cNvPr id="23" name="Chevron 6">
                <a:extLst>
                  <a:ext uri="{FF2B5EF4-FFF2-40B4-BE49-F238E27FC236}">
                    <a16:creationId xmlns:a16="http://schemas.microsoft.com/office/drawing/2014/main" id="{56DFC74C-4FE6-4E22-A554-93C9AED2839F}"/>
                  </a:ext>
                </a:extLst>
              </p:cNvPr>
              <p:cNvSpPr/>
              <p:nvPr/>
            </p:nvSpPr>
            <p:spPr>
              <a:xfrm rot="16200000">
                <a:off x="1981200" y="6858000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hevron 7">
                <a:extLst>
                  <a:ext uri="{FF2B5EF4-FFF2-40B4-BE49-F238E27FC236}">
                    <a16:creationId xmlns:a16="http://schemas.microsoft.com/office/drawing/2014/main" id="{1C209631-D759-4046-9FFA-EC4F6C9AF52A}"/>
                  </a:ext>
                </a:extLst>
              </p:cNvPr>
              <p:cNvSpPr/>
              <p:nvPr/>
            </p:nvSpPr>
            <p:spPr>
              <a:xfrm rot="5400000">
                <a:off x="2286000" y="7162800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hevron 8">
                <a:extLst>
                  <a:ext uri="{FF2B5EF4-FFF2-40B4-BE49-F238E27FC236}">
                    <a16:creationId xmlns:a16="http://schemas.microsoft.com/office/drawing/2014/main" id="{B1875C5A-A888-4C11-8408-A90941EF6B64}"/>
                  </a:ext>
                </a:extLst>
              </p:cNvPr>
              <p:cNvSpPr/>
              <p:nvPr/>
            </p:nvSpPr>
            <p:spPr>
              <a:xfrm rot="5400000">
                <a:off x="2991592" y="7136081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hevron 9">
                <a:extLst>
                  <a:ext uri="{FF2B5EF4-FFF2-40B4-BE49-F238E27FC236}">
                    <a16:creationId xmlns:a16="http://schemas.microsoft.com/office/drawing/2014/main" id="{232254B5-1D17-45EC-9B76-F07C0C449AE5}"/>
                  </a:ext>
                </a:extLst>
              </p:cNvPr>
              <p:cNvSpPr/>
              <p:nvPr/>
            </p:nvSpPr>
            <p:spPr>
              <a:xfrm rot="16200000">
                <a:off x="2667000" y="6781800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hevron 10">
                <a:extLst>
                  <a:ext uri="{FF2B5EF4-FFF2-40B4-BE49-F238E27FC236}">
                    <a16:creationId xmlns:a16="http://schemas.microsoft.com/office/drawing/2014/main" id="{FE5081D4-E428-4B8A-B6B4-92CFE083BA2B}"/>
                  </a:ext>
                </a:extLst>
              </p:cNvPr>
              <p:cNvSpPr/>
              <p:nvPr/>
            </p:nvSpPr>
            <p:spPr>
              <a:xfrm rot="5400000">
                <a:off x="3668486" y="7136081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hevron 11">
                <a:extLst>
                  <a:ext uri="{FF2B5EF4-FFF2-40B4-BE49-F238E27FC236}">
                    <a16:creationId xmlns:a16="http://schemas.microsoft.com/office/drawing/2014/main" id="{2F6C527C-4B23-4C48-8935-71DB9DB8EABC}"/>
                  </a:ext>
                </a:extLst>
              </p:cNvPr>
              <p:cNvSpPr/>
              <p:nvPr/>
            </p:nvSpPr>
            <p:spPr>
              <a:xfrm rot="5400000">
                <a:off x="1600200" y="7239000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hevron 12">
                <a:extLst>
                  <a:ext uri="{FF2B5EF4-FFF2-40B4-BE49-F238E27FC236}">
                    <a16:creationId xmlns:a16="http://schemas.microsoft.com/office/drawing/2014/main" id="{B0A8EB0E-7DBD-406F-8E9E-D73F73967C98}"/>
                  </a:ext>
                </a:extLst>
              </p:cNvPr>
              <p:cNvSpPr/>
              <p:nvPr/>
            </p:nvSpPr>
            <p:spPr>
              <a:xfrm rot="16200000">
                <a:off x="3352800" y="6781800"/>
                <a:ext cx="685800" cy="68580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B47527-94C5-49B0-A274-4AF0656ACF01}"/>
                </a:ext>
              </a:extLst>
            </p:cNvPr>
            <p:cNvSpPr/>
            <p:nvPr/>
          </p:nvSpPr>
          <p:spPr>
            <a:xfrm>
              <a:off x="2667000" y="3962400"/>
              <a:ext cx="609600" cy="228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90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unrise wallpaper">
            <a:extLst>
              <a:ext uri="{FF2B5EF4-FFF2-40B4-BE49-F238E27FC236}">
                <a16:creationId xmlns:a16="http://schemas.microsoft.com/office/drawing/2014/main" id="{2DE3BC02-D4F2-4AA0-B0C7-1C0098A4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CFED8E-B4C0-4387-9F04-4A0CBFF06C39}"/>
              </a:ext>
            </a:extLst>
          </p:cNvPr>
          <p:cNvSpPr/>
          <p:nvPr/>
        </p:nvSpPr>
        <p:spPr>
          <a:xfrm>
            <a:off x="725460" y="407549"/>
            <a:ext cx="4099647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Exodus 20:8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Remember the sabbath day, to keep it holy.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CCDCD-BFB0-4E29-8E77-F2B69C94C0DA}"/>
              </a:ext>
            </a:extLst>
          </p:cNvPr>
          <p:cNvSpPr/>
          <p:nvPr/>
        </p:nvSpPr>
        <p:spPr>
          <a:xfrm>
            <a:off x="1035086" y="1494893"/>
            <a:ext cx="3576649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Mathew 12:12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Wherefore it is lawful to do well on the sabbath days.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1AF833-D3B3-40A9-A5B2-46DA9BBCB15A}"/>
              </a:ext>
            </a:extLst>
          </p:cNvPr>
          <p:cNvSpPr/>
          <p:nvPr/>
        </p:nvSpPr>
        <p:spPr>
          <a:xfrm>
            <a:off x="513101" y="2850144"/>
            <a:ext cx="4849158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Exodus 31:13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Speak thou also unto the children of Israel, saying, Verily my sabbaths ye shall keep: for it is a sign between me and you throughout your generations; that ye may know that I am the Lord that doth sanctify you.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AD687-BA7B-44CE-B95E-7009B0B21B05}"/>
              </a:ext>
            </a:extLst>
          </p:cNvPr>
          <p:cNvSpPr/>
          <p:nvPr/>
        </p:nvSpPr>
        <p:spPr>
          <a:xfrm>
            <a:off x="1035086" y="5054575"/>
            <a:ext cx="3805188" cy="14773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Ezekiel 20:20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And hallow my sabbaths; and they shall be a sign between me and you, that ye may know that I am the Lord your God.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9D4467-CE3D-41FC-975E-948F85441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968" y="5182766"/>
            <a:ext cx="1266825" cy="1585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8B721-32A8-448E-BA0F-C4365CD35F6A}"/>
              </a:ext>
            </a:extLst>
          </p:cNvPr>
          <p:cNvGrpSpPr/>
          <p:nvPr/>
        </p:nvGrpSpPr>
        <p:grpSpPr>
          <a:xfrm>
            <a:off x="6946228" y="849989"/>
            <a:ext cx="4520312" cy="4290047"/>
            <a:chOff x="6946228" y="849989"/>
            <a:chExt cx="4520312" cy="429004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C4D3E8-0621-4056-9628-B656A7A6B149}"/>
                </a:ext>
              </a:extLst>
            </p:cNvPr>
            <p:cNvSpPr/>
            <p:nvPr/>
          </p:nvSpPr>
          <p:spPr>
            <a:xfrm>
              <a:off x="6946228" y="849989"/>
              <a:ext cx="4428153" cy="424731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24000">
                  <a:schemeClr val="tx2">
                    <a:lumMod val="75000"/>
                  </a:schemeClr>
                </a:gs>
                <a:gs pos="45000">
                  <a:schemeClr val="accent4">
                    <a:lumMod val="50000"/>
                  </a:schemeClr>
                </a:gs>
                <a:gs pos="92000">
                  <a:schemeClr val="accent2">
                    <a:lumMod val="50000"/>
                  </a:schemeClr>
                </a:gs>
                <a:gs pos="63000">
                  <a:schemeClr val="accent4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083E7E-43BE-4DEE-97C6-1FF752BB773C}"/>
                </a:ext>
              </a:extLst>
            </p:cNvPr>
            <p:cNvSpPr/>
            <p:nvPr/>
          </p:nvSpPr>
          <p:spPr>
            <a:xfrm>
              <a:off x="7038387" y="892719"/>
              <a:ext cx="4428153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solidFill>
                    <a:schemeClr val="bg1"/>
                  </a:solidFill>
                  <a:latin typeface="Abadi" panose="020B0604020104020204" pitchFamily="34" charset="0"/>
                </a:rPr>
                <a:t>“I learned from the scriptures that my conduct and my attitude on the Sabbath constituted a sign between me and my Heavenly Father. </a:t>
              </a:r>
            </a:p>
            <a:p>
              <a:pPr fontAlgn="base"/>
              <a:endParaRPr lang="en-US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 fontAlgn="base"/>
              <a:r>
                <a:rPr lang="en-US" dirty="0">
                  <a:solidFill>
                    <a:schemeClr val="bg1"/>
                  </a:solidFill>
                  <a:latin typeface="Abadi" panose="020B0604020104020204" pitchFamily="34" charset="0"/>
                </a:rPr>
                <a:t>With that understanding, I no longer needed lists of dos and don’ts. </a:t>
              </a:r>
            </a:p>
            <a:p>
              <a:pPr fontAlgn="base"/>
              <a:endParaRPr lang="en-US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 fontAlgn="base"/>
              <a:r>
                <a:rPr lang="en-US" dirty="0">
                  <a:solidFill>
                    <a:schemeClr val="bg1"/>
                  </a:solidFill>
                  <a:latin typeface="Abadi" panose="020B0604020104020204" pitchFamily="34" charset="0"/>
                </a:rPr>
                <a:t>When I had to make a decision whether or not an activity was appropriate for the Sabbath, I simply asked myself, ‘What sign do I want to give to God?’ </a:t>
              </a:r>
            </a:p>
            <a:p>
              <a:pPr fontAlgn="base"/>
              <a:endParaRPr lang="en-US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 fontAlgn="base"/>
              <a:r>
                <a:rPr lang="en-US" dirty="0">
                  <a:solidFill>
                    <a:schemeClr val="bg1"/>
                  </a:solidFill>
                  <a:latin typeface="Abadi" panose="020B0604020104020204" pitchFamily="34" charset="0"/>
                </a:rPr>
                <a:t>That question made my choices about the Sabbath day crystal clear.” (1)</a:t>
              </a:r>
              <a:endParaRPr lang="en-US" b="0" dirty="0">
                <a:solidFill>
                  <a:schemeClr val="bg1"/>
                </a:solidFill>
                <a:effectLst/>
                <a:latin typeface="Abadi" panose="020B06040201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F8DED-8BC5-47E5-A15B-10CF4B24D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24000">
                <a:schemeClr val="tx2">
                  <a:lumMod val="75000"/>
                </a:schemeClr>
              </a:gs>
              <a:gs pos="45000">
                <a:schemeClr val="accent4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63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470B1-BF71-4AF0-9C90-D96ADB0F77B2}"/>
              </a:ext>
            </a:extLst>
          </p:cNvPr>
          <p:cNvSpPr txBox="1"/>
          <p:nvPr/>
        </p:nvSpPr>
        <p:spPr>
          <a:xfrm>
            <a:off x="1402912" y="901080"/>
            <a:ext cx="66919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Marlo and Paul are young men who live in the same ward. Paul’s family is struggling financially, and Paul helps support them with the money he makes from his part-time job. After church one day, Marlo notices that Paul seems unhappy.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“What’s the matter?” 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“The talk in sacrament meeting about tithing troubled me. How can I afford to pay tithing when my family can barely pay for our daily living expenses?”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“I can imagine that your situation must be really tough. It isn’t always easy to make ends meet. Can I think about your question for a little while and get back to you?”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“Sure,” Paul says.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6D75-6950-401E-B84E-6AF54AD17A0A}"/>
              </a:ext>
            </a:extLst>
          </p:cNvPr>
          <p:cNvSpPr txBox="1"/>
          <p:nvPr/>
        </p:nvSpPr>
        <p:spPr>
          <a:xfrm>
            <a:off x="0" y="-1406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badi" panose="020B0604020104020204" pitchFamily="34" charset="0"/>
              </a:rPr>
              <a:t>Tithing Scenario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C9B4AE-EFBD-4022-8E0C-34F5A9A86681}"/>
              </a:ext>
            </a:extLst>
          </p:cNvPr>
          <p:cNvGrpSpPr/>
          <p:nvPr/>
        </p:nvGrpSpPr>
        <p:grpSpPr>
          <a:xfrm>
            <a:off x="471388" y="1771151"/>
            <a:ext cx="899750" cy="1239183"/>
            <a:chOff x="9491225" y="401783"/>
            <a:chExt cx="1917130" cy="2640373"/>
          </a:xfrm>
        </p:grpSpPr>
        <p:pic>
          <p:nvPicPr>
            <p:cNvPr id="21" name="Picture 4" descr="Related image">
              <a:extLst>
                <a:ext uri="{FF2B5EF4-FFF2-40B4-BE49-F238E27FC236}">
                  <a16:creationId xmlns:a16="http://schemas.microsoft.com/office/drawing/2014/main" id="{5EABC92C-448C-46CF-B622-6F3BA6CBF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5" r="11173"/>
            <a:stretch/>
          </p:blipFill>
          <p:spPr bwMode="auto">
            <a:xfrm>
              <a:off x="9512006" y="451252"/>
              <a:ext cx="1896349" cy="259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E132C727-C8A5-4304-B68B-079C672DC20C}"/>
                </a:ext>
              </a:extLst>
            </p:cNvPr>
            <p:cNvSpPr/>
            <p:nvPr/>
          </p:nvSpPr>
          <p:spPr>
            <a:xfrm>
              <a:off x="9491225" y="401783"/>
              <a:ext cx="1896349" cy="2617140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2B099A-79B3-4322-8127-C96DC9629259}"/>
              </a:ext>
            </a:extLst>
          </p:cNvPr>
          <p:cNvGrpSpPr/>
          <p:nvPr/>
        </p:nvGrpSpPr>
        <p:grpSpPr>
          <a:xfrm>
            <a:off x="420637" y="3033551"/>
            <a:ext cx="991498" cy="1228279"/>
            <a:chOff x="9620050" y="2136808"/>
            <a:chExt cx="2041702" cy="2512516"/>
          </a:xfrm>
        </p:grpSpPr>
        <p:pic>
          <p:nvPicPr>
            <p:cNvPr id="24" name="Picture 6" descr="Related image">
              <a:extLst>
                <a:ext uri="{FF2B5EF4-FFF2-40B4-BE49-F238E27FC236}">
                  <a16:creationId xmlns:a16="http://schemas.microsoft.com/office/drawing/2014/main" id="{0A30518E-8E7B-4E91-B0E3-1677D2B541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8" r="14789" b="9396"/>
            <a:stretch/>
          </p:blipFill>
          <p:spPr bwMode="auto">
            <a:xfrm>
              <a:off x="9632834" y="2232921"/>
              <a:ext cx="2028918" cy="241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363D023F-FB4E-4C08-9E0D-5884D4807892}"/>
                </a:ext>
              </a:extLst>
            </p:cNvPr>
            <p:cNvSpPr/>
            <p:nvPr/>
          </p:nvSpPr>
          <p:spPr>
            <a:xfrm>
              <a:off x="9620050" y="2136808"/>
              <a:ext cx="2041701" cy="2492729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77C003-E117-47AC-B62C-5668E7D63B1B}"/>
              </a:ext>
            </a:extLst>
          </p:cNvPr>
          <p:cNvGrpSpPr/>
          <p:nvPr/>
        </p:nvGrpSpPr>
        <p:grpSpPr>
          <a:xfrm>
            <a:off x="503162" y="4320731"/>
            <a:ext cx="899750" cy="1239183"/>
            <a:chOff x="9491225" y="401783"/>
            <a:chExt cx="1917130" cy="2640373"/>
          </a:xfrm>
        </p:grpSpPr>
        <p:pic>
          <p:nvPicPr>
            <p:cNvPr id="27" name="Picture 4" descr="Related image">
              <a:extLst>
                <a:ext uri="{FF2B5EF4-FFF2-40B4-BE49-F238E27FC236}">
                  <a16:creationId xmlns:a16="http://schemas.microsoft.com/office/drawing/2014/main" id="{B2C82ECB-BF9C-4C3E-B9D2-BD3121762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5" r="11173"/>
            <a:stretch/>
          </p:blipFill>
          <p:spPr bwMode="auto">
            <a:xfrm>
              <a:off x="9512006" y="451252"/>
              <a:ext cx="1896349" cy="259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8FA2B1D8-4DD1-4A92-84C6-CEF2B985BB9E}"/>
                </a:ext>
              </a:extLst>
            </p:cNvPr>
            <p:cNvSpPr/>
            <p:nvPr/>
          </p:nvSpPr>
          <p:spPr>
            <a:xfrm>
              <a:off x="9491225" y="401783"/>
              <a:ext cx="1896349" cy="2617140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00DEF0-69FF-41F4-8673-D7EB1FFC09E5}"/>
              </a:ext>
            </a:extLst>
          </p:cNvPr>
          <p:cNvGrpSpPr/>
          <p:nvPr/>
        </p:nvGrpSpPr>
        <p:grpSpPr>
          <a:xfrm>
            <a:off x="469303" y="5629721"/>
            <a:ext cx="991498" cy="1228279"/>
            <a:chOff x="9620050" y="2136808"/>
            <a:chExt cx="2041702" cy="2512516"/>
          </a:xfrm>
        </p:grpSpPr>
        <p:pic>
          <p:nvPicPr>
            <p:cNvPr id="30" name="Picture 6" descr="Related image">
              <a:extLst>
                <a:ext uri="{FF2B5EF4-FFF2-40B4-BE49-F238E27FC236}">
                  <a16:creationId xmlns:a16="http://schemas.microsoft.com/office/drawing/2014/main" id="{58976E52-3851-43C0-9709-7A5C0B5578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8" r="14789" b="9396"/>
            <a:stretch/>
          </p:blipFill>
          <p:spPr bwMode="auto">
            <a:xfrm>
              <a:off x="9632834" y="2232921"/>
              <a:ext cx="2028918" cy="241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796BCF0B-7B42-4B0F-88A5-9D3EE35823E1}"/>
                </a:ext>
              </a:extLst>
            </p:cNvPr>
            <p:cNvSpPr/>
            <p:nvPr/>
          </p:nvSpPr>
          <p:spPr>
            <a:xfrm>
              <a:off x="9620050" y="2136808"/>
              <a:ext cx="2041701" cy="2492729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5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F8DED-8BC5-47E5-A15B-10CF4B24D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24000">
                <a:schemeClr val="tx2">
                  <a:lumMod val="75000"/>
                </a:schemeClr>
              </a:gs>
              <a:gs pos="45000">
                <a:schemeClr val="accent4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63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083E7E-43BE-4DEE-97C6-1FF752BB773C}"/>
              </a:ext>
            </a:extLst>
          </p:cNvPr>
          <p:cNvSpPr/>
          <p:nvPr/>
        </p:nvSpPr>
        <p:spPr>
          <a:xfrm>
            <a:off x="788903" y="2669309"/>
            <a:ext cx="51273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Marlo remembers what Malachi said…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He thinks this will be a good passage to share with Paul. Marlo also decides to study some talks about tithing from general conference. 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He finds the talk “Tithing: A Test of Faith with Eternal Blessings,” given by Elder Robert D. Hales (1932–2017) of the Quorum of the Twelve Apostles at the October 2002 general conference. 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As Marlo studies the talk, he reads the following account:</a:t>
            </a:r>
            <a:endParaRPr lang="en-US" b="0" i="0" dirty="0">
              <a:solidFill>
                <a:schemeClr val="bg1"/>
              </a:solidFill>
              <a:effectLst/>
              <a:latin typeface="Abadi" panose="020B06040201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C9B4AE-EFBD-4022-8E0C-34F5A9A86681}"/>
              </a:ext>
            </a:extLst>
          </p:cNvPr>
          <p:cNvGrpSpPr/>
          <p:nvPr/>
        </p:nvGrpSpPr>
        <p:grpSpPr>
          <a:xfrm>
            <a:off x="384623" y="495372"/>
            <a:ext cx="1485512" cy="2050146"/>
            <a:chOff x="9491225" y="401783"/>
            <a:chExt cx="1896349" cy="2617140"/>
          </a:xfrm>
        </p:grpSpPr>
        <p:pic>
          <p:nvPicPr>
            <p:cNvPr id="21" name="Picture 4" descr="Related image">
              <a:extLst>
                <a:ext uri="{FF2B5EF4-FFF2-40B4-BE49-F238E27FC236}">
                  <a16:creationId xmlns:a16="http://schemas.microsoft.com/office/drawing/2014/main" id="{5EABC92C-448C-46CF-B622-6F3BA6CBF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5" r="11173"/>
            <a:stretch/>
          </p:blipFill>
          <p:spPr bwMode="auto">
            <a:xfrm>
              <a:off x="9512006" y="451252"/>
              <a:ext cx="1781898" cy="2466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E132C727-C8A5-4304-B68B-079C672DC20C}"/>
                </a:ext>
              </a:extLst>
            </p:cNvPr>
            <p:cNvSpPr/>
            <p:nvPr/>
          </p:nvSpPr>
          <p:spPr>
            <a:xfrm>
              <a:off x="9491225" y="401783"/>
              <a:ext cx="1896349" cy="2617140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00DEF0-69FF-41F4-8673-D7EB1FFC09E5}"/>
              </a:ext>
            </a:extLst>
          </p:cNvPr>
          <p:cNvGrpSpPr/>
          <p:nvPr/>
        </p:nvGrpSpPr>
        <p:grpSpPr>
          <a:xfrm>
            <a:off x="2236986" y="955635"/>
            <a:ext cx="991498" cy="1228279"/>
            <a:chOff x="9620050" y="2136808"/>
            <a:chExt cx="2041702" cy="2512516"/>
          </a:xfrm>
        </p:grpSpPr>
        <p:pic>
          <p:nvPicPr>
            <p:cNvPr id="30" name="Picture 6" descr="Related image">
              <a:extLst>
                <a:ext uri="{FF2B5EF4-FFF2-40B4-BE49-F238E27FC236}">
                  <a16:creationId xmlns:a16="http://schemas.microsoft.com/office/drawing/2014/main" id="{58976E52-3851-43C0-9709-7A5C0B5578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8" r="14789" b="9396"/>
            <a:stretch/>
          </p:blipFill>
          <p:spPr bwMode="auto">
            <a:xfrm>
              <a:off x="9632834" y="2232921"/>
              <a:ext cx="2028918" cy="241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796BCF0B-7B42-4B0F-88A5-9D3EE35823E1}"/>
                </a:ext>
              </a:extLst>
            </p:cNvPr>
            <p:cNvSpPr/>
            <p:nvPr/>
          </p:nvSpPr>
          <p:spPr>
            <a:xfrm>
              <a:off x="9620050" y="2136808"/>
              <a:ext cx="2041701" cy="2492729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17C9363-47B0-4B5B-8165-4C4AA4D64F46}"/>
              </a:ext>
            </a:extLst>
          </p:cNvPr>
          <p:cNvSpPr/>
          <p:nvPr/>
        </p:nvSpPr>
        <p:spPr>
          <a:xfrm>
            <a:off x="7759053" y="1276953"/>
            <a:ext cx="37731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i="1" dirty="0">
                <a:solidFill>
                  <a:srgbClr val="FFFF00"/>
                </a:solidFill>
                <a:latin typeface="Abadi" panose="020B0604020104020204" pitchFamily="34" charset="0"/>
              </a:rPr>
              <a:t>8 Will a man rob God? Yet ye have robbed me. But ye say, Wherein have we robbed thee? In tithes and offerings.</a:t>
            </a:r>
          </a:p>
          <a:p>
            <a:pPr fontAlgn="base"/>
            <a:endParaRPr lang="en-US" i="1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b="1" i="1" dirty="0">
                <a:solidFill>
                  <a:srgbClr val="FFFF00"/>
                </a:solidFill>
                <a:latin typeface="Abadi" panose="020B0604020104020204" pitchFamily="34" charset="0"/>
              </a:rPr>
              <a:t>9 </a:t>
            </a:r>
            <a:r>
              <a:rPr lang="en-US" i="1" dirty="0">
                <a:solidFill>
                  <a:srgbClr val="FFFF00"/>
                </a:solidFill>
                <a:latin typeface="Abadi" panose="020B0604020104020204" pitchFamily="34" charset="0"/>
              </a:rPr>
              <a:t>Ye are cursed with a curse: for ye have robbed me, even this whole nation.</a:t>
            </a:r>
          </a:p>
          <a:p>
            <a:pPr fontAlgn="base"/>
            <a:endParaRPr lang="en-US" i="1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b="1" i="1" dirty="0">
                <a:solidFill>
                  <a:srgbClr val="FFFF00"/>
                </a:solidFill>
                <a:latin typeface="Abadi" panose="020B0604020104020204" pitchFamily="34" charset="0"/>
              </a:rPr>
              <a:t>10 </a:t>
            </a:r>
            <a:r>
              <a:rPr lang="en-US" i="1" dirty="0">
                <a:solidFill>
                  <a:srgbClr val="FFFF00"/>
                </a:solidFill>
                <a:latin typeface="Abadi" panose="020B0604020104020204" pitchFamily="34" charset="0"/>
              </a:rPr>
              <a:t>Bring ye all the tithes into the storehouse, that there may be meat in mine house, and prove me now herewith, saith the Lord of hosts, if I will not open you the windows of heaven, and pour you out a blessing, that there shall not be room enough to receive it.</a:t>
            </a:r>
            <a:endParaRPr lang="en-US" b="0" i="1" dirty="0">
              <a:solidFill>
                <a:srgbClr val="FFFF00"/>
              </a:solidFill>
              <a:effectLst/>
              <a:latin typeface="Abadi" panose="020B06040201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0848E-7DB4-4C83-8AA3-72AAC61BDAF6}"/>
              </a:ext>
            </a:extLst>
          </p:cNvPr>
          <p:cNvGrpSpPr/>
          <p:nvPr/>
        </p:nvGrpSpPr>
        <p:grpSpPr>
          <a:xfrm>
            <a:off x="6065256" y="1087655"/>
            <a:ext cx="1295984" cy="1674796"/>
            <a:chOff x="6230972" y="2165684"/>
            <a:chExt cx="1161230" cy="14919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75E8B5-5551-4BB5-A7C0-58ECB6E275BF}"/>
                </a:ext>
              </a:extLst>
            </p:cNvPr>
            <p:cNvSpPr/>
            <p:nvPr/>
          </p:nvSpPr>
          <p:spPr>
            <a:xfrm>
              <a:off x="6253213" y="2165684"/>
              <a:ext cx="1138989" cy="1491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5CC976E-733F-4654-85E0-C3BC854BB39E}"/>
                </a:ext>
              </a:extLst>
            </p:cNvPr>
            <p:cNvGrpSpPr/>
            <p:nvPr/>
          </p:nvGrpSpPr>
          <p:grpSpPr>
            <a:xfrm>
              <a:off x="6230972" y="2166862"/>
              <a:ext cx="1161230" cy="1490737"/>
              <a:chOff x="7615377" y="5125114"/>
              <a:chExt cx="1137935" cy="1490737"/>
            </a:xfrm>
          </p:grpSpPr>
          <p:grpSp>
            <p:nvGrpSpPr>
              <p:cNvPr id="32" name="Group 126">
                <a:extLst>
                  <a:ext uri="{FF2B5EF4-FFF2-40B4-BE49-F238E27FC236}">
                    <a16:creationId xmlns:a16="http://schemas.microsoft.com/office/drawing/2014/main" id="{751E392A-82DB-4F60-B5C5-8B5BD451054E}"/>
                  </a:ext>
                </a:extLst>
              </p:cNvPr>
              <p:cNvGrpSpPr/>
              <p:nvPr/>
            </p:nvGrpSpPr>
            <p:grpSpPr>
              <a:xfrm>
                <a:off x="7741994" y="5276896"/>
                <a:ext cx="941246" cy="1308724"/>
                <a:chOff x="4573997" y="526432"/>
                <a:chExt cx="2207803" cy="3248020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34" name="Trapezoid 33">
                  <a:extLst>
                    <a:ext uri="{FF2B5EF4-FFF2-40B4-BE49-F238E27FC236}">
                      <a16:creationId xmlns:a16="http://schemas.microsoft.com/office/drawing/2014/main" id="{B2B6A6C5-AFFF-4E0F-9A2E-84D0059FCEFA}"/>
                    </a:ext>
                  </a:extLst>
                </p:cNvPr>
                <p:cNvSpPr/>
                <p:nvPr/>
              </p:nvSpPr>
              <p:spPr>
                <a:xfrm>
                  <a:off x="4694998" y="2532652"/>
                  <a:ext cx="1825583" cy="1241800"/>
                </a:xfrm>
                <a:prstGeom prst="trapezoid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Chord 34">
                  <a:extLst>
                    <a:ext uri="{FF2B5EF4-FFF2-40B4-BE49-F238E27FC236}">
                      <a16:creationId xmlns:a16="http://schemas.microsoft.com/office/drawing/2014/main" id="{5D40F5A0-14BD-4C7F-AA8B-7ED2681287C3}"/>
                    </a:ext>
                  </a:extLst>
                </p:cNvPr>
                <p:cNvSpPr/>
                <p:nvPr/>
              </p:nvSpPr>
              <p:spPr>
                <a:xfrm rot="7621963">
                  <a:off x="4853222" y="563675"/>
                  <a:ext cx="1799756" cy="1983060"/>
                </a:xfrm>
                <a:prstGeom prst="chord">
                  <a:avLst>
                    <a:gd name="adj1" fmla="val 2700000"/>
                    <a:gd name="adj2" fmla="val 15640335"/>
                  </a:avLst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Cloud 35">
                  <a:extLst>
                    <a:ext uri="{FF2B5EF4-FFF2-40B4-BE49-F238E27FC236}">
                      <a16:creationId xmlns:a16="http://schemas.microsoft.com/office/drawing/2014/main" id="{A1AFCBBF-4539-4458-9702-A735A45D460A}"/>
                    </a:ext>
                  </a:extLst>
                </p:cNvPr>
                <p:cNvSpPr/>
                <p:nvPr/>
              </p:nvSpPr>
              <p:spPr>
                <a:xfrm rot="671737">
                  <a:off x="4573997" y="1030680"/>
                  <a:ext cx="651921" cy="2439222"/>
                </a:xfrm>
                <a:prstGeom prst="cloud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Cloud 36">
                  <a:extLst>
                    <a:ext uri="{FF2B5EF4-FFF2-40B4-BE49-F238E27FC236}">
                      <a16:creationId xmlns:a16="http://schemas.microsoft.com/office/drawing/2014/main" id="{1FABAE4D-27D0-4A79-A97B-33B7F5033EE0}"/>
                    </a:ext>
                  </a:extLst>
                </p:cNvPr>
                <p:cNvSpPr/>
                <p:nvPr/>
              </p:nvSpPr>
              <p:spPr>
                <a:xfrm rot="20928263" flipH="1">
                  <a:off x="5993896" y="1272641"/>
                  <a:ext cx="762456" cy="2162673"/>
                </a:xfrm>
                <a:prstGeom prst="cloud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4D86CA2-952A-463A-B8BB-C22A4D331926}"/>
                    </a:ext>
                  </a:extLst>
                </p:cNvPr>
                <p:cNvSpPr/>
                <p:nvPr/>
              </p:nvSpPr>
              <p:spPr>
                <a:xfrm>
                  <a:off x="5291528" y="2578308"/>
                  <a:ext cx="652072" cy="670612"/>
                </a:xfrm>
                <a:prstGeom prst="ellips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233CA8DE-E36F-4DA9-B9C1-C31842B9FA1F}"/>
                    </a:ext>
                  </a:extLst>
                </p:cNvPr>
                <p:cNvSpPr/>
                <p:nvPr/>
              </p:nvSpPr>
              <p:spPr>
                <a:xfrm>
                  <a:off x="4800599" y="725994"/>
                  <a:ext cx="1600201" cy="2258320"/>
                </a:xfrm>
                <a:prstGeom prst="ellipse">
                  <a:avLst/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Moon 39">
                  <a:extLst>
                    <a:ext uri="{FF2B5EF4-FFF2-40B4-BE49-F238E27FC236}">
                      <a16:creationId xmlns:a16="http://schemas.microsoft.com/office/drawing/2014/main" id="{B63D29EA-3AD3-4D59-9B57-7C31F8609DB8}"/>
                    </a:ext>
                  </a:extLst>
                </p:cNvPr>
                <p:cNvSpPr/>
                <p:nvPr/>
              </p:nvSpPr>
              <p:spPr>
                <a:xfrm rot="5743566">
                  <a:off x="5384800" y="-19307"/>
                  <a:ext cx="812800" cy="1981200"/>
                </a:xfrm>
                <a:prstGeom prst="moon">
                  <a:avLst>
                    <a:gd name="adj" fmla="val 87500"/>
                  </a:avLst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Moon 40">
                  <a:extLst>
                    <a:ext uri="{FF2B5EF4-FFF2-40B4-BE49-F238E27FC236}">
                      <a16:creationId xmlns:a16="http://schemas.microsoft.com/office/drawing/2014/main" id="{7CFDB78E-E936-49A8-8B8B-35C45FAB3B9A}"/>
                    </a:ext>
                  </a:extLst>
                </p:cNvPr>
                <p:cNvSpPr/>
                <p:nvPr/>
              </p:nvSpPr>
              <p:spPr>
                <a:xfrm rot="5743566">
                  <a:off x="5447734" y="-79953"/>
                  <a:ext cx="667004" cy="1879774"/>
                </a:xfrm>
                <a:prstGeom prst="moon">
                  <a:avLst>
                    <a:gd name="adj" fmla="val 65725"/>
                  </a:avLst>
                </a:prstGeom>
                <a:grp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124">
                  <a:extLst>
                    <a:ext uri="{FF2B5EF4-FFF2-40B4-BE49-F238E27FC236}">
                      <a16:creationId xmlns:a16="http://schemas.microsoft.com/office/drawing/2014/main" id="{F30C5650-9D7D-4C9B-8DD3-007091BE6B5D}"/>
                    </a:ext>
                  </a:extLst>
                </p:cNvPr>
                <p:cNvGrpSpPr/>
                <p:nvPr/>
              </p:nvGrpSpPr>
              <p:grpSpPr>
                <a:xfrm>
                  <a:off x="5105400" y="914400"/>
                  <a:ext cx="1272905" cy="371557"/>
                  <a:chOff x="7557386" y="1121682"/>
                  <a:chExt cx="1272905" cy="371557"/>
                </a:xfrm>
                <a:grpFill/>
              </p:grpSpPr>
              <p:grpSp>
                <p:nvGrpSpPr>
                  <p:cNvPr id="43" name="Group 110">
                    <a:extLst>
                      <a:ext uri="{FF2B5EF4-FFF2-40B4-BE49-F238E27FC236}">
                        <a16:creationId xmlns:a16="http://schemas.microsoft.com/office/drawing/2014/main" id="{84A25B2A-CF99-480C-AD40-B29B78EBD487}"/>
                      </a:ext>
                    </a:extLst>
                  </p:cNvPr>
                  <p:cNvGrpSpPr/>
                  <p:nvPr/>
                </p:nvGrpSpPr>
                <p:grpSpPr>
                  <a:xfrm rot="401849">
                    <a:off x="7557386" y="1163079"/>
                    <a:ext cx="359190" cy="254000"/>
                    <a:chOff x="8077200" y="2590800"/>
                    <a:chExt cx="687114" cy="838200"/>
                  </a:xfrm>
                  <a:grpFill/>
                </p:grpSpPr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34464F75-7ECD-40A2-87DD-FED3A0B0E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7200" y="2590800"/>
                      <a:ext cx="6858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Quad Arrow 210">
                      <a:extLst>
                        <a:ext uri="{FF2B5EF4-FFF2-40B4-BE49-F238E27FC236}">
                          <a16:creationId xmlns:a16="http://schemas.microsoft.com/office/drawing/2014/main" id="{A640D1FF-774F-4A4D-A2E1-E4959DCF7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8513" y="2666734"/>
                      <a:ext cx="685801" cy="685799"/>
                    </a:xfrm>
                    <a:prstGeom prst="quadArrow">
                      <a:avLst/>
                    </a:prstGeom>
                    <a:grpFill/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" name="Group 113">
                    <a:extLst>
                      <a:ext uri="{FF2B5EF4-FFF2-40B4-BE49-F238E27FC236}">
                        <a16:creationId xmlns:a16="http://schemas.microsoft.com/office/drawing/2014/main" id="{9A2D43CF-5A70-4E00-9AE0-45E2524722E4}"/>
                      </a:ext>
                    </a:extLst>
                  </p:cNvPr>
                  <p:cNvGrpSpPr/>
                  <p:nvPr/>
                </p:nvGrpSpPr>
                <p:grpSpPr>
                  <a:xfrm rot="401849">
                    <a:off x="7854102" y="1121682"/>
                    <a:ext cx="358503" cy="254000"/>
                    <a:chOff x="8077200" y="2590800"/>
                    <a:chExt cx="685800" cy="838200"/>
                  </a:xfrm>
                  <a:grpFill/>
                </p:grpSpPr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B4B9E737-325F-45C5-8A7F-765FB5271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7200" y="2590800"/>
                      <a:ext cx="6858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Quad Arrow 208">
                      <a:extLst>
                        <a:ext uri="{FF2B5EF4-FFF2-40B4-BE49-F238E27FC236}">
                          <a16:creationId xmlns:a16="http://schemas.microsoft.com/office/drawing/2014/main" id="{9D822A08-5C00-4B5B-AC2D-B602DE0972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7200" y="2667000"/>
                      <a:ext cx="685800" cy="685800"/>
                    </a:xfrm>
                    <a:prstGeom prst="quadArrow">
                      <a:avLst/>
                    </a:prstGeom>
                    <a:grpFill/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" name="Group 116">
                    <a:extLst>
                      <a:ext uri="{FF2B5EF4-FFF2-40B4-BE49-F238E27FC236}">
                        <a16:creationId xmlns:a16="http://schemas.microsoft.com/office/drawing/2014/main" id="{C90EFD08-56A2-4BC4-8210-DB398F0A2FA2}"/>
                      </a:ext>
                    </a:extLst>
                  </p:cNvPr>
                  <p:cNvGrpSpPr/>
                  <p:nvPr/>
                </p:nvGrpSpPr>
                <p:grpSpPr>
                  <a:xfrm rot="401849">
                    <a:off x="8150815" y="1156524"/>
                    <a:ext cx="358503" cy="254000"/>
                    <a:chOff x="8077200" y="2590800"/>
                    <a:chExt cx="685800" cy="838200"/>
                  </a:xfrm>
                  <a:grpFill/>
                </p:grpSpPr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4A0B6765-1F35-425D-BB73-6BF55D2E5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7200" y="2590800"/>
                      <a:ext cx="6858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Quad Arrow 206">
                      <a:extLst>
                        <a:ext uri="{FF2B5EF4-FFF2-40B4-BE49-F238E27FC236}">
                          <a16:creationId xmlns:a16="http://schemas.microsoft.com/office/drawing/2014/main" id="{E474B306-2C9C-421A-A85A-3EB3ECE793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7200" y="2667000"/>
                      <a:ext cx="685800" cy="685800"/>
                    </a:xfrm>
                    <a:prstGeom prst="quadArrow">
                      <a:avLst/>
                    </a:prstGeom>
                    <a:grpFill/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" name="Group 119">
                    <a:extLst>
                      <a:ext uri="{FF2B5EF4-FFF2-40B4-BE49-F238E27FC236}">
                        <a16:creationId xmlns:a16="http://schemas.microsoft.com/office/drawing/2014/main" id="{2BF699C3-84EA-43A9-BE7C-2F0F1732F3F1}"/>
                      </a:ext>
                    </a:extLst>
                  </p:cNvPr>
                  <p:cNvGrpSpPr/>
                  <p:nvPr/>
                </p:nvGrpSpPr>
                <p:grpSpPr>
                  <a:xfrm rot="401849">
                    <a:off x="8471788" y="1239239"/>
                    <a:ext cx="358503" cy="254000"/>
                    <a:chOff x="8077200" y="2590800"/>
                    <a:chExt cx="685800" cy="838200"/>
                  </a:xfrm>
                  <a:grpFill/>
                </p:grpSpPr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7509F90E-9DC8-4D94-AEE0-13BA4507C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7200" y="2590800"/>
                      <a:ext cx="685800" cy="838200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Quad Arrow 204">
                      <a:extLst>
                        <a:ext uri="{FF2B5EF4-FFF2-40B4-BE49-F238E27FC236}">
                          <a16:creationId xmlns:a16="http://schemas.microsoft.com/office/drawing/2014/main" id="{C35CBF46-D327-4121-9F46-F950D6955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7200" y="2667000"/>
                      <a:ext cx="685800" cy="685800"/>
                    </a:xfrm>
                    <a:prstGeom prst="quadArrow">
                      <a:avLst/>
                    </a:prstGeom>
                    <a:grpFill/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33" name="Frame 32">
                <a:extLst>
                  <a:ext uri="{FF2B5EF4-FFF2-40B4-BE49-F238E27FC236}">
                    <a16:creationId xmlns:a16="http://schemas.microsoft.com/office/drawing/2014/main" id="{67737271-DA7C-491E-8ED6-E5164B9B9332}"/>
                  </a:ext>
                </a:extLst>
              </p:cNvPr>
              <p:cNvSpPr/>
              <p:nvPr/>
            </p:nvSpPr>
            <p:spPr>
              <a:xfrm>
                <a:off x="7615377" y="5125114"/>
                <a:ext cx="1137935" cy="1490737"/>
              </a:xfrm>
              <a:prstGeom prst="frame">
                <a:avLst>
                  <a:gd name="adj1" fmla="val 424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52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F8DED-8BC5-47E5-A15B-10CF4B24D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24000">
                <a:schemeClr val="tx2">
                  <a:lumMod val="75000"/>
                </a:schemeClr>
              </a:gs>
              <a:gs pos="45000">
                <a:schemeClr val="accent4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63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083E7E-43BE-4DEE-97C6-1FF752BB773C}"/>
              </a:ext>
            </a:extLst>
          </p:cNvPr>
          <p:cNvSpPr/>
          <p:nvPr/>
        </p:nvSpPr>
        <p:spPr>
          <a:xfrm>
            <a:off x="245476" y="335845"/>
            <a:ext cx="611241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“I know of two missionaries who visited a very poor family. 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The family’s home was made of pressboard and sticks, with a dirt floor and no electricity or beds.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Each evening the father, a farm laborer, spent his entire day’s wages on groceries for dinner. 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Departing from their humble home, the senior companion thought to himself, ‘The law of tithing will surely be a stumbling block to this family. 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Perhaps we shouldn’t bring it up for a while.’ A few moments later, the junior companion, who had grown up in similar circumstances in his own country, voiced his own thoughts aloud: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‘I know the principle of tithing isn’t taught for four more discussions, but can we please teach it the next time we visit?</a:t>
            </a:r>
          </a:p>
          <a:p>
            <a:pPr fontAlgn="base"/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They need to know about tithing now because they need the help and the blessing of the Lord so much’” (2)</a:t>
            </a:r>
            <a:endParaRPr lang="en-US" b="0" i="0" dirty="0">
              <a:solidFill>
                <a:schemeClr val="bg1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103826C-E326-4ACF-9D85-884042DF6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/>
          <a:stretch/>
        </p:blipFill>
        <p:spPr bwMode="auto">
          <a:xfrm>
            <a:off x="7955155" y="1024339"/>
            <a:ext cx="4034989" cy="19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ji farmer">
            <a:extLst>
              <a:ext uri="{FF2B5EF4-FFF2-40B4-BE49-F238E27FC236}">
                <a16:creationId xmlns:a16="http://schemas.microsoft.com/office/drawing/2014/main" id="{0A757761-B086-47AD-A09D-D5CACC426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t="2060" r="28866"/>
          <a:stretch/>
        </p:blipFill>
        <p:spPr bwMode="auto">
          <a:xfrm>
            <a:off x="7575412" y="3260481"/>
            <a:ext cx="2165353" cy="33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0753AE46-B347-4D58-B413-3E1ADEEE6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74"/>
          <a:stretch/>
        </p:blipFill>
        <p:spPr bwMode="auto">
          <a:xfrm>
            <a:off x="6357887" y="258755"/>
            <a:ext cx="1395413" cy="15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567194-E283-445A-A20E-36228D17A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26" y="5571447"/>
            <a:ext cx="817818" cy="10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F8DED-8BC5-47E5-A15B-10CF4B24D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24000">
                <a:schemeClr val="tx2">
                  <a:lumMod val="75000"/>
                </a:schemeClr>
              </a:gs>
              <a:gs pos="45000">
                <a:schemeClr val="accent4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63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083E7E-43BE-4DEE-97C6-1FF752BB773C}"/>
              </a:ext>
            </a:extLst>
          </p:cNvPr>
          <p:cNvSpPr/>
          <p:nvPr/>
        </p:nvSpPr>
        <p:spPr>
          <a:xfrm>
            <a:off x="2505205" y="1129267"/>
            <a:ext cx="64136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The next day, Marlo decides to share with Paul some of the things he has found and has been thinking about. </a:t>
            </a:r>
          </a:p>
          <a:p>
            <a:pPr fontAlgn="base"/>
            <a:endParaRPr lang="en-US" sz="24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Marlo also bears his testimony about the importance of paying tithing and about the blessings he has received as he has paid a full tithe.</a:t>
            </a:r>
          </a:p>
          <a:p>
            <a:pPr fontAlgn="base"/>
            <a:endParaRPr lang="en-US" sz="24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After Marlo shares Malachi 3:8–10 and the excerpt from Elder </a:t>
            </a:r>
            <a:r>
              <a:rPr lang="en-US" sz="2400" dirty="0" err="1">
                <a:solidFill>
                  <a:schemeClr val="bg1"/>
                </a:solidFill>
                <a:latin typeface="Abadi" panose="020B0604020104020204" pitchFamily="34" charset="0"/>
              </a:rPr>
              <a:t>Hales’s</a:t>
            </a:r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 talk, Paul feels better about his concern and thanks Marlo for discussing the blessings of paying tithing with him.</a:t>
            </a:r>
            <a:endParaRPr lang="en-US" sz="2400" b="0" i="0" dirty="0">
              <a:solidFill>
                <a:schemeClr val="bg1"/>
              </a:solidFill>
              <a:effectLst/>
              <a:latin typeface="Abadi" panose="020B06040201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542060-DDE9-45DA-83C0-5CA21D8E3169}"/>
              </a:ext>
            </a:extLst>
          </p:cNvPr>
          <p:cNvGrpSpPr/>
          <p:nvPr/>
        </p:nvGrpSpPr>
        <p:grpSpPr>
          <a:xfrm>
            <a:off x="384623" y="495372"/>
            <a:ext cx="1485512" cy="2050146"/>
            <a:chOff x="9491225" y="401783"/>
            <a:chExt cx="1896349" cy="2617140"/>
          </a:xfrm>
        </p:grpSpPr>
        <p:pic>
          <p:nvPicPr>
            <p:cNvPr id="9" name="Picture 4" descr="Related image">
              <a:extLst>
                <a:ext uri="{FF2B5EF4-FFF2-40B4-BE49-F238E27FC236}">
                  <a16:creationId xmlns:a16="http://schemas.microsoft.com/office/drawing/2014/main" id="{FD19C3D3-2C68-4113-8ADC-D7FD4B27D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5" r="11173"/>
            <a:stretch/>
          </p:blipFill>
          <p:spPr bwMode="auto">
            <a:xfrm>
              <a:off x="9512006" y="451252"/>
              <a:ext cx="1781898" cy="2466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554A812F-0CA7-4EF9-AA07-A5E8474BA242}"/>
                </a:ext>
              </a:extLst>
            </p:cNvPr>
            <p:cNvSpPr/>
            <p:nvPr/>
          </p:nvSpPr>
          <p:spPr>
            <a:xfrm>
              <a:off x="9491225" y="401783"/>
              <a:ext cx="1896349" cy="2617140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900C19-DA9E-4186-969D-D8E3B8E07632}"/>
              </a:ext>
            </a:extLst>
          </p:cNvPr>
          <p:cNvGrpSpPr/>
          <p:nvPr/>
        </p:nvGrpSpPr>
        <p:grpSpPr>
          <a:xfrm>
            <a:off x="9770675" y="4451356"/>
            <a:ext cx="1559785" cy="1932279"/>
            <a:chOff x="9620050" y="2136808"/>
            <a:chExt cx="2041702" cy="2512516"/>
          </a:xfrm>
        </p:grpSpPr>
        <p:pic>
          <p:nvPicPr>
            <p:cNvPr id="12" name="Picture 6" descr="Related image">
              <a:extLst>
                <a:ext uri="{FF2B5EF4-FFF2-40B4-BE49-F238E27FC236}">
                  <a16:creationId xmlns:a16="http://schemas.microsoft.com/office/drawing/2014/main" id="{751CBDCE-886E-4600-B88D-C5608D5BB1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8" r="14789" b="9396"/>
            <a:stretch/>
          </p:blipFill>
          <p:spPr bwMode="auto">
            <a:xfrm>
              <a:off x="9632834" y="2232921"/>
              <a:ext cx="2028918" cy="241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ABA55D42-3D6A-4DCA-9FDD-B93F81B9F89F}"/>
                </a:ext>
              </a:extLst>
            </p:cNvPr>
            <p:cNvSpPr/>
            <p:nvPr/>
          </p:nvSpPr>
          <p:spPr>
            <a:xfrm>
              <a:off x="9620050" y="2136808"/>
              <a:ext cx="2041701" cy="2492729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5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F8DED-8BC5-47E5-A15B-10CF4B24D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24000">
                <a:schemeClr val="tx2">
                  <a:lumMod val="75000"/>
                </a:schemeClr>
              </a:gs>
              <a:gs pos="45000">
                <a:schemeClr val="accent4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63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083E7E-43BE-4DEE-97C6-1FF752BB773C}"/>
              </a:ext>
            </a:extLst>
          </p:cNvPr>
          <p:cNvSpPr/>
          <p:nvPr/>
        </p:nvSpPr>
        <p:spPr>
          <a:xfrm>
            <a:off x="706062" y="1677132"/>
            <a:ext cx="79130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</a:rPr>
              <a:t>Why do you think Marlo decided to share Malachi 3:8–10 with Paul? How could this passage help Paul act in faith and view his question about paying tithing with an eternal perspective?</a:t>
            </a: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How do you think the account Elder Hales shared could inspire Paul to act in faith?</a:t>
            </a: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What else do you think Marlo could do to help Paul view the law of tithing with an eternal perspective?</a:t>
            </a: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How did Marlo use divinely appointed sources to help Paul?</a:t>
            </a: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Can you think of anything else Marlo could do to help Paul?</a:t>
            </a:r>
            <a:endParaRPr lang="en-US" sz="2400" b="0" i="0" dirty="0">
              <a:solidFill>
                <a:schemeClr val="bg1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4" name="Picture 2" descr="http://www.uni.edu/becker/anImated%20question%20mark%20.gif">
            <a:extLst>
              <a:ext uri="{FF2B5EF4-FFF2-40B4-BE49-F238E27FC236}">
                <a16:creationId xmlns:a16="http://schemas.microsoft.com/office/drawing/2014/main" id="{3C6974D4-F985-4E61-B4FF-92AE705707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543" y="1942031"/>
            <a:ext cx="2228519" cy="37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0050FAB-1E18-46E1-8183-333BDD55FE7C}"/>
              </a:ext>
            </a:extLst>
          </p:cNvPr>
          <p:cNvGrpSpPr/>
          <p:nvPr/>
        </p:nvGrpSpPr>
        <p:grpSpPr>
          <a:xfrm>
            <a:off x="2069432" y="104244"/>
            <a:ext cx="1075563" cy="1484378"/>
            <a:chOff x="9491225" y="401783"/>
            <a:chExt cx="1896349" cy="2617140"/>
          </a:xfrm>
        </p:grpSpPr>
        <p:pic>
          <p:nvPicPr>
            <p:cNvPr id="16" name="Picture 4" descr="Related image">
              <a:extLst>
                <a:ext uri="{FF2B5EF4-FFF2-40B4-BE49-F238E27FC236}">
                  <a16:creationId xmlns:a16="http://schemas.microsoft.com/office/drawing/2014/main" id="{BED5ABBB-AE72-4690-BFDE-827878A437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5" r="11173"/>
            <a:stretch/>
          </p:blipFill>
          <p:spPr bwMode="auto">
            <a:xfrm>
              <a:off x="9512006" y="451252"/>
              <a:ext cx="1781898" cy="2466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86767120-71D8-4801-970E-F71D00989C0E}"/>
                </a:ext>
              </a:extLst>
            </p:cNvPr>
            <p:cNvSpPr/>
            <p:nvPr/>
          </p:nvSpPr>
          <p:spPr>
            <a:xfrm>
              <a:off x="9491225" y="401783"/>
              <a:ext cx="1896349" cy="2617140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C519D5-698D-4D4E-B4CE-43166BEBF701}"/>
              </a:ext>
            </a:extLst>
          </p:cNvPr>
          <p:cNvGrpSpPr/>
          <p:nvPr/>
        </p:nvGrpSpPr>
        <p:grpSpPr>
          <a:xfrm>
            <a:off x="4188065" y="169742"/>
            <a:ext cx="1129339" cy="1399038"/>
            <a:chOff x="9620050" y="2136808"/>
            <a:chExt cx="2041702" cy="2512516"/>
          </a:xfrm>
        </p:grpSpPr>
        <p:pic>
          <p:nvPicPr>
            <p:cNvPr id="19" name="Picture 6" descr="Related image">
              <a:extLst>
                <a:ext uri="{FF2B5EF4-FFF2-40B4-BE49-F238E27FC236}">
                  <a16:creationId xmlns:a16="http://schemas.microsoft.com/office/drawing/2014/main" id="{E34AC890-6AFC-45FD-B82F-E8D1B8BB8D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8" r="14789" b="9396"/>
            <a:stretch/>
          </p:blipFill>
          <p:spPr bwMode="auto">
            <a:xfrm>
              <a:off x="9632834" y="2232921"/>
              <a:ext cx="2028918" cy="241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FF0DFE14-E9FF-4349-BEDE-C2E7C4A7E2FE}"/>
                </a:ext>
              </a:extLst>
            </p:cNvPr>
            <p:cNvSpPr/>
            <p:nvPr/>
          </p:nvSpPr>
          <p:spPr>
            <a:xfrm>
              <a:off x="9620050" y="2136808"/>
              <a:ext cx="2041701" cy="2492729"/>
            </a:xfrm>
            <a:prstGeom prst="frame">
              <a:avLst>
                <a:gd name="adj1" fmla="val 424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3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1151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 Light</vt:lpstr>
      <vt:lpstr>Abadi</vt:lpstr>
      <vt:lpstr>Arial</vt:lpstr>
      <vt:lpstr>Calibri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11</cp:revision>
  <dcterms:created xsi:type="dcterms:W3CDTF">2019-09-10T15:47:28Z</dcterms:created>
  <dcterms:modified xsi:type="dcterms:W3CDTF">2020-11-17T00:21:18Z</dcterms:modified>
</cp:coreProperties>
</file>